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9C9C"/>
    <a:srgbClr val="1D50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0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035264-F68B-4DAA-BE69-ADE8818F2142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7DDDE4-4D89-4B3A-B08C-C3AB954E06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630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598"/>
            <a:ext cx="12207327" cy="6849402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10991170" y="16536"/>
            <a:ext cx="1095376" cy="6880226"/>
            <a:chOff x="10221913" y="-14288"/>
            <a:chExt cx="1095376" cy="6880226"/>
          </a:xfrm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0985501" y="-14288"/>
              <a:ext cx="328613" cy="325438"/>
            </a:xfrm>
            <a:custGeom>
              <a:avLst/>
              <a:gdLst>
                <a:gd name="T0" fmla="*/ 65 w 90"/>
                <a:gd name="T1" fmla="*/ 61 h 89"/>
                <a:gd name="T2" fmla="*/ 67 w 90"/>
                <a:gd name="T3" fmla="*/ 7 h 89"/>
                <a:gd name="T4" fmla="*/ 19 w 90"/>
                <a:gd name="T5" fmla="*/ 38 h 89"/>
                <a:gd name="T6" fmla="*/ 70 w 90"/>
                <a:gd name="T7" fmla="*/ 47 h 89"/>
                <a:gd name="T8" fmla="*/ 53 w 90"/>
                <a:gd name="T9" fmla="*/ 46 h 89"/>
                <a:gd name="T10" fmla="*/ 54 w 90"/>
                <a:gd name="T11" fmla="*/ 46 h 89"/>
                <a:gd name="T12" fmla="*/ 63 w 90"/>
                <a:gd name="T13" fmla="*/ 53 h 89"/>
                <a:gd name="T14" fmla="*/ 54 w 90"/>
                <a:gd name="T15" fmla="*/ 48 h 89"/>
                <a:gd name="T16" fmla="*/ 52 w 90"/>
                <a:gd name="T17" fmla="*/ 51 h 89"/>
                <a:gd name="T18" fmla="*/ 57 w 90"/>
                <a:gd name="T19" fmla="*/ 59 h 89"/>
                <a:gd name="T20" fmla="*/ 51 w 90"/>
                <a:gd name="T21" fmla="*/ 51 h 89"/>
                <a:gd name="T22" fmla="*/ 50 w 90"/>
                <a:gd name="T23" fmla="*/ 55 h 89"/>
                <a:gd name="T24" fmla="*/ 50 w 90"/>
                <a:gd name="T25" fmla="*/ 67 h 89"/>
                <a:gd name="T26" fmla="*/ 50 w 90"/>
                <a:gd name="T27" fmla="*/ 63 h 89"/>
                <a:gd name="T28" fmla="*/ 46 w 90"/>
                <a:gd name="T29" fmla="*/ 50 h 89"/>
                <a:gd name="T30" fmla="*/ 42 w 90"/>
                <a:gd name="T31" fmla="*/ 57 h 89"/>
                <a:gd name="T32" fmla="*/ 39 w 90"/>
                <a:gd name="T33" fmla="*/ 59 h 89"/>
                <a:gd name="T34" fmla="*/ 44 w 90"/>
                <a:gd name="T35" fmla="*/ 50 h 89"/>
                <a:gd name="T36" fmla="*/ 42 w 90"/>
                <a:gd name="T37" fmla="*/ 50 h 89"/>
                <a:gd name="T38" fmla="*/ 39 w 90"/>
                <a:gd name="T39" fmla="*/ 52 h 89"/>
                <a:gd name="T40" fmla="*/ 31 w 90"/>
                <a:gd name="T41" fmla="*/ 60 h 89"/>
                <a:gd name="T42" fmla="*/ 38 w 90"/>
                <a:gd name="T43" fmla="*/ 52 h 89"/>
                <a:gd name="T44" fmla="*/ 39 w 90"/>
                <a:gd name="T45" fmla="*/ 49 h 89"/>
                <a:gd name="T46" fmla="*/ 29 w 90"/>
                <a:gd name="T47" fmla="*/ 52 h 89"/>
                <a:gd name="T48" fmla="*/ 38 w 90"/>
                <a:gd name="T49" fmla="*/ 47 h 89"/>
                <a:gd name="T50" fmla="*/ 31 w 90"/>
                <a:gd name="T51" fmla="*/ 46 h 89"/>
                <a:gd name="T52" fmla="*/ 29 w 90"/>
                <a:gd name="T53" fmla="*/ 42 h 89"/>
                <a:gd name="T54" fmla="*/ 39 w 90"/>
                <a:gd name="T55" fmla="*/ 44 h 89"/>
                <a:gd name="T56" fmla="*/ 41 w 90"/>
                <a:gd name="T57" fmla="*/ 42 h 89"/>
                <a:gd name="T58" fmla="*/ 33 w 90"/>
                <a:gd name="T59" fmla="*/ 39 h 89"/>
                <a:gd name="T60" fmla="*/ 34 w 90"/>
                <a:gd name="T61" fmla="*/ 36 h 89"/>
                <a:gd name="T62" fmla="*/ 41 w 90"/>
                <a:gd name="T63" fmla="*/ 41 h 89"/>
                <a:gd name="T64" fmla="*/ 32 w 90"/>
                <a:gd name="T65" fmla="*/ 29 h 89"/>
                <a:gd name="T66" fmla="*/ 32 w 90"/>
                <a:gd name="T67" fmla="*/ 26 h 89"/>
                <a:gd name="T68" fmla="*/ 41 w 90"/>
                <a:gd name="T69" fmla="*/ 39 h 89"/>
                <a:gd name="T70" fmla="*/ 42 w 90"/>
                <a:gd name="T71" fmla="*/ 36 h 89"/>
                <a:gd name="T72" fmla="*/ 38 w 90"/>
                <a:gd name="T73" fmla="*/ 28 h 89"/>
                <a:gd name="T74" fmla="*/ 41 w 90"/>
                <a:gd name="T75" fmla="*/ 29 h 89"/>
                <a:gd name="T76" fmla="*/ 43 w 90"/>
                <a:gd name="T77" fmla="*/ 34 h 89"/>
                <a:gd name="T78" fmla="*/ 47 w 90"/>
                <a:gd name="T79" fmla="*/ 37 h 89"/>
                <a:gd name="T80" fmla="*/ 47 w 90"/>
                <a:gd name="T81" fmla="*/ 26 h 89"/>
                <a:gd name="T82" fmla="*/ 48 w 90"/>
                <a:gd name="T83" fmla="*/ 33 h 89"/>
                <a:gd name="T84" fmla="*/ 56 w 90"/>
                <a:gd name="T85" fmla="*/ 26 h 89"/>
                <a:gd name="T86" fmla="*/ 60 w 90"/>
                <a:gd name="T87" fmla="*/ 26 h 89"/>
                <a:gd name="T88" fmla="*/ 52 w 90"/>
                <a:gd name="T89" fmla="*/ 35 h 89"/>
                <a:gd name="T90" fmla="*/ 56 w 90"/>
                <a:gd name="T91" fmla="*/ 33 h 89"/>
                <a:gd name="T92" fmla="*/ 59 w 90"/>
                <a:gd name="T93" fmla="*/ 33 h 89"/>
                <a:gd name="T94" fmla="*/ 56 w 90"/>
                <a:gd name="T95" fmla="*/ 39 h 89"/>
                <a:gd name="T96" fmla="*/ 65 w 90"/>
                <a:gd name="T97" fmla="*/ 36 h 89"/>
                <a:gd name="T98" fmla="*/ 55 w 90"/>
                <a:gd name="T99" fmla="*/ 40 h 89"/>
                <a:gd name="T100" fmla="*/ 54 w 90"/>
                <a:gd name="T101" fmla="*/ 42 h 89"/>
                <a:gd name="T102" fmla="*/ 61 w 90"/>
                <a:gd name="T103" fmla="*/ 43 h 89"/>
                <a:gd name="T104" fmla="*/ 55 w 90"/>
                <a:gd name="T105" fmla="*/ 43 h 89"/>
                <a:gd name="T106" fmla="*/ 66 w 90"/>
                <a:gd name="T107" fmla="*/ 46 h 89"/>
                <a:gd name="T108" fmla="*/ 51 w 90"/>
                <a:gd name="T109" fmla="*/ 49 h 89"/>
                <a:gd name="T110" fmla="*/ 50 w 90"/>
                <a:gd name="T111" fmla="*/ 4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31" y="72"/>
                  </a:moveTo>
                  <a:cubicBezTo>
                    <a:pt x="31" y="82"/>
                    <a:pt x="36" y="89"/>
                    <a:pt x="50" y="88"/>
                  </a:cubicBezTo>
                  <a:cubicBezTo>
                    <a:pt x="69" y="87"/>
                    <a:pt x="70" y="73"/>
                    <a:pt x="65" y="61"/>
                  </a:cubicBezTo>
                  <a:cubicBezTo>
                    <a:pt x="77" y="65"/>
                    <a:pt x="90" y="63"/>
                    <a:pt x="90" y="44"/>
                  </a:cubicBezTo>
                  <a:cubicBezTo>
                    <a:pt x="90" y="32"/>
                    <a:pt x="84" y="27"/>
                    <a:pt x="77" y="26"/>
                  </a:cubicBezTo>
                  <a:cubicBezTo>
                    <a:pt x="79" y="19"/>
                    <a:pt x="77" y="12"/>
                    <a:pt x="67" y="7"/>
                  </a:cubicBezTo>
                  <a:cubicBezTo>
                    <a:pt x="55" y="0"/>
                    <a:pt x="48" y="4"/>
                    <a:pt x="44" y="11"/>
                  </a:cubicBezTo>
                  <a:cubicBezTo>
                    <a:pt x="38" y="5"/>
                    <a:pt x="30" y="3"/>
                    <a:pt x="20" y="10"/>
                  </a:cubicBezTo>
                  <a:cubicBezTo>
                    <a:pt x="7" y="20"/>
                    <a:pt x="11" y="31"/>
                    <a:pt x="19" y="38"/>
                  </a:cubicBezTo>
                  <a:cubicBezTo>
                    <a:pt x="8" y="41"/>
                    <a:pt x="0" y="48"/>
                    <a:pt x="7" y="63"/>
                  </a:cubicBezTo>
                  <a:cubicBezTo>
                    <a:pt x="13" y="76"/>
                    <a:pt x="22" y="77"/>
                    <a:pt x="31" y="72"/>
                  </a:cubicBezTo>
                  <a:close/>
                  <a:moveTo>
                    <a:pt x="70" y="47"/>
                  </a:moveTo>
                  <a:cubicBezTo>
                    <a:pt x="70" y="48"/>
                    <a:pt x="69" y="49"/>
                    <a:pt x="68" y="49"/>
                  </a:cubicBezTo>
                  <a:cubicBezTo>
                    <a:pt x="67" y="49"/>
                    <a:pt x="67" y="48"/>
                    <a:pt x="66" y="48"/>
                  </a:cubicBezTo>
                  <a:cubicBezTo>
                    <a:pt x="60" y="48"/>
                    <a:pt x="56" y="47"/>
                    <a:pt x="53" y="46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3" y="46"/>
                    <a:pt x="53" y="46"/>
                    <a:pt x="54" y="46"/>
                  </a:cubicBezTo>
                  <a:cubicBezTo>
                    <a:pt x="56" y="47"/>
                    <a:pt x="58" y="49"/>
                    <a:pt x="60" y="50"/>
                  </a:cubicBezTo>
                  <a:cubicBezTo>
                    <a:pt x="60" y="50"/>
                    <a:pt x="61" y="50"/>
                    <a:pt x="62" y="50"/>
                  </a:cubicBezTo>
                  <a:cubicBezTo>
                    <a:pt x="63" y="50"/>
                    <a:pt x="63" y="52"/>
                    <a:pt x="63" y="53"/>
                  </a:cubicBezTo>
                  <a:cubicBezTo>
                    <a:pt x="62" y="54"/>
                    <a:pt x="61" y="54"/>
                    <a:pt x="60" y="54"/>
                  </a:cubicBezTo>
                  <a:cubicBezTo>
                    <a:pt x="59" y="53"/>
                    <a:pt x="59" y="52"/>
                    <a:pt x="59" y="51"/>
                  </a:cubicBezTo>
                  <a:cubicBezTo>
                    <a:pt x="58" y="50"/>
                    <a:pt x="56" y="49"/>
                    <a:pt x="54" y="48"/>
                  </a:cubicBezTo>
                  <a:cubicBezTo>
                    <a:pt x="54" y="48"/>
                    <a:pt x="54" y="49"/>
                    <a:pt x="54" y="49"/>
                  </a:cubicBezTo>
                  <a:cubicBezTo>
                    <a:pt x="54" y="49"/>
                    <a:pt x="53" y="49"/>
                    <a:pt x="52" y="48"/>
                  </a:cubicBezTo>
                  <a:cubicBezTo>
                    <a:pt x="53" y="49"/>
                    <a:pt x="52" y="50"/>
                    <a:pt x="52" y="51"/>
                  </a:cubicBezTo>
                  <a:cubicBezTo>
                    <a:pt x="52" y="52"/>
                    <a:pt x="52" y="53"/>
                    <a:pt x="54" y="56"/>
                  </a:cubicBezTo>
                  <a:cubicBezTo>
                    <a:pt x="55" y="55"/>
                    <a:pt x="56" y="55"/>
                    <a:pt x="57" y="56"/>
                  </a:cubicBezTo>
                  <a:cubicBezTo>
                    <a:pt x="58" y="57"/>
                    <a:pt x="57" y="59"/>
                    <a:pt x="57" y="59"/>
                  </a:cubicBezTo>
                  <a:cubicBezTo>
                    <a:pt x="56" y="60"/>
                    <a:pt x="54" y="60"/>
                    <a:pt x="54" y="59"/>
                  </a:cubicBezTo>
                  <a:cubicBezTo>
                    <a:pt x="53" y="58"/>
                    <a:pt x="53" y="58"/>
                    <a:pt x="53" y="57"/>
                  </a:cubicBezTo>
                  <a:cubicBezTo>
                    <a:pt x="50" y="54"/>
                    <a:pt x="50" y="52"/>
                    <a:pt x="51" y="51"/>
                  </a:cubicBezTo>
                  <a:cubicBezTo>
                    <a:pt x="50" y="51"/>
                    <a:pt x="50" y="51"/>
                    <a:pt x="49" y="51"/>
                  </a:cubicBezTo>
                  <a:cubicBezTo>
                    <a:pt x="49" y="51"/>
                    <a:pt x="49" y="52"/>
                    <a:pt x="49" y="52"/>
                  </a:cubicBezTo>
                  <a:cubicBezTo>
                    <a:pt x="49" y="53"/>
                    <a:pt x="50" y="54"/>
                    <a:pt x="50" y="55"/>
                  </a:cubicBezTo>
                  <a:cubicBezTo>
                    <a:pt x="52" y="58"/>
                    <a:pt x="53" y="61"/>
                    <a:pt x="51" y="64"/>
                  </a:cubicBezTo>
                  <a:cubicBezTo>
                    <a:pt x="51" y="64"/>
                    <a:pt x="52" y="64"/>
                    <a:pt x="52" y="64"/>
                  </a:cubicBezTo>
                  <a:cubicBezTo>
                    <a:pt x="52" y="66"/>
                    <a:pt x="51" y="67"/>
                    <a:pt x="50" y="67"/>
                  </a:cubicBezTo>
                  <a:cubicBezTo>
                    <a:pt x="49" y="67"/>
                    <a:pt x="48" y="66"/>
                    <a:pt x="48" y="65"/>
                  </a:cubicBezTo>
                  <a:cubicBezTo>
                    <a:pt x="47" y="64"/>
                    <a:pt x="48" y="63"/>
                    <a:pt x="49" y="63"/>
                  </a:cubicBezTo>
                  <a:cubicBezTo>
                    <a:pt x="49" y="63"/>
                    <a:pt x="50" y="63"/>
                    <a:pt x="50" y="63"/>
                  </a:cubicBezTo>
                  <a:cubicBezTo>
                    <a:pt x="51" y="60"/>
                    <a:pt x="50" y="58"/>
                    <a:pt x="49" y="55"/>
                  </a:cubicBezTo>
                  <a:cubicBezTo>
                    <a:pt x="49" y="55"/>
                    <a:pt x="48" y="54"/>
                    <a:pt x="48" y="54"/>
                  </a:cubicBezTo>
                  <a:cubicBezTo>
                    <a:pt x="47" y="54"/>
                    <a:pt x="47" y="50"/>
                    <a:pt x="46" y="50"/>
                  </a:cubicBezTo>
                  <a:cubicBezTo>
                    <a:pt x="46" y="50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3" y="53"/>
                    <a:pt x="42" y="54"/>
                    <a:pt x="42" y="57"/>
                  </a:cubicBezTo>
                  <a:cubicBezTo>
                    <a:pt x="43" y="58"/>
                    <a:pt x="43" y="59"/>
                    <a:pt x="43" y="60"/>
                  </a:cubicBezTo>
                  <a:cubicBezTo>
                    <a:pt x="43" y="61"/>
                    <a:pt x="42" y="62"/>
                    <a:pt x="41" y="61"/>
                  </a:cubicBezTo>
                  <a:cubicBezTo>
                    <a:pt x="39" y="61"/>
                    <a:pt x="39" y="60"/>
                    <a:pt x="39" y="59"/>
                  </a:cubicBezTo>
                  <a:cubicBezTo>
                    <a:pt x="39" y="58"/>
                    <a:pt x="40" y="58"/>
                    <a:pt x="40" y="57"/>
                  </a:cubicBezTo>
                  <a:cubicBezTo>
                    <a:pt x="40" y="53"/>
                    <a:pt x="42" y="52"/>
                    <a:pt x="43" y="51"/>
                  </a:cubicBezTo>
                  <a:cubicBezTo>
                    <a:pt x="43" y="51"/>
                    <a:pt x="44" y="51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3" y="51"/>
                    <a:pt x="43" y="49"/>
                  </a:cubicBezTo>
                  <a:cubicBezTo>
                    <a:pt x="43" y="50"/>
                    <a:pt x="43" y="50"/>
                    <a:pt x="42" y="50"/>
                  </a:cubicBezTo>
                  <a:cubicBezTo>
                    <a:pt x="42" y="50"/>
                    <a:pt x="42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0" y="50"/>
                    <a:pt x="39" y="51"/>
                    <a:pt x="39" y="52"/>
                  </a:cubicBezTo>
                  <a:cubicBezTo>
                    <a:pt x="39" y="54"/>
                    <a:pt x="39" y="56"/>
                    <a:pt x="35" y="59"/>
                  </a:cubicBezTo>
                  <a:cubicBezTo>
                    <a:pt x="35" y="59"/>
                    <a:pt x="35" y="60"/>
                    <a:pt x="34" y="60"/>
                  </a:cubicBezTo>
                  <a:cubicBezTo>
                    <a:pt x="33" y="61"/>
                    <a:pt x="32" y="61"/>
                    <a:pt x="31" y="60"/>
                  </a:cubicBezTo>
                  <a:cubicBezTo>
                    <a:pt x="31" y="59"/>
                    <a:pt x="31" y="58"/>
                    <a:pt x="32" y="57"/>
                  </a:cubicBezTo>
                  <a:cubicBezTo>
                    <a:pt x="32" y="56"/>
                    <a:pt x="34" y="56"/>
                    <a:pt x="34" y="57"/>
                  </a:cubicBezTo>
                  <a:cubicBezTo>
                    <a:pt x="37" y="55"/>
                    <a:pt x="38" y="54"/>
                    <a:pt x="38" y="52"/>
                  </a:cubicBezTo>
                  <a:cubicBezTo>
                    <a:pt x="38" y="51"/>
                    <a:pt x="38" y="50"/>
                    <a:pt x="39" y="49"/>
                  </a:cubicBezTo>
                  <a:cubicBezTo>
                    <a:pt x="39" y="49"/>
                    <a:pt x="39" y="49"/>
                    <a:pt x="38" y="49"/>
                  </a:cubicBezTo>
                  <a:cubicBezTo>
                    <a:pt x="38" y="49"/>
                    <a:pt x="38" y="49"/>
                    <a:pt x="39" y="49"/>
                  </a:cubicBezTo>
                  <a:cubicBezTo>
                    <a:pt x="37" y="50"/>
                    <a:pt x="34" y="51"/>
                    <a:pt x="32" y="51"/>
                  </a:cubicBezTo>
                  <a:cubicBezTo>
                    <a:pt x="32" y="52"/>
                    <a:pt x="32" y="53"/>
                    <a:pt x="31" y="53"/>
                  </a:cubicBezTo>
                  <a:cubicBezTo>
                    <a:pt x="30" y="54"/>
                    <a:pt x="29" y="53"/>
                    <a:pt x="29" y="52"/>
                  </a:cubicBezTo>
                  <a:cubicBezTo>
                    <a:pt x="28" y="51"/>
                    <a:pt x="28" y="50"/>
                    <a:pt x="29" y="50"/>
                  </a:cubicBezTo>
                  <a:cubicBezTo>
                    <a:pt x="30" y="49"/>
                    <a:pt x="31" y="49"/>
                    <a:pt x="32" y="50"/>
                  </a:cubicBezTo>
                  <a:cubicBezTo>
                    <a:pt x="34" y="49"/>
                    <a:pt x="36" y="48"/>
                    <a:pt x="38" y="47"/>
                  </a:cubicBezTo>
                  <a:cubicBezTo>
                    <a:pt x="39" y="47"/>
                    <a:pt x="40" y="46"/>
                    <a:pt x="41" y="46"/>
                  </a:cubicBezTo>
                  <a:cubicBezTo>
                    <a:pt x="40" y="46"/>
                    <a:pt x="39" y="46"/>
                    <a:pt x="39" y="45"/>
                  </a:cubicBezTo>
                  <a:cubicBezTo>
                    <a:pt x="35" y="47"/>
                    <a:pt x="33" y="47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8" y="46"/>
                    <a:pt x="27" y="45"/>
                    <a:pt x="27" y="44"/>
                  </a:cubicBezTo>
                  <a:cubicBezTo>
                    <a:pt x="27" y="43"/>
                    <a:pt x="28" y="42"/>
                    <a:pt x="29" y="42"/>
                  </a:cubicBezTo>
                  <a:cubicBezTo>
                    <a:pt x="30" y="42"/>
                    <a:pt x="31" y="42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4" y="46"/>
                    <a:pt x="36" y="45"/>
                    <a:pt x="39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39" y="43"/>
                    <a:pt x="39" y="43"/>
                    <a:pt x="41" y="43"/>
                  </a:cubicBezTo>
                  <a:cubicBezTo>
                    <a:pt x="41" y="43"/>
                    <a:pt x="41" y="43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0" y="42"/>
                    <a:pt x="40" y="42"/>
                    <a:pt x="39" y="43"/>
                  </a:cubicBezTo>
                  <a:cubicBezTo>
                    <a:pt x="37" y="43"/>
                    <a:pt x="36" y="43"/>
                    <a:pt x="33" y="39"/>
                  </a:cubicBezTo>
                  <a:cubicBezTo>
                    <a:pt x="32" y="40"/>
                    <a:pt x="32" y="39"/>
                    <a:pt x="31" y="39"/>
                  </a:cubicBezTo>
                  <a:cubicBezTo>
                    <a:pt x="30" y="38"/>
                    <a:pt x="30" y="37"/>
                    <a:pt x="31" y="36"/>
                  </a:cubicBezTo>
                  <a:cubicBezTo>
                    <a:pt x="32" y="35"/>
                    <a:pt x="33" y="35"/>
                    <a:pt x="34" y="36"/>
                  </a:cubicBezTo>
                  <a:cubicBezTo>
                    <a:pt x="35" y="37"/>
                    <a:pt x="35" y="38"/>
                    <a:pt x="34" y="39"/>
                  </a:cubicBezTo>
                  <a:cubicBezTo>
                    <a:pt x="36" y="41"/>
                    <a:pt x="38" y="41"/>
                    <a:pt x="39" y="41"/>
                  </a:cubicBezTo>
                  <a:cubicBezTo>
                    <a:pt x="39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36" y="39"/>
                    <a:pt x="36" y="37"/>
                    <a:pt x="35" y="34"/>
                  </a:cubicBezTo>
                  <a:cubicBezTo>
                    <a:pt x="35" y="33"/>
                    <a:pt x="35" y="31"/>
                    <a:pt x="32" y="29"/>
                  </a:cubicBezTo>
                  <a:cubicBezTo>
                    <a:pt x="31" y="30"/>
                    <a:pt x="30" y="30"/>
                    <a:pt x="29" y="30"/>
                  </a:cubicBezTo>
                  <a:cubicBezTo>
                    <a:pt x="28" y="29"/>
                    <a:pt x="28" y="27"/>
                    <a:pt x="29" y="27"/>
                  </a:cubicBezTo>
                  <a:cubicBezTo>
                    <a:pt x="30" y="26"/>
                    <a:pt x="31" y="26"/>
                    <a:pt x="32" y="26"/>
                  </a:cubicBezTo>
                  <a:cubicBezTo>
                    <a:pt x="32" y="27"/>
                    <a:pt x="33" y="27"/>
                    <a:pt x="33" y="28"/>
                  </a:cubicBezTo>
                  <a:cubicBezTo>
                    <a:pt x="36" y="30"/>
                    <a:pt x="37" y="32"/>
                    <a:pt x="37" y="34"/>
                  </a:cubicBezTo>
                  <a:cubicBezTo>
                    <a:pt x="37" y="36"/>
                    <a:pt x="37" y="37"/>
                    <a:pt x="41" y="39"/>
                  </a:cubicBezTo>
                  <a:cubicBezTo>
                    <a:pt x="41" y="39"/>
                    <a:pt x="41" y="39"/>
                    <a:pt x="41" y="38"/>
                  </a:cubicBezTo>
                  <a:cubicBezTo>
                    <a:pt x="41" y="38"/>
                    <a:pt x="40" y="37"/>
                    <a:pt x="41" y="36"/>
                  </a:cubicBezTo>
                  <a:cubicBezTo>
                    <a:pt x="41" y="36"/>
                    <a:pt x="41" y="36"/>
                    <a:pt x="42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4"/>
                    <a:pt x="40" y="31"/>
                    <a:pt x="39" y="29"/>
                  </a:cubicBezTo>
                  <a:cubicBezTo>
                    <a:pt x="39" y="29"/>
                    <a:pt x="38" y="29"/>
                    <a:pt x="38" y="28"/>
                  </a:cubicBezTo>
                  <a:cubicBezTo>
                    <a:pt x="37" y="27"/>
                    <a:pt x="38" y="26"/>
                    <a:pt x="39" y="25"/>
                  </a:cubicBezTo>
                  <a:cubicBezTo>
                    <a:pt x="40" y="25"/>
                    <a:pt x="41" y="25"/>
                    <a:pt x="41" y="26"/>
                  </a:cubicBezTo>
                  <a:cubicBezTo>
                    <a:pt x="42" y="27"/>
                    <a:pt x="42" y="28"/>
                    <a:pt x="41" y="29"/>
                  </a:cubicBezTo>
                  <a:cubicBezTo>
                    <a:pt x="41" y="31"/>
                    <a:pt x="42" y="33"/>
                    <a:pt x="43" y="35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4"/>
                    <a:pt x="43" y="34"/>
                  </a:cubicBezTo>
                  <a:cubicBezTo>
                    <a:pt x="44" y="34"/>
                    <a:pt x="45" y="36"/>
                    <a:pt x="45" y="36"/>
                  </a:cubicBezTo>
                  <a:cubicBezTo>
                    <a:pt x="45" y="36"/>
                    <a:pt x="46" y="35"/>
                    <a:pt x="46" y="36"/>
                  </a:cubicBezTo>
                  <a:cubicBezTo>
                    <a:pt x="47" y="36"/>
                    <a:pt x="47" y="37"/>
                    <a:pt x="47" y="37"/>
                  </a:cubicBezTo>
                  <a:cubicBezTo>
                    <a:pt x="47" y="35"/>
                    <a:pt x="47" y="33"/>
                    <a:pt x="46" y="30"/>
                  </a:cubicBezTo>
                  <a:cubicBezTo>
                    <a:pt x="45" y="30"/>
                    <a:pt x="45" y="29"/>
                    <a:pt x="45" y="28"/>
                  </a:cubicBezTo>
                  <a:cubicBezTo>
                    <a:pt x="45" y="27"/>
                    <a:pt x="45" y="26"/>
                    <a:pt x="47" y="26"/>
                  </a:cubicBezTo>
                  <a:cubicBezTo>
                    <a:pt x="48" y="26"/>
                    <a:pt x="49" y="27"/>
                    <a:pt x="49" y="28"/>
                  </a:cubicBezTo>
                  <a:cubicBezTo>
                    <a:pt x="49" y="29"/>
                    <a:pt x="48" y="29"/>
                    <a:pt x="48" y="30"/>
                  </a:cubicBezTo>
                  <a:cubicBezTo>
                    <a:pt x="48" y="31"/>
                    <a:pt x="48" y="32"/>
                    <a:pt x="48" y="33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2" y="31"/>
                    <a:pt x="54" y="28"/>
                    <a:pt x="56" y="26"/>
                  </a:cubicBezTo>
                  <a:cubicBezTo>
                    <a:pt x="56" y="25"/>
                    <a:pt x="55" y="24"/>
                    <a:pt x="56" y="24"/>
                  </a:cubicBezTo>
                  <a:cubicBezTo>
                    <a:pt x="56" y="23"/>
                    <a:pt x="58" y="22"/>
                    <a:pt x="59" y="23"/>
                  </a:cubicBezTo>
                  <a:cubicBezTo>
                    <a:pt x="60" y="23"/>
                    <a:pt x="60" y="25"/>
                    <a:pt x="60" y="26"/>
                  </a:cubicBezTo>
                  <a:cubicBezTo>
                    <a:pt x="59" y="26"/>
                    <a:pt x="58" y="27"/>
                    <a:pt x="57" y="27"/>
                  </a:cubicBezTo>
                  <a:cubicBezTo>
                    <a:pt x="55" y="28"/>
                    <a:pt x="53" y="31"/>
                    <a:pt x="52" y="34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3" y="35"/>
                    <a:pt x="51" y="37"/>
                    <a:pt x="51" y="38"/>
                  </a:cubicBezTo>
                  <a:cubicBezTo>
                    <a:pt x="53" y="37"/>
                    <a:pt x="54" y="35"/>
                    <a:pt x="56" y="33"/>
                  </a:cubicBezTo>
                  <a:cubicBezTo>
                    <a:pt x="55" y="32"/>
                    <a:pt x="55" y="31"/>
                    <a:pt x="56" y="30"/>
                  </a:cubicBezTo>
                  <a:cubicBezTo>
                    <a:pt x="57" y="30"/>
                    <a:pt x="58" y="30"/>
                    <a:pt x="59" y="30"/>
                  </a:cubicBezTo>
                  <a:cubicBezTo>
                    <a:pt x="60" y="31"/>
                    <a:pt x="60" y="32"/>
                    <a:pt x="59" y="33"/>
                  </a:cubicBezTo>
                  <a:cubicBezTo>
                    <a:pt x="58" y="34"/>
                    <a:pt x="58" y="34"/>
                    <a:pt x="57" y="34"/>
                  </a:cubicBezTo>
                  <a:cubicBezTo>
                    <a:pt x="56" y="36"/>
                    <a:pt x="54" y="37"/>
                    <a:pt x="53" y="38"/>
                  </a:cubicBezTo>
                  <a:cubicBezTo>
                    <a:pt x="54" y="38"/>
                    <a:pt x="55" y="39"/>
                    <a:pt x="56" y="39"/>
                  </a:cubicBezTo>
                  <a:cubicBezTo>
                    <a:pt x="57" y="39"/>
                    <a:pt x="59" y="40"/>
                    <a:pt x="62" y="38"/>
                  </a:cubicBezTo>
                  <a:cubicBezTo>
                    <a:pt x="61" y="37"/>
                    <a:pt x="62" y="36"/>
                    <a:pt x="63" y="35"/>
                  </a:cubicBezTo>
                  <a:cubicBezTo>
                    <a:pt x="64" y="35"/>
                    <a:pt x="65" y="35"/>
                    <a:pt x="65" y="36"/>
                  </a:cubicBezTo>
                  <a:cubicBezTo>
                    <a:pt x="66" y="37"/>
                    <a:pt x="65" y="38"/>
                    <a:pt x="64" y="39"/>
                  </a:cubicBezTo>
                  <a:cubicBezTo>
                    <a:pt x="64" y="39"/>
                    <a:pt x="63" y="39"/>
                    <a:pt x="63" y="39"/>
                  </a:cubicBezTo>
                  <a:cubicBezTo>
                    <a:pt x="59" y="41"/>
                    <a:pt x="57" y="41"/>
                    <a:pt x="55" y="40"/>
                  </a:cubicBezTo>
                  <a:cubicBezTo>
                    <a:pt x="55" y="40"/>
                    <a:pt x="54" y="40"/>
                    <a:pt x="54" y="40"/>
                  </a:cubicBezTo>
                  <a:cubicBezTo>
                    <a:pt x="54" y="40"/>
                    <a:pt x="54" y="40"/>
                    <a:pt x="53" y="41"/>
                  </a:cubicBezTo>
                  <a:cubicBezTo>
                    <a:pt x="54" y="41"/>
                    <a:pt x="54" y="41"/>
                    <a:pt x="54" y="42"/>
                  </a:cubicBezTo>
                  <a:cubicBezTo>
                    <a:pt x="55" y="42"/>
                    <a:pt x="56" y="42"/>
                    <a:pt x="57" y="42"/>
                  </a:cubicBezTo>
                  <a:cubicBezTo>
                    <a:pt x="58" y="41"/>
                    <a:pt x="58" y="41"/>
                    <a:pt x="59" y="41"/>
                  </a:cubicBezTo>
                  <a:cubicBezTo>
                    <a:pt x="60" y="41"/>
                    <a:pt x="61" y="42"/>
                    <a:pt x="61" y="43"/>
                  </a:cubicBezTo>
                  <a:cubicBezTo>
                    <a:pt x="61" y="44"/>
                    <a:pt x="60" y="45"/>
                    <a:pt x="59" y="45"/>
                  </a:cubicBezTo>
                  <a:cubicBezTo>
                    <a:pt x="58" y="45"/>
                    <a:pt x="57" y="44"/>
                    <a:pt x="57" y="43"/>
                  </a:cubicBezTo>
                  <a:cubicBezTo>
                    <a:pt x="56" y="43"/>
                    <a:pt x="55" y="43"/>
                    <a:pt x="55" y="43"/>
                  </a:cubicBezTo>
                  <a:cubicBezTo>
                    <a:pt x="55" y="44"/>
                    <a:pt x="54" y="43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7" y="45"/>
                    <a:pt x="60" y="47"/>
                    <a:pt x="66" y="46"/>
                  </a:cubicBezTo>
                  <a:cubicBezTo>
                    <a:pt x="66" y="45"/>
                    <a:pt x="67" y="44"/>
                    <a:pt x="68" y="44"/>
                  </a:cubicBezTo>
                  <a:cubicBezTo>
                    <a:pt x="69" y="45"/>
                    <a:pt x="70" y="46"/>
                    <a:pt x="70" y="47"/>
                  </a:cubicBezTo>
                  <a:close/>
                  <a:moveTo>
                    <a:pt x="51" y="49"/>
                  </a:moveTo>
                  <a:cubicBezTo>
                    <a:pt x="51" y="49"/>
                    <a:pt x="51" y="50"/>
                    <a:pt x="51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50"/>
                    <a:pt x="50" y="49"/>
                    <a:pt x="50" y="49"/>
                  </a:cubicBezTo>
                  <a:cubicBezTo>
                    <a:pt x="50" y="48"/>
                    <a:pt x="50" y="49"/>
                    <a:pt x="51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10221913" y="-6350"/>
              <a:ext cx="328613" cy="328613"/>
            </a:xfrm>
            <a:custGeom>
              <a:avLst/>
              <a:gdLst>
                <a:gd name="T0" fmla="*/ 65 w 90"/>
                <a:gd name="T1" fmla="*/ 31 h 90"/>
                <a:gd name="T2" fmla="*/ 12 w 90"/>
                <a:gd name="T3" fmla="*/ 16 h 90"/>
                <a:gd name="T4" fmla="*/ 32 w 90"/>
                <a:gd name="T5" fmla="*/ 70 h 90"/>
                <a:gd name="T6" fmla="*/ 52 w 90"/>
                <a:gd name="T7" fmla="*/ 22 h 90"/>
                <a:gd name="T8" fmla="*/ 47 w 90"/>
                <a:gd name="T9" fmla="*/ 39 h 90"/>
                <a:gd name="T10" fmla="*/ 48 w 90"/>
                <a:gd name="T11" fmla="*/ 38 h 90"/>
                <a:gd name="T12" fmla="*/ 56 w 90"/>
                <a:gd name="T13" fmla="*/ 31 h 90"/>
                <a:gd name="T14" fmla="*/ 49 w 90"/>
                <a:gd name="T15" fmla="*/ 39 h 90"/>
                <a:gd name="T16" fmla="*/ 52 w 90"/>
                <a:gd name="T17" fmla="*/ 41 h 90"/>
                <a:gd name="T18" fmla="*/ 61 w 90"/>
                <a:gd name="T19" fmla="*/ 38 h 90"/>
                <a:gd name="T20" fmla="*/ 52 w 90"/>
                <a:gd name="T21" fmla="*/ 42 h 90"/>
                <a:gd name="T22" fmla="*/ 55 w 90"/>
                <a:gd name="T23" fmla="*/ 43 h 90"/>
                <a:gd name="T24" fmla="*/ 67 w 90"/>
                <a:gd name="T25" fmla="*/ 46 h 90"/>
                <a:gd name="T26" fmla="*/ 63 w 90"/>
                <a:gd name="T27" fmla="*/ 46 h 90"/>
                <a:gd name="T28" fmla="*/ 50 w 90"/>
                <a:gd name="T29" fmla="*/ 46 h 90"/>
                <a:gd name="T30" fmla="*/ 56 w 90"/>
                <a:gd name="T31" fmla="*/ 52 h 90"/>
                <a:gd name="T32" fmla="*/ 57 w 90"/>
                <a:gd name="T33" fmla="*/ 55 h 90"/>
                <a:gd name="T34" fmla="*/ 50 w 90"/>
                <a:gd name="T35" fmla="*/ 48 h 90"/>
                <a:gd name="T36" fmla="*/ 49 w 90"/>
                <a:gd name="T37" fmla="*/ 50 h 90"/>
                <a:gd name="T38" fmla="*/ 50 w 90"/>
                <a:gd name="T39" fmla="*/ 53 h 90"/>
                <a:gd name="T40" fmla="*/ 56 w 90"/>
                <a:gd name="T41" fmla="*/ 63 h 90"/>
                <a:gd name="T42" fmla="*/ 50 w 90"/>
                <a:gd name="T43" fmla="*/ 55 h 90"/>
                <a:gd name="T44" fmla="*/ 47 w 90"/>
                <a:gd name="T45" fmla="*/ 53 h 90"/>
                <a:gd name="T46" fmla="*/ 48 w 90"/>
                <a:gd name="T47" fmla="*/ 64 h 90"/>
                <a:gd name="T48" fmla="*/ 45 w 90"/>
                <a:gd name="T49" fmla="*/ 53 h 90"/>
                <a:gd name="T50" fmla="*/ 42 w 90"/>
                <a:gd name="T51" fmla="*/ 60 h 90"/>
                <a:gd name="T52" fmla="*/ 38 w 90"/>
                <a:gd name="T53" fmla="*/ 61 h 90"/>
                <a:gd name="T54" fmla="*/ 42 w 90"/>
                <a:gd name="T55" fmla="*/ 52 h 90"/>
                <a:gd name="T56" fmla="*/ 41 w 90"/>
                <a:gd name="T57" fmla="*/ 50 h 90"/>
                <a:gd name="T58" fmla="*/ 36 w 90"/>
                <a:gd name="T59" fmla="*/ 57 h 90"/>
                <a:gd name="T60" fmla="*/ 33 w 90"/>
                <a:gd name="T61" fmla="*/ 55 h 90"/>
                <a:gd name="T62" fmla="*/ 40 w 90"/>
                <a:gd name="T63" fmla="*/ 49 h 90"/>
                <a:gd name="T64" fmla="*/ 26 w 90"/>
                <a:gd name="T65" fmla="*/ 55 h 90"/>
                <a:gd name="T66" fmla="*/ 23 w 90"/>
                <a:gd name="T67" fmla="*/ 55 h 90"/>
                <a:gd name="T68" fmla="*/ 38 w 90"/>
                <a:gd name="T69" fmla="*/ 49 h 90"/>
                <a:gd name="T70" fmla="*/ 35 w 90"/>
                <a:gd name="T71" fmla="*/ 48 h 90"/>
                <a:gd name="T72" fmla="*/ 26 w 90"/>
                <a:gd name="T73" fmla="*/ 49 h 90"/>
                <a:gd name="T74" fmla="*/ 28 w 90"/>
                <a:gd name="T75" fmla="*/ 47 h 90"/>
                <a:gd name="T76" fmla="*/ 33 w 90"/>
                <a:gd name="T77" fmla="*/ 45 h 90"/>
                <a:gd name="T78" fmla="*/ 37 w 90"/>
                <a:gd name="T79" fmla="*/ 43 h 90"/>
                <a:gd name="T80" fmla="*/ 26 w 90"/>
                <a:gd name="T81" fmla="*/ 40 h 90"/>
                <a:gd name="T82" fmla="*/ 34 w 90"/>
                <a:gd name="T83" fmla="*/ 40 h 90"/>
                <a:gd name="T84" fmla="*/ 28 w 90"/>
                <a:gd name="T85" fmla="*/ 31 h 90"/>
                <a:gd name="T86" fmla="*/ 29 w 90"/>
                <a:gd name="T87" fmla="*/ 28 h 90"/>
                <a:gd name="T88" fmla="*/ 36 w 90"/>
                <a:gd name="T89" fmla="*/ 38 h 90"/>
                <a:gd name="T90" fmla="*/ 35 w 90"/>
                <a:gd name="T91" fmla="*/ 33 h 90"/>
                <a:gd name="T92" fmla="*/ 36 w 90"/>
                <a:gd name="T93" fmla="*/ 30 h 90"/>
                <a:gd name="T94" fmla="*/ 41 w 90"/>
                <a:gd name="T95" fmla="*/ 35 h 90"/>
                <a:gd name="T96" fmla="*/ 40 w 90"/>
                <a:gd name="T97" fmla="*/ 24 h 90"/>
                <a:gd name="T98" fmla="*/ 42 w 90"/>
                <a:gd name="T99" fmla="*/ 35 h 90"/>
                <a:gd name="T100" fmla="*/ 43 w 90"/>
                <a:gd name="T101" fmla="*/ 37 h 90"/>
                <a:gd name="T102" fmla="*/ 47 w 90"/>
                <a:gd name="T103" fmla="*/ 30 h 90"/>
                <a:gd name="T104" fmla="*/ 45 w 90"/>
                <a:gd name="T105" fmla="*/ 37 h 90"/>
                <a:gd name="T106" fmla="*/ 50 w 90"/>
                <a:gd name="T107" fmla="*/ 26 h 90"/>
                <a:gd name="T108" fmla="*/ 49 w 90"/>
                <a:gd name="T109" fmla="*/ 41 h 90"/>
                <a:gd name="T110" fmla="*/ 49 w 90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0">
                  <a:moveTo>
                    <a:pt x="68" y="66"/>
                  </a:moveTo>
                  <a:cubicBezTo>
                    <a:pt x="77" y="68"/>
                    <a:pt x="86" y="65"/>
                    <a:pt x="88" y="51"/>
                  </a:cubicBezTo>
                  <a:cubicBezTo>
                    <a:pt x="90" y="33"/>
                    <a:pt x="77" y="28"/>
                    <a:pt x="65" y="31"/>
                  </a:cubicBezTo>
                  <a:cubicBezTo>
                    <a:pt x="71" y="20"/>
                    <a:pt x="72" y="6"/>
                    <a:pt x="54" y="2"/>
                  </a:cubicBezTo>
                  <a:cubicBezTo>
                    <a:pt x="42" y="0"/>
                    <a:pt x="36" y="4"/>
                    <a:pt x="34" y="11"/>
                  </a:cubicBezTo>
                  <a:cubicBezTo>
                    <a:pt x="27" y="7"/>
                    <a:pt x="20" y="7"/>
                    <a:pt x="12" y="16"/>
                  </a:cubicBezTo>
                  <a:cubicBezTo>
                    <a:pt x="4" y="26"/>
                    <a:pt x="5" y="34"/>
                    <a:pt x="11" y="40"/>
                  </a:cubicBezTo>
                  <a:cubicBezTo>
                    <a:pt x="4" y="43"/>
                    <a:pt x="0" y="51"/>
                    <a:pt x="5" y="63"/>
                  </a:cubicBezTo>
                  <a:cubicBezTo>
                    <a:pt x="12" y="77"/>
                    <a:pt x="23" y="76"/>
                    <a:pt x="32" y="70"/>
                  </a:cubicBezTo>
                  <a:cubicBezTo>
                    <a:pt x="32" y="81"/>
                    <a:pt x="38" y="90"/>
                    <a:pt x="54" y="87"/>
                  </a:cubicBezTo>
                  <a:cubicBezTo>
                    <a:pt x="68" y="84"/>
                    <a:pt x="70" y="75"/>
                    <a:pt x="68" y="66"/>
                  </a:cubicBezTo>
                  <a:close/>
                  <a:moveTo>
                    <a:pt x="52" y="22"/>
                  </a:moveTo>
                  <a:cubicBezTo>
                    <a:pt x="53" y="23"/>
                    <a:pt x="54" y="24"/>
                    <a:pt x="53" y="25"/>
                  </a:cubicBezTo>
                  <a:cubicBezTo>
                    <a:pt x="53" y="26"/>
                    <a:pt x="52" y="26"/>
                    <a:pt x="52" y="26"/>
                  </a:cubicBezTo>
                  <a:cubicBezTo>
                    <a:pt x="51" y="33"/>
                    <a:pt x="49" y="36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38"/>
                    <a:pt x="48" y="38"/>
                  </a:cubicBezTo>
                  <a:cubicBezTo>
                    <a:pt x="49" y="36"/>
                    <a:pt x="51" y="34"/>
                    <a:pt x="53" y="33"/>
                  </a:cubicBezTo>
                  <a:cubicBezTo>
                    <a:pt x="53" y="32"/>
                    <a:pt x="53" y="31"/>
                    <a:pt x="53" y="31"/>
                  </a:cubicBezTo>
                  <a:cubicBezTo>
                    <a:pt x="54" y="30"/>
                    <a:pt x="55" y="30"/>
                    <a:pt x="56" y="31"/>
                  </a:cubicBezTo>
                  <a:cubicBezTo>
                    <a:pt x="57" y="31"/>
                    <a:pt x="57" y="33"/>
                    <a:pt x="56" y="33"/>
                  </a:cubicBezTo>
                  <a:cubicBezTo>
                    <a:pt x="56" y="34"/>
                    <a:pt x="55" y="34"/>
                    <a:pt x="54" y="34"/>
                  </a:cubicBezTo>
                  <a:cubicBezTo>
                    <a:pt x="52" y="35"/>
                    <a:pt x="51" y="37"/>
                    <a:pt x="49" y="39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9"/>
                    <a:pt x="50" y="39"/>
                    <a:pt x="49" y="40"/>
                  </a:cubicBezTo>
                  <a:cubicBezTo>
                    <a:pt x="50" y="40"/>
                    <a:pt x="51" y="40"/>
                    <a:pt x="52" y="41"/>
                  </a:cubicBezTo>
                  <a:cubicBezTo>
                    <a:pt x="53" y="41"/>
                    <a:pt x="54" y="42"/>
                    <a:pt x="57" y="40"/>
                  </a:cubicBezTo>
                  <a:cubicBezTo>
                    <a:pt x="57" y="39"/>
                    <a:pt x="57" y="38"/>
                    <a:pt x="58" y="37"/>
                  </a:cubicBezTo>
                  <a:cubicBezTo>
                    <a:pt x="59" y="37"/>
                    <a:pt x="61" y="37"/>
                    <a:pt x="61" y="38"/>
                  </a:cubicBezTo>
                  <a:cubicBezTo>
                    <a:pt x="61" y="39"/>
                    <a:pt x="61" y="41"/>
                    <a:pt x="60" y="41"/>
                  </a:cubicBezTo>
                  <a:cubicBezTo>
                    <a:pt x="59" y="41"/>
                    <a:pt x="59" y="41"/>
                    <a:pt x="58" y="41"/>
                  </a:cubicBezTo>
                  <a:cubicBezTo>
                    <a:pt x="55" y="43"/>
                    <a:pt x="53" y="43"/>
                    <a:pt x="52" y="42"/>
                  </a:cubicBezTo>
                  <a:cubicBezTo>
                    <a:pt x="52" y="43"/>
                    <a:pt x="51" y="43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4" y="44"/>
                    <a:pt x="55" y="43"/>
                  </a:cubicBezTo>
                  <a:cubicBezTo>
                    <a:pt x="59" y="43"/>
                    <a:pt x="61" y="42"/>
                    <a:pt x="64" y="44"/>
                  </a:cubicBezTo>
                  <a:cubicBezTo>
                    <a:pt x="64" y="44"/>
                    <a:pt x="65" y="44"/>
                    <a:pt x="65" y="44"/>
                  </a:cubicBezTo>
                  <a:cubicBezTo>
                    <a:pt x="66" y="44"/>
                    <a:pt x="67" y="45"/>
                    <a:pt x="67" y="46"/>
                  </a:cubicBezTo>
                  <a:cubicBezTo>
                    <a:pt x="67" y="47"/>
                    <a:pt x="66" y="48"/>
                    <a:pt x="65" y="48"/>
                  </a:cubicBezTo>
                  <a:cubicBezTo>
                    <a:pt x="64" y="48"/>
                    <a:pt x="63" y="47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1" y="44"/>
                    <a:pt x="59" y="44"/>
                    <a:pt x="55" y="45"/>
                  </a:cubicBezTo>
                  <a:cubicBezTo>
                    <a:pt x="55" y="45"/>
                    <a:pt x="55" y="45"/>
                    <a:pt x="54" y="45"/>
                  </a:cubicBezTo>
                  <a:cubicBezTo>
                    <a:pt x="54" y="46"/>
                    <a:pt x="50" y="45"/>
                    <a:pt x="50" y="46"/>
                  </a:cubicBezTo>
                  <a:cubicBezTo>
                    <a:pt x="50" y="47"/>
                    <a:pt x="51" y="47"/>
                    <a:pt x="51" y="48"/>
                  </a:cubicBezTo>
                  <a:cubicBezTo>
                    <a:pt x="51" y="48"/>
                    <a:pt x="51" y="49"/>
                    <a:pt x="51" y="49"/>
                  </a:cubicBezTo>
                  <a:cubicBezTo>
                    <a:pt x="52" y="50"/>
                    <a:pt x="52" y="51"/>
                    <a:pt x="56" y="52"/>
                  </a:cubicBezTo>
                  <a:cubicBezTo>
                    <a:pt x="56" y="51"/>
                    <a:pt x="57" y="51"/>
                    <a:pt x="58" y="51"/>
                  </a:cubicBezTo>
                  <a:cubicBezTo>
                    <a:pt x="59" y="52"/>
                    <a:pt x="60" y="53"/>
                    <a:pt x="59" y="54"/>
                  </a:cubicBezTo>
                  <a:cubicBezTo>
                    <a:pt x="59" y="55"/>
                    <a:pt x="58" y="56"/>
                    <a:pt x="57" y="55"/>
                  </a:cubicBezTo>
                  <a:cubicBezTo>
                    <a:pt x="56" y="55"/>
                    <a:pt x="56" y="54"/>
                    <a:pt x="56" y="54"/>
                  </a:cubicBezTo>
                  <a:cubicBezTo>
                    <a:pt x="51" y="53"/>
                    <a:pt x="50" y="51"/>
                    <a:pt x="50" y="49"/>
                  </a:cubicBezTo>
                  <a:cubicBezTo>
                    <a:pt x="50" y="49"/>
                    <a:pt x="50" y="49"/>
                    <a:pt x="50" y="48"/>
                  </a:cubicBezTo>
                  <a:cubicBezTo>
                    <a:pt x="50" y="48"/>
                    <a:pt x="49" y="48"/>
                    <a:pt x="49" y="48"/>
                  </a:cubicBezTo>
                  <a:cubicBezTo>
                    <a:pt x="49" y="48"/>
                    <a:pt x="50" y="50"/>
                    <a:pt x="48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8" y="51"/>
                    <a:pt x="48" y="50"/>
                    <a:pt x="48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8" y="53"/>
                    <a:pt x="49" y="53"/>
                    <a:pt x="50" y="53"/>
                  </a:cubicBezTo>
                  <a:cubicBezTo>
                    <a:pt x="52" y="54"/>
                    <a:pt x="54" y="55"/>
                    <a:pt x="56" y="59"/>
                  </a:cubicBezTo>
                  <a:cubicBezTo>
                    <a:pt x="56" y="59"/>
                    <a:pt x="57" y="60"/>
                    <a:pt x="57" y="60"/>
                  </a:cubicBezTo>
                  <a:cubicBezTo>
                    <a:pt x="58" y="61"/>
                    <a:pt x="57" y="62"/>
                    <a:pt x="56" y="63"/>
                  </a:cubicBezTo>
                  <a:cubicBezTo>
                    <a:pt x="55" y="63"/>
                    <a:pt x="54" y="63"/>
                    <a:pt x="53" y="62"/>
                  </a:cubicBezTo>
                  <a:cubicBezTo>
                    <a:pt x="53" y="61"/>
                    <a:pt x="53" y="60"/>
                    <a:pt x="54" y="59"/>
                  </a:cubicBezTo>
                  <a:cubicBezTo>
                    <a:pt x="53" y="56"/>
                    <a:pt x="51" y="55"/>
                    <a:pt x="50" y="55"/>
                  </a:cubicBezTo>
                  <a:cubicBezTo>
                    <a:pt x="49" y="55"/>
                    <a:pt x="48" y="54"/>
                    <a:pt x="47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7" y="54"/>
                    <a:pt x="47" y="53"/>
                  </a:cubicBezTo>
                  <a:cubicBezTo>
                    <a:pt x="47" y="56"/>
                    <a:pt x="48" y="58"/>
                    <a:pt x="48" y="60"/>
                  </a:cubicBezTo>
                  <a:cubicBezTo>
                    <a:pt x="49" y="60"/>
                    <a:pt x="49" y="61"/>
                    <a:pt x="49" y="61"/>
                  </a:cubicBezTo>
                  <a:cubicBezTo>
                    <a:pt x="50" y="62"/>
                    <a:pt x="49" y="64"/>
                    <a:pt x="48" y="64"/>
                  </a:cubicBezTo>
                  <a:cubicBezTo>
                    <a:pt x="47" y="64"/>
                    <a:pt x="46" y="64"/>
                    <a:pt x="45" y="63"/>
                  </a:cubicBezTo>
                  <a:cubicBezTo>
                    <a:pt x="45" y="62"/>
                    <a:pt x="46" y="61"/>
                    <a:pt x="46" y="60"/>
                  </a:cubicBezTo>
                  <a:cubicBezTo>
                    <a:pt x="46" y="58"/>
                    <a:pt x="46" y="56"/>
                    <a:pt x="45" y="53"/>
                  </a:cubicBezTo>
                  <a:cubicBezTo>
                    <a:pt x="45" y="52"/>
                    <a:pt x="45" y="52"/>
                    <a:pt x="44" y="51"/>
                  </a:cubicBezTo>
                  <a:cubicBezTo>
                    <a:pt x="44" y="51"/>
                    <a:pt x="44" y="52"/>
                    <a:pt x="44" y="52"/>
                  </a:cubicBezTo>
                  <a:cubicBezTo>
                    <a:pt x="44" y="56"/>
                    <a:pt x="44" y="58"/>
                    <a:pt x="42" y="60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63"/>
                    <a:pt x="41" y="63"/>
                    <a:pt x="40" y="63"/>
                  </a:cubicBezTo>
                  <a:cubicBezTo>
                    <a:pt x="38" y="63"/>
                    <a:pt x="38" y="62"/>
                    <a:pt x="38" y="61"/>
                  </a:cubicBezTo>
                  <a:cubicBezTo>
                    <a:pt x="38" y="60"/>
                    <a:pt x="39" y="59"/>
                    <a:pt x="40" y="59"/>
                  </a:cubicBezTo>
                  <a:cubicBezTo>
                    <a:pt x="40" y="59"/>
                    <a:pt x="41" y="59"/>
                    <a:pt x="41" y="59"/>
                  </a:cubicBezTo>
                  <a:cubicBezTo>
                    <a:pt x="43" y="57"/>
                    <a:pt x="42" y="55"/>
                    <a:pt x="42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1" y="51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1"/>
                    <a:pt x="41" y="51"/>
                  </a:cubicBezTo>
                  <a:cubicBezTo>
                    <a:pt x="41" y="53"/>
                    <a:pt x="41" y="55"/>
                    <a:pt x="36" y="57"/>
                  </a:cubicBezTo>
                  <a:cubicBezTo>
                    <a:pt x="36" y="57"/>
                    <a:pt x="36" y="58"/>
                    <a:pt x="36" y="58"/>
                  </a:cubicBezTo>
                  <a:cubicBezTo>
                    <a:pt x="35" y="59"/>
                    <a:pt x="33" y="59"/>
                    <a:pt x="33" y="58"/>
                  </a:cubicBezTo>
                  <a:cubicBezTo>
                    <a:pt x="32" y="57"/>
                    <a:pt x="32" y="56"/>
                    <a:pt x="33" y="55"/>
                  </a:cubicBezTo>
                  <a:cubicBezTo>
                    <a:pt x="34" y="54"/>
                    <a:pt x="35" y="55"/>
                    <a:pt x="36" y="55"/>
                  </a:cubicBezTo>
                  <a:cubicBezTo>
                    <a:pt x="39" y="54"/>
                    <a:pt x="39" y="53"/>
                    <a:pt x="39" y="51"/>
                  </a:cubicBezTo>
                  <a:cubicBezTo>
                    <a:pt x="39" y="51"/>
                    <a:pt x="39" y="50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36" y="54"/>
                    <a:pt x="34" y="53"/>
                    <a:pt x="32" y="53"/>
                  </a:cubicBezTo>
                  <a:cubicBezTo>
                    <a:pt x="31" y="53"/>
                    <a:pt x="29" y="53"/>
                    <a:pt x="26" y="55"/>
                  </a:cubicBezTo>
                  <a:cubicBezTo>
                    <a:pt x="27" y="56"/>
                    <a:pt x="27" y="57"/>
                    <a:pt x="26" y="58"/>
                  </a:cubicBezTo>
                  <a:cubicBezTo>
                    <a:pt x="25" y="59"/>
                    <a:pt x="24" y="59"/>
                    <a:pt x="23" y="58"/>
                  </a:cubicBezTo>
                  <a:cubicBezTo>
                    <a:pt x="22" y="57"/>
                    <a:pt x="23" y="55"/>
                    <a:pt x="23" y="55"/>
                  </a:cubicBezTo>
                  <a:cubicBezTo>
                    <a:pt x="24" y="54"/>
                    <a:pt x="25" y="54"/>
                    <a:pt x="25" y="54"/>
                  </a:cubicBezTo>
                  <a:cubicBezTo>
                    <a:pt x="28" y="51"/>
                    <a:pt x="30" y="51"/>
                    <a:pt x="32" y="52"/>
                  </a:cubicBezTo>
                  <a:cubicBezTo>
                    <a:pt x="34" y="52"/>
                    <a:pt x="35" y="52"/>
                    <a:pt x="38" y="49"/>
                  </a:cubicBezTo>
                  <a:cubicBezTo>
                    <a:pt x="38" y="49"/>
                    <a:pt x="38" y="49"/>
                    <a:pt x="37" y="48"/>
                  </a:cubicBezTo>
                  <a:cubicBezTo>
                    <a:pt x="37" y="48"/>
                    <a:pt x="36" y="49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2" y="48"/>
                    <a:pt x="30" y="48"/>
                    <a:pt x="28" y="48"/>
                  </a:cubicBezTo>
                  <a:cubicBezTo>
                    <a:pt x="28" y="49"/>
                    <a:pt x="27" y="49"/>
                    <a:pt x="26" y="49"/>
                  </a:cubicBezTo>
                  <a:cubicBezTo>
                    <a:pt x="25" y="50"/>
                    <a:pt x="24" y="49"/>
                    <a:pt x="24" y="48"/>
                  </a:cubicBezTo>
                  <a:cubicBezTo>
                    <a:pt x="24" y="47"/>
                    <a:pt x="24" y="46"/>
                    <a:pt x="26" y="45"/>
                  </a:cubicBezTo>
                  <a:cubicBezTo>
                    <a:pt x="26" y="45"/>
                    <a:pt x="27" y="46"/>
                    <a:pt x="28" y="47"/>
                  </a:cubicBezTo>
                  <a:cubicBezTo>
                    <a:pt x="30" y="47"/>
                    <a:pt x="32" y="47"/>
                    <a:pt x="35" y="46"/>
                  </a:cubicBezTo>
                  <a:cubicBezTo>
                    <a:pt x="35" y="46"/>
                    <a:pt x="35" y="46"/>
                    <a:pt x="36" y="46"/>
                  </a:cubicBezTo>
                  <a:cubicBezTo>
                    <a:pt x="35" y="46"/>
                    <a:pt x="33" y="46"/>
                    <a:pt x="33" y="45"/>
                  </a:cubicBezTo>
                  <a:cubicBezTo>
                    <a:pt x="33" y="45"/>
                    <a:pt x="36" y="44"/>
                    <a:pt x="36" y="44"/>
                  </a:cubicBezTo>
                  <a:cubicBezTo>
                    <a:pt x="36" y="44"/>
                    <a:pt x="35" y="43"/>
                    <a:pt x="36" y="43"/>
                  </a:cubicBezTo>
                  <a:cubicBezTo>
                    <a:pt x="36" y="43"/>
                    <a:pt x="37" y="43"/>
                    <a:pt x="37" y="43"/>
                  </a:cubicBezTo>
                  <a:cubicBezTo>
                    <a:pt x="35" y="42"/>
                    <a:pt x="33" y="42"/>
                    <a:pt x="30" y="41"/>
                  </a:cubicBezTo>
                  <a:cubicBezTo>
                    <a:pt x="30" y="42"/>
                    <a:pt x="29" y="43"/>
                    <a:pt x="28" y="43"/>
                  </a:cubicBezTo>
                  <a:cubicBezTo>
                    <a:pt x="27" y="43"/>
                    <a:pt x="26" y="41"/>
                    <a:pt x="26" y="40"/>
                  </a:cubicBezTo>
                  <a:cubicBezTo>
                    <a:pt x="27" y="39"/>
                    <a:pt x="28" y="39"/>
                    <a:pt x="29" y="39"/>
                  </a:cubicBezTo>
                  <a:cubicBezTo>
                    <a:pt x="30" y="39"/>
                    <a:pt x="30" y="39"/>
                    <a:pt x="30" y="40"/>
                  </a:cubicBezTo>
                  <a:cubicBezTo>
                    <a:pt x="32" y="40"/>
                    <a:pt x="33" y="40"/>
                    <a:pt x="34" y="40"/>
                  </a:cubicBezTo>
                  <a:cubicBezTo>
                    <a:pt x="35" y="40"/>
                    <a:pt x="36" y="40"/>
                    <a:pt x="36" y="40"/>
                  </a:cubicBezTo>
                  <a:cubicBezTo>
                    <a:pt x="36" y="39"/>
                    <a:pt x="35" y="39"/>
                    <a:pt x="34" y="38"/>
                  </a:cubicBezTo>
                  <a:cubicBezTo>
                    <a:pt x="32" y="36"/>
                    <a:pt x="30" y="33"/>
                    <a:pt x="28" y="31"/>
                  </a:cubicBezTo>
                  <a:cubicBezTo>
                    <a:pt x="27" y="31"/>
                    <a:pt x="27" y="31"/>
                    <a:pt x="26" y="31"/>
                  </a:cubicBezTo>
                  <a:cubicBezTo>
                    <a:pt x="25" y="30"/>
                    <a:pt x="25" y="29"/>
                    <a:pt x="26" y="28"/>
                  </a:cubicBezTo>
                  <a:cubicBezTo>
                    <a:pt x="27" y="27"/>
                    <a:pt x="28" y="27"/>
                    <a:pt x="29" y="28"/>
                  </a:cubicBezTo>
                  <a:cubicBezTo>
                    <a:pt x="30" y="28"/>
                    <a:pt x="30" y="29"/>
                    <a:pt x="29" y="30"/>
                  </a:cubicBezTo>
                  <a:cubicBezTo>
                    <a:pt x="31" y="32"/>
                    <a:pt x="33" y="35"/>
                    <a:pt x="35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7" y="37"/>
                    <a:pt x="38" y="39"/>
                    <a:pt x="39" y="38"/>
                  </a:cubicBezTo>
                  <a:cubicBezTo>
                    <a:pt x="38" y="37"/>
                    <a:pt x="37" y="35"/>
                    <a:pt x="35" y="33"/>
                  </a:cubicBezTo>
                  <a:cubicBezTo>
                    <a:pt x="35" y="34"/>
                    <a:pt x="33" y="33"/>
                    <a:pt x="33" y="32"/>
                  </a:cubicBezTo>
                  <a:cubicBezTo>
                    <a:pt x="32" y="31"/>
                    <a:pt x="32" y="30"/>
                    <a:pt x="33" y="29"/>
                  </a:cubicBezTo>
                  <a:cubicBezTo>
                    <a:pt x="34" y="29"/>
                    <a:pt x="36" y="29"/>
                    <a:pt x="36" y="30"/>
                  </a:cubicBezTo>
                  <a:cubicBezTo>
                    <a:pt x="37" y="31"/>
                    <a:pt x="37" y="31"/>
                    <a:pt x="36" y="32"/>
                  </a:cubicBezTo>
                  <a:cubicBezTo>
                    <a:pt x="38" y="34"/>
                    <a:pt x="39" y="35"/>
                    <a:pt x="40" y="37"/>
                  </a:cubicBezTo>
                  <a:cubicBezTo>
                    <a:pt x="40" y="36"/>
                    <a:pt x="40" y="35"/>
                    <a:pt x="41" y="35"/>
                  </a:cubicBezTo>
                  <a:cubicBezTo>
                    <a:pt x="42" y="33"/>
                    <a:pt x="42" y="32"/>
                    <a:pt x="41" y="28"/>
                  </a:cubicBezTo>
                  <a:cubicBezTo>
                    <a:pt x="40" y="29"/>
                    <a:pt x="39" y="28"/>
                    <a:pt x="39" y="27"/>
                  </a:cubicBezTo>
                  <a:cubicBezTo>
                    <a:pt x="39" y="26"/>
                    <a:pt x="39" y="25"/>
                    <a:pt x="40" y="24"/>
                  </a:cubicBezTo>
                  <a:cubicBezTo>
                    <a:pt x="42" y="24"/>
                    <a:pt x="43" y="25"/>
                    <a:pt x="43" y="26"/>
                  </a:cubicBezTo>
                  <a:cubicBezTo>
                    <a:pt x="43" y="27"/>
                    <a:pt x="43" y="27"/>
                    <a:pt x="42" y="28"/>
                  </a:cubicBezTo>
                  <a:cubicBezTo>
                    <a:pt x="44" y="32"/>
                    <a:pt x="43" y="34"/>
                    <a:pt x="42" y="35"/>
                  </a:cubicBezTo>
                  <a:cubicBezTo>
                    <a:pt x="42" y="36"/>
                    <a:pt x="42" y="36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4" y="35"/>
                    <a:pt x="44" y="33"/>
                  </a:cubicBezTo>
                  <a:cubicBezTo>
                    <a:pt x="44" y="33"/>
                    <a:pt x="44" y="32"/>
                    <a:pt x="44" y="32"/>
                  </a:cubicBezTo>
                  <a:cubicBezTo>
                    <a:pt x="44" y="31"/>
                    <a:pt x="45" y="30"/>
                    <a:pt x="47" y="30"/>
                  </a:cubicBezTo>
                  <a:cubicBezTo>
                    <a:pt x="48" y="30"/>
                    <a:pt x="48" y="32"/>
                    <a:pt x="48" y="33"/>
                  </a:cubicBezTo>
                  <a:cubicBezTo>
                    <a:pt x="48" y="34"/>
                    <a:pt x="47" y="34"/>
                    <a:pt x="46" y="34"/>
                  </a:cubicBezTo>
                  <a:cubicBezTo>
                    <a:pt x="45" y="35"/>
                    <a:pt x="45" y="36"/>
                    <a:pt x="45" y="37"/>
                  </a:cubicBezTo>
                  <a:cubicBezTo>
                    <a:pt x="45" y="37"/>
                    <a:pt x="45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8" y="35"/>
                    <a:pt x="50" y="32"/>
                    <a:pt x="50" y="26"/>
                  </a:cubicBezTo>
                  <a:cubicBezTo>
                    <a:pt x="49" y="26"/>
                    <a:pt x="49" y="25"/>
                    <a:pt x="49" y="24"/>
                  </a:cubicBezTo>
                  <a:cubicBezTo>
                    <a:pt x="50" y="23"/>
                    <a:pt x="51" y="22"/>
                    <a:pt x="52" y="22"/>
                  </a:cubicBezTo>
                  <a:close/>
                  <a:moveTo>
                    <a:pt x="49" y="41"/>
                  </a:moveTo>
                  <a:cubicBezTo>
                    <a:pt x="50" y="41"/>
                    <a:pt x="51" y="42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49" y="43"/>
                    <a:pt x="49" y="42"/>
                  </a:cubicBezTo>
                  <a:cubicBezTo>
                    <a:pt x="49" y="42"/>
                    <a:pt x="49" y="42"/>
                    <a:pt x="49" y="41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10988676" y="760413"/>
              <a:ext cx="328613" cy="331788"/>
            </a:xfrm>
            <a:custGeom>
              <a:avLst/>
              <a:gdLst>
                <a:gd name="T0" fmla="*/ 65 w 90"/>
                <a:gd name="T1" fmla="*/ 31 h 91"/>
                <a:gd name="T2" fmla="*/ 12 w 90"/>
                <a:gd name="T3" fmla="*/ 17 h 91"/>
                <a:gd name="T4" fmla="*/ 31 w 90"/>
                <a:gd name="T5" fmla="*/ 71 h 91"/>
                <a:gd name="T6" fmla="*/ 51 w 90"/>
                <a:gd name="T7" fmla="*/ 23 h 91"/>
                <a:gd name="T8" fmla="*/ 47 w 90"/>
                <a:gd name="T9" fmla="*/ 39 h 91"/>
                <a:gd name="T10" fmla="*/ 47 w 90"/>
                <a:gd name="T11" fmla="*/ 39 h 91"/>
                <a:gd name="T12" fmla="*/ 56 w 90"/>
                <a:gd name="T13" fmla="*/ 31 h 91"/>
                <a:gd name="T14" fmla="*/ 49 w 90"/>
                <a:gd name="T15" fmla="*/ 39 h 91"/>
                <a:gd name="T16" fmla="*/ 52 w 90"/>
                <a:gd name="T17" fmla="*/ 41 h 91"/>
                <a:gd name="T18" fmla="*/ 61 w 90"/>
                <a:gd name="T19" fmla="*/ 39 h 91"/>
                <a:gd name="T20" fmla="*/ 51 w 90"/>
                <a:gd name="T21" fmla="*/ 43 h 91"/>
                <a:gd name="T22" fmla="*/ 55 w 90"/>
                <a:gd name="T23" fmla="*/ 44 h 91"/>
                <a:gd name="T24" fmla="*/ 67 w 90"/>
                <a:gd name="T25" fmla="*/ 47 h 91"/>
                <a:gd name="T26" fmla="*/ 63 w 90"/>
                <a:gd name="T27" fmla="*/ 46 h 91"/>
                <a:gd name="T28" fmla="*/ 50 w 90"/>
                <a:gd name="T29" fmla="*/ 47 h 91"/>
                <a:gd name="T30" fmla="*/ 55 w 90"/>
                <a:gd name="T31" fmla="*/ 53 h 91"/>
                <a:gd name="T32" fmla="*/ 56 w 90"/>
                <a:gd name="T33" fmla="*/ 56 h 91"/>
                <a:gd name="T34" fmla="*/ 49 w 90"/>
                <a:gd name="T35" fmla="*/ 49 h 91"/>
                <a:gd name="T36" fmla="*/ 49 w 90"/>
                <a:gd name="T37" fmla="*/ 51 h 91"/>
                <a:gd name="T38" fmla="*/ 50 w 90"/>
                <a:gd name="T39" fmla="*/ 54 h 91"/>
                <a:gd name="T40" fmla="*/ 56 w 90"/>
                <a:gd name="T41" fmla="*/ 64 h 91"/>
                <a:gd name="T42" fmla="*/ 50 w 90"/>
                <a:gd name="T43" fmla="*/ 56 h 91"/>
                <a:gd name="T44" fmla="*/ 46 w 90"/>
                <a:gd name="T45" fmla="*/ 54 h 91"/>
                <a:gd name="T46" fmla="*/ 48 w 90"/>
                <a:gd name="T47" fmla="*/ 65 h 91"/>
                <a:gd name="T48" fmla="*/ 45 w 90"/>
                <a:gd name="T49" fmla="*/ 54 h 91"/>
                <a:gd name="T50" fmla="*/ 41 w 90"/>
                <a:gd name="T51" fmla="*/ 61 h 91"/>
                <a:gd name="T52" fmla="*/ 37 w 90"/>
                <a:gd name="T53" fmla="*/ 62 h 91"/>
                <a:gd name="T54" fmla="*/ 42 w 90"/>
                <a:gd name="T55" fmla="*/ 53 h 91"/>
                <a:gd name="T56" fmla="*/ 41 w 90"/>
                <a:gd name="T57" fmla="*/ 51 h 91"/>
                <a:gd name="T58" fmla="*/ 36 w 90"/>
                <a:gd name="T59" fmla="*/ 58 h 91"/>
                <a:gd name="T60" fmla="*/ 33 w 90"/>
                <a:gd name="T61" fmla="*/ 56 h 91"/>
                <a:gd name="T62" fmla="*/ 39 w 90"/>
                <a:gd name="T63" fmla="*/ 50 h 91"/>
                <a:gd name="T64" fmla="*/ 26 w 90"/>
                <a:gd name="T65" fmla="*/ 56 h 91"/>
                <a:gd name="T66" fmla="*/ 23 w 90"/>
                <a:gd name="T67" fmla="*/ 55 h 91"/>
                <a:gd name="T68" fmla="*/ 37 w 90"/>
                <a:gd name="T69" fmla="*/ 50 h 91"/>
                <a:gd name="T70" fmla="*/ 35 w 90"/>
                <a:gd name="T71" fmla="*/ 48 h 91"/>
                <a:gd name="T72" fmla="*/ 26 w 90"/>
                <a:gd name="T73" fmla="*/ 50 h 91"/>
                <a:gd name="T74" fmla="*/ 27 w 90"/>
                <a:gd name="T75" fmla="*/ 47 h 91"/>
                <a:gd name="T76" fmla="*/ 33 w 90"/>
                <a:gd name="T77" fmla="*/ 46 h 91"/>
                <a:gd name="T78" fmla="*/ 37 w 90"/>
                <a:gd name="T79" fmla="*/ 43 h 91"/>
                <a:gd name="T80" fmla="*/ 26 w 90"/>
                <a:gd name="T81" fmla="*/ 41 h 91"/>
                <a:gd name="T82" fmla="*/ 34 w 90"/>
                <a:gd name="T83" fmla="*/ 41 h 91"/>
                <a:gd name="T84" fmla="*/ 28 w 90"/>
                <a:gd name="T85" fmla="*/ 32 h 91"/>
                <a:gd name="T86" fmla="*/ 29 w 90"/>
                <a:gd name="T87" fmla="*/ 28 h 91"/>
                <a:gd name="T88" fmla="*/ 35 w 90"/>
                <a:gd name="T89" fmla="*/ 38 h 91"/>
                <a:gd name="T90" fmla="*/ 35 w 90"/>
                <a:gd name="T91" fmla="*/ 34 h 91"/>
                <a:gd name="T92" fmla="*/ 36 w 90"/>
                <a:gd name="T93" fmla="*/ 31 h 91"/>
                <a:gd name="T94" fmla="*/ 41 w 90"/>
                <a:gd name="T95" fmla="*/ 35 h 91"/>
                <a:gd name="T96" fmla="*/ 40 w 90"/>
                <a:gd name="T97" fmla="*/ 25 h 91"/>
                <a:gd name="T98" fmla="*/ 42 w 90"/>
                <a:gd name="T99" fmla="*/ 36 h 91"/>
                <a:gd name="T100" fmla="*/ 43 w 90"/>
                <a:gd name="T101" fmla="*/ 38 h 91"/>
                <a:gd name="T102" fmla="*/ 46 w 90"/>
                <a:gd name="T103" fmla="*/ 31 h 91"/>
                <a:gd name="T104" fmla="*/ 44 w 90"/>
                <a:gd name="T105" fmla="*/ 37 h 91"/>
                <a:gd name="T106" fmla="*/ 50 w 90"/>
                <a:gd name="T107" fmla="*/ 27 h 91"/>
                <a:gd name="T108" fmla="*/ 49 w 90"/>
                <a:gd name="T109" fmla="*/ 42 h 91"/>
                <a:gd name="T110" fmla="*/ 49 w 90"/>
                <a:gd name="T111" fmla="*/ 4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67"/>
                  </a:moveTo>
                  <a:cubicBezTo>
                    <a:pt x="77" y="69"/>
                    <a:pt x="85" y="66"/>
                    <a:pt x="87" y="51"/>
                  </a:cubicBezTo>
                  <a:cubicBezTo>
                    <a:pt x="90" y="33"/>
                    <a:pt x="77" y="29"/>
                    <a:pt x="65" y="31"/>
                  </a:cubicBezTo>
                  <a:cubicBezTo>
                    <a:pt x="71" y="20"/>
                    <a:pt x="72" y="7"/>
                    <a:pt x="54" y="3"/>
                  </a:cubicBezTo>
                  <a:cubicBezTo>
                    <a:pt x="42" y="0"/>
                    <a:pt x="36" y="5"/>
                    <a:pt x="33" y="12"/>
                  </a:cubicBezTo>
                  <a:cubicBezTo>
                    <a:pt x="27" y="8"/>
                    <a:pt x="19" y="8"/>
                    <a:pt x="12" y="17"/>
                  </a:cubicBezTo>
                  <a:cubicBezTo>
                    <a:pt x="3" y="27"/>
                    <a:pt x="5" y="35"/>
                    <a:pt x="11" y="40"/>
                  </a:cubicBezTo>
                  <a:cubicBezTo>
                    <a:pt x="4" y="44"/>
                    <a:pt x="0" y="52"/>
                    <a:pt x="5" y="63"/>
                  </a:cubicBezTo>
                  <a:cubicBezTo>
                    <a:pt x="12" y="78"/>
                    <a:pt x="23" y="77"/>
                    <a:pt x="31" y="71"/>
                  </a:cubicBezTo>
                  <a:cubicBezTo>
                    <a:pt x="32" y="82"/>
                    <a:pt x="37" y="91"/>
                    <a:pt x="53" y="88"/>
                  </a:cubicBezTo>
                  <a:cubicBezTo>
                    <a:pt x="67" y="85"/>
                    <a:pt x="70" y="76"/>
                    <a:pt x="68" y="67"/>
                  </a:cubicBezTo>
                  <a:close/>
                  <a:moveTo>
                    <a:pt x="51" y="23"/>
                  </a:moveTo>
                  <a:cubicBezTo>
                    <a:pt x="53" y="23"/>
                    <a:pt x="53" y="25"/>
                    <a:pt x="53" y="26"/>
                  </a:cubicBezTo>
                  <a:cubicBezTo>
                    <a:pt x="53" y="26"/>
                    <a:pt x="52" y="27"/>
                    <a:pt x="52" y="27"/>
                  </a:cubicBezTo>
                  <a:cubicBezTo>
                    <a:pt x="51" y="33"/>
                    <a:pt x="48" y="37"/>
                    <a:pt x="47" y="39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9" y="37"/>
                    <a:pt x="51" y="35"/>
                    <a:pt x="52" y="34"/>
                  </a:cubicBezTo>
                  <a:cubicBezTo>
                    <a:pt x="52" y="33"/>
                    <a:pt x="52" y="32"/>
                    <a:pt x="53" y="32"/>
                  </a:cubicBezTo>
                  <a:cubicBezTo>
                    <a:pt x="53" y="31"/>
                    <a:pt x="55" y="31"/>
                    <a:pt x="56" y="31"/>
                  </a:cubicBezTo>
                  <a:cubicBezTo>
                    <a:pt x="56" y="32"/>
                    <a:pt x="57" y="33"/>
                    <a:pt x="56" y="34"/>
                  </a:cubicBezTo>
                  <a:cubicBezTo>
                    <a:pt x="55" y="35"/>
                    <a:pt x="54" y="35"/>
                    <a:pt x="53" y="35"/>
                  </a:cubicBezTo>
                  <a:cubicBezTo>
                    <a:pt x="52" y="36"/>
                    <a:pt x="50" y="38"/>
                    <a:pt x="49" y="39"/>
                  </a:cubicBezTo>
                  <a:cubicBezTo>
                    <a:pt x="49" y="39"/>
                    <a:pt x="50" y="39"/>
                    <a:pt x="50" y="39"/>
                  </a:cubicBezTo>
                  <a:cubicBezTo>
                    <a:pt x="50" y="39"/>
                    <a:pt x="49" y="40"/>
                    <a:pt x="49" y="41"/>
                  </a:cubicBezTo>
                  <a:cubicBezTo>
                    <a:pt x="50" y="40"/>
                    <a:pt x="51" y="41"/>
                    <a:pt x="52" y="41"/>
                  </a:cubicBezTo>
                  <a:cubicBezTo>
                    <a:pt x="53" y="42"/>
                    <a:pt x="54" y="42"/>
                    <a:pt x="57" y="40"/>
                  </a:cubicBezTo>
                  <a:cubicBezTo>
                    <a:pt x="56" y="39"/>
                    <a:pt x="57" y="38"/>
                    <a:pt x="58" y="38"/>
                  </a:cubicBezTo>
                  <a:cubicBezTo>
                    <a:pt x="59" y="37"/>
                    <a:pt x="60" y="38"/>
                    <a:pt x="61" y="39"/>
                  </a:cubicBezTo>
                  <a:cubicBezTo>
                    <a:pt x="61" y="40"/>
                    <a:pt x="61" y="41"/>
                    <a:pt x="60" y="42"/>
                  </a:cubicBezTo>
                  <a:cubicBezTo>
                    <a:pt x="59" y="42"/>
                    <a:pt x="58" y="42"/>
                    <a:pt x="58" y="42"/>
                  </a:cubicBezTo>
                  <a:cubicBezTo>
                    <a:pt x="54" y="44"/>
                    <a:pt x="53" y="43"/>
                    <a:pt x="51" y="43"/>
                  </a:cubicBezTo>
                  <a:cubicBezTo>
                    <a:pt x="52" y="43"/>
                    <a:pt x="51" y="43"/>
                    <a:pt x="51" y="44"/>
                  </a:cubicBezTo>
                  <a:cubicBezTo>
                    <a:pt x="51" y="44"/>
                    <a:pt x="51" y="45"/>
                    <a:pt x="52" y="45"/>
                  </a:cubicBezTo>
                  <a:cubicBezTo>
                    <a:pt x="53" y="45"/>
                    <a:pt x="54" y="44"/>
                    <a:pt x="55" y="44"/>
                  </a:cubicBezTo>
                  <a:cubicBezTo>
                    <a:pt x="59" y="43"/>
                    <a:pt x="61" y="43"/>
                    <a:pt x="64" y="45"/>
                  </a:cubicBezTo>
                  <a:cubicBezTo>
                    <a:pt x="64" y="45"/>
                    <a:pt x="64" y="45"/>
                    <a:pt x="65" y="45"/>
                  </a:cubicBezTo>
                  <a:cubicBezTo>
                    <a:pt x="66" y="45"/>
                    <a:pt x="67" y="46"/>
                    <a:pt x="67" y="47"/>
                  </a:cubicBezTo>
                  <a:cubicBezTo>
                    <a:pt x="67" y="48"/>
                    <a:pt x="66" y="49"/>
                    <a:pt x="65" y="49"/>
                  </a:cubicBezTo>
                  <a:cubicBezTo>
                    <a:pt x="63" y="49"/>
                    <a:pt x="63" y="48"/>
                    <a:pt x="63" y="47"/>
                  </a:cubicBezTo>
                  <a:cubicBezTo>
                    <a:pt x="63" y="47"/>
                    <a:pt x="63" y="46"/>
                    <a:pt x="63" y="46"/>
                  </a:cubicBezTo>
                  <a:cubicBezTo>
                    <a:pt x="60" y="45"/>
                    <a:pt x="58" y="45"/>
                    <a:pt x="55" y="46"/>
                  </a:cubicBezTo>
                  <a:cubicBezTo>
                    <a:pt x="55" y="46"/>
                    <a:pt x="54" y="46"/>
                    <a:pt x="54" y="46"/>
                  </a:cubicBezTo>
                  <a:cubicBezTo>
                    <a:pt x="54" y="47"/>
                    <a:pt x="50" y="46"/>
                    <a:pt x="50" y="47"/>
                  </a:cubicBezTo>
                  <a:cubicBezTo>
                    <a:pt x="50" y="47"/>
                    <a:pt x="51" y="48"/>
                    <a:pt x="51" y="49"/>
                  </a:cubicBezTo>
                  <a:cubicBezTo>
                    <a:pt x="51" y="49"/>
                    <a:pt x="51" y="49"/>
                    <a:pt x="51" y="50"/>
                  </a:cubicBezTo>
                  <a:cubicBezTo>
                    <a:pt x="51" y="51"/>
                    <a:pt x="52" y="52"/>
                    <a:pt x="55" y="53"/>
                  </a:cubicBezTo>
                  <a:cubicBezTo>
                    <a:pt x="56" y="52"/>
                    <a:pt x="57" y="52"/>
                    <a:pt x="58" y="52"/>
                  </a:cubicBezTo>
                  <a:cubicBezTo>
                    <a:pt x="59" y="53"/>
                    <a:pt x="60" y="54"/>
                    <a:pt x="59" y="55"/>
                  </a:cubicBezTo>
                  <a:cubicBezTo>
                    <a:pt x="59" y="56"/>
                    <a:pt x="57" y="56"/>
                    <a:pt x="56" y="56"/>
                  </a:cubicBezTo>
                  <a:cubicBezTo>
                    <a:pt x="56" y="56"/>
                    <a:pt x="55" y="55"/>
                    <a:pt x="55" y="55"/>
                  </a:cubicBezTo>
                  <a:cubicBezTo>
                    <a:pt x="51" y="53"/>
                    <a:pt x="50" y="52"/>
                    <a:pt x="50" y="50"/>
                  </a:cubicBezTo>
                  <a:cubicBezTo>
                    <a:pt x="50" y="50"/>
                    <a:pt x="49" y="49"/>
                    <a:pt x="49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49"/>
                    <a:pt x="49" y="50"/>
                    <a:pt x="48" y="50"/>
                  </a:cubicBezTo>
                  <a:cubicBezTo>
                    <a:pt x="48" y="50"/>
                    <a:pt x="49" y="51"/>
                    <a:pt x="49" y="51"/>
                  </a:cubicBezTo>
                  <a:cubicBezTo>
                    <a:pt x="48" y="51"/>
                    <a:pt x="48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8" y="53"/>
                    <a:pt x="49" y="54"/>
                    <a:pt x="50" y="54"/>
                  </a:cubicBezTo>
                  <a:cubicBezTo>
                    <a:pt x="52" y="55"/>
                    <a:pt x="54" y="56"/>
                    <a:pt x="55" y="60"/>
                  </a:cubicBezTo>
                  <a:cubicBezTo>
                    <a:pt x="56" y="60"/>
                    <a:pt x="56" y="60"/>
                    <a:pt x="57" y="61"/>
                  </a:cubicBezTo>
                  <a:cubicBezTo>
                    <a:pt x="57" y="62"/>
                    <a:pt x="57" y="63"/>
                    <a:pt x="56" y="64"/>
                  </a:cubicBezTo>
                  <a:cubicBezTo>
                    <a:pt x="55" y="64"/>
                    <a:pt x="53" y="64"/>
                    <a:pt x="53" y="63"/>
                  </a:cubicBezTo>
                  <a:cubicBezTo>
                    <a:pt x="52" y="62"/>
                    <a:pt x="53" y="61"/>
                    <a:pt x="54" y="60"/>
                  </a:cubicBezTo>
                  <a:cubicBezTo>
                    <a:pt x="52" y="57"/>
                    <a:pt x="51" y="56"/>
                    <a:pt x="50" y="56"/>
                  </a:cubicBezTo>
                  <a:cubicBezTo>
                    <a:pt x="49" y="55"/>
                    <a:pt x="48" y="55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6" y="54"/>
                    <a:pt x="46" y="54"/>
                  </a:cubicBezTo>
                  <a:cubicBezTo>
                    <a:pt x="47" y="56"/>
                    <a:pt x="47" y="59"/>
                    <a:pt x="48" y="61"/>
                  </a:cubicBezTo>
                  <a:cubicBezTo>
                    <a:pt x="48" y="61"/>
                    <a:pt x="49" y="61"/>
                    <a:pt x="49" y="62"/>
                  </a:cubicBezTo>
                  <a:cubicBezTo>
                    <a:pt x="49" y="63"/>
                    <a:pt x="49" y="64"/>
                    <a:pt x="48" y="65"/>
                  </a:cubicBezTo>
                  <a:cubicBezTo>
                    <a:pt x="47" y="65"/>
                    <a:pt x="45" y="64"/>
                    <a:pt x="45" y="63"/>
                  </a:cubicBezTo>
                  <a:cubicBezTo>
                    <a:pt x="45" y="62"/>
                    <a:pt x="45" y="61"/>
                    <a:pt x="46" y="61"/>
                  </a:cubicBezTo>
                  <a:cubicBezTo>
                    <a:pt x="46" y="59"/>
                    <a:pt x="45" y="56"/>
                    <a:pt x="45" y="54"/>
                  </a:cubicBezTo>
                  <a:cubicBezTo>
                    <a:pt x="44" y="53"/>
                    <a:pt x="44" y="52"/>
                    <a:pt x="44" y="51"/>
                  </a:cubicBezTo>
                  <a:cubicBezTo>
                    <a:pt x="44" y="52"/>
                    <a:pt x="44" y="53"/>
                    <a:pt x="43" y="53"/>
                  </a:cubicBezTo>
                  <a:cubicBezTo>
                    <a:pt x="44" y="57"/>
                    <a:pt x="44" y="59"/>
                    <a:pt x="41" y="61"/>
                  </a:cubicBezTo>
                  <a:cubicBezTo>
                    <a:pt x="42" y="61"/>
                    <a:pt x="42" y="62"/>
                    <a:pt x="42" y="62"/>
                  </a:cubicBezTo>
                  <a:cubicBezTo>
                    <a:pt x="41" y="63"/>
                    <a:pt x="40" y="64"/>
                    <a:pt x="39" y="64"/>
                  </a:cubicBezTo>
                  <a:cubicBezTo>
                    <a:pt x="38" y="64"/>
                    <a:pt x="37" y="63"/>
                    <a:pt x="37" y="62"/>
                  </a:cubicBezTo>
                  <a:cubicBezTo>
                    <a:pt x="38" y="61"/>
                    <a:pt x="39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2" y="58"/>
                    <a:pt x="42" y="56"/>
                    <a:pt x="42" y="53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1" y="52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1"/>
                    <a:pt x="40" y="52"/>
                    <a:pt x="40" y="52"/>
                  </a:cubicBezTo>
                  <a:cubicBezTo>
                    <a:pt x="40" y="54"/>
                    <a:pt x="40" y="55"/>
                    <a:pt x="36" y="58"/>
                  </a:cubicBezTo>
                  <a:cubicBezTo>
                    <a:pt x="36" y="58"/>
                    <a:pt x="36" y="59"/>
                    <a:pt x="35" y="59"/>
                  </a:cubicBezTo>
                  <a:cubicBezTo>
                    <a:pt x="34" y="60"/>
                    <a:pt x="33" y="60"/>
                    <a:pt x="32" y="59"/>
                  </a:cubicBezTo>
                  <a:cubicBezTo>
                    <a:pt x="32" y="58"/>
                    <a:pt x="32" y="57"/>
                    <a:pt x="33" y="56"/>
                  </a:cubicBezTo>
                  <a:cubicBezTo>
                    <a:pt x="34" y="55"/>
                    <a:pt x="35" y="55"/>
                    <a:pt x="35" y="56"/>
                  </a:cubicBezTo>
                  <a:cubicBezTo>
                    <a:pt x="39" y="54"/>
                    <a:pt x="39" y="53"/>
                    <a:pt x="39" y="52"/>
                  </a:cubicBezTo>
                  <a:cubicBezTo>
                    <a:pt x="39" y="51"/>
                    <a:pt x="39" y="51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4"/>
                    <a:pt x="34" y="54"/>
                    <a:pt x="32" y="54"/>
                  </a:cubicBezTo>
                  <a:cubicBezTo>
                    <a:pt x="30" y="54"/>
                    <a:pt x="29" y="54"/>
                    <a:pt x="26" y="56"/>
                  </a:cubicBezTo>
                  <a:cubicBezTo>
                    <a:pt x="27" y="57"/>
                    <a:pt x="26" y="58"/>
                    <a:pt x="26" y="59"/>
                  </a:cubicBezTo>
                  <a:cubicBezTo>
                    <a:pt x="25" y="60"/>
                    <a:pt x="23" y="59"/>
                    <a:pt x="23" y="58"/>
                  </a:cubicBezTo>
                  <a:cubicBezTo>
                    <a:pt x="22" y="57"/>
                    <a:pt x="22" y="56"/>
                    <a:pt x="23" y="55"/>
                  </a:cubicBezTo>
                  <a:cubicBezTo>
                    <a:pt x="24" y="55"/>
                    <a:pt x="24" y="55"/>
                    <a:pt x="25" y="55"/>
                  </a:cubicBezTo>
                  <a:cubicBezTo>
                    <a:pt x="28" y="52"/>
                    <a:pt x="30" y="52"/>
                    <a:pt x="32" y="52"/>
                  </a:cubicBezTo>
                  <a:cubicBezTo>
                    <a:pt x="33" y="53"/>
                    <a:pt x="35" y="53"/>
                    <a:pt x="37" y="50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6" y="49"/>
                    <a:pt x="35" y="50"/>
                    <a:pt x="35" y="49"/>
                  </a:cubicBezTo>
                  <a:cubicBezTo>
                    <a:pt x="35" y="49"/>
                    <a:pt x="35" y="49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2" y="49"/>
                    <a:pt x="29" y="49"/>
                    <a:pt x="27" y="49"/>
                  </a:cubicBezTo>
                  <a:cubicBezTo>
                    <a:pt x="27" y="50"/>
                    <a:pt x="27" y="50"/>
                    <a:pt x="26" y="50"/>
                  </a:cubicBezTo>
                  <a:cubicBezTo>
                    <a:pt x="25" y="50"/>
                    <a:pt x="24" y="50"/>
                    <a:pt x="24" y="49"/>
                  </a:cubicBezTo>
                  <a:cubicBezTo>
                    <a:pt x="23" y="47"/>
                    <a:pt x="24" y="46"/>
                    <a:pt x="25" y="46"/>
                  </a:cubicBezTo>
                  <a:cubicBezTo>
                    <a:pt x="26" y="46"/>
                    <a:pt x="27" y="47"/>
                    <a:pt x="27" y="47"/>
                  </a:cubicBezTo>
                  <a:cubicBezTo>
                    <a:pt x="29" y="47"/>
                    <a:pt x="32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3" y="47"/>
                    <a:pt x="33" y="46"/>
                  </a:cubicBezTo>
                  <a:cubicBezTo>
                    <a:pt x="33" y="45"/>
                    <a:pt x="35" y="45"/>
                    <a:pt x="36" y="45"/>
                  </a:cubicBezTo>
                  <a:cubicBezTo>
                    <a:pt x="36" y="45"/>
                    <a:pt x="35" y="44"/>
                    <a:pt x="36" y="44"/>
                  </a:cubicBezTo>
                  <a:cubicBezTo>
                    <a:pt x="36" y="44"/>
                    <a:pt x="36" y="43"/>
                    <a:pt x="37" y="43"/>
                  </a:cubicBezTo>
                  <a:cubicBezTo>
                    <a:pt x="35" y="43"/>
                    <a:pt x="33" y="42"/>
                    <a:pt x="30" y="42"/>
                  </a:cubicBezTo>
                  <a:cubicBezTo>
                    <a:pt x="30" y="43"/>
                    <a:pt x="29" y="44"/>
                    <a:pt x="28" y="44"/>
                  </a:cubicBezTo>
                  <a:cubicBezTo>
                    <a:pt x="27" y="43"/>
                    <a:pt x="26" y="42"/>
                    <a:pt x="26" y="41"/>
                  </a:cubicBezTo>
                  <a:cubicBezTo>
                    <a:pt x="26" y="40"/>
                    <a:pt x="27" y="39"/>
                    <a:pt x="29" y="40"/>
                  </a:cubicBezTo>
                  <a:cubicBezTo>
                    <a:pt x="29" y="40"/>
                    <a:pt x="30" y="40"/>
                    <a:pt x="30" y="41"/>
                  </a:cubicBezTo>
                  <a:cubicBezTo>
                    <a:pt x="31" y="41"/>
                    <a:pt x="32" y="41"/>
                    <a:pt x="34" y="41"/>
                  </a:cubicBezTo>
                  <a:cubicBezTo>
                    <a:pt x="34" y="41"/>
                    <a:pt x="35" y="41"/>
                    <a:pt x="36" y="41"/>
                  </a:cubicBezTo>
                  <a:cubicBezTo>
                    <a:pt x="35" y="40"/>
                    <a:pt x="35" y="40"/>
                    <a:pt x="34" y="39"/>
                  </a:cubicBezTo>
                  <a:cubicBezTo>
                    <a:pt x="32" y="37"/>
                    <a:pt x="29" y="34"/>
                    <a:pt x="28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5" y="31"/>
                    <a:pt x="25" y="29"/>
                    <a:pt x="26" y="29"/>
                  </a:cubicBezTo>
                  <a:cubicBezTo>
                    <a:pt x="26" y="28"/>
                    <a:pt x="28" y="28"/>
                    <a:pt x="29" y="28"/>
                  </a:cubicBezTo>
                  <a:cubicBezTo>
                    <a:pt x="29" y="29"/>
                    <a:pt x="29" y="30"/>
                    <a:pt x="29" y="31"/>
                  </a:cubicBezTo>
                  <a:cubicBezTo>
                    <a:pt x="30" y="33"/>
                    <a:pt x="33" y="36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6" y="38"/>
                  </a:cubicBezTo>
                  <a:cubicBezTo>
                    <a:pt x="36" y="37"/>
                    <a:pt x="38" y="40"/>
                    <a:pt x="39" y="39"/>
                  </a:cubicBezTo>
                  <a:cubicBezTo>
                    <a:pt x="38" y="38"/>
                    <a:pt x="37" y="36"/>
                    <a:pt x="35" y="34"/>
                  </a:cubicBezTo>
                  <a:cubicBezTo>
                    <a:pt x="34" y="34"/>
                    <a:pt x="33" y="34"/>
                    <a:pt x="32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4" y="30"/>
                    <a:pt x="35" y="30"/>
                    <a:pt x="36" y="31"/>
                  </a:cubicBezTo>
                  <a:cubicBezTo>
                    <a:pt x="36" y="31"/>
                    <a:pt x="36" y="32"/>
                    <a:pt x="36" y="33"/>
                  </a:cubicBezTo>
                  <a:cubicBezTo>
                    <a:pt x="38" y="34"/>
                    <a:pt x="39" y="36"/>
                    <a:pt x="40" y="37"/>
                  </a:cubicBezTo>
                  <a:cubicBezTo>
                    <a:pt x="40" y="37"/>
                    <a:pt x="40" y="36"/>
                    <a:pt x="41" y="35"/>
                  </a:cubicBezTo>
                  <a:cubicBezTo>
                    <a:pt x="41" y="34"/>
                    <a:pt x="42" y="33"/>
                    <a:pt x="41" y="29"/>
                  </a:cubicBezTo>
                  <a:cubicBezTo>
                    <a:pt x="40" y="29"/>
                    <a:pt x="39" y="29"/>
                    <a:pt x="38" y="28"/>
                  </a:cubicBezTo>
                  <a:cubicBezTo>
                    <a:pt x="38" y="26"/>
                    <a:pt x="39" y="25"/>
                    <a:pt x="40" y="25"/>
                  </a:cubicBezTo>
                  <a:cubicBezTo>
                    <a:pt x="41" y="25"/>
                    <a:pt x="42" y="26"/>
                    <a:pt x="43" y="27"/>
                  </a:cubicBezTo>
                  <a:cubicBezTo>
                    <a:pt x="43" y="27"/>
                    <a:pt x="42" y="28"/>
                    <a:pt x="42" y="28"/>
                  </a:cubicBezTo>
                  <a:cubicBezTo>
                    <a:pt x="44" y="33"/>
                    <a:pt x="43" y="34"/>
                    <a:pt x="42" y="36"/>
                  </a:cubicBezTo>
                  <a:cubicBezTo>
                    <a:pt x="42" y="36"/>
                    <a:pt x="41" y="37"/>
                    <a:pt x="41" y="37"/>
                  </a:cubicBezTo>
                  <a:cubicBezTo>
                    <a:pt x="41" y="37"/>
                    <a:pt x="42" y="38"/>
                    <a:pt x="42" y="38"/>
                  </a:cubicBezTo>
                  <a:cubicBezTo>
                    <a:pt x="42" y="37"/>
                    <a:pt x="43" y="37"/>
                    <a:pt x="43" y="38"/>
                  </a:cubicBezTo>
                  <a:cubicBezTo>
                    <a:pt x="43" y="37"/>
                    <a:pt x="43" y="36"/>
                    <a:pt x="44" y="34"/>
                  </a:cubicBezTo>
                  <a:cubicBezTo>
                    <a:pt x="44" y="34"/>
                    <a:pt x="43" y="33"/>
                    <a:pt x="44" y="32"/>
                  </a:cubicBezTo>
                  <a:cubicBezTo>
                    <a:pt x="44" y="31"/>
                    <a:pt x="45" y="31"/>
                    <a:pt x="46" y="31"/>
                  </a:cubicBezTo>
                  <a:cubicBezTo>
                    <a:pt x="47" y="31"/>
                    <a:pt x="48" y="32"/>
                    <a:pt x="48" y="33"/>
                  </a:cubicBezTo>
                  <a:cubicBezTo>
                    <a:pt x="47" y="35"/>
                    <a:pt x="46" y="35"/>
                    <a:pt x="45" y="35"/>
                  </a:cubicBezTo>
                  <a:cubicBezTo>
                    <a:pt x="45" y="36"/>
                    <a:pt x="45" y="37"/>
                    <a:pt x="44" y="37"/>
                  </a:cubicBezTo>
                  <a:cubicBezTo>
                    <a:pt x="45" y="37"/>
                    <a:pt x="44" y="38"/>
                    <a:pt x="45" y="38"/>
                  </a:cubicBezTo>
                  <a:cubicBezTo>
                    <a:pt x="45" y="38"/>
                    <a:pt x="46" y="38"/>
                    <a:pt x="46" y="38"/>
                  </a:cubicBezTo>
                  <a:cubicBezTo>
                    <a:pt x="47" y="36"/>
                    <a:pt x="49" y="33"/>
                    <a:pt x="50" y="27"/>
                  </a:cubicBezTo>
                  <a:cubicBezTo>
                    <a:pt x="49" y="27"/>
                    <a:pt x="48" y="25"/>
                    <a:pt x="49" y="24"/>
                  </a:cubicBezTo>
                  <a:cubicBezTo>
                    <a:pt x="49" y="23"/>
                    <a:pt x="50" y="23"/>
                    <a:pt x="51" y="23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0" y="43"/>
                    <a:pt x="49" y="43"/>
                    <a:pt x="49" y="43"/>
                  </a:cubicBezTo>
                  <a:cubicBezTo>
                    <a:pt x="48" y="43"/>
                    <a:pt x="49" y="42"/>
                    <a:pt x="49" y="42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10409238" y="566738"/>
              <a:ext cx="323850" cy="328613"/>
            </a:xfrm>
            <a:custGeom>
              <a:avLst/>
              <a:gdLst>
                <a:gd name="T0" fmla="*/ 50 w 89"/>
                <a:gd name="T1" fmla="*/ 22 h 90"/>
                <a:gd name="T2" fmla="*/ 84 w 89"/>
                <a:gd name="T3" fmla="*/ 66 h 90"/>
                <a:gd name="T4" fmla="*/ 27 w 89"/>
                <a:gd name="T5" fmla="*/ 68 h 90"/>
                <a:gd name="T6" fmla="*/ 63 w 89"/>
                <a:gd name="T7" fmla="*/ 31 h 90"/>
                <a:gd name="T8" fmla="*/ 50 w 89"/>
                <a:gd name="T9" fmla="*/ 42 h 90"/>
                <a:gd name="T10" fmla="*/ 50 w 89"/>
                <a:gd name="T11" fmla="*/ 41 h 90"/>
                <a:gd name="T12" fmla="*/ 54 w 89"/>
                <a:gd name="T13" fmla="*/ 31 h 90"/>
                <a:gd name="T14" fmla="*/ 49 w 89"/>
                <a:gd name="T15" fmla="*/ 40 h 90"/>
                <a:gd name="T16" fmla="*/ 46 w 89"/>
                <a:gd name="T17" fmla="*/ 38 h 90"/>
                <a:gd name="T18" fmla="*/ 45 w 89"/>
                <a:gd name="T19" fmla="*/ 29 h 90"/>
                <a:gd name="T20" fmla="*/ 45 w 89"/>
                <a:gd name="T21" fmla="*/ 39 h 90"/>
                <a:gd name="T22" fmla="*/ 42 w 89"/>
                <a:gd name="T23" fmla="*/ 36 h 90"/>
                <a:gd name="T24" fmla="*/ 35 w 89"/>
                <a:gd name="T25" fmla="*/ 27 h 90"/>
                <a:gd name="T26" fmla="*/ 37 w 89"/>
                <a:gd name="T27" fmla="*/ 30 h 90"/>
                <a:gd name="T28" fmla="*/ 41 w 89"/>
                <a:gd name="T29" fmla="*/ 42 h 90"/>
                <a:gd name="T30" fmla="*/ 34 w 89"/>
                <a:gd name="T31" fmla="*/ 39 h 90"/>
                <a:gd name="T32" fmla="*/ 31 w 89"/>
                <a:gd name="T33" fmla="*/ 40 h 90"/>
                <a:gd name="T34" fmla="*/ 40 w 89"/>
                <a:gd name="T35" fmla="*/ 43 h 90"/>
                <a:gd name="T36" fmla="*/ 38 w 89"/>
                <a:gd name="T37" fmla="*/ 45 h 90"/>
                <a:gd name="T38" fmla="*/ 35 w 89"/>
                <a:gd name="T39" fmla="*/ 45 h 90"/>
                <a:gd name="T40" fmla="*/ 24 w 89"/>
                <a:gd name="T41" fmla="*/ 43 h 90"/>
                <a:gd name="T42" fmla="*/ 34 w 89"/>
                <a:gd name="T43" fmla="*/ 46 h 90"/>
                <a:gd name="T44" fmla="*/ 36 w 89"/>
                <a:gd name="T45" fmla="*/ 48 h 90"/>
                <a:gd name="T46" fmla="*/ 26 w 89"/>
                <a:gd name="T47" fmla="*/ 51 h 90"/>
                <a:gd name="T48" fmla="*/ 37 w 89"/>
                <a:gd name="T49" fmla="*/ 49 h 90"/>
                <a:gd name="T50" fmla="*/ 32 w 89"/>
                <a:gd name="T51" fmla="*/ 55 h 90"/>
                <a:gd name="T52" fmla="*/ 33 w 89"/>
                <a:gd name="T53" fmla="*/ 59 h 90"/>
                <a:gd name="T54" fmla="*/ 39 w 89"/>
                <a:gd name="T55" fmla="*/ 52 h 90"/>
                <a:gd name="T56" fmla="*/ 42 w 89"/>
                <a:gd name="T57" fmla="*/ 52 h 90"/>
                <a:gd name="T58" fmla="*/ 37 w 89"/>
                <a:gd name="T59" fmla="*/ 59 h 90"/>
                <a:gd name="T60" fmla="*/ 40 w 89"/>
                <a:gd name="T61" fmla="*/ 61 h 90"/>
                <a:gd name="T62" fmla="*/ 43 w 89"/>
                <a:gd name="T63" fmla="*/ 53 h 90"/>
                <a:gd name="T64" fmla="*/ 42 w 89"/>
                <a:gd name="T65" fmla="*/ 67 h 90"/>
                <a:gd name="T66" fmla="*/ 44 w 89"/>
                <a:gd name="T67" fmla="*/ 70 h 90"/>
                <a:gd name="T68" fmla="*/ 44 w 89"/>
                <a:gd name="T69" fmla="*/ 55 h 90"/>
                <a:gd name="T70" fmla="*/ 46 w 89"/>
                <a:gd name="T71" fmla="*/ 56 h 90"/>
                <a:gd name="T72" fmla="*/ 48 w 89"/>
                <a:gd name="T73" fmla="*/ 65 h 90"/>
                <a:gd name="T74" fmla="*/ 50 w 89"/>
                <a:gd name="T75" fmla="*/ 63 h 90"/>
                <a:gd name="T76" fmla="*/ 49 w 89"/>
                <a:gd name="T77" fmla="*/ 57 h 90"/>
                <a:gd name="T78" fmla="*/ 50 w 89"/>
                <a:gd name="T79" fmla="*/ 53 h 90"/>
                <a:gd name="T80" fmla="*/ 56 w 89"/>
                <a:gd name="T81" fmla="*/ 62 h 90"/>
                <a:gd name="T82" fmla="*/ 53 w 89"/>
                <a:gd name="T83" fmla="*/ 55 h 90"/>
                <a:gd name="T84" fmla="*/ 64 w 89"/>
                <a:gd name="T85" fmla="*/ 57 h 90"/>
                <a:gd name="T86" fmla="*/ 67 w 89"/>
                <a:gd name="T87" fmla="*/ 54 h 90"/>
                <a:gd name="T88" fmla="*/ 55 w 89"/>
                <a:gd name="T89" fmla="*/ 52 h 90"/>
                <a:gd name="T90" fmla="*/ 59 w 89"/>
                <a:gd name="T91" fmla="*/ 50 h 90"/>
                <a:gd name="T92" fmla="*/ 62 w 89"/>
                <a:gd name="T93" fmla="*/ 49 h 90"/>
                <a:gd name="T94" fmla="*/ 56 w 89"/>
                <a:gd name="T95" fmla="*/ 46 h 90"/>
                <a:gd name="T96" fmla="*/ 65 w 89"/>
                <a:gd name="T97" fmla="*/ 43 h 90"/>
                <a:gd name="T98" fmla="*/ 55 w 89"/>
                <a:gd name="T99" fmla="*/ 45 h 90"/>
                <a:gd name="T100" fmla="*/ 53 w 89"/>
                <a:gd name="T101" fmla="*/ 45 h 90"/>
                <a:gd name="T102" fmla="*/ 58 w 89"/>
                <a:gd name="T103" fmla="*/ 39 h 90"/>
                <a:gd name="T104" fmla="*/ 52 w 89"/>
                <a:gd name="T105" fmla="*/ 43 h 90"/>
                <a:gd name="T106" fmla="*/ 60 w 89"/>
                <a:gd name="T107" fmla="*/ 34 h 90"/>
                <a:gd name="T108" fmla="*/ 46 w 89"/>
                <a:gd name="T109" fmla="*/ 41 h 90"/>
                <a:gd name="T110" fmla="*/ 45 w 89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0">
                  <a:moveTo>
                    <a:pt x="16" y="33"/>
                  </a:moveTo>
                  <a:cubicBezTo>
                    <a:pt x="11" y="26"/>
                    <a:pt x="10" y="16"/>
                    <a:pt x="23" y="9"/>
                  </a:cubicBezTo>
                  <a:cubicBezTo>
                    <a:pt x="38" y="0"/>
                    <a:pt x="47" y="10"/>
                    <a:pt x="50" y="22"/>
                  </a:cubicBezTo>
                  <a:cubicBezTo>
                    <a:pt x="58" y="12"/>
                    <a:pt x="70" y="6"/>
                    <a:pt x="81" y="21"/>
                  </a:cubicBezTo>
                  <a:cubicBezTo>
                    <a:pt x="87" y="31"/>
                    <a:pt x="86" y="39"/>
                    <a:pt x="81" y="44"/>
                  </a:cubicBezTo>
                  <a:cubicBezTo>
                    <a:pt x="86" y="48"/>
                    <a:pt x="89" y="55"/>
                    <a:pt x="84" y="66"/>
                  </a:cubicBezTo>
                  <a:cubicBezTo>
                    <a:pt x="78" y="77"/>
                    <a:pt x="70" y="79"/>
                    <a:pt x="63" y="75"/>
                  </a:cubicBezTo>
                  <a:cubicBezTo>
                    <a:pt x="62" y="84"/>
                    <a:pt x="57" y="90"/>
                    <a:pt x="44" y="90"/>
                  </a:cubicBezTo>
                  <a:cubicBezTo>
                    <a:pt x="28" y="89"/>
                    <a:pt x="24" y="79"/>
                    <a:pt x="27" y="68"/>
                  </a:cubicBezTo>
                  <a:cubicBezTo>
                    <a:pt x="17" y="72"/>
                    <a:pt x="6" y="71"/>
                    <a:pt x="2" y="55"/>
                  </a:cubicBezTo>
                  <a:cubicBezTo>
                    <a:pt x="0" y="41"/>
                    <a:pt x="7" y="35"/>
                    <a:pt x="16" y="33"/>
                  </a:cubicBezTo>
                  <a:close/>
                  <a:moveTo>
                    <a:pt x="63" y="31"/>
                  </a:moveTo>
                  <a:cubicBezTo>
                    <a:pt x="62" y="30"/>
                    <a:pt x="61" y="30"/>
                    <a:pt x="60" y="31"/>
                  </a:cubicBezTo>
                  <a:cubicBezTo>
                    <a:pt x="59" y="31"/>
                    <a:pt x="59" y="32"/>
                    <a:pt x="59" y="33"/>
                  </a:cubicBezTo>
                  <a:cubicBezTo>
                    <a:pt x="54" y="36"/>
                    <a:pt x="51" y="39"/>
                    <a:pt x="50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0" y="42"/>
                    <a:pt x="50" y="42"/>
                    <a:pt x="50" y="41"/>
                  </a:cubicBezTo>
                  <a:cubicBezTo>
                    <a:pt x="51" y="39"/>
                    <a:pt x="52" y="36"/>
                    <a:pt x="53" y="34"/>
                  </a:cubicBezTo>
                  <a:cubicBezTo>
                    <a:pt x="53" y="34"/>
                    <a:pt x="54" y="34"/>
                    <a:pt x="54" y="33"/>
                  </a:cubicBezTo>
                  <a:cubicBezTo>
                    <a:pt x="55" y="32"/>
                    <a:pt x="55" y="31"/>
                    <a:pt x="54" y="31"/>
                  </a:cubicBezTo>
                  <a:cubicBezTo>
                    <a:pt x="53" y="30"/>
                    <a:pt x="51" y="30"/>
                    <a:pt x="51" y="31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1" y="36"/>
                    <a:pt x="50" y="38"/>
                    <a:pt x="49" y="40"/>
                  </a:cubicBezTo>
                  <a:cubicBezTo>
                    <a:pt x="49" y="40"/>
                    <a:pt x="49" y="39"/>
                    <a:pt x="49" y="39"/>
                  </a:cubicBezTo>
                  <a:cubicBezTo>
                    <a:pt x="48" y="39"/>
                    <a:pt x="48" y="40"/>
                    <a:pt x="48" y="41"/>
                  </a:cubicBezTo>
                  <a:cubicBezTo>
                    <a:pt x="47" y="39"/>
                    <a:pt x="47" y="39"/>
                    <a:pt x="46" y="38"/>
                  </a:cubicBezTo>
                  <a:cubicBezTo>
                    <a:pt x="45" y="38"/>
                    <a:pt x="44" y="37"/>
                    <a:pt x="45" y="33"/>
                  </a:cubicBezTo>
                  <a:cubicBezTo>
                    <a:pt x="46" y="33"/>
                    <a:pt x="47" y="32"/>
                    <a:pt x="47" y="31"/>
                  </a:cubicBezTo>
                  <a:cubicBezTo>
                    <a:pt x="47" y="30"/>
                    <a:pt x="46" y="29"/>
                    <a:pt x="45" y="29"/>
                  </a:cubicBezTo>
                  <a:cubicBezTo>
                    <a:pt x="43" y="29"/>
                    <a:pt x="43" y="30"/>
                    <a:pt x="43" y="31"/>
                  </a:cubicBezTo>
                  <a:cubicBezTo>
                    <a:pt x="43" y="32"/>
                    <a:pt x="43" y="32"/>
                    <a:pt x="43" y="33"/>
                  </a:cubicBezTo>
                  <a:cubicBezTo>
                    <a:pt x="43" y="37"/>
                    <a:pt x="44" y="38"/>
                    <a:pt x="45" y="39"/>
                  </a:cubicBezTo>
                  <a:cubicBezTo>
                    <a:pt x="44" y="39"/>
                    <a:pt x="44" y="40"/>
                    <a:pt x="43" y="40"/>
                  </a:cubicBezTo>
                  <a:cubicBezTo>
                    <a:pt x="43" y="40"/>
                    <a:pt x="43" y="40"/>
                    <a:pt x="43" y="39"/>
                  </a:cubicBezTo>
                  <a:cubicBezTo>
                    <a:pt x="42" y="38"/>
                    <a:pt x="42" y="37"/>
                    <a:pt x="42" y="36"/>
                  </a:cubicBezTo>
                  <a:cubicBezTo>
                    <a:pt x="41" y="32"/>
                    <a:pt x="41" y="30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7"/>
                    <a:pt x="36" y="26"/>
                    <a:pt x="35" y="27"/>
                  </a:cubicBezTo>
                  <a:cubicBezTo>
                    <a:pt x="34" y="27"/>
                    <a:pt x="33" y="28"/>
                    <a:pt x="34" y="29"/>
                  </a:cubicBezTo>
                  <a:cubicBezTo>
                    <a:pt x="34" y="30"/>
                    <a:pt x="35" y="31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40" y="31"/>
                    <a:pt x="40" y="33"/>
                    <a:pt x="41" y="37"/>
                  </a:cubicBezTo>
                  <a:cubicBezTo>
                    <a:pt x="41" y="37"/>
                    <a:pt x="41" y="38"/>
                    <a:pt x="41" y="38"/>
                  </a:cubicBezTo>
                  <a:cubicBezTo>
                    <a:pt x="40" y="38"/>
                    <a:pt x="42" y="42"/>
                    <a:pt x="41" y="42"/>
                  </a:cubicBezTo>
                  <a:cubicBezTo>
                    <a:pt x="41" y="42"/>
                    <a:pt x="40" y="41"/>
                    <a:pt x="39" y="42"/>
                  </a:cubicBezTo>
                  <a:cubicBezTo>
                    <a:pt x="39" y="42"/>
                    <a:pt x="39" y="42"/>
                    <a:pt x="38" y="42"/>
                  </a:cubicBezTo>
                  <a:cubicBezTo>
                    <a:pt x="37" y="42"/>
                    <a:pt x="36" y="42"/>
                    <a:pt x="34" y="39"/>
                  </a:cubicBezTo>
                  <a:cubicBezTo>
                    <a:pt x="34" y="39"/>
                    <a:pt x="34" y="37"/>
                    <a:pt x="33" y="37"/>
                  </a:cubicBezTo>
                  <a:cubicBezTo>
                    <a:pt x="33" y="36"/>
                    <a:pt x="31" y="36"/>
                    <a:pt x="30" y="37"/>
                  </a:cubicBezTo>
                  <a:cubicBezTo>
                    <a:pt x="30" y="37"/>
                    <a:pt x="30" y="39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5" y="44"/>
                    <a:pt x="37" y="44"/>
                    <a:pt x="39" y="43"/>
                  </a:cubicBezTo>
                  <a:cubicBezTo>
                    <a:pt x="39" y="43"/>
                    <a:pt x="39" y="43"/>
                    <a:pt x="40" y="43"/>
                  </a:cubicBezTo>
                  <a:cubicBezTo>
                    <a:pt x="40" y="43"/>
                    <a:pt x="40" y="44"/>
                    <a:pt x="40" y="44"/>
                  </a:cubicBezTo>
                  <a:cubicBezTo>
                    <a:pt x="40" y="44"/>
                    <a:pt x="39" y="44"/>
                    <a:pt x="40" y="45"/>
                  </a:cubicBezTo>
                  <a:cubicBezTo>
                    <a:pt x="39" y="45"/>
                    <a:pt x="39" y="45"/>
                    <a:pt x="38" y="45"/>
                  </a:cubicBezTo>
                  <a:cubicBezTo>
                    <a:pt x="38" y="45"/>
                    <a:pt x="39" y="45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6" y="46"/>
                    <a:pt x="36" y="46"/>
                    <a:pt x="35" y="45"/>
                  </a:cubicBezTo>
                  <a:cubicBezTo>
                    <a:pt x="33" y="43"/>
                    <a:pt x="32" y="42"/>
                    <a:pt x="28" y="42"/>
                  </a:cubicBezTo>
                  <a:cubicBezTo>
                    <a:pt x="27" y="42"/>
                    <a:pt x="27" y="41"/>
                    <a:pt x="26" y="41"/>
                  </a:cubicBezTo>
                  <a:cubicBezTo>
                    <a:pt x="25" y="41"/>
                    <a:pt x="24" y="42"/>
                    <a:pt x="24" y="43"/>
                  </a:cubicBezTo>
                  <a:cubicBezTo>
                    <a:pt x="24" y="44"/>
                    <a:pt x="25" y="45"/>
                    <a:pt x="26" y="45"/>
                  </a:cubicBezTo>
                  <a:cubicBezTo>
                    <a:pt x="27" y="45"/>
                    <a:pt x="28" y="45"/>
                    <a:pt x="28" y="44"/>
                  </a:cubicBezTo>
                  <a:cubicBezTo>
                    <a:pt x="31" y="43"/>
                    <a:pt x="33" y="45"/>
                    <a:pt x="34" y="46"/>
                  </a:cubicBezTo>
                  <a:cubicBezTo>
                    <a:pt x="34" y="46"/>
                    <a:pt x="35" y="47"/>
                    <a:pt x="36" y="47"/>
                  </a:cubicBezTo>
                  <a:cubicBezTo>
                    <a:pt x="36" y="47"/>
                    <a:pt x="36" y="47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4" y="48"/>
                    <a:pt x="31" y="49"/>
                    <a:pt x="30" y="50"/>
                  </a:cubicBezTo>
                  <a:cubicBezTo>
                    <a:pt x="29" y="49"/>
                    <a:pt x="29" y="49"/>
                    <a:pt x="28" y="49"/>
                  </a:cubicBezTo>
                  <a:cubicBezTo>
                    <a:pt x="27" y="49"/>
                    <a:pt x="26" y="50"/>
                    <a:pt x="26" y="51"/>
                  </a:cubicBezTo>
                  <a:cubicBezTo>
                    <a:pt x="26" y="52"/>
                    <a:pt x="27" y="53"/>
                    <a:pt x="28" y="53"/>
                  </a:cubicBezTo>
                  <a:cubicBezTo>
                    <a:pt x="29" y="53"/>
                    <a:pt x="30" y="52"/>
                    <a:pt x="30" y="51"/>
                  </a:cubicBezTo>
                  <a:cubicBezTo>
                    <a:pt x="32" y="50"/>
                    <a:pt x="34" y="50"/>
                    <a:pt x="37" y="49"/>
                  </a:cubicBezTo>
                  <a:cubicBezTo>
                    <a:pt x="38" y="49"/>
                    <a:pt x="39" y="49"/>
                    <a:pt x="40" y="49"/>
                  </a:cubicBezTo>
                  <a:cubicBezTo>
                    <a:pt x="39" y="50"/>
                    <a:pt x="38" y="50"/>
                    <a:pt x="38" y="50"/>
                  </a:cubicBezTo>
                  <a:cubicBezTo>
                    <a:pt x="35" y="52"/>
                    <a:pt x="33" y="52"/>
                    <a:pt x="32" y="55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0" y="56"/>
                    <a:pt x="29" y="57"/>
                    <a:pt x="30" y="58"/>
                  </a:cubicBezTo>
                  <a:cubicBezTo>
                    <a:pt x="30" y="59"/>
                    <a:pt x="32" y="60"/>
                    <a:pt x="33" y="59"/>
                  </a:cubicBezTo>
                  <a:cubicBezTo>
                    <a:pt x="34" y="59"/>
                    <a:pt x="34" y="57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4" y="53"/>
                    <a:pt x="36" y="53"/>
                    <a:pt x="39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1" y="53"/>
                    <a:pt x="40" y="53"/>
                  </a:cubicBezTo>
                  <a:cubicBezTo>
                    <a:pt x="39" y="53"/>
                    <a:pt x="37" y="54"/>
                    <a:pt x="37" y="59"/>
                  </a:cubicBezTo>
                  <a:cubicBezTo>
                    <a:pt x="36" y="59"/>
                    <a:pt x="36" y="60"/>
                    <a:pt x="36" y="60"/>
                  </a:cubicBezTo>
                  <a:cubicBezTo>
                    <a:pt x="36" y="61"/>
                    <a:pt x="36" y="63"/>
                    <a:pt x="37" y="63"/>
                  </a:cubicBezTo>
                  <a:cubicBezTo>
                    <a:pt x="39" y="63"/>
                    <a:pt x="40" y="62"/>
                    <a:pt x="40" y="61"/>
                  </a:cubicBezTo>
                  <a:cubicBezTo>
                    <a:pt x="40" y="60"/>
                    <a:pt x="40" y="59"/>
                    <a:pt x="39" y="59"/>
                  </a:cubicBezTo>
                  <a:cubicBezTo>
                    <a:pt x="39" y="55"/>
                    <a:pt x="40" y="55"/>
                    <a:pt x="41" y="54"/>
                  </a:cubicBezTo>
                  <a:cubicBezTo>
                    <a:pt x="42" y="54"/>
                    <a:pt x="42" y="53"/>
                    <a:pt x="43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0" y="58"/>
                    <a:pt x="41" y="59"/>
                    <a:pt x="42" y="61"/>
                  </a:cubicBezTo>
                  <a:cubicBezTo>
                    <a:pt x="43" y="63"/>
                    <a:pt x="44" y="64"/>
                    <a:pt x="42" y="67"/>
                  </a:cubicBezTo>
                  <a:cubicBezTo>
                    <a:pt x="41" y="67"/>
                    <a:pt x="40" y="68"/>
                    <a:pt x="40" y="69"/>
                  </a:cubicBezTo>
                  <a:cubicBezTo>
                    <a:pt x="40" y="70"/>
                    <a:pt x="40" y="71"/>
                    <a:pt x="41" y="72"/>
                  </a:cubicBezTo>
                  <a:cubicBezTo>
                    <a:pt x="43" y="72"/>
                    <a:pt x="44" y="71"/>
                    <a:pt x="44" y="70"/>
                  </a:cubicBezTo>
                  <a:cubicBezTo>
                    <a:pt x="44" y="69"/>
                    <a:pt x="44" y="69"/>
                    <a:pt x="44" y="68"/>
                  </a:cubicBezTo>
                  <a:cubicBezTo>
                    <a:pt x="45" y="64"/>
                    <a:pt x="44" y="62"/>
                    <a:pt x="43" y="61"/>
                  </a:cubicBezTo>
                  <a:cubicBezTo>
                    <a:pt x="43" y="59"/>
                    <a:pt x="42" y="58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7"/>
                    <a:pt x="45" y="57"/>
                  </a:cubicBezTo>
                  <a:cubicBezTo>
                    <a:pt x="46" y="57"/>
                    <a:pt x="46" y="56"/>
                    <a:pt x="46" y="56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9"/>
                    <a:pt x="48" y="62"/>
                    <a:pt x="48" y="63"/>
                  </a:cubicBezTo>
                  <a:cubicBezTo>
                    <a:pt x="48" y="64"/>
                    <a:pt x="48" y="65"/>
                    <a:pt x="48" y="65"/>
                  </a:cubicBezTo>
                  <a:cubicBezTo>
                    <a:pt x="48" y="66"/>
                    <a:pt x="49" y="67"/>
                    <a:pt x="50" y="67"/>
                  </a:cubicBezTo>
                  <a:cubicBezTo>
                    <a:pt x="51" y="67"/>
                    <a:pt x="52" y="66"/>
                    <a:pt x="52" y="64"/>
                  </a:cubicBezTo>
                  <a:cubicBezTo>
                    <a:pt x="52" y="64"/>
                    <a:pt x="51" y="63"/>
                    <a:pt x="50" y="63"/>
                  </a:cubicBezTo>
                  <a:cubicBezTo>
                    <a:pt x="49" y="61"/>
                    <a:pt x="48" y="59"/>
                    <a:pt x="48" y="56"/>
                  </a:cubicBezTo>
                  <a:cubicBezTo>
                    <a:pt x="47" y="56"/>
                    <a:pt x="47" y="56"/>
                    <a:pt x="47" y="55"/>
                  </a:cubicBezTo>
                  <a:cubicBezTo>
                    <a:pt x="48" y="56"/>
                    <a:pt x="48" y="58"/>
                    <a:pt x="49" y="57"/>
                  </a:cubicBezTo>
                  <a:cubicBezTo>
                    <a:pt x="50" y="57"/>
                    <a:pt x="49" y="55"/>
                    <a:pt x="49" y="54"/>
                  </a:cubicBezTo>
                  <a:cubicBezTo>
                    <a:pt x="49" y="54"/>
                    <a:pt x="50" y="55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4"/>
                    <a:pt x="52" y="56"/>
                    <a:pt x="54" y="58"/>
                  </a:cubicBezTo>
                  <a:cubicBezTo>
                    <a:pt x="53" y="59"/>
                    <a:pt x="53" y="60"/>
                    <a:pt x="53" y="61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7" y="61"/>
                    <a:pt x="57" y="60"/>
                    <a:pt x="57" y="59"/>
                  </a:cubicBezTo>
                  <a:cubicBezTo>
                    <a:pt x="56" y="58"/>
                    <a:pt x="56" y="58"/>
                    <a:pt x="55" y="58"/>
                  </a:cubicBezTo>
                  <a:cubicBezTo>
                    <a:pt x="54" y="57"/>
                    <a:pt x="54" y="56"/>
                    <a:pt x="53" y="55"/>
                  </a:cubicBezTo>
                  <a:cubicBezTo>
                    <a:pt x="53" y="54"/>
                    <a:pt x="52" y="53"/>
                    <a:pt x="53" y="52"/>
                  </a:cubicBezTo>
                  <a:cubicBezTo>
                    <a:pt x="53" y="53"/>
                    <a:pt x="54" y="53"/>
                    <a:pt x="55" y="53"/>
                  </a:cubicBezTo>
                  <a:cubicBezTo>
                    <a:pt x="58" y="55"/>
                    <a:pt x="61" y="56"/>
                    <a:pt x="64" y="57"/>
                  </a:cubicBezTo>
                  <a:cubicBezTo>
                    <a:pt x="64" y="57"/>
                    <a:pt x="64" y="58"/>
                    <a:pt x="65" y="58"/>
                  </a:cubicBezTo>
                  <a:cubicBezTo>
                    <a:pt x="66" y="59"/>
                    <a:pt x="67" y="58"/>
                    <a:pt x="68" y="57"/>
                  </a:cubicBezTo>
                  <a:cubicBezTo>
                    <a:pt x="68" y="56"/>
                    <a:pt x="68" y="55"/>
                    <a:pt x="67" y="54"/>
                  </a:cubicBezTo>
                  <a:cubicBezTo>
                    <a:pt x="66" y="54"/>
                    <a:pt x="65" y="54"/>
                    <a:pt x="64" y="55"/>
                  </a:cubicBezTo>
                  <a:cubicBezTo>
                    <a:pt x="62" y="55"/>
                    <a:pt x="59" y="53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6" y="51"/>
                    <a:pt x="53" y="50"/>
                    <a:pt x="53" y="49"/>
                  </a:cubicBezTo>
                  <a:cubicBezTo>
                    <a:pt x="55" y="49"/>
                    <a:pt x="57" y="50"/>
                    <a:pt x="59" y="50"/>
                  </a:cubicBezTo>
                  <a:cubicBezTo>
                    <a:pt x="59" y="52"/>
                    <a:pt x="60" y="53"/>
                    <a:pt x="61" y="53"/>
                  </a:cubicBezTo>
                  <a:cubicBezTo>
                    <a:pt x="62" y="53"/>
                    <a:pt x="63" y="52"/>
                    <a:pt x="63" y="51"/>
                  </a:cubicBezTo>
                  <a:cubicBezTo>
                    <a:pt x="64" y="50"/>
                    <a:pt x="63" y="49"/>
                    <a:pt x="62" y="49"/>
                  </a:cubicBezTo>
                  <a:cubicBezTo>
                    <a:pt x="61" y="49"/>
                    <a:pt x="60" y="49"/>
                    <a:pt x="60" y="49"/>
                  </a:cubicBezTo>
                  <a:cubicBezTo>
                    <a:pt x="58" y="48"/>
                    <a:pt x="56" y="48"/>
                    <a:pt x="54" y="48"/>
                  </a:cubicBezTo>
                  <a:cubicBezTo>
                    <a:pt x="55" y="47"/>
                    <a:pt x="55" y="47"/>
                    <a:pt x="56" y="46"/>
                  </a:cubicBezTo>
                  <a:cubicBezTo>
                    <a:pt x="57" y="45"/>
                    <a:pt x="58" y="44"/>
                    <a:pt x="61" y="43"/>
                  </a:cubicBezTo>
                  <a:cubicBezTo>
                    <a:pt x="62" y="44"/>
                    <a:pt x="63" y="45"/>
                    <a:pt x="64" y="45"/>
                  </a:cubicBezTo>
                  <a:cubicBezTo>
                    <a:pt x="65" y="45"/>
                    <a:pt x="66" y="44"/>
                    <a:pt x="65" y="43"/>
                  </a:cubicBezTo>
                  <a:cubicBezTo>
                    <a:pt x="65" y="41"/>
                    <a:pt x="64" y="41"/>
                    <a:pt x="63" y="41"/>
                  </a:cubicBezTo>
                  <a:cubicBezTo>
                    <a:pt x="62" y="41"/>
                    <a:pt x="62" y="41"/>
                    <a:pt x="62" y="42"/>
                  </a:cubicBezTo>
                  <a:cubicBezTo>
                    <a:pt x="57" y="42"/>
                    <a:pt x="56" y="44"/>
                    <a:pt x="55" y="45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3" y="46"/>
                    <a:pt x="53" y="46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4"/>
                    <a:pt x="54" y="44"/>
                    <a:pt x="56" y="42"/>
                  </a:cubicBezTo>
                  <a:cubicBezTo>
                    <a:pt x="56" y="43"/>
                    <a:pt x="57" y="42"/>
                    <a:pt x="57" y="42"/>
                  </a:cubicBezTo>
                  <a:cubicBezTo>
                    <a:pt x="58" y="41"/>
                    <a:pt x="58" y="40"/>
                    <a:pt x="58" y="39"/>
                  </a:cubicBezTo>
                  <a:cubicBezTo>
                    <a:pt x="57" y="38"/>
                    <a:pt x="56" y="38"/>
                    <a:pt x="55" y="39"/>
                  </a:cubicBezTo>
                  <a:cubicBezTo>
                    <a:pt x="54" y="39"/>
                    <a:pt x="54" y="41"/>
                    <a:pt x="54" y="42"/>
                  </a:cubicBezTo>
                  <a:cubicBezTo>
                    <a:pt x="54" y="42"/>
                    <a:pt x="53" y="43"/>
                    <a:pt x="52" y="43"/>
                  </a:cubicBezTo>
                  <a:cubicBezTo>
                    <a:pt x="52" y="43"/>
                    <a:pt x="52" y="44"/>
                    <a:pt x="51" y="43"/>
                  </a:cubicBezTo>
                  <a:cubicBezTo>
                    <a:pt x="51" y="43"/>
                    <a:pt x="51" y="43"/>
                    <a:pt x="51" y="42"/>
                  </a:cubicBezTo>
                  <a:cubicBezTo>
                    <a:pt x="53" y="40"/>
                    <a:pt x="55" y="37"/>
                    <a:pt x="60" y="34"/>
                  </a:cubicBezTo>
                  <a:cubicBezTo>
                    <a:pt x="61" y="35"/>
                    <a:pt x="62" y="35"/>
                    <a:pt x="63" y="34"/>
                  </a:cubicBezTo>
                  <a:cubicBezTo>
                    <a:pt x="64" y="33"/>
                    <a:pt x="64" y="32"/>
                    <a:pt x="63" y="31"/>
                  </a:cubicBezTo>
                  <a:close/>
                  <a:moveTo>
                    <a:pt x="46" y="41"/>
                  </a:moveTo>
                  <a:cubicBezTo>
                    <a:pt x="46" y="40"/>
                    <a:pt x="46" y="40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1"/>
                    <a:pt x="45" y="42"/>
                  </a:cubicBezTo>
                  <a:cubicBezTo>
                    <a:pt x="46" y="42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10634663" y="149225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 flipV="1">
              <a:off x="10634663" y="409575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 flipV="1">
              <a:off x="11204576" y="409575"/>
              <a:ext cx="0" cy="26987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 flipH="1">
              <a:off x="10634663" y="409575"/>
              <a:ext cx="5699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10780713" y="719138"/>
              <a:ext cx="1238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10904538" y="1492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10985501" y="6540500"/>
              <a:ext cx="328613" cy="325438"/>
            </a:xfrm>
            <a:custGeom>
              <a:avLst/>
              <a:gdLst>
                <a:gd name="T0" fmla="*/ 65 w 90"/>
                <a:gd name="T1" fmla="*/ 28 h 89"/>
                <a:gd name="T2" fmla="*/ 67 w 90"/>
                <a:gd name="T3" fmla="*/ 83 h 89"/>
                <a:gd name="T4" fmla="*/ 19 w 90"/>
                <a:gd name="T5" fmla="*/ 51 h 89"/>
                <a:gd name="T6" fmla="*/ 70 w 90"/>
                <a:gd name="T7" fmla="*/ 43 h 89"/>
                <a:gd name="T8" fmla="*/ 53 w 90"/>
                <a:gd name="T9" fmla="*/ 44 h 89"/>
                <a:gd name="T10" fmla="*/ 54 w 90"/>
                <a:gd name="T11" fmla="*/ 43 h 89"/>
                <a:gd name="T12" fmla="*/ 63 w 90"/>
                <a:gd name="T13" fmla="*/ 37 h 89"/>
                <a:gd name="T14" fmla="*/ 54 w 90"/>
                <a:gd name="T15" fmla="*/ 42 h 89"/>
                <a:gd name="T16" fmla="*/ 52 w 90"/>
                <a:gd name="T17" fmla="*/ 38 h 89"/>
                <a:gd name="T18" fmla="*/ 57 w 90"/>
                <a:gd name="T19" fmla="*/ 30 h 89"/>
                <a:gd name="T20" fmla="*/ 51 w 90"/>
                <a:gd name="T21" fmla="*/ 38 h 89"/>
                <a:gd name="T22" fmla="*/ 50 w 90"/>
                <a:gd name="T23" fmla="*/ 35 h 89"/>
                <a:gd name="T24" fmla="*/ 50 w 90"/>
                <a:gd name="T25" fmla="*/ 22 h 89"/>
                <a:gd name="T26" fmla="*/ 50 w 90"/>
                <a:gd name="T27" fmla="*/ 26 h 89"/>
                <a:gd name="T28" fmla="*/ 46 w 90"/>
                <a:gd name="T29" fmla="*/ 39 h 89"/>
                <a:gd name="T30" fmla="*/ 42 w 90"/>
                <a:gd name="T31" fmla="*/ 32 h 89"/>
                <a:gd name="T32" fmla="*/ 39 w 90"/>
                <a:gd name="T33" fmla="*/ 30 h 89"/>
                <a:gd name="T34" fmla="*/ 44 w 90"/>
                <a:gd name="T35" fmla="*/ 39 h 89"/>
                <a:gd name="T36" fmla="*/ 42 w 90"/>
                <a:gd name="T37" fmla="*/ 39 h 89"/>
                <a:gd name="T38" fmla="*/ 39 w 90"/>
                <a:gd name="T39" fmla="*/ 37 h 89"/>
                <a:gd name="T40" fmla="*/ 31 w 90"/>
                <a:gd name="T41" fmla="*/ 29 h 89"/>
                <a:gd name="T42" fmla="*/ 38 w 90"/>
                <a:gd name="T43" fmla="*/ 37 h 89"/>
                <a:gd name="T44" fmla="*/ 39 w 90"/>
                <a:gd name="T45" fmla="*/ 41 h 89"/>
                <a:gd name="T46" fmla="*/ 29 w 90"/>
                <a:gd name="T47" fmla="*/ 37 h 89"/>
                <a:gd name="T48" fmla="*/ 38 w 90"/>
                <a:gd name="T49" fmla="*/ 42 h 89"/>
                <a:gd name="T50" fmla="*/ 31 w 90"/>
                <a:gd name="T51" fmla="*/ 44 h 89"/>
                <a:gd name="T52" fmla="*/ 29 w 90"/>
                <a:gd name="T53" fmla="*/ 48 h 89"/>
                <a:gd name="T54" fmla="*/ 39 w 90"/>
                <a:gd name="T55" fmla="*/ 45 h 89"/>
                <a:gd name="T56" fmla="*/ 41 w 90"/>
                <a:gd name="T57" fmla="*/ 47 h 89"/>
                <a:gd name="T58" fmla="*/ 33 w 90"/>
                <a:gd name="T59" fmla="*/ 50 h 89"/>
                <a:gd name="T60" fmla="*/ 34 w 90"/>
                <a:gd name="T61" fmla="*/ 53 h 89"/>
                <a:gd name="T62" fmla="*/ 41 w 90"/>
                <a:gd name="T63" fmla="*/ 48 h 89"/>
                <a:gd name="T64" fmla="*/ 32 w 90"/>
                <a:gd name="T65" fmla="*/ 60 h 89"/>
                <a:gd name="T66" fmla="*/ 32 w 90"/>
                <a:gd name="T67" fmla="*/ 63 h 89"/>
                <a:gd name="T68" fmla="*/ 41 w 90"/>
                <a:gd name="T69" fmla="*/ 50 h 89"/>
                <a:gd name="T70" fmla="*/ 42 w 90"/>
                <a:gd name="T71" fmla="*/ 53 h 89"/>
                <a:gd name="T72" fmla="*/ 38 w 90"/>
                <a:gd name="T73" fmla="*/ 61 h 89"/>
                <a:gd name="T74" fmla="*/ 41 w 90"/>
                <a:gd name="T75" fmla="*/ 61 h 89"/>
                <a:gd name="T76" fmla="*/ 43 w 90"/>
                <a:gd name="T77" fmla="*/ 56 h 89"/>
                <a:gd name="T78" fmla="*/ 47 w 90"/>
                <a:gd name="T79" fmla="*/ 53 h 89"/>
                <a:gd name="T80" fmla="*/ 47 w 90"/>
                <a:gd name="T81" fmla="*/ 63 h 89"/>
                <a:gd name="T82" fmla="*/ 48 w 90"/>
                <a:gd name="T83" fmla="*/ 56 h 89"/>
                <a:gd name="T84" fmla="*/ 56 w 90"/>
                <a:gd name="T85" fmla="*/ 64 h 89"/>
                <a:gd name="T86" fmla="*/ 60 w 90"/>
                <a:gd name="T87" fmla="*/ 64 h 89"/>
                <a:gd name="T88" fmla="*/ 52 w 90"/>
                <a:gd name="T89" fmla="*/ 55 h 89"/>
                <a:gd name="T90" fmla="*/ 56 w 90"/>
                <a:gd name="T91" fmla="*/ 56 h 89"/>
                <a:gd name="T92" fmla="*/ 59 w 90"/>
                <a:gd name="T93" fmla="*/ 56 h 89"/>
                <a:gd name="T94" fmla="*/ 56 w 90"/>
                <a:gd name="T95" fmla="*/ 51 h 89"/>
                <a:gd name="T96" fmla="*/ 65 w 90"/>
                <a:gd name="T97" fmla="*/ 53 h 89"/>
                <a:gd name="T98" fmla="*/ 55 w 90"/>
                <a:gd name="T99" fmla="*/ 49 h 89"/>
                <a:gd name="T100" fmla="*/ 54 w 90"/>
                <a:gd name="T101" fmla="*/ 48 h 89"/>
                <a:gd name="T102" fmla="*/ 61 w 90"/>
                <a:gd name="T103" fmla="*/ 46 h 89"/>
                <a:gd name="T104" fmla="*/ 55 w 90"/>
                <a:gd name="T105" fmla="*/ 46 h 89"/>
                <a:gd name="T106" fmla="*/ 66 w 90"/>
                <a:gd name="T107" fmla="*/ 43 h 89"/>
                <a:gd name="T108" fmla="*/ 51 w 90"/>
                <a:gd name="T109" fmla="*/ 41 h 89"/>
                <a:gd name="T110" fmla="*/ 50 w 90"/>
                <a:gd name="T111" fmla="*/ 4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31" y="17"/>
                  </a:moveTo>
                  <a:cubicBezTo>
                    <a:pt x="31" y="8"/>
                    <a:pt x="36" y="0"/>
                    <a:pt x="50" y="1"/>
                  </a:cubicBezTo>
                  <a:cubicBezTo>
                    <a:pt x="69" y="3"/>
                    <a:pt x="70" y="16"/>
                    <a:pt x="65" y="28"/>
                  </a:cubicBezTo>
                  <a:cubicBezTo>
                    <a:pt x="77" y="24"/>
                    <a:pt x="90" y="27"/>
                    <a:pt x="90" y="45"/>
                  </a:cubicBezTo>
                  <a:cubicBezTo>
                    <a:pt x="90" y="57"/>
                    <a:pt x="84" y="62"/>
                    <a:pt x="77" y="63"/>
                  </a:cubicBezTo>
                  <a:cubicBezTo>
                    <a:pt x="79" y="70"/>
                    <a:pt x="77" y="77"/>
                    <a:pt x="67" y="83"/>
                  </a:cubicBezTo>
                  <a:cubicBezTo>
                    <a:pt x="55" y="89"/>
                    <a:pt x="48" y="85"/>
                    <a:pt x="44" y="78"/>
                  </a:cubicBezTo>
                  <a:cubicBezTo>
                    <a:pt x="38" y="84"/>
                    <a:pt x="30" y="87"/>
                    <a:pt x="20" y="79"/>
                  </a:cubicBezTo>
                  <a:cubicBezTo>
                    <a:pt x="7" y="69"/>
                    <a:pt x="11" y="59"/>
                    <a:pt x="19" y="51"/>
                  </a:cubicBezTo>
                  <a:cubicBezTo>
                    <a:pt x="8" y="49"/>
                    <a:pt x="0" y="41"/>
                    <a:pt x="7" y="26"/>
                  </a:cubicBezTo>
                  <a:cubicBezTo>
                    <a:pt x="13" y="13"/>
                    <a:pt x="22" y="13"/>
                    <a:pt x="31" y="17"/>
                  </a:cubicBezTo>
                  <a:close/>
                  <a:moveTo>
                    <a:pt x="70" y="43"/>
                  </a:moveTo>
                  <a:cubicBezTo>
                    <a:pt x="70" y="41"/>
                    <a:pt x="69" y="41"/>
                    <a:pt x="68" y="41"/>
                  </a:cubicBezTo>
                  <a:cubicBezTo>
                    <a:pt x="67" y="41"/>
                    <a:pt x="67" y="41"/>
                    <a:pt x="66" y="42"/>
                  </a:cubicBezTo>
                  <a:cubicBezTo>
                    <a:pt x="60" y="41"/>
                    <a:pt x="56" y="43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3" y="43"/>
                    <a:pt x="54" y="43"/>
                  </a:cubicBezTo>
                  <a:cubicBezTo>
                    <a:pt x="56" y="42"/>
                    <a:pt x="58" y="41"/>
                    <a:pt x="60" y="39"/>
                  </a:cubicBezTo>
                  <a:cubicBezTo>
                    <a:pt x="60" y="40"/>
                    <a:pt x="61" y="40"/>
                    <a:pt x="62" y="39"/>
                  </a:cubicBezTo>
                  <a:cubicBezTo>
                    <a:pt x="63" y="39"/>
                    <a:pt x="63" y="38"/>
                    <a:pt x="63" y="37"/>
                  </a:cubicBezTo>
                  <a:cubicBezTo>
                    <a:pt x="62" y="36"/>
                    <a:pt x="61" y="35"/>
                    <a:pt x="60" y="36"/>
                  </a:cubicBezTo>
                  <a:cubicBezTo>
                    <a:pt x="59" y="36"/>
                    <a:pt x="59" y="37"/>
                    <a:pt x="59" y="38"/>
                  </a:cubicBezTo>
                  <a:cubicBezTo>
                    <a:pt x="58" y="39"/>
                    <a:pt x="56" y="41"/>
                    <a:pt x="54" y="42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0"/>
                    <a:pt x="53" y="41"/>
                    <a:pt x="52" y="41"/>
                  </a:cubicBezTo>
                  <a:cubicBezTo>
                    <a:pt x="53" y="40"/>
                    <a:pt x="52" y="39"/>
                    <a:pt x="52" y="38"/>
                  </a:cubicBezTo>
                  <a:cubicBezTo>
                    <a:pt x="52" y="37"/>
                    <a:pt x="52" y="36"/>
                    <a:pt x="54" y="33"/>
                  </a:cubicBezTo>
                  <a:cubicBezTo>
                    <a:pt x="55" y="34"/>
                    <a:pt x="56" y="34"/>
                    <a:pt x="57" y="33"/>
                  </a:cubicBezTo>
                  <a:cubicBezTo>
                    <a:pt x="58" y="32"/>
                    <a:pt x="57" y="31"/>
                    <a:pt x="57" y="30"/>
                  </a:cubicBezTo>
                  <a:cubicBezTo>
                    <a:pt x="56" y="29"/>
                    <a:pt x="54" y="30"/>
                    <a:pt x="54" y="31"/>
                  </a:cubicBezTo>
                  <a:cubicBezTo>
                    <a:pt x="53" y="31"/>
                    <a:pt x="53" y="32"/>
                    <a:pt x="53" y="32"/>
                  </a:cubicBezTo>
                  <a:cubicBezTo>
                    <a:pt x="50" y="35"/>
                    <a:pt x="50" y="37"/>
                    <a:pt x="51" y="38"/>
                  </a:cubicBezTo>
                  <a:cubicBezTo>
                    <a:pt x="50" y="38"/>
                    <a:pt x="50" y="39"/>
                    <a:pt x="49" y="38"/>
                  </a:cubicBezTo>
                  <a:cubicBezTo>
                    <a:pt x="49" y="38"/>
                    <a:pt x="49" y="38"/>
                    <a:pt x="49" y="37"/>
                  </a:cubicBezTo>
                  <a:cubicBezTo>
                    <a:pt x="49" y="36"/>
                    <a:pt x="50" y="35"/>
                    <a:pt x="50" y="35"/>
                  </a:cubicBezTo>
                  <a:cubicBezTo>
                    <a:pt x="52" y="31"/>
                    <a:pt x="53" y="29"/>
                    <a:pt x="51" y="26"/>
                  </a:cubicBezTo>
                  <a:cubicBezTo>
                    <a:pt x="51" y="26"/>
                    <a:pt x="52" y="25"/>
                    <a:pt x="52" y="25"/>
                  </a:cubicBezTo>
                  <a:cubicBezTo>
                    <a:pt x="52" y="24"/>
                    <a:pt x="51" y="23"/>
                    <a:pt x="50" y="22"/>
                  </a:cubicBezTo>
                  <a:cubicBezTo>
                    <a:pt x="49" y="22"/>
                    <a:pt x="48" y="23"/>
                    <a:pt x="48" y="24"/>
                  </a:cubicBezTo>
                  <a:cubicBezTo>
                    <a:pt x="47" y="25"/>
                    <a:pt x="48" y="26"/>
                    <a:pt x="49" y="26"/>
                  </a:cubicBezTo>
                  <a:cubicBezTo>
                    <a:pt x="49" y="26"/>
                    <a:pt x="50" y="26"/>
                    <a:pt x="50" y="26"/>
                  </a:cubicBezTo>
                  <a:cubicBezTo>
                    <a:pt x="51" y="29"/>
                    <a:pt x="50" y="31"/>
                    <a:pt x="49" y="34"/>
                  </a:cubicBezTo>
                  <a:cubicBezTo>
                    <a:pt x="49" y="34"/>
                    <a:pt x="48" y="35"/>
                    <a:pt x="48" y="35"/>
                  </a:cubicBezTo>
                  <a:cubicBezTo>
                    <a:pt x="47" y="35"/>
                    <a:pt x="47" y="39"/>
                    <a:pt x="46" y="39"/>
                  </a:cubicBezTo>
                  <a:cubicBezTo>
                    <a:pt x="46" y="39"/>
                    <a:pt x="45" y="37"/>
                    <a:pt x="45" y="38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6"/>
                    <a:pt x="42" y="36"/>
                    <a:pt x="42" y="32"/>
                  </a:cubicBezTo>
                  <a:cubicBezTo>
                    <a:pt x="43" y="32"/>
                    <a:pt x="43" y="31"/>
                    <a:pt x="43" y="30"/>
                  </a:cubicBezTo>
                  <a:cubicBezTo>
                    <a:pt x="43" y="28"/>
                    <a:pt x="42" y="28"/>
                    <a:pt x="41" y="28"/>
                  </a:cubicBezTo>
                  <a:cubicBezTo>
                    <a:pt x="39" y="28"/>
                    <a:pt x="39" y="29"/>
                    <a:pt x="39" y="30"/>
                  </a:cubicBezTo>
                  <a:cubicBezTo>
                    <a:pt x="39" y="31"/>
                    <a:pt x="40" y="32"/>
                    <a:pt x="40" y="32"/>
                  </a:cubicBezTo>
                  <a:cubicBezTo>
                    <a:pt x="40" y="37"/>
                    <a:pt x="42" y="37"/>
                    <a:pt x="43" y="38"/>
                  </a:cubicBezTo>
                  <a:cubicBezTo>
                    <a:pt x="43" y="38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3" y="38"/>
                    <a:pt x="43" y="40"/>
                  </a:cubicBezTo>
                  <a:cubicBezTo>
                    <a:pt x="43" y="40"/>
                    <a:pt x="43" y="39"/>
                    <a:pt x="42" y="39"/>
                  </a:cubicBezTo>
                  <a:cubicBezTo>
                    <a:pt x="42" y="40"/>
                    <a:pt x="42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0" y="39"/>
                    <a:pt x="39" y="38"/>
                    <a:pt x="39" y="37"/>
                  </a:cubicBezTo>
                  <a:cubicBezTo>
                    <a:pt x="39" y="35"/>
                    <a:pt x="39" y="33"/>
                    <a:pt x="35" y="31"/>
                  </a:cubicBezTo>
                  <a:cubicBezTo>
                    <a:pt x="35" y="30"/>
                    <a:pt x="35" y="29"/>
                    <a:pt x="34" y="29"/>
                  </a:cubicBezTo>
                  <a:cubicBezTo>
                    <a:pt x="33" y="28"/>
                    <a:pt x="32" y="28"/>
                    <a:pt x="31" y="29"/>
                  </a:cubicBezTo>
                  <a:cubicBezTo>
                    <a:pt x="31" y="30"/>
                    <a:pt x="31" y="31"/>
                    <a:pt x="32" y="32"/>
                  </a:cubicBezTo>
                  <a:cubicBezTo>
                    <a:pt x="32" y="33"/>
                    <a:pt x="34" y="33"/>
                    <a:pt x="34" y="32"/>
                  </a:cubicBezTo>
                  <a:cubicBezTo>
                    <a:pt x="37" y="34"/>
                    <a:pt x="38" y="36"/>
                    <a:pt x="38" y="37"/>
                  </a:cubicBezTo>
                  <a:cubicBezTo>
                    <a:pt x="38" y="38"/>
                    <a:pt x="38" y="39"/>
                    <a:pt x="39" y="40"/>
                  </a:cubicBezTo>
                  <a:cubicBezTo>
                    <a:pt x="39" y="40"/>
                    <a:pt x="39" y="40"/>
                    <a:pt x="38" y="40"/>
                  </a:cubicBezTo>
                  <a:cubicBezTo>
                    <a:pt x="38" y="40"/>
                    <a:pt x="38" y="40"/>
                    <a:pt x="39" y="41"/>
                  </a:cubicBezTo>
                  <a:cubicBezTo>
                    <a:pt x="37" y="40"/>
                    <a:pt x="34" y="39"/>
                    <a:pt x="32" y="38"/>
                  </a:cubicBezTo>
                  <a:cubicBezTo>
                    <a:pt x="32" y="37"/>
                    <a:pt x="32" y="37"/>
                    <a:pt x="31" y="36"/>
                  </a:cubicBezTo>
                  <a:cubicBezTo>
                    <a:pt x="30" y="36"/>
                    <a:pt x="29" y="36"/>
                    <a:pt x="29" y="37"/>
                  </a:cubicBezTo>
                  <a:cubicBezTo>
                    <a:pt x="28" y="38"/>
                    <a:pt x="28" y="39"/>
                    <a:pt x="29" y="40"/>
                  </a:cubicBezTo>
                  <a:cubicBezTo>
                    <a:pt x="30" y="40"/>
                    <a:pt x="31" y="40"/>
                    <a:pt x="32" y="39"/>
                  </a:cubicBezTo>
                  <a:cubicBezTo>
                    <a:pt x="34" y="40"/>
                    <a:pt x="36" y="41"/>
                    <a:pt x="38" y="42"/>
                  </a:cubicBezTo>
                  <a:cubicBezTo>
                    <a:pt x="39" y="43"/>
                    <a:pt x="40" y="43"/>
                    <a:pt x="41" y="44"/>
                  </a:cubicBezTo>
                  <a:cubicBezTo>
                    <a:pt x="40" y="44"/>
                    <a:pt x="39" y="44"/>
                    <a:pt x="39" y="44"/>
                  </a:cubicBezTo>
                  <a:cubicBezTo>
                    <a:pt x="35" y="43"/>
                    <a:pt x="33" y="42"/>
                    <a:pt x="31" y="44"/>
                  </a:cubicBezTo>
                  <a:cubicBezTo>
                    <a:pt x="30" y="44"/>
                    <a:pt x="30" y="43"/>
                    <a:pt x="30" y="43"/>
                  </a:cubicBezTo>
                  <a:cubicBezTo>
                    <a:pt x="28" y="43"/>
                    <a:pt x="27" y="44"/>
                    <a:pt x="27" y="45"/>
                  </a:cubicBezTo>
                  <a:cubicBezTo>
                    <a:pt x="27" y="46"/>
                    <a:pt x="28" y="47"/>
                    <a:pt x="29" y="48"/>
                  </a:cubicBezTo>
                  <a:cubicBezTo>
                    <a:pt x="30" y="48"/>
                    <a:pt x="31" y="47"/>
                    <a:pt x="31" y="46"/>
                  </a:cubicBezTo>
                  <a:cubicBezTo>
                    <a:pt x="31" y="46"/>
                    <a:pt x="31" y="45"/>
                    <a:pt x="31" y="45"/>
                  </a:cubicBezTo>
                  <a:cubicBezTo>
                    <a:pt x="34" y="44"/>
                    <a:pt x="36" y="44"/>
                    <a:pt x="39" y="45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39" y="46"/>
                    <a:pt x="39" y="46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0" y="47"/>
                    <a:pt x="40" y="47"/>
                    <a:pt x="39" y="47"/>
                  </a:cubicBezTo>
                  <a:cubicBezTo>
                    <a:pt x="37" y="47"/>
                    <a:pt x="36" y="46"/>
                    <a:pt x="33" y="50"/>
                  </a:cubicBezTo>
                  <a:cubicBezTo>
                    <a:pt x="32" y="50"/>
                    <a:pt x="32" y="50"/>
                    <a:pt x="31" y="50"/>
                  </a:cubicBezTo>
                  <a:cubicBezTo>
                    <a:pt x="30" y="51"/>
                    <a:pt x="30" y="52"/>
                    <a:pt x="31" y="53"/>
                  </a:cubicBezTo>
                  <a:cubicBezTo>
                    <a:pt x="32" y="54"/>
                    <a:pt x="33" y="54"/>
                    <a:pt x="34" y="53"/>
                  </a:cubicBezTo>
                  <a:cubicBezTo>
                    <a:pt x="35" y="53"/>
                    <a:pt x="35" y="52"/>
                    <a:pt x="34" y="51"/>
                  </a:cubicBezTo>
                  <a:cubicBezTo>
                    <a:pt x="36" y="48"/>
                    <a:pt x="38" y="48"/>
                    <a:pt x="39" y="48"/>
                  </a:cubicBezTo>
                  <a:cubicBezTo>
                    <a:pt x="39" y="48"/>
                    <a:pt x="40" y="48"/>
                    <a:pt x="41" y="48"/>
                  </a:cubicBezTo>
                  <a:cubicBezTo>
                    <a:pt x="41" y="48"/>
                    <a:pt x="41" y="48"/>
                    <a:pt x="41" y="49"/>
                  </a:cubicBezTo>
                  <a:cubicBezTo>
                    <a:pt x="36" y="51"/>
                    <a:pt x="36" y="53"/>
                    <a:pt x="35" y="55"/>
                  </a:cubicBezTo>
                  <a:cubicBezTo>
                    <a:pt x="35" y="56"/>
                    <a:pt x="35" y="58"/>
                    <a:pt x="32" y="60"/>
                  </a:cubicBezTo>
                  <a:cubicBezTo>
                    <a:pt x="31" y="59"/>
                    <a:pt x="30" y="59"/>
                    <a:pt x="29" y="60"/>
                  </a:cubicBezTo>
                  <a:cubicBezTo>
                    <a:pt x="28" y="61"/>
                    <a:pt x="28" y="62"/>
                    <a:pt x="29" y="63"/>
                  </a:cubicBezTo>
                  <a:cubicBezTo>
                    <a:pt x="30" y="64"/>
                    <a:pt x="31" y="64"/>
                    <a:pt x="32" y="63"/>
                  </a:cubicBezTo>
                  <a:cubicBezTo>
                    <a:pt x="32" y="62"/>
                    <a:pt x="33" y="62"/>
                    <a:pt x="33" y="61"/>
                  </a:cubicBezTo>
                  <a:cubicBezTo>
                    <a:pt x="36" y="59"/>
                    <a:pt x="37" y="57"/>
                    <a:pt x="37" y="55"/>
                  </a:cubicBezTo>
                  <a:cubicBezTo>
                    <a:pt x="37" y="54"/>
                    <a:pt x="37" y="52"/>
                    <a:pt x="41" y="50"/>
                  </a:cubicBezTo>
                  <a:cubicBezTo>
                    <a:pt x="41" y="50"/>
                    <a:pt x="41" y="51"/>
                    <a:pt x="41" y="51"/>
                  </a:cubicBezTo>
                  <a:cubicBezTo>
                    <a:pt x="41" y="51"/>
                    <a:pt x="40" y="52"/>
                    <a:pt x="41" y="53"/>
                  </a:cubicBezTo>
                  <a:cubicBezTo>
                    <a:pt x="41" y="53"/>
                    <a:pt x="41" y="53"/>
                    <a:pt x="42" y="53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6"/>
                    <a:pt x="40" y="58"/>
                    <a:pt x="39" y="60"/>
                  </a:cubicBezTo>
                  <a:cubicBezTo>
                    <a:pt x="39" y="60"/>
                    <a:pt x="38" y="61"/>
                    <a:pt x="38" y="61"/>
                  </a:cubicBezTo>
                  <a:cubicBezTo>
                    <a:pt x="37" y="62"/>
                    <a:pt x="38" y="64"/>
                    <a:pt x="39" y="64"/>
                  </a:cubicBezTo>
                  <a:cubicBezTo>
                    <a:pt x="40" y="64"/>
                    <a:pt x="41" y="64"/>
                    <a:pt x="41" y="63"/>
                  </a:cubicBezTo>
                  <a:cubicBezTo>
                    <a:pt x="42" y="62"/>
                    <a:pt x="42" y="61"/>
                    <a:pt x="41" y="61"/>
                  </a:cubicBezTo>
                  <a:cubicBezTo>
                    <a:pt x="41" y="59"/>
                    <a:pt x="42" y="56"/>
                    <a:pt x="43" y="54"/>
                  </a:cubicBezTo>
                  <a:cubicBezTo>
                    <a:pt x="43" y="54"/>
                    <a:pt x="43" y="53"/>
                    <a:pt x="43" y="53"/>
                  </a:cubicBezTo>
                  <a:cubicBezTo>
                    <a:pt x="43" y="54"/>
                    <a:pt x="43" y="55"/>
                    <a:pt x="43" y="56"/>
                  </a:cubicBezTo>
                  <a:cubicBezTo>
                    <a:pt x="44" y="56"/>
                    <a:pt x="45" y="53"/>
                    <a:pt x="45" y="53"/>
                  </a:cubicBezTo>
                  <a:cubicBezTo>
                    <a:pt x="45" y="53"/>
                    <a:pt x="46" y="54"/>
                    <a:pt x="46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4"/>
                    <a:pt x="47" y="57"/>
                    <a:pt x="46" y="59"/>
                  </a:cubicBezTo>
                  <a:cubicBezTo>
                    <a:pt x="45" y="59"/>
                    <a:pt x="45" y="60"/>
                    <a:pt x="45" y="61"/>
                  </a:cubicBezTo>
                  <a:cubicBezTo>
                    <a:pt x="45" y="62"/>
                    <a:pt x="45" y="63"/>
                    <a:pt x="47" y="63"/>
                  </a:cubicBezTo>
                  <a:cubicBezTo>
                    <a:pt x="48" y="63"/>
                    <a:pt x="49" y="62"/>
                    <a:pt x="49" y="61"/>
                  </a:cubicBezTo>
                  <a:cubicBezTo>
                    <a:pt x="49" y="60"/>
                    <a:pt x="48" y="60"/>
                    <a:pt x="48" y="60"/>
                  </a:cubicBezTo>
                  <a:cubicBezTo>
                    <a:pt x="48" y="58"/>
                    <a:pt x="48" y="57"/>
                    <a:pt x="48" y="56"/>
                  </a:cubicBezTo>
                  <a:cubicBezTo>
                    <a:pt x="49" y="55"/>
                    <a:pt x="49" y="54"/>
                    <a:pt x="49" y="54"/>
                  </a:cubicBezTo>
                  <a:cubicBezTo>
                    <a:pt x="50" y="54"/>
                    <a:pt x="50" y="55"/>
                    <a:pt x="50" y="56"/>
                  </a:cubicBezTo>
                  <a:cubicBezTo>
                    <a:pt x="52" y="59"/>
                    <a:pt x="54" y="62"/>
                    <a:pt x="56" y="64"/>
                  </a:cubicBezTo>
                  <a:cubicBezTo>
                    <a:pt x="56" y="64"/>
                    <a:pt x="55" y="65"/>
                    <a:pt x="56" y="66"/>
                  </a:cubicBezTo>
                  <a:cubicBezTo>
                    <a:pt x="56" y="67"/>
                    <a:pt x="58" y="67"/>
                    <a:pt x="59" y="67"/>
                  </a:cubicBezTo>
                  <a:cubicBezTo>
                    <a:pt x="60" y="66"/>
                    <a:pt x="60" y="65"/>
                    <a:pt x="60" y="64"/>
                  </a:cubicBezTo>
                  <a:cubicBezTo>
                    <a:pt x="59" y="63"/>
                    <a:pt x="58" y="62"/>
                    <a:pt x="57" y="63"/>
                  </a:cubicBezTo>
                  <a:cubicBezTo>
                    <a:pt x="55" y="61"/>
                    <a:pt x="53" y="58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3" y="54"/>
                    <a:pt x="51" y="52"/>
                    <a:pt x="51" y="51"/>
                  </a:cubicBezTo>
                  <a:cubicBezTo>
                    <a:pt x="53" y="52"/>
                    <a:pt x="54" y="54"/>
                    <a:pt x="56" y="56"/>
                  </a:cubicBezTo>
                  <a:cubicBezTo>
                    <a:pt x="55" y="57"/>
                    <a:pt x="55" y="58"/>
                    <a:pt x="56" y="59"/>
                  </a:cubicBezTo>
                  <a:cubicBezTo>
                    <a:pt x="57" y="60"/>
                    <a:pt x="58" y="60"/>
                    <a:pt x="59" y="59"/>
                  </a:cubicBezTo>
                  <a:cubicBezTo>
                    <a:pt x="60" y="58"/>
                    <a:pt x="60" y="57"/>
                    <a:pt x="59" y="56"/>
                  </a:cubicBezTo>
                  <a:cubicBezTo>
                    <a:pt x="58" y="56"/>
                    <a:pt x="58" y="55"/>
                    <a:pt x="57" y="55"/>
                  </a:cubicBezTo>
                  <a:cubicBezTo>
                    <a:pt x="56" y="54"/>
                    <a:pt x="54" y="52"/>
                    <a:pt x="53" y="51"/>
                  </a:cubicBezTo>
                  <a:cubicBezTo>
                    <a:pt x="54" y="51"/>
                    <a:pt x="55" y="51"/>
                    <a:pt x="56" y="51"/>
                  </a:cubicBezTo>
                  <a:cubicBezTo>
                    <a:pt x="57" y="50"/>
                    <a:pt x="59" y="50"/>
                    <a:pt x="62" y="52"/>
                  </a:cubicBezTo>
                  <a:cubicBezTo>
                    <a:pt x="61" y="53"/>
                    <a:pt x="62" y="54"/>
                    <a:pt x="63" y="54"/>
                  </a:cubicBezTo>
                  <a:cubicBezTo>
                    <a:pt x="64" y="55"/>
                    <a:pt x="65" y="54"/>
                    <a:pt x="65" y="53"/>
                  </a:cubicBezTo>
                  <a:cubicBezTo>
                    <a:pt x="66" y="52"/>
                    <a:pt x="65" y="51"/>
                    <a:pt x="64" y="51"/>
                  </a:cubicBezTo>
                  <a:cubicBezTo>
                    <a:pt x="64" y="50"/>
                    <a:pt x="63" y="50"/>
                    <a:pt x="63" y="51"/>
                  </a:cubicBezTo>
                  <a:cubicBezTo>
                    <a:pt x="59" y="48"/>
                    <a:pt x="57" y="49"/>
                    <a:pt x="55" y="49"/>
                  </a:cubicBezTo>
                  <a:cubicBezTo>
                    <a:pt x="55" y="49"/>
                    <a:pt x="54" y="49"/>
                    <a:pt x="54" y="49"/>
                  </a:cubicBezTo>
                  <a:cubicBezTo>
                    <a:pt x="54" y="49"/>
                    <a:pt x="54" y="49"/>
                    <a:pt x="53" y="49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8"/>
                    <a:pt x="56" y="48"/>
                    <a:pt x="57" y="47"/>
                  </a:cubicBezTo>
                  <a:cubicBezTo>
                    <a:pt x="58" y="48"/>
                    <a:pt x="58" y="48"/>
                    <a:pt x="59" y="48"/>
                  </a:cubicBezTo>
                  <a:cubicBezTo>
                    <a:pt x="60" y="48"/>
                    <a:pt x="61" y="47"/>
                    <a:pt x="61" y="46"/>
                  </a:cubicBezTo>
                  <a:cubicBezTo>
                    <a:pt x="61" y="45"/>
                    <a:pt x="60" y="44"/>
                    <a:pt x="59" y="44"/>
                  </a:cubicBezTo>
                  <a:cubicBezTo>
                    <a:pt x="58" y="44"/>
                    <a:pt x="57" y="45"/>
                    <a:pt x="57" y="46"/>
                  </a:cubicBezTo>
                  <a:cubicBezTo>
                    <a:pt x="56" y="46"/>
                    <a:pt x="55" y="46"/>
                    <a:pt x="55" y="46"/>
                  </a:cubicBezTo>
                  <a:cubicBezTo>
                    <a:pt x="55" y="46"/>
                    <a:pt x="54" y="46"/>
                    <a:pt x="54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7" y="44"/>
                    <a:pt x="60" y="43"/>
                    <a:pt x="66" y="43"/>
                  </a:cubicBezTo>
                  <a:cubicBezTo>
                    <a:pt x="66" y="44"/>
                    <a:pt x="67" y="45"/>
                    <a:pt x="68" y="45"/>
                  </a:cubicBezTo>
                  <a:cubicBezTo>
                    <a:pt x="69" y="45"/>
                    <a:pt x="70" y="44"/>
                    <a:pt x="70" y="43"/>
                  </a:cubicBezTo>
                  <a:close/>
                  <a:moveTo>
                    <a:pt x="51" y="41"/>
                  </a:moveTo>
                  <a:cubicBezTo>
                    <a:pt x="51" y="40"/>
                    <a:pt x="51" y="39"/>
                    <a:pt x="51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9"/>
                    <a:pt x="50" y="40"/>
                    <a:pt x="50" y="41"/>
                  </a:cubicBezTo>
                  <a:cubicBezTo>
                    <a:pt x="50" y="41"/>
                    <a:pt x="50" y="41"/>
                    <a:pt x="51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10221913" y="6529388"/>
              <a:ext cx="328613" cy="331788"/>
            </a:xfrm>
            <a:custGeom>
              <a:avLst/>
              <a:gdLst>
                <a:gd name="T0" fmla="*/ 65 w 90"/>
                <a:gd name="T1" fmla="*/ 60 h 91"/>
                <a:gd name="T2" fmla="*/ 12 w 90"/>
                <a:gd name="T3" fmla="*/ 74 h 91"/>
                <a:gd name="T4" fmla="*/ 32 w 90"/>
                <a:gd name="T5" fmla="*/ 20 h 91"/>
                <a:gd name="T6" fmla="*/ 52 w 90"/>
                <a:gd name="T7" fmla="*/ 68 h 91"/>
                <a:gd name="T8" fmla="*/ 47 w 90"/>
                <a:gd name="T9" fmla="*/ 52 h 91"/>
                <a:gd name="T10" fmla="*/ 48 w 90"/>
                <a:gd name="T11" fmla="*/ 52 h 91"/>
                <a:gd name="T12" fmla="*/ 56 w 90"/>
                <a:gd name="T13" fmla="*/ 60 h 91"/>
                <a:gd name="T14" fmla="*/ 49 w 90"/>
                <a:gd name="T15" fmla="*/ 52 h 91"/>
                <a:gd name="T16" fmla="*/ 52 w 90"/>
                <a:gd name="T17" fmla="*/ 50 h 91"/>
                <a:gd name="T18" fmla="*/ 61 w 90"/>
                <a:gd name="T19" fmla="*/ 52 h 91"/>
                <a:gd name="T20" fmla="*/ 52 w 90"/>
                <a:gd name="T21" fmla="*/ 48 h 91"/>
                <a:gd name="T22" fmla="*/ 55 w 90"/>
                <a:gd name="T23" fmla="*/ 47 h 91"/>
                <a:gd name="T24" fmla="*/ 67 w 90"/>
                <a:gd name="T25" fmla="*/ 44 h 91"/>
                <a:gd name="T26" fmla="*/ 63 w 90"/>
                <a:gd name="T27" fmla="*/ 45 h 91"/>
                <a:gd name="T28" fmla="*/ 50 w 90"/>
                <a:gd name="T29" fmla="*/ 44 h 91"/>
                <a:gd name="T30" fmla="*/ 56 w 90"/>
                <a:gd name="T31" fmla="*/ 38 h 91"/>
                <a:gd name="T32" fmla="*/ 57 w 90"/>
                <a:gd name="T33" fmla="*/ 35 h 91"/>
                <a:gd name="T34" fmla="*/ 50 w 90"/>
                <a:gd name="T35" fmla="*/ 42 h 91"/>
                <a:gd name="T36" fmla="*/ 49 w 90"/>
                <a:gd name="T37" fmla="*/ 40 h 91"/>
                <a:gd name="T38" fmla="*/ 50 w 90"/>
                <a:gd name="T39" fmla="*/ 37 h 91"/>
                <a:gd name="T40" fmla="*/ 56 w 90"/>
                <a:gd name="T41" fmla="*/ 27 h 91"/>
                <a:gd name="T42" fmla="*/ 50 w 90"/>
                <a:gd name="T43" fmla="*/ 35 h 91"/>
                <a:gd name="T44" fmla="*/ 47 w 90"/>
                <a:gd name="T45" fmla="*/ 37 h 91"/>
                <a:gd name="T46" fmla="*/ 48 w 90"/>
                <a:gd name="T47" fmla="*/ 26 h 91"/>
                <a:gd name="T48" fmla="*/ 45 w 90"/>
                <a:gd name="T49" fmla="*/ 37 h 91"/>
                <a:gd name="T50" fmla="*/ 42 w 90"/>
                <a:gd name="T51" fmla="*/ 30 h 91"/>
                <a:gd name="T52" fmla="*/ 38 w 90"/>
                <a:gd name="T53" fmla="*/ 29 h 91"/>
                <a:gd name="T54" fmla="*/ 42 w 90"/>
                <a:gd name="T55" fmla="*/ 39 h 91"/>
                <a:gd name="T56" fmla="*/ 41 w 90"/>
                <a:gd name="T57" fmla="*/ 40 h 91"/>
                <a:gd name="T58" fmla="*/ 36 w 90"/>
                <a:gd name="T59" fmla="*/ 33 h 91"/>
                <a:gd name="T60" fmla="*/ 33 w 90"/>
                <a:gd name="T61" fmla="*/ 35 h 91"/>
                <a:gd name="T62" fmla="*/ 40 w 90"/>
                <a:gd name="T63" fmla="*/ 41 h 91"/>
                <a:gd name="T64" fmla="*/ 26 w 90"/>
                <a:gd name="T65" fmla="*/ 35 h 91"/>
                <a:gd name="T66" fmla="*/ 23 w 90"/>
                <a:gd name="T67" fmla="*/ 36 h 91"/>
                <a:gd name="T68" fmla="*/ 38 w 90"/>
                <a:gd name="T69" fmla="*/ 41 h 91"/>
                <a:gd name="T70" fmla="*/ 35 w 90"/>
                <a:gd name="T71" fmla="*/ 43 h 91"/>
                <a:gd name="T72" fmla="*/ 26 w 90"/>
                <a:gd name="T73" fmla="*/ 41 h 91"/>
                <a:gd name="T74" fmla="*/ 28 w 90"/>
                <a:gd name="T75" fmla="*/ 44 h 91"/>
                <a:gd name="T76" fmla="*/ 33 w 90"/>
                <a:gd name="T77" fmla="*/ 45 h 91"/>
                <a:gd name="T78" fmla="*/ 37 w 90"/>
                <a:gd name="T79" fmla="*/ 48 h 91"/>
                <a:gd name="T80" fmla="*/ 26 w 90"/>
                <a:gd name="T81" fmla="*/ 50 h 91"/>
                <a:gd name="T82" fmla="*/ 34 w 90"/>
                <a:gd name="T83" fmla="*/ 50 h 91"/>
                <a:gd name="T84" fmla="*/ 28 w 90"/>
                <a:gd name="T85" fmla="*/ 59 h 91"/>
                <a:gd name="T86" fmla="*/ 29 w 90"/>
                <a:gd name="T87" fmla="*/ 63 h 91"/>
                <a:gd name="T88" fmla="*/ 36 w 90"/>
                <a:gd name="T89" fmla="*/ 53 h 91"/>
                <a:gd name="T90" fmla="*/ 35 w 90"/>
                <a:gd name="T91" fmla="*/ 57 h 91"/>
                <a:gd name="T92" fmla="*/ 36 w 90"/>
                <a:gd name="T93" fmla="*/ 60 h 91"/>
                <a:gd name="T94" fmla="*/ 41 w 90"/>
                <a:gd name="T95" fmla="*/ 56 h 91"/>
                <a:gd name="T96" fmla="*/ 40 w 90"/>
                <a:gd name="T97" fmla="*/ 66 h 91"/>
                <a:gd name="T98" fmla="*/ 42 w 90"/>
                <a:gd name="T99" fmla="*/ 55 h 91"/>
                <a:gd name="T100" fmla="*/ 43 w 90"/>
                <a:gd name="T101" fmla="*/ 53 h 91"/>
                <a:gd name="T102" fmla="*/ 47 w 90"/>
                <a:gd name="T103" fmla="*/ 60 h 91"/>
                <a:gd name="T104" fmla="*/ 45 w 90"/>
                <a:gd name="T105" fmla="*/ 54 h 91"/>
                <a:gd name="T106" fmla="*/ 50 w 90"/>
                <a:gd name="T107" fmla="*/ 64 h 91"/>
                <a:gd name="T108" fmla="*/ 49 w 90"/>
                <a:gd name="T109" fmla="*/ 49 h 91"/>
                <a:gd name="T110" fmla="*/ 49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24"/>
                  </a:moveTo>
                  <a:cubicBezTo>
                    <a:pt x="77" y="22"/>
                    <a:pt x="86" y="25"/>
                    <a:pt x="88" y="40"/>
                  </a:cubicBezTo>
                  <a:cubicBezTo>
                    <a:pt x="90" y="58"/>
                    <a:pt x="77" y="62"/>
                    <a:pt x="65" y="60"/>
                  </a:cubicBezTo>
                  <a:cubicBezTo>
                    <a:pt x="71" y="71"/>
                    <a:pt x="72" y="84"/>
                    <a:pt x="54" y="88"/>
                  </a:cubicBezTo>
                  <a:cubicBezTo>
                    <a:pt x="42" y="91"/>
                    <a:pt x="36" y="86"/>
                    <a:pt x="34" y="79"/>
                  </a:cubicBezTo>
                  <a:cubicBezTo>
                    <a:pt x="27" y="83"/>
                    <a:pt x="20" y="83"/>
                    <a:pt x="12" y="74"/>
                  </a:cubicBezTo>
                  <a:cubicBezTo>
                    <a:pt x="4" y="64"/>
                    <a:pt x="5" y="56"/>
                    <a:pt x="11" y="51"/>
                  </a:cubicBezTo>
                  <a:cubicBezTo>
                    <a:pt x="4" y="47"/>
                    <a:pt x="0" y="40"/>
                    <a:pt x="5" y="28"/>
                  </a:cubicBezTo>
                  <a:cubicBezTo>
                    <a:pt x="12" y="13"/>
                    <a:pt x="23" y="14"/>
                    <a:pt x="32" y="20"/>
                  </a:cubicBezTo>
                  <a:cubicBezTo>
                    <a:pt x="32" y="9"/>
                    <a:pt x="38" y="0"/>
                    <a:pt x="54" y="3"/>
                  </a:cubicBezTo>
                  <a:cubicBezTo>
                    <a:pt x="68" y="6"/>
                    <a:pt x="70" y="15"/>
                    <a:pt x="68" y="24"/>
                  </a:cubicBezTo>
                  <a:close/>
                  <a:moveTo>
                    <a:pt x="52" y="68"/>
                  </a:moveTo>
                  <a:cubicBezTo>
                    <a:pt x="53" y="68"/>
                    <a:pt x="54" y="67"/>
                    <a:pt x="53" y="65"/>
                  </a:cubicBezTo>
                  <a:cubicBezTo>
                    <a:pt x="53" y="65"/>
                    <a:pt x="52" y="64"/>
                    <a:pt x="52" y="64"/>
                  </a:cubicBezTo>
                  <a:cubicBezTo>
                    <a:pt x="51" y="58"/>
                    <a:pt x="49" y="54"/>
                    <a:pt x="47" y="52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2"/>
                    <a:pt x="47" y="52"/>
                    <a:pt x="48" y="52"/>
                  </a:cubicBezTo>
                  <a:cubicBezTo>
                    <a:pt x="49" y="54"/>
                    <a:pt x="51" y="56"/>
                    <a:pt x="53" y="57"/>
                  </a:cubicBezTo>
                  <a:cubicBezTo>
                    <a:pt x="53" y="58"/>
                    <a:pt x="53" y="59"/>
                    <a:pt x="53" y="59"/>
                  </a:cubicBezTo>
                  <a:cubicBezTo>
                    <a:pt x="54" y="60"/>
                    <a:pt x="55" y="60"/>
                    <a:pt x="56" y="60"/>
                  </a:cubicBezTo>
                  <a:cubicBezTo>
                    <a:pt x="57" y="59"/>
                    <a:pt x="57" y="58"/>
                    <a:pt x="56" y="57"/>
                  </a:cubicBezTo>
                  <a:cubicBezTo>
                    <a:pt x="56" y="56"/>
                    <a:pt x="55" y="56"/>
                    <a:pt x="54" y="56"/>
                  </a:cubicBezTo>
                  <a:cubicBezTo>
                    <a:pt x="52" y="55"/>
                    <a:pt x="51" y="54"/>
                    <a:pt x="49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1"/>
                    <a:pt x="49" y="51"/>
                  </a:cubicBezTo>
                  <a:cubicBezTo>
                    <a:pt x="50" y="51"/>
                    <a:pt x="51" y="50"/>
                    <a:pt x="52" y="50"/>
                  </a:cubicBezTo>
                  <a:cubicBezTo>
                    <a:pt x="53" y="49"/>
                    <a:pt x="54" y="49"/>
                    <a:pt x="57" y="51"/>
                  </a:cubicBezTo>
                  <a:cubicBezTo>
                    <a:pt x="57" y="52"/>
                    <a:pt x="57" y="53"/>
                    <a:pt x="58" y="53"/>
                  </a:cubicBezTo>
                  <a:cubicBezTo>
                    <a:pt x="59" y="54"/>
                    <a:pt x="61" y="53"/>
                    <a:pt x="61" y="52"/>
                  </a:cubicBezTo>
                  <a:cubicBezTo>
                    <a:pt x="61" y="51"/>
                    <a:pt x="61" y="50"/>
                    <a:pt x="60" y="49"/>
                  </a:cubicBezTo>
                  <a:cubicBezTo>
                    <a:pt x="59" y="49"/>
                    <a:pt x="59" y="49"/>
                    <a:pt x="58" y="49"/>
                  </a:cubicBezTo>
                  <a:cubicBezTo>
                    <a:pt x="55" y="47"/>
                    <a:pt x="53" y="48"/>
                    <a:pt x="52" y="48"/>
                  </a:cubicBezTo>
                  <a:cubicBezTo>
                    <a:pt x="52" y="48"/>
                    <a:pt x="51" y="48"/>
                    <a:pt x="52" y="47"/>
                  </a:cubicBezTo>
                  <a:cubicBezTo>
                    <a:pt x="52" y="47"/>
                    <a:pt x="52" y="46"/>
                    <a:pt x="52" y="46"/>
                  </a:cubicBezTo>
                  <a:cubicBezTo>
                    <a:pt x="53" y="47"/>
                    <a:pt x="54" y="47"/>
                    <a:pt x="55" y="47"/>
                  </a:cubicBezTo>
                  <a:cubicBezTo>
                    <a:pt x="59" y="48"/>
                    <a:pt x="61" y="48"/>
                    <a:pt x="64" y="46"/>
                  </a:cubicBezTo>
                  <a:cubicBezTo>
                    <a:pt x="64" y="46"/>
                    <a:pt x="65" y="46"/>
                    <a:pt x="65" y="46"/>
                  </a:cubicBezTo>
                  <a:cubicBezTo>
                    <a:pt x="66" y="46"/>
                    <a:pt x="67" y="45"/>
                    <a:pt x="67" y="44"/>
                  </a:cubicBezTo>
                  <a:cubicBezTo>
                    <a:pt x="67" y="43"/>
                    <a:pt x="66" y="42"/>
                    <a:pt x="65" y="42"/>
                  </a:cubicBezTo>
                  <a:cubicBezTo>
                    <a:pt x="64" y="42"/>
                    <a:pt x="63" y="43"/>
                    <a:pt x="63" y="44"/>
                  </a:cubicBezTo>
                  <a:cubicBezTo>
                    <a:pt x="63" y="44"/>
                    <a:pt x="63" y="45"/>
                    <a:pt x="63" y="45"/>
                  </a:cubicBezTo>
                  <a:cubicBezTo>
                    <a:pt x="61" y="47"/>
                    <a:pt x="59" y="46"/>
                    <a:pt x="55" y="45"/>
                  </a:cubicBezTo>
                  <a:cubicBezTo>
                    <a:pt x="55" y="45"/>
                    <a:pt x="55" y="45"/>
                    <a:pt x="54" y="45"/>
                  </a:cubicBezTo>
                  <a:cubicBezTo>
                    <a:pt x="54" y="44"/>
                    <a:pt x="50" y="45"/>
                    <a:pt x="50" y="44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1" y="42"/>
                    <a:pt x="51" y="42"/>
                    <a:pt x="51" y="41"/>
                  </a:cubicBezTo>
                  <a:cubicBezTo>
                    <a:pt x="52" y="40"/>
                    <a:pt x="52" y="39"/>
                    <a:pt x="56" y="38"/>
                  </a:cubicBezTo>
                  <a:cubicBezTo>
                    <a:pt x="56" y="39"/>
                    <a:pt x="57" y="39"/>
                    <a:pt x="58" y="39"/>
                  </a:cubicBezTo>
                  <a:cubicBezTo>
                    <a:pt x="59" y="38"/>
                    <a:pt x="60" y="37"/>
                    <a:pt x="59" y="36"/>
                  </a:cubicBezTo>
                  <a:cubicBezTo>
                    <a:pt x="59" y="35"/>
                    <a:pt x="58" y="35"/>
                    <a:pt x="57" y="35"/>
                  </a:cubicBezTo>
                  <a:cubicBezTo>
                    <a:pt x="56" y="35"/>
                    <a:pt x="56" y="36"/>
                    <a:pt x="56" y="36"/>
                  </a:cubicBezTo>
                  <a:cubicBezTo>
                    <a:pt x="51" y="38"/>
                    <a:pt x="50" y="39"/>
                    <a:pt x="50" y="41"/>
                  </a:cubicBezTo>
                  <a:cubicBezTo>
                    <a:pt x="50" y="41"/>
                    <a:pt x="50" y="42"/>
                    <a:pt x="50" y="42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9" y="42"/>
                    <a:pt x="50" y="41"/>
                    <a:pt x="48" y="41"/>
                  </a:cubicBezTo>
                  <a:cubicBezTo>
                    <a:pt x="49" y="41"/>
                    <a:pt x="49" y="40"/>
                    <a:pt x="49" y="40"/>
                  </a:cubicBezTo>
                  <a:cubicBezTo>
                    <a:pt x="48" y="40"/>
                    <a:pt x="48" y="41"/>
                    <a:pt x="4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38"/>
                    <a:pt x="49" y="37"/>
                    <a:pt x="50" y="37"/>
                  </a:cubicBezTo>
                  <a:cubicBezTo>
                    <a:pt x="52" y="36"/>
                    <a:pt x="54" y="36"/>
                    <a:pt x="56" y="31"/>
                  </a:cubicBezTo>
                  <a:cubicBezTo>
                    <a:pt x="56" y="31"/>
                    <a:pt x="57" y="31"/>
                    <a:pt x="57" y="30"/>
                  </a:cubicBezTo>
                  <a:cubicBezTo>
                    <a:pt x="58" y="29"/>
                    <a:pt x="57" y="28"/>
                    <a:pt x="56" y="27"/>
                  </a:cubicBezTo>
                  <a:cubicBezTo>
                    <a:pt x="55" y="27"/>
                    <a:pt x="54" y="27"/>
                    <a:pt x="53" y="28"/>
                  </a:cubicBezTo>
                  <a:cubicBezTo>
                    <a:pt x="53" y="29"/>
                    <a:pt x="53" y="30"/>
                    <a:pt x="54" y="31"/>
                  </a:cubicBezTo>
                  <a:cubicBezTo>
                    <a:pt x="53" y="34"/>
                    <a:pt x="51" y="35"/>
                    <a:pt x="50" y="35"/>
                  </a:cubicBezTo>
                  <a:cubicBezTo>
                    <a:pt x="49" y="36"/>
                    <a:pt x="48" y="36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5"/>
                    <a:pt x="48" y="32"/>
                    <a:pt x="48" y="30"/>
                  </a:cubicBezTo>
                  <a:cubicBezTo>
                    <a:pt x="49" y="30"/>
                    <a:pt x="49" y="30"/>
                    <a:pt x="49" y="29"/>
                  </a:cubicBezTo>
                  <a:cubicBezTo>
                    <a:pt x="50" y="28"/>
                    <a:pt x="49" y="27"/>
                    <a:pt x="48" y="26"/>
                  </a:cubicBezTo>
                  <a:cubicBezTo>
                    <a:pt x="47" y="26"/>
                    <a:pt x="46" y="27"/>
                    <a:pt x="45" y="28"/>
                  </a:cubicBezTo>
                  <a:cubicBezTo>
                    <a:pt x="45" y="29"/>
                    <a:pt x="46" y="30"/>
                    <a:pt x="46" y="30"/>
                  </a:cubicBezTo>
                  <a:cubicBezTo>
                    <a:pt x="46" y="32"/>
                    <a:pt x="46" y="35"/>
                    <a:pt x="45" y="37"/>
                  </a:cubicBezTo>
                  <a:cubicBezTo>
                    <a:pt x="45" y="38"/>
                    <a:pt x="45" y="39"/>
                    <a:pt x="44" y="40"/>
                  </a:cubicBezTo>
                  <a:cubicBezTo>
                    <a:pt x="44" y="39"/>
                    <a:pt x="44" y="38"/>
                    <a:pt x="44" y="38"/>
                  </a:cubicBezTo>
                  <a:cubicBezTo>
                    <a:pt x="44" y="34"/>
                    <a:pt x="44" y="32"/>
                    <a:pt x="42" y="30"/>
                  </a:cubicBezTo>
                  <a:cubicBezTo>
                    <a:pt x="42" y="30"/>
                    <a:pt x="42" y="29"/>
                    <a:pt x="42" y="29"/>
                  </a:cubicBezTo>
                  <a:cubicBezTo>
                    <a:pt x="42" y="28"/>
                    <a:pt x="41" y="27"/>
                    <a:pt x="40" y="27"/>
                  </a:cubicBezTo>
                  <a:cubicBezTo>
                    <a:pt x="38" y="27"/>
                    <a:pt x="38" y="28"/>
                    <a:pt x="38" y="29"/>
                  </a:cubicBezTo>
                  <a:cubicBezTo>
                    <a:pt x="38" y="30"/>
                    <a:pt x="39" y="31"/>
                    <a:pt x="40" y="31"/>
                  </a:cubicBezTo>
                  <a:cubicBezTo>
                    <a:pt x="40" y="31"/>
                    <a:pt x="41" y="31"/>
                    <a:pt x="41" y="31"/>
                  </a:cubicBezTo>
                  <a:cubicBezTo>
                    <a:pt x="43" y="33"/>
                    <a:pt x="42" y="35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1" y="39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41" y="39"/>
                    <a:pt x="41" y="39"/>
                  </a:cubicBezTo>
                  <a:cubicBezTo>
                    <a:pt x="41" y="37"/>
                    <a:pt x="41" y="36"/>
                    <a:pt x="36" y="33"/>
                  </a:cubicBezTo>
                  <a:cubicBezTo>
                    <a:pt x="36" y="33"/>
                    <a:pt x="36" y="32"/>
                    <a:pt x="36" y="32"/>
                  </a:cubicBezTo>
                  <a:cubicBezTo>
                    <a:pt x="35" y="31"/>
                    <a:pt x="33" y="31"/>
                    <a:pt x="33" y="32"/>
                  </a:cubicBezTo>
                  <a:cubicBezTo>
                    <a:pt x="32" y="33"/>
                    <a:pt x="32" y="34"/>
                    <a:pt x="33" y="35"/>
                  </a:cubicBezTo>
                  <a:cubicBezTo>
                    <a:pt x="34" y="36"/>
                    <a:pt x="35" y="36"/>
                    <a:pt x="36" y="35"/>
                  </a:cubicBezTo>
                  <a:cubicBezTo>
                    <a:pt x="39" y="37"/>
                    <a:pt x="39" y="38"/>
                    <a:pt x="39" y="39"/>
                  </a:cubicBezTo>
                  <a:cubicBezTo>
                    <a:pt x="39" y="40"/>
                    <a:pt x="39" y="40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36" y="37"/>
                    <a:pt x="34" y="37"/>
                    <a:pt x="32" y="37"/>
                  </a:cubicBezTo>
                  <a:cubicBezTo>
                    <a:pt x="31" y="37"/>
                    <a:pt x="29" y="38"/>
                    <a:pt x="26" y="35"/>
                  </a:cubicBezTo>
                  <a:cubicBezTo>
                    <a:pt x="27" y="34"/>
                    <a:pt x="27" y="33"/>
                    <a:pt x="26" y="32"/>
                  </a:cubicBezTo>
                  <a:cubicBezTo>
                    <a:pt x="25" y="32"/>
                    <a:pt x="24" y="32"/>
                    <a:pt x="23" y="33"/>
                  </a:cubicBezTo>
                  <a:cubicBezTo>
                    <a:pt x="22" y="34"/>
                    <a:pt x="23" y="35"/>
                    <a:pt x="23" y="36"/>
                  </a:cubicBezTo>
                  <a:cubicBezTo>
                    <a:pt x="24" y="36"/>
                    <a:pt x="25" y="36"/>
                    <a:pt x="25" y="36"/>
                  </a:cubicBezTo>
                  <a:cubicBezTo>
                    <a:pt x="28" y="39"/>
                    <a:pt x="30" y="39"/>
                    <a:pt x="32" y="39"/>
                  </a:cubicBezTo>
                  <a:cubicBezTo>
                    <a:pt x="34" y="39"/>
                    <a:pt x="35" y="38"/>
                    <a:pt x="38" y="41"/>
                  </a:cubicBezTo>
                  <a:cubicBezTo>
                    <a:pt x="38" y="42"/>
                    <a:pt x="38" y="42"/>
                    <a:pt x="37" y="42"/>
                  </a:cubicBezTo>
                  <a:cubicBezTo>
                    <a:pt x="37" y="42"/>
                    <a:pt x="36" y="41"/>
                    <a:pt x="35" y="42"/>
                  </a:cubicBezTo>
                  <a:cubicBezTo>
                    <a:pt x="35" y="42"/>
                    <a:pt x="35" y="42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2" y="42"/>
                    <a:pt x="30" y="42"/>
                    <a:pt x="28" y="42"/>
                  </a:cubicBezTo>
                  <a:cubicBezTo>
                    <a:pt x="28" y="42"/>
                    <a:pt x="27" y="41"/>
                    <a:pt x="26" y="41"/>
                  </a:cubicBezTo>
                  <a:cubicBezTo>
                    <a:pt x="25" y="41"/>
                    <a:pt x="24" y="41"/>
                    <a:pt x="24" y="42"/>
                  </a:cubicBezTo>
                  <a:cubicBezTo>
                    <a:pt x="24" y="44"/>
                    <a:pt x="24" y="45"/>
                    <a:pt x="26" y="45"/>
                  </a:cubicBezTo>
                  <a:cubicBezTo>
                    <a:pt x="26" y="45"/>
                    <a:pt x="27" y="44"/>
                    <a:pt x="28" y="44"/>
                  </a:cubicBezTo>
                  <a:cubicBezTo>
                    <a:pt x="30" y="44"/>
                    <a:pt x="32" y="44"/>
                    <a:pt x="35" y="44"/>
                  </a:cubicBezTo>
                  <a:cubicBezTo>
                    <a:pt x="35" y="44"/>
                    <a:pt x="35" y="44"/>
                    <a:pt x="36" y="44"/>
                  </a:cubicBezTo>
                  <a:cubicBezTo>
                    <a:pt x="35" y="44"/>
                    <a:pt x="33" y="44"/>
                    <a:pt x="33" y="45"/>
                  </a:cubicBezTo>
                  <a:cubicBezTo>
                    <a:pt x="33" y="46"/>
                    <a:pt x="36" y="46"/>
                    <a:pt x="36" y="46"/>
                  </a:cubicBezTo>
                  <a:cubicBezTo>
                    <a:pt x="36" y="47"/>
                    <a:pt x="35" y="47"/>
                    <a:pt x="36" y="47"/>
                  </a:cubicBezTo>
                  <a:cubicBezTo>
                    <a:pt x="36" y="48"/>
                    <a:pt x="37" y="48"/>
                    <a:pt x="37" y="48"/>
                  </a:cubicBezTo>
                  <a:cubicBezTo>
                    <a:pt x="35" y="48"/>
                    <a:pt x="33" y="49"/>
                    <a:pt x="30" y="49"/>
                  </a:cubicBezTo>
                  <a:cubicBezTo>
                    <a:pt x="30" y="48"/>
                    <a:pt x="29" y="47"/>
                    <a:pt x="28" y="47"/>
                  </a:cubicBezTo>
                  <a:cubicBezTo>
                    <a:pt x="27" y="48"/>
                    <a:pt x="26" y="49"/>
                    <a:pt x="26" y="50"/>
                  </a:cubicBezTo>
                  <a:cubicBezTo>
                    <a:pt x="27" y="51"/>
                    <a:pt x="28" y="52"/>
                    <a:pt x="29" y="51"/>
                  </a:cubicBezTo>
                  <a:cubicBezTo>
                    <a:pt x="30" y="51"/>
                    <a:pt x="30" y="51"/>
                    <a:pt x="30" y="50"/>
                  </a:cubicBezTo>
                  <a:cubicBezTo>
                    <a:pt x="32" y="50"/>
                    <a:pt x="33" y="50"/>
                    <a:pt x="34" y="50"/>
                  </a:cubicBezTo>
                  <a:cubicBezTo>
                    <a:pt x="35" y="50"/>
                    <a:pt x="36" y="50"/>
                    <a:pt x="36" y="50"/>
                  </a:cubicBezTo>
                  <a:cubicBezTo>
                    <a:pt x="36" y="51"/>
                    <a:pt x="35" y="51"/>
                    <a:pt x="34" y="52"/>
                  </a:cubicBezTo>
                  <a:cubicBezTo>
                    <a:pt x="32" y="54"/>
                    <a:pt x="30" y="57"/>
                    <a:pt x="28" y="59"/>
                  </a:cubicBezTo>
                  <a:cubicBezTo>
                    <a:pt x="27" y="59"/>
                    <a:pt x="27" y="59"/>
                    <a:pt x="26" y="59"/>
                  </a:cubicBezTo>
                  <a:cubicBezTo>
                    <a:pt x="25" y="60"/>
                    <a:pt x="25" y="62"/>
                    <a:pt x="26" y="62"/>
                  </a:cubicBezTo>
                  <a:cubicBezTo>
                    <a:pt x="27" y="63"/>
                    <a:pt x="28" y="63"/>
                    <a:pt x="29" y="63"/>
                  </a:cubicBezTo>
                  <a:cubicBezTo>
                    <a:pt x="30" y="62"/>
                    <a:pt x="30" y="61"/>
                    <a:pt x="29" y="60"/>
                  </a:cubicBezTo>
                  <a:cubicBezTo>
                    <a:pt x="31" y="58"/>
                    <a:pt x="33" y="55"/>
                    <a:pt x="35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7" y="54"/>
                    <a:pt x="38" y="51"/>
                    <a:pt x="39" y="52"/>
                  </a:cubicBezTo>
                  <a:cubicBezTo>
                    <a:pt x="38" y="53"/>
                    <a:pt x="37" y="55"/>
                    <a:pt x="35" y="57"/>
                  </a:cubicBezTo>
                  <a:cubicBezTo>
                    <a:pt x="35" y="57"/>
                    <a:pt x="33" y="57"/>
                    <a:pt x="33" y="58"/>
                  </a:cubicBezTo>
                  <a:cubicBezTo>
                    <a:pt x="32" y="59"/>
                    <a:pt x="32" y="60"/>
                    <a:pt x="33" y="61"/>
                  </a:cubicBezTo>
                  <a:cubicBezTo>
                    <a:pt x="34" y="61"/>
                    <a:pt x="36" y="61"/>
                    <a:pt x="36" y="60"/>
                  </a:cubicBezTo>
                  <a:cubicBezTo>
                    <a:pt x="37" y="60"/>
                    <a:pt x="37" y="59"/>
                    <a:pt x="36" y="58"/>
                  </a:cubicBezTo>
                  <a:cubicBezTo>
                    <a:pt x="38" y="57"/>
                    <a:pt x="39" y="55"/>
                    <a:pt x="40" y="54"/>
                  </a:cubicBezTo>
                  <a:cubicBezTo>
                    <a:pt x="40" y="54"/>
                    <a:pt x="40" y="55"/>
                    <a:pt x="41" y="56"/>
                  </a:cubicBezTo>
                  <a:cubicBezTo>
                    <a:pt x="42" y="57"/>
                    <a:pt x="42" y="59"/>
                    <a:pt x="41" y="62"/>
                  </a:cubicBezTo>
                  <a:cubicBezTo>
                    <a:pt x="40" y="62"/>
                    <a:pt x="39" y="62"/>
                    <a:pt x="39" y="64"/>
                  </a:cubicBezTo>
                  <a:cubicBezTo>
                    <a:pt x="39" y="65"/>
                    <a:pt x="39" y="66"/>
                    <a:pt x="40" y="66"/>
                  </a:cubicBezTo>
                  <a:cubicBezTo>
                    <a:pt x="42" y="66"/>
                    <a:pt x="43" y="66"/>
                    <a:pt x="43" y="64"/>
                  </a:cubicBezTo>
                  <a:cubicBezTo>
                    <a:pt x="43" y="64"/>
                    <a:pt x="43" y="63"/>
                    <a:pt x="42" y="63"/>
                  </a:cubicBezTo>
                  <a:cubicBezTo>
                    <a:pt x="44" y="58"/>
                    <a:pt x="43" y="57"/>
                    <a:pt x="42" y="55"/>
                  </a:cubicBezTo>
                  <a:cubicBezTo>
                    <a:pt x="42" y="55"/>
                    <a:pt x="42" y="54"/>
                    <a:pt x="41" y="54"/>
                  </a:cubicBezTo>
                  <a:cubicBezTo>
                    <a:pt x="42" y="54"/>
                    <a:pt x="42" y="54"/>
                    <a:pt x="42" y="53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3" y="54"/>
                    <a:pt x="44" y="55"/>
                    <a:pt x="44" y="57"/>
                  </a:cubicBezTo>
                  <a:cubicBezTo>
                    <a:pt x="44" y="57"/>
                    <a:pt x="44" y="58"/>
                    <a:pt x="44" y="59"/>
                  </a:cubicBezTo>
                  <a:cubicBezTo>
                    <a:pt x="44" y="60"/>
                    <a:pt x="45" y="60"/>
                    <a:pt x="47" y="60"/>
                  </a:cubicBezTo>
                  <a:cubicBezTo>
                    <a:pt x="48" y="60"/>
                    <a:pt x="48" y="59"/>
                    <a:pt x="48" y="58"/>
                  </a:cubicBezTo>
                  <a:cubicBezTo>
                    <a:pt x="48" y="57"/>
                    <a:pt x="47" y="56"/>
                    <a:pt x="46" y="56"/>
                  </a:cubicBezTo>
                  <a:cubicBezTo>
                    <a:pt x="45" y="55"/>
                    <a:pt x="45" y="54"/>
                    <a:pt x="45" y="54"/>
                  </a:cubicBezTo>
                  <a:cubicBezTo>
                    <a:pt x="45" y="54"/>
                    <a:pt x="45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8" y="55"/>
                    <a:pt x="50" y="59"/>
                    <a:pt x="50" y="64"/>
                  </a:cubicBezTo>
                  <a:cubicBezTo>
                    <a:pt x="49" y="65"/>
                    <a:pt x="49" y="66"/>
                    <a:pt x="49" y="67"/>
                  </a:cubicBezTo>
                  <a:cubicBezTo>
                    <a:pt x="50" y="68"/>
                    <a:pt x="51" y="68"/>
                    <a:pt x="52" y="68"/>
                  </a:cubicBezTo>
                  <a:close/>
                  <a:moveTo>
                    <a:pt x="49" y="49"/>
                  </a:moveTo>
                  <a:cubicBezTo>
                    <a:pt x="50" y="49"/>
                    <a:pt x="51" y="49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49" y="48"/>
                    <a:pt x="49" y="48"/>
                  </a:cubicBezTo>
                  <a:cubicBezTo>
                    <a:pt x="49" y="48"/>
                    <a:pt x="49" y="49"/>
                    <a:pt x="49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10988676" y="5759450"/>
              <a:ext cx="328613" cy="331788"/>
            </a:xfrm>
            <a:custGeom>
              <a:avLst/>
              <a:gdLst>
                <a:gd name="T0" fmla="*/ 65 w 90"/>
                <a:gd name="T1" fmla="*/ 60 h 91"/>
                <a:gd name="T2" fmla="*/ 12 w 90"/>
                <a:gd name="T3" fmla="*/ 74 h 91"/>
                <a:gd name="T4" fmla="*/ 31 w 90"/>
                <a:gd name="T5" fmla="*/ 20 h 91"/>
                <a:gd name="T6" fmla="*/ 51 w 90"/>
                <a:gd name="T7" fmla="*/ 68 h 91"/>
                <a:gd name="T8" fmla="*/ 47 w 90"/>
                <a:gd name="T9" fmla="*/ 52 h 91"/>
                <a:gd name="T10" fmla="*/ 47 w 90"/>
                <a:gd name="T11" fmla="*/ 53 h 91"/>
                <a:gd name="T12" fmla="*/ 56 w 90"/>
                <a:gd name="T13" fmla="*/ 60 h 91"/>
                <a:gd name="T14" fmla="*/ 49 w 90"/>
                <a:gd name="T15" fmla="*/ 52 h 91"/>
                <a:gd name="T16" fmla="*/ 52 w 90"/>
                <a:gd name="T17" fmla="*/ 50 h 91"/>
                <a:gd name="T18" fmla="*/ 61 w 90"/>
                <a:gd name="T19" fmla="*/ 52 h 91"/>
                <a:gd name="T20" fmla="*/ 51 w 90"/>
                <a:gd name="T21" fmla="*/ 48 h 91"/>
                <a:gd name="T22" fmla="*/ 55 w 90"/>
                <a:gd name="T23" fmla="*/ 47 h 91"/>
                <a:gd name="T24" fmla="*/ 67 w 90"/>
                <a:gd name="T25" fmla="*/ 44 h 91"/>
                <a:gd name="T26" fmla="*/ 63 w 90"/>
                <a:gd name="T27" fmla="*/ 45 h 91"/>
                <a:gd name="T28" fmla="*/ 50 w 90"/>
                <a:gd name="T29" fmla="*/ 44 h 91"/>
                <a:gd name="T30" fmla="*/ 55 w 90"/>
                <a:gd name="T31" fmla="*/ 38 h 91"/>
                <a:gd name="T32" fmla="*/ 56 w 90"/>
                <a:gd name="T33" fmla="*/ 35 h 91"/>
                <a:gd name="T34" fmla="*/ 49 w 90"/>
                <a:gd name="T35" fmla="*/ 42 h 91"/>
                <a:gd name="T36" fmla="*/ 49 w 90"/>
                <a:gd name="T37" fmla="*/ 41 h 91"/>
                <a:gd name="T38" fmla="*/ 50 w 90"/>
                <a:gd name="T39" fmla="*/ 37 h 91"/>
                <a:gd name="T40" fmla="*/ 56 w 90"/>
                <a:gd name="T41" fmla="*/ 28 h 91"/>
                <a:gd name="T42" fmla="*/ 50 w 90"/>
                <a:gd name="T43" fmla="*/ 36 h 91"/>
                <a:gd name="T44" fmla="*/ 46 w 90"/>
                <a:gd name="T45" fmla="*/ 37 h 91"/>
                <a:gd name="T46" fmla="*/ 48 w 90"/>
                <a:gd name="T47" fmla="*/ 27 h 91"/>
                <a:gd name="T48" fmla="*/ 45 w 90"/>
                <a:gd name="T49" fmla="*/ 37 h 91"/>
                <a:gd name="T50" fmla="*/ 41 w 90"/>
                <a:gd name="T51" fmla="*/ 30 h 91"/>
                <a:gd name="T52" fmla="*/ 37 w 90"/>
                <a:gd name="T53" fmla="*/ 30 h 91"/>
                <a:gd name="T54" fmla="*/ 42 w 90"/>
                <a:gd name="T55" fmla="*/ 39 h 91"/>
                <a:gd name="T56" fmla="*/ 41 w 90"/>
                <a:gd name="T57" fmla="*/ 41 h 91"/>
                <a:gd name="T58" fmla="*/ 36 w 90"/>
                <a:gd name="T59" fmla="*/ 34 h 91"/>
                <a:gd name="T60" fmla="*/ 33 w 90"/>
                <a:gd name="T61" fmla="*/ 35 h 91"/>
                <a:gd name="T62" fmla="*/ 39 w 90"/>
                <a:gd name="T63" fmla="*/ 41 h 91"/>
                <a:gd name="T64" fmla="*/ 26 w 90"/>
                <a:gd name="T65" fmla="*/ 35 h 91"/>
                <a:gd name="T66" fmla="*/ 23 w 90"/>
                <a:gd name="T67" fmla="*/ 36 h 91"/>
                <a:gd name="T68" fmla="*/ 37 w 90"/>
                <a:gd name="T69" fmla="*/ 42 h 91"/>
                <a:gd name="T70" fmla="*/ 35 w 90"/>
                <a:gd name="T71" fmla="*/ 43 h 91"/>
                <a:gd name="T72" fmla="*/ 26 w 90"/>
                <a:gd name="T73" fmla="*/ 41 h 91"/>
                <a:gd name="T74" fmla="*/ 27 w 90"/>
                <a:gd name="T75" fmla="*/ 44 h 91"/>
                <a:gd name="T76" fmla="*/ 33 w 90"/>
                <a:gd name="T77" fmla="*/ 45 h 91"/>
                <a:gd name="T78" fmla="*/ 37 w 90"/>
                <a:gd name="T79" fmla="*/ 48 h 91"/>
                <a:gd name="T80" fmla="*/ 26 w 90"/>
                <a:gd name="T81" fmla="*/ 50 h 91"/>
                <a:gd name="T82" fmla="*/ 34 w 90"/>
                <a:gd name="T83" fmla="*/ 50 h 91"/>
                <a:gd name="T84" fmla="*/ 28 w 90"/>
                <a:gd name="T85" fmla="*/ 59 h 91"/>
                <a:gd name="T86" fmla="*/ 29 w 90"/>
                <a:gd name="T87" fmla="*/ 63 h 91"/>
                <a:gd name="T88" fmla="*/ 35 w 90"/>
                <a:gd name="T89" fmla="*/ 53 h 91"/>
                <a:gd name="T90" fmla="*/ 35 w 90"/>
                <a:gd name="T91" fmla="*/ 58 h 91"/>
                <a:gd name="T92" fmla="*/ 36 w 90"/>
                <a:gd name="T93" fmla="*/ 60 h 91"/>
                <a:gd name="T94" fmla="*/ 41 w 90"/>
                <a:gd name="T95" fmla="*/ 56 h 91"/>
                <a:gd name="T96" fmla="*/ 40 w 90"/>
                <a:gd name="T97" fmla="*/ 66 h 91"/>
                <a:gd name="T98" fmla="*/ 42 w 90"/>
                <a:gd name="T99" fmla="*/ 55 h 91"/>
                <a:gd name="T100" fmla="*/ 43 w 90"/>
                <a:gd name="T101" fmla="*/ 54 h 91"/>
                <a:gd name="T102" fmla="*/ 46 w 90"/>
                <a:gd name="T103" fmla="*/ 60 h 91"/>
                <a:gd name="T104" fmla="*/ 44 w 90"/>
                <a:gd name="T105" fmla="*/ 54 h 91"/>
                <a:gd name="T106" fmla="*/ 50 w 90"/>
                <a:gd name="T107" fmla="*/ 64 h 91"/>
                <a:gd name="T108" fmla="*/ 49 w 90"/>
                <a:gd name="T109" fmla="*/ 49 h 91"/>
                <a:gd name="T110" fmla="*/ 49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24"/>
                  </a:moveTo>
                  <a:cubicBezTo>
                    <a:pt x="77" y="22"/>
                    <a:pt x="85" y="26"/>
                    <a:pt x="87" y="40"/>
                  </a:cubicBezTo>
                  <a:cubicBezTo>
                    <a:pt x="90" y="58"/>
                    <a:pt x="77" y="62"/>
                    <a:pt x="65" y="60"/>
                  </a:cubicBezTo>
                  <a:cubicBezTo>
                    <a:pt x="71" y="71"/>
                    <a:pt x="72" y="84"/>
                    <a:pt x="54" y="88"/>
                  </a:cubicBezTo>
                  <a:cubicBezTo>
                    <a:pt x="42" y="91"/>
                    <a:pt x="36" y="87"/>
                    <a:pt x="33" y="80"/>
                  </a:cubicBezTo>
                  <a:cubicBezTo>
                    <a:pt x="27" y="84"/>
                    <a:pt x="19" y="83"/>
                    <a:pt x="12" y="74"/>
                  </a:cubicBezTo>
                  <a:cubicBezTo>
                    <a:pt x="3" y="65"/>
                    <a:pt x="5" y="57"/>
                    <a:pt x="11" y="51"/>
                  </a:cubicBezTo>
                  <a:cubicBezTo>
                    <a:pt x="4" y="47"/>
                    <a:pt x="0" y="40"/>
                    <a:pt x="5" y="28"/>
                  </a:cubicBezTo>
                  <a:cubicBezTo>
                    <a:pt x="12" y="13"/>
                    <a:pt x="23" y="14"/>
                    <a:pt x="31" y="20"/>
                  </a:cubicBezTo>
                  <a:cubicBezTo>
                    <a:pt x="32" y="10"/>
                    <a:pt x="37" y="0"/>
                    <a:pt x="53" y="3"/>
                  </a:cubicBezTo>
                  <a:cubicBezTo>
                    <a:pt x="67" y="6"/>
                    <a:pt x="70" y="15"/>
                    <a:pt x="68" y="24"/>
                  </a:cubicBezTo>
                  <a:close/>
                  <a:moveTo>
                    <a:pt x="51" y="68"/>
                  </a:moveTo>
                  <a:cubicBezTo>
                    <a:pt x="53" y="68"/>
                    <a:pt x="53" y="67"/>
                    <a:pt x="53" y="66"/>
                  </a:cubicBezTo>
                  <a:cubicBezTo>
                    <a:pt x="53" y="65"/>
                    <a:pt x="52" y="65"/>
                    <a:pt x="52" y="64"/>
                  </a:cubicBezTo>
                  <a:cubicBezTo>
                    <a:pt x="51" y="58"/>
                    <a:pt x="48" y="55"/>
                    <a:pt x="47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6" y="52"/>
                    <a:pt x="46" y="51"/>
                    <a:pt x="46" y="51"/>
                  </a:cubicBezTo>
                  <a:cubicBezTo>
                    <a:pt x="47" y="52"/>
                    <a:pt x="47" y="52"/>
                    <a:pt x="47" y="53"/>
                  </a:cubicBezTo>
                  <a:cubicBezTo>
                    <a:pt x="49" y="55"/>
                    <a:pt x="51" y="56"/>
                    <a:pt x="52" y="58"/>
                  </a:cubicBezTo>
                  <a:cubicBezTo>
                    <a:pt x="52" y="58"/>
                    <a:pt x="52" y="59"/>
                    <a:pt x="53" y="60"/>
                  </a:cubicBezTo>
                  <a:cubicBezTo>
                    <a:pt x="53" y="61"/>
                    <a:pt x="55" y="61"/>
                    <a:pt x="56" y="60"/>
                  </a:cubicBezTo>
                  <a:cubicBezTo>
                    <a:pt x="56" y="59"/>
                    <a:pt x="57" y="58"/>
                    <a:pt x="56" y="57"/>
                  </a:cubicBezTo>
                  <a:cubicBezTo>
                    <a:pt x="55" y="56"/>
                    <a:pt x="54" y="56"/>
                    <a:pt x="53" y="57"/>
                  </a:cubicBezTo>
                  <a:cubicBezTo>
                    <a:pt x="52" y="56"/>
                    <a:pt x="50" y="54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50" y="52"/>
                    <a:pt x="49" y="51"/>
                    <a:pt x="49" y="51"/>
                  </a:cubicBezTo>
                  <a:cubicBezTo>
                    <a:pt x="50" y="51"/>
                    <a:pt x="51" y="50"/>
                    <a:pt x="52" y="50"/>
                  </a:cubicBezTo>
                  <a:cubicBezTo>
                    <a:pt x="53" y="49"/>
                    <a:pt x="54" y="49"/>
                    <a:pt x="57" y="51"/>
                  </a:cubicBezTo>
                  <a:cubicBezTo>
                    <a:pt x="56" y="52"/>
                    <a:pt x="57" y="53"/>
                    <a:pt x="58" y="53"/>
                  </a:cubicBezTo>
                  <a:cubicBezTo>
                    <a:pt x="59" y="54"/>
                    <a:pt x="60" y="53"/>
                    <a:pt x="61" y="52"/>
                  </a:cubicBezTo>
                  <a:cubicBezTo>
                    <a:pt x="61" y="51"/>
                    <a:pt x="61" y="50"/>
                    <a:pt x="60" y="50"/>
                  </a:cubicBezTo>
                  <a:cubicBezTo>
                    <a:pt x="59" y="49"/>
                    <a:pt x="58" y="49"/>
                    <a:pt x="58" y="50"/>
                  </a:cubicBezTo>
                  <a:cubicBezTo>
                    <a:pt x="54" y="48"/>
                    <a:pt x="53" y="48"/>
                    <a:pt x="51" y="48"/>
                  </a:cubicBezTo>
                  <a:cubicBezTo>
                    <a:pt x="52" y="48"/>
                    <a:pt x="51" y="48"/>
                    <a:pt x="51" y="47"/>
                  </a:cubicBezTo>
                  <a:cubicBezTo>
                    <a:pt x="51" y="47"/>
                    <a:pt x="51" y="47"/>
                    <a:pt x="52" y="47"/>
                  </a:cubicBezTo>
                  <a:cubicBezTo>
                    <a:pt x="53" y="47"/>
                    <a:pt x="54" y="47"/>
                    <a:pt x="55" y="47"/>
                  </a:cubicBezTo>
                  <a:cubicBezTo>
                    <a:pt x="59" y="48"/>
                    <a:pt x="61" y="48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6" y="46"/>
                    <a:pt x="67" y="45"/>
                    <a:pt x="67" y="44"/>
                  </a:cubicBezTo>
                  <a:cubicBezTo>
                    <a:pt x="67" y="43"/>
                    <a:pt x="66" y="42"/>
                    <a:pt x="65" y="42"/>
                  </a:cubicBezTo>
                  <a:cubicBezTo>
                    <a:pt x="63" y="42"/>
                    <a:pt x="63" y="43"/>
                    <a:pt x="63" y="44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0" y="47"/>
                    <a:pt x="58" y="46"/>
                    <a:pt x="55" y="46"/>
                  </a:cubicBezTo>
                  <a:cubicBezTo>
                    <a:pt x="55" y="46"/>
                    <a:pt x="54" y="46"/>
                    <a:pt x="54" y="45"/>
                  </a:cubicBezTo>
                  <a:cubicBezTo>
                    <a:pt x="54" y="44"/>
                    <a:pt x="50" y="45"/>
                    <a:pt x="50" y="44"/>
                  </a:cubicBezTo>
                  <a:cubicBezTo>
                    <a:pt x="50" y="44"/>
                    <a:pt x="51" y="43"/>
                    <a:pt x="51" y="43"/>
                  </a:cubicBezTo>
                  <a:cubicBezTo>
                    <a:pt x="51" y="42"/>
                    <a:pt x="51" y="42"/>
                    <a:pt x="51" y="41"/>
                  </a:cubicBezTo>
                  <a:cubicBezTo>
                    <a:pt x="51" y="40"/>
                    <a:pt x="52" y="39"/>
                    <a:pt x="55" y="38"/>
                  </a:cubicBezTo>
                  <a:cubicBezTo>
                    <a:pt x="56" y="39"/>
                    <a:pt x="57" y="40"/>
                    <a:pt x="58" y="39"/>
                  </a:cubicBezTo>
                  <a:cubicBezTo>
                    <a:pt x="59" y="39"/>
                    <a:pt x="60" y="37"/>
                    <a:pt x="59" y="36"/>
                  </a:cubicBezTo>
                  <a:cubicBezTo>
                    <a:pt x="59" y="35"/>
                    <a:pt x="57" y="35"/>
                    <a:pt x="56" y="35"/>
                  </a:cubicBezTo>
                  <a:cubicBezTo>
                    <a:pt x="56" y="36"/>
                    <a:pt x="55" y="36"/>
                    <a:pt x="55" y="37"/>
                  </a:cubicBezTo>
                  <a:cubicBezTo>
                    <a:pt x="51" y="38"/>
                    <a:pt x="50" y="40"/>
                    <a:pt x="50" y="41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2"/>
                    <a:pt x="49" y="41"/>
                    <a:pt x="48" y="42"/>
                  </a:cubicBezTo>
                  <a:cubicBezTo>
                    <a:pt x="48" y="41"/>
                    <a:pt x="49" y="41"/>
                    <a:pt x="49" y="41"/>
                  </a:cubicBezTo>
                  <a:cubicBezTo>
                    <a:pt x="48" y="40"/>
                    <a:pt x="48" y="41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38"/>
                    <a:pt x="49" y="38"/>
                    <a:pt x="50" y="37"/>
                  </a:cubicBezTo>
                  <a:cubicBezTo>
                    <a:pt x="52" y="36"/>
                    <a:pt x="54" y="36"/>
                    <a:pt x="55" y="32"/>
                  </a:cubicBezTo>
                  <a:cubicBezTo>
                    <a:pt x="56" y="31"/>
                    <a:pt x="56" y="31"/>
                    <a:pt x="57" y="30"/>
                  </a:cubicBezTo>
                  <a:cubicBezTo>
                    <a:pt x="57" y="29"/>
                    <a:pt x="57" y="28"/>
                    <a:pt x="56" y="28"/>
                  </a:cubicBezTo>
                  <a:cubicBezTo>
                    <a:pt x="55" y="27"/>
                    <a:pt x="53" y="28"/>
                    <a:pt x="53" y="29"/>
                  </a:cubicBezTo>
                  <a:cubicBezTo>
                    <a:pt x="52" y="30"/>
                    <a:pt x="53" y="31"/>
                    <a:pt x="54" y="31"/>
                  </a:cubicBezTo>
                  <a:cubicBezTo>
                    <a:pt x="52" y="35"/>
                    <a:pt x="51" y="35"/>
                    <a:pt x="50" y="36"/>
                  </a:cubicBezTo>
                  <a:cubicBezTo>
                    <a:pt x="49" y="36"/>
                    <a:pt x="48" y="36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6" y="37"/>
                    <a:pt x="46" y="37"/>
                  </a:cubicBezTo>
                  <a:cubicBezTo>
                    <a:pt x="47" y="35"/>
                    <a:pt x="47" y="32"/>
                    <a:pt x="48" y="31"/>
                  </a:cubicBezTo>
                  <a:cubicBezTo>
                    <a:pt x="48" y="30"/>
                    <a:pt x="49" y="30"/>
                    <a:pt x="49" y="29"/>
                  </a:cubicBezTo>
                  <a:cubicBezTo>
                    <a:pt x="49" y="28"/>
                    <a:pt x="49" y="27"/>
                    <a:pt x="48" y="27"/>
                  </a:cubicBezTo>
                  <a:cubicBezTo>
                    <a:pt x="47" y="26"/>
                    <a:pt x="45" y="27"/>
                    <a:pt x="45" y="28"/>
                  </a:cubicBezTo>
                  <a:cubicBezTo>
                    <a:pt x="45" y="29"/>
                    <a:pt x="45" y="30"/>
                    <a:pt x="46" y="30"/>
                  </a:cubicBezTo>
                  <a:cubicBezTo>
                    <a:pt x="46" y="32"/>
                    <a:pt x="45" y="35"/>
                    <a:pt x="45" y="37"/>
                  </a:cubicBezTo>
                  <a:cubicBezTo>
                    <a:pt x="44" y="38"/>
                    <a:pt x="44" y="39"/>
                    <a:pt x="44" y="40"/>
                  </a:cubicBezTo>
                  <a:cubicBezTo>
                    <a:pt x="44" y="40"/>
                    <a:pt x="44" y="39"/>
                    <a:pt x="43" y="38"/>
                  </a:cubicBezTo>
                  <a:cubicBezTo>
                    <a:pt x="44" y="35"/>
                    <a:pt x="44" y="32"/>
                    <a:pt x="41" y="30"/>
                  </a:cubicBezTo>
                  <a:cubicBezTo>
                    <a:pt x="42" y="30"/>
                    <a:pt x="42" y="29"/>
                    <a:pt x="42" y="29"/>
                  </a:cubicBezTo>
                  <a:cubicBezTo>
                    <a:pt x="41" y="28"/>
                    <a:pt x="40" y="27"/>
                    <a:pt x="39" y="27"/>
                  </a:cubicBezTo>
                  <a:cubicBezTo>
                    <a:pt x="38" y="27"/>
                    <a:pt x="37" y="28"/>
                    <a:pt x="37" y="30"/>
                  </a:cubicBezTo>
                  <a:cubicBezTo>
                    <a:pt x="38" y="31"/>
                    <a:pt x="39" y="32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3"/>
                    <a:pt x="42" y="35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1" y="39"/>
                    <a:pt x="41" y="39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0" y="40"/>
                    <a:pt x="40" y="40"/>
                    <a:pt x="40" y="39"/>
                  </a:cubicBezTo>
                  <a:cubicBezTo>
                    <a:pt x="40" y="37"/>
                    <a:pt x="40" y="36"/>
                    <a:pt x="36" y="34"/>
                  </a:cubicBezTo>
                  <a:cubicBezTo>
                    <a:pt x="36" y="33"/>
                    <a:pt x="36" y="33"/>
                    <a:pt x="35" y="32"/>
                  </a:cubicBezTo>
                  <a:cubicBezTo>
                    <a:pt x="34" y="31"/>
                    <a:pt x="33" y="32"/>
                    <a:pt x="32" y="33"/>
                  </a:cubicBezTo>
                  <a:cubicBezTo>
                    <a:pt x="32" y="33"/>
                    <a:pt x="32" y="35"/>
                    <a:pt x="33" y="35"/>
                  </a:cubicBezTo>
                  <a:cubicBezTo>
                    <a:pt x="34" y="36"/>
                    <a:pt x="35" y="36"/>
                    <a:pt x="35" y="35"/>
                  </a:cubicBezTo>
                  <a:cubicBezTo>
                    <a:pt x="39" y="37"/>
                    <a:pt x="39" y="38"/>
                    <a:pt x="39" y="39"/>
                  </a:cubicBezTo>
                  <a:cubicBezTo>
                    <a:pt x="39" y="40"/>
                    <a:pt x="39" y="41"/>
                    <a:pt x="39" y="4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6" y="37"/>
                    <a:pt x="34" y="37"/>
                    <a:pt x="32" y="37"/>
                  </a:cubicBezTo>
                  <a:cubicBezTo>
                    <a:pt x="30" y="38"/>
                    <a:pt x="29" y="38"/>
                    <a:pt x="26" y="35"/>
                  </a:cubicBezTo>
                  <a:cubicBezTo>
                    <a:pt x="27" y="34"/>
                    <a:pt x="26" y="33"/>
                    <a:pt x="26" y="32"/>
                  </a:cubicBezTo>
                  <a:cubicBezTo>
                    <a:pt x="25" y="32"/>
                    <a:pt x="23" y="32"/>
                    <a:pt x="23" y="33"/>
                  </a:cubicBezTo>
                  <a:cubicBezTo>
                    <a:pt x="22" y="34"/>
                    <a:pt x="22" y="35"/>
                    <a:pt x="23" y="36"/>
                  </a:cubicBezTo>
                  <a:cubicBezTo>
                    <a:pt x="24" y="36"/>
                    <a:pt x="24" y="36"/>
                    <a:pt x="25" y="36"/>
                  </a:cubicBezTo>
                  <a:cubicBezTo>
                    <a:pt x="28" y="39"/>
                    <a:pt x="30" y="39"/>
                    <a:pt x="32" y="39"/>
                  </a:cubicBezTo>
                  <a:cubicBezTo>
                    <a:pt x="33" y="39"/>
                    <a:pt x="35" y="39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2"/>
                    <a:pt x="35" y="42"/>
                    <a:pt x="35" y="42"/>
                  </a:cubicBezTo>
                  <a:cubicBezTo>
                    <a:pt x="35" y="42"/>
                    <a:pt x="35" y="43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2" y="43"/>
                    <a:pt x="29" y="42"/>
                    <a:pt x="27" y="42"/>
                  </a:cubicBezTo>
                  <a:cubicBezTo>
                    <a:pt x="27" y="42"/>
                    <a:pt x="27" y="41"/>
                    <a:pt x="26" y="41"/>
                  </a:cubicBezTo>
                  <a:cubicBezTo>
                    <a:pt x="25" y="41"/>
                    <a:pt x="24" y="42"/>
                    <a:pt x="24" y="43"/>
                  </a:cubicBezTo>
                  <a:cubicBezTo>
                    <a:pt x="23" y="44"/>
                    <a:pt x="24" y="45"/>
                    <a:pt x="25" y="45"/>
                  </a:cubicBezTo>
                  <a:cubicBezTo>
                    <a:pt x="26" y="45"/>
                    <a:pt x="27" y="45"/>
                    <a:pt x="27" y="44"/>
                  </a:cubicBezTo>
                  <a:cubicBezTo>
                    <a:pt x="29" y="44"/>
                    <a:pt x="32" y="44"/>
                    <a:pt x="34" y="44"/>
                  </a:cubicBezTo>
                  <a:cubicBezTo>
                    <a:pt x="35" y="44"/>
                    <a:pt x="35" y="45"/>
                    <a:pt x="35" y="45"/>
                  </a:cubicBezTo>
                  <a:cubicBezTo>
                    <a:pt x="35" y="45"/>
                    <a:pt x="33" y="45"/>
                    <a:pt x="33" y="45"/>
                  </a:cubicBezTo>
                  <a:cubicBezTo>
                    <a:pt x="33" y="46"/>
                    <a:pt x="35" y="46"/>
                    <a:pt x="36" y="47"/>
                  </a:cubicBezTo>
                  <a:cubicBezTo>
                    <a:pt x="36" y="47"/>
                    <a:pt x="35" y="47"/>
                    <a:pt x="36" y="48"/>
                  </a:cubicBezTo>
                  <a:cubicBezTo>
                    <a:pt x="36" y="48"/>
                    <a:pt x="36" y="48"/>
                    <a:pt x="37" y="48"/>
                  </a:cubicBezTo>
                  <a:cubicBezTo>
                    <a:pt x="35" y="49"/>
                    <a:pt x="33" y="49"/>
                    <a:pt x="30" y="49"/>
                  </a:cubicBezTo>
                  <a:cubicBezTo>
                    <a:pt x="30" y="48"/>
                    <a:pt x="29" y="47"/>
                    <a:pt x="28" y="48"/>
                  </a:cubicBezTo>
                  <a:cubicBezTo>
                    <a:pt x="27" y="48"/>
                    <a:pt x="26" y="49"/>
                    <a:pt x="26" y="50"/>
                  </a:cubicBezTo>
                  <a:cubicBezTo>
                    <a:pt x="26" y="51"/>
                    <a:pt x="27" y="52"/>
                    <a:pt x="29" y="52"/>
                  </a:cubicBezTo>
                  <a:cubicBezTo>
                    <a:pt x="29" y="52"/>
                    <a:pt x="30" y="51"/>
                    <a:pt x="30" y="51"/>
                  </a:cubicBezTo>
                  <a:cubicBezTo>
                    <a:pt x="31" y="51"/>
                    <a:pt x="32" y="50"/>
                    <a:pt x="34" y="50"/>
                  </a:cubicBezTo>
                  <a:cubicBezTo>
                    <a:pt x="34" y="50"/>
                    <a:pt x="35" y="50"/>
                    <a:pt x="36" y="51"/>
                  </a:cubicBezTo>
                  <a:cubicBezTo>
                    <a:pt x="35" y="51"/>
                    <a:pt x="35" y="52"/>
                    <a:pt x="34" y="52"/>
                  </a:cubicBezTo>
                  <a:cubicBezTo>
                    <a:pt x="32" y="55"/>
                    <a:pt x="29" y="57"/>
                    <a:pt x="28" y="59"/>
                  </a:cubicBezTo>
                  <a:cubicBezTo>
                    <a:pt x="27" y="59"/>
                    <a:pt x="26" y="59"/>
                    <a:pt x="26" y="60"/>
                  </a:cubicBezTo>
                  <a:cubicBezTo>
                    <a:pt x="25" y="61"/>
                    <a:pt x="25" y="62"/>
                    <a:pt x="26" y="63"/>
                  </a:cubicBezTo>
                  <a:cubicBezTo>
                    <a:pt x="26" y="64"/>
                    <a:pt x="28" y="64"/>
                    <a:pt x="29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30" y="58"/>
                    <a:pt x="33" y="56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6" y="53"/>
                  </a:cubicBezTo>
                  <a:cubicBezTo>
                    <a:pt x="36" y="54"/>
                    <a:pt x="38" y="52"/>
                    <a:pt x="39" y="52"/>
                  </a:cubicBezTo>
                  <a:cubicBezTo>
                    <a:pt x="38" y="54"/>
                    <a:pt x="37" y="56"/>
                    <a:pt x="35" y="58"/>
                  </a:cubicBezTo>
                  <a:cubicBezTo>
                    <a:pt x="34" y="57"/>
                    <a:pt x="33" y="57"/>
                    <a:pt x="32" y="58"/>
                  </a:cubicBezTo>
                  <a:cubicBezTo>
                    <a:pt x="32" y="59"/>
                    <a:pt x="32" y="60"/>
                    <a:pt x="33" y="61"/>
                  </a:cubicBezTo>
                  <a:cubicBezTo>
                    <a:pt x="34" y="62"/>
                    <a:pt x="35" y="61"/>
                    <a:pt x="36" y="60"/>
                  </a:cubicBezTo>
                  <a:cubicBezTo>
                    <a:pt x="36" y="60"/>
                    <a:pt x="36" y="59"/>
                    <a:pt x="36" y="59"/>
                  </a:cubicBezTo>
                  <a:cubicBezTo>
                    <a:pt x="38" y="57"/>
                    <a:pt x="39" y="55"/>
                    <a:pt x="40" y="54"/>
                  </a:cubicBezTo>
                  <a:cubicBezTo>
                    <a:pt x="40" y="55"/>
                    <a:pt x="40" y="55"/>
                    <a:pt x="41" y="56"/>
                  </a:cubicBezTo>
                  <a:cubicBezTo>
                    <a:pt x="41" y="57"/>
                    <a:pt x="42" y="59"/>
                    <a:pt x="41" y="62"/>
                  </a:cubicBezTo>
                  <a:cubicBezTo>
                    <a:pt x="40" y="62"/>
                    <a:pt x="39" y="63"/>
                    <a:pt x="38" y="64"/>
                  </a:cubicBezTo>
                  <a:cubicBezTo>
                    <a:pt x="38" y="65"/>
                    <a:pt x="39" y="66"/>
                    <a:pt x="40" y="66"/>
                  </a:cubicBezTo>
                  <a:cubicBezTo>
                    <a:pt x="41" y="67"/>
                    <a:pt x="42" y="66"/>
                    <a:pt x="43" y="65"/>
                  </a:cubicBezTo>
                  <a:cubicBezTo>
                    <a:pt x="43" y="64"/>
                    <a:pt x="42" y="63"/>
                    <a:pt x="42" y="63"/>
                  </a:cubicBezTo>
                  <a:cubicBezTo>
                    <a:pt x="44" y="59"/>
                    <a:pt x="43" y="57"/>
                    <a:pt x="42" y="55"/>
                  </a:cubicBezTo>
                  <a:cubicBezTo>
                    <a:pt x="42" y="55"/>
                    <a:pt x="41" y="54"/>
                    <a:pt x="41" y="54"/>
                  </a:cubicBezTo>
                  <a:cubicBezTo>
                    <a:pt x="41" y="54"/>
                    <a:pt x="42" y="54"/>
                    <a:pt x="42" y="53"/>
                  </a:cubicBezTo>
                  <a:cubicBezTo>
                    <a:pt x="42" y="54"/>
                    <a:pt x="43" y="54"/>
                    <a:pt x="43" y="54"/>
                  </a:cubicBezTo>
                  <a:cubicBezTo>
                    <a:pt x="43" y="55"/>
                    <a:pt x="43" y="56"/>
                    <a:pt x="44" y="57"/>
                  </a:cubicBezTo>
                  <a:cubicBezTo>
                    <a:pt x="44" y="58"/>
                    <a:pt x="43" y="58"/>
                    <a:pt x="44" y="59"/>
                  </a:cubicBezTo>
                  <a:cubicBezTo>
                    <a:pt x="44" y="60"/>
                    <a:pt x="45" y="61"/>
                    <a:pt x="46" y="60"/>
                  </a:cubicBezTo>
                  <a:cubicBezTo>
                    <a:pt x="47" y="60"/>
                    <a:pt x="48" y="59"/>
                    <a:pt x="48" y="58"/>
                  </a:cubicBezTo>
                  <a:cubicBezTo>
                    <a:pt x="47" y="57"/>
                    <a:pt x="46" y="56"/>
                    <a:pt x="45" y="56"/>
                  </a:cubicBezTo>
                  <a:cubicBezTo>
                    <a:pt x="45" y="55"/>
                    <a:pt x="45" y="55"/>
                    <a:pt x="44" y="54"/>
                  </a:cubicBezTo>
                  <a:cubicBezTo>
                    <a:pt x="45" y="54"/>
                    <a:pt x="44" y="53"/>
                    <a:pt x="45" y="53"/>
                  </a:cubicBezTo>
                  <a:cubicBezTo>
                    <a:pt x="45" y="53"/>
                    <a:pt x="46" y="53"/>
                    <a:pt x="46" y="53"/>
                  </a:cubicBezTo>
                  <a:cubicBezTo>
                    <a:pt x="47" y="56"/>
                    <a:pt x="49" y="59"/>
                    <a:pt x="50" y="64"/>
                  </a:cubicBezTo>
                  <a:cubicBezTo>
                    <a:pt x="49" y="65"/>
                    <a:pt x="48" y="66"/>
                    <a:pt x="49" y="67"/>
                  </a:cubicBezTo>
                  <a:cubicBezTo>
                    <a:pt x="49" y="68"/>
                    <a:pt x="50" y="69"/>
                    <a:pt x="51" y="68"/>
                  </a:cubicBezTo>
                  <a:close/>
                  <a:moveTo>
                    <a:pt x="49" y="49"/>
                  </a:moveTo>
                  <a:cubicBezTo>
                    <a:pt x="50" y="49"/>
                    <a:pt x="50" y="49"/>
                    <a:pt x="51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49"/>
                    <a:pt x="49" y="48"/>
                    <a:pt x="49" y="48"/>
                  </a:cubicBezTo>
                  <a:cubicBezTo>
                    <a:pt x="48" y="48"/>
                    <a:pt x="49" y="49"/>
                    <a:pt x="49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10409238" y="5956300"/>
              <a:ext cx="323850" cy="331788"/>
            </a:xfrm>
            <a:custGeom>
              <a:avLst/>
              <a:gdLst>
                <a:gd name="T0" fmla="*/ 50 w 89"/>
                <a:gd name="T1" fmla="*/ 68 h 91"/>
                <a:gd name="T2" fmla="*/ 84 w 89"/>
                <a:gd name="T3" fmla="*/ 25 h 91"/>
                <a:gd name="T4" fmla="*/ 27 w 89"/>
                <a:gd name="T5" fmla="*/ 22 h 91"/>
                <a:gd name="T6" fmla="*/ 63 w 89"/>
                <a:gd name="T7" fmla="*/ 59 h 91"/>
                <a:gd name="T8" fmla="*/ 50 w 89"/>
                <a:gd name="T9" fmla="*/ 48 h 91"/>
                <a:gd name="T10" fmla="*/ 50 w 89"/>
                <a:gd name="T11" fmla="*/ 49 h 91"/>
                <a:gd name="T12" fmla="*/ 54 w 89"/>
                <a:gd name="T13" fmla="*/ 60 h 91"/>
                <a:gd name="T14" fmla="*/ 49 w 89"/>
                <a:gd name="T15" fmla="*/ 50 h 91"/>
                <a:gd name="T16" fmla="*/ 46 w 89"/>
                <a:gd name="T17" fmla="*/ 52 h 91"/>
                <a:gd name="T18" fmla="*/ 45 w 89"/>
                <a:gd name="T19" fmla="*/ 61 h 91"/>
                <a:gd name="T20" fmla="*/ 45 w 89"/>
                <a:gd name="T21" fmla="*/ 51 h 91"/>
                <a:gd name="T22" fmla="*/ 42 w 89"/>
                <a:gd name="T23" fmla="*/ 54 h 91"/>
                <a:gd name="T24" fmla="*/ 35 w 89"/>
                <a:gd name="T25" fmla="*/ 64 h 91"/>
                <a:gd name="T26" fmla="*/ 37 w 89"/>
                <a:gd name="T27" fmla="*/ 60 h 91"/>
                <a:gd name="T28" fmla="*/ 41 w 89"/>
                <a:gd name="T29" fmla="*/ 48 h 91"/>
                <a:gd name="T30" fmla="*/ 34 w 89"/>
                <a:gd name="T31" fmla="*/ 51 h 91"/>
                <a:gd name="T32" fmla="*/ 31 w 89"/>
                <a:gd name="T33" fmla="*/ 51 h 91"/>
                <a:gd name="T34" fmla="*/ 40 w 89"/>
                <a:gd name="T35" fmla="*/ 47 h 91"/>
                <a:gd name="T36" fmla="*/ 38 w 89"/>
                <a:gd name="T37" fmla="*/ 46 h 91"/>
                <a:gd name="T38" fmla="*/ 35 w 89"/>
                <a:gd name="T39" fmla="*/ 46 h 91"/>
                <a:gd name="T40" fmla="*/ 24 w 89"/>
                <a:gd name="T41" fmla="*/ 47 h 91"/>
                <a:gd name="T42" fmla="*/ 34 w 89"/>
                <a:gd name="T43" fmla="*/ 45 h 91"/>
                <a:gd name="T44" fmla="*/ 36 w 89"/>
                <a:gd name="T45" fmla="*/ 42 h 91"/>
                <a:gd name="T46" fmla="*/ 26 w 89"/>
                <a:gd name="T47" fmla="*/ 39 h 91"/>
                <a:gd name="T48" fmla="*/ 37 w 89"/>
                <a:gd name="T49" fmla="*/ 41 h 91"/>
                <a:gd name="T50" fmla="*/ 32 w 89"/>
                <a:gd name="T51" fmla="*/ 35 h 91"/>
                <a:gd name="T52" fmla="*/ 33 w 89"/>
                <a:gd name="T53" fmla="*/ 31 h 91"/>
                <a:gd name="T54" fmla="*/ 39 w 89"/>
                <a:gd name="T55" fmla="*/ 39 h 91"/>
                <a:gd name="T56" fmla="*/ 42 w 89"/>
                <a:gd name="T57" fmla="*/ 39 h 91"/>
                <a:gd name="T58" fmla="*/ 37 w 89"/>
                <a:gd name="T59" fmla="*/ 31 h 91"/>
                <a:gd name="T60" fmla="*/ 40 w 89"/>
                <a:gd name="T61" fmla="*/ 29 h 91"/>
                <a:gd name="T62" fmla="*/ 43 w 89"/>
                <a:gd name="T63" fmla="*/ 37 h 91"/>
                <a:gd name="T64" fmla="*/ 42 w 89"/>
                <a:gd name="T65" fmla="*/ 23 h 91"/>
                <a:gd name="T66" fmla="*/ 44 w 89"/>
                <a:gd name="T67" fmla="*/ 20 h 91"/>
                <a:gd name="T68" fmla="*/ 44 w 89"/>
                <a:gd name="T69" fmla="*/ 36 h 91"/>
                <a:gd name="T70" fmla="*/ 46 w 89"/>
                <a:gd name="T71" fmla="*/ 34 h 91"/>
                <a:gd name="T72" fmla="*/ 48 w 89"/>
                <a:gd name="T73" fmla="*/ 25 h 91"/>
                <a:gd name="T74" fmla="*/ 50 w 89"/>
                <a:gd name="T75" fmla="*/ 27 h 91"/>
                <a:gd name="T76" fmla="*/ 49 w 89"/>
                <a:gd name="T77" fmla="*/ 33 h 91"/>
                <a:gd name="T78" fmla="*/ 50 w 89"/>
                <a:gd name="T79" fmla="*/ 37 h 91"/>
                <a:gd name="T80" fmla="*/ 56 w 89"/>
                <a:gd name="T81" fmla="*/ 29 h 91"/>
                <a:gd name="T82" fmla="*/ 53 w 89"/>
                <a:gd name="T83" fmla="*/ 36 h 91"/>
                <a:gd name="T84" fmla="*/ 64 w 89"/>
                <a:gd name="T85" fmla="*/ 34 h 91"/>
                <a:gd name="T86" fmla="*/ 67 w 89"/>
                <a:gd name="T87" fmla="*/ 36 h 91"/>
                <a:gd name="T88" fmla="*/ 55 w 89"/>
                <a:gd name="T89" fmla="*/ 38 h 91"/>
                <a:gd name="T90" fmla="*/ 59 w 89"/>
                <a:gd name="T91" fmla="*/ 40 h 91"/>
                <a:gd name="T92" fmla="*/ 62 w 89"/>
                <a:gd name="T93" fmla="*/ 42 h 91"/>
                <a:gd name="T94" fmla="*/ 56 w 89"/>
                <a:gd name="T95" fmla="*/ 44 h 91"/>
                <a:gd name="T96" fmla="*/ 65 w 89"/>
                <a:gd name="T97" fmla="*/ 48 h 91"/>
                <a:gd name="T98" fmla="*/ 55 w 89"/>
                <a:gd name="T99" fmla="*/ 45 h 91"/>
                <a:gd name="T100" fmla="*/ 53 w 89"/>
                <a:gd name="T101" fmla="*/ 45 h 91"/>
                <a:gd name="T102" fmla="*/ 58 w 89"/>
                <a:gd name="T103" fmla="*/ 51 h 91"/>
                <a:gd name="T104" fmla="*/ 52 w 89"/>
                <a:gd name="T105" fmla="*/ 47 h 91"/>
                <a:gd name="T106" fmla="*/ 60 w 89"/>
                <a:gd name="T107" fmla="*/ 56 h 91"/>
                <a:gd name="T108" fmla="*/ 46 w 89"/>
                <a:gd name="T109" fmla="*/ 50 h 91"/>
                <a:gd name="T110" fmla="*/ 45 w 89"/>
                <a:gd name="T111" fmla="*/ 4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1">
                  <a:moveTo>
                    <a:pt x="16" y="57"/>
                  </a:moveTo>
                  <a:cubicBezTo>
                    <a:pt x="11" y="64"/>
                    <a:pt x="10" y="74"/>
                    <a:pt x="23" y="81"/>
                  </a:cubicBezTo>
                  <a:cubicBezTo>
                    <a:pt x="38" y="91"/>
                    <a:pt x="47" y="80"/>
                    <a:pt x="50" y="68"/>
                  </a:cubicBezTo>
                  <a:cubicBezTo>
                    <a:pt x="58" y="78"/>
                    <a:pt x="70" y="84"/>
                    <a:pt x="81" y="69"/>
                  </a:cubicBezTo>
                  <a:cubicBezTo>
                    <a:pt x="87" y="59"/>
                    <a:pt x="86" y="52"/>
                    <a:pt x="81" y="47"/>
                  </a:cubicBezTo>
                  <a:cubicBezTo>
                    <a:pt x="86" y="43"/>
                    <a:pt x="89" y="35"/>
                    <a:pt x="84" y="25"/>
                  </a:cubicBezTo>
                  <a:cubicBezTo>
                    <a:pt x="78" y="13"/>
                    <a:pt x="70" y="12"/>
                    <a:pt x="63" y="15"/>
                  </a:cubicBezTo>
                  <a:cubicBezTo>
                    <a:pt x="62" y="7"/>
                    <a:pt x="57" y="0"/>
                    <a:pt x="44" y="1"/>
                  </a:cubicBezTo>
                  <a:cubicBezTo>
                    <a:pt x="28" y="1"/>
                    <a:pt x="24" y="11"/>
                    <a:pt x="27" y="22"/>
                  </a:cubicBezTo>
                  <a:cubicBezTo>
                    <a:pt x="17" y="18"/>
                    <a:pt x="6" y="20"/>
                    <a:pt x="2" y="35"/>
                  </a:cubicBezTo>
                  <a:cubicBezTo>
                    <a:pt x="0" y="49"/>
                    <a:pt x="7" y="56"/>
                    <a:pt x="16" y="57"/>
                  </a:cubicBezTo>
                  <a:close/>
                  <a:moveTo>
                    <a:pt x="63" y="59"/>
                  </a:moveTo>
                  <a:cubicBezTo>
                    <a:pt x="62" y="60"/>
                    <a:pt x="61" y="60"/>
                    <a:pt x="60" y="59"/>
                  </a:cubicBezTo>
                  <a:cubicBezTo>
                    <a:pt x="59" y="59"/>
                    <a:pt x="59" y="58"/>
                    <a:pt x="59" y="58"/>
                  </a:cubicBezTo>
                  <a:cubicBezTo>
                    <a:pt x="54" y="54"/>
                    <a:pt x="51" y="51"/>
                    <a:pt x="50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0" y="48"/>
                    <a:pt x="50" y="49"/>
                    <a:pt x="50" y="49"/>
                  </a:cubicBezTo>
                  <a:cubicBezTo>
                    <a:pt x="51" y="51"/>
                    <a:pt x="52" y="54"/>
                    <a:pt x="53" y="56"/>
                  </a:cubicBezTo>
                  <a:cubicBezTo>
                    <a:pt x="53" y="56"/>
                    <a:pt x="54" y="56"/>
                    <a:pt x="54" y="57"/>
                  </a:cubicBezTo>
                  <a:cubicBezTo>
                    <a:pt x="55" y="58"/>
                    <a:pt x="55" y="59"/>
                    <a:pt x="54" y="60"/>
                  </a:cubicBezTo>
                  <a:cubicBezTo>
                    <a:pt x="53" y="60"/>
                    <a:pt x="51" y="60"/>
                    <a:pt x="51" y="59"/>
                  </a:cubicBezTo>
                  <a:cubicBezTo>
                    <a:pt x="50" y="58"/>
                    <a:pt x="51" y="57"/>
                    <a:pt x="51" y="56"/>
                  </a:cubicBezTo>
                  <a:cubicBezTo>
                    <a:pt x="51" y="55"/>
                    <a:pt x="50" y="52"/>
                    <a:pt x="49" y="50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8" y="51"/>
                    <a:pt x="48" y="51"/>
                    <a:pt x="48" y="50"/>
                  </a:cubicBezTo>
                  <a:cubicBezTo>
                    <a:pt x="47" y="51"/>
                    <a:pt x="47" y="51"/>
                    <a:pt x="46" y="52"/>
                  </a:cubicBezTo>
                  <a:cubicBezTo>
                    <a:pt x="45" y="53"/>
                    <a:pt x="44" y="54"/>
                    <a:pt x="45" y="57"/>
                  </a:cubicBezTo>
                  <a:cubicBezTo>
                    <a:pt x="46" y="57"/>
                    <a:pt x="47" y="58"/>
                    <a:pt x="47" y="59"/>
                  </a:cubicBezTo>
                  <a:cubicBezTo>
                    <a:pt x="47" y="60"/>
                    <a:pt x="46" y="61"/>
                    <a:pt x="45" y="61"/>
                  </a:cubicBezTo>
                  <a:cubicBezTo>
                    <a:pt x="43" y="61"/>
                    <a:pt x="43" y="60"/>
                    <a:pt x="43" y="59"/>
                  </a:cubicBezTo>
                  <a:cubicBezTo>
                    <a:pt x="43" y="59"/>
                    <a:pt x="43" y="58"/>
                    <a:pt x="43" y="58"/>
                  </a:cubicBezTo>
                  <a:cubicBezTo>
                    <a:pt x="43" y="54"/>
                    <a:pt x="44" y="52"/>
                    <a:pt x="45" y="51"/>
                  </a:cubicBezTo>
                  <a:cubicBezTo>
                    <a:pt x="44" y="51"/>
                    <a:pt x="44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2"/>
                    <a:pt x="42" y="53"/>
                    <a:pt x="42" y="54"/>
                  </a:cubicBezTo>
                  <a:cubicBezTo>
                    <a:pt x="41" y="58"/>
                    <a:pt x="41" y="60"/>
                    <a:pt x="38" y="62"/>
                  </a:cubicBezTo>
                  <a:cubicBezTo>
                    <a:pt x="38" y="62"/>
                    <a:pt x="38" y="62"/>
                    <a:pt x="38" y="63"/>
                  </a:cubicBezTo>
                  <a:cubicBezTo>
                    <a:pt x="37" y="64"/>
                    <a:pt x="36" y="64"/>
                    <a:pt x="35" y="64"/>
                  </a:cubicBezTo>
                  <a:cubicBezTo>
                    <a:pt x="34" y="63"/>
                    <a:pt x="33" y="62"/>
                    <a:pt x="34" y="61"/>
                  </a:cubicBezTo>
                  <a:cubicBezTo>
                    <a:pt x="34" y="60"/>
                    <a:pt x="35" y="60"/>
                    <a:pt x="37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40" y="59"/>
                    <a:pt x="40" y="57"/>
                    <a:pt x="41" y="54"/>
                  </a:cubicBezTo>
                  <a:cubicBezTo>
                    <a:pt x="41" y="53"/>
                    <a:pt x="41" y="53"/>
                    <a:pt x="41" y="52"/>
                  </a:cubicBezTo>
                  <a:cubicBezTo>
                    <a:pt x="40" y="52"/>
                    <a:pt x="42" y="49"/>
                    <a:pt x="41" y="48"/>
                  </a:cubicBezTo>
                  <a:cubicBezTo>
                    <a:pt x="41" y="48"/>
                    <a:pt x="40" y="49"/>
                    <a:pt x="39" y="48"/>
                  </a:cubicBezTo>
                  <a:cubicBezTo>
                    <a:pt x="39" y="48"/>
                    <a:pt x="39" y="48"/>
                    <a:pt x="38" y="48"/>
                  </a:cubicBezTo>
                  <a:cubicBezTo>
                    <a:pt x="37" y="48"/>
                    <a:pt x="36" y="48"/>
                    <a:pt x="34" y="51"/>
                  </a:cubicBezTo>
                  <a:cubicBezTo>
                    <a:pt x="34" y="52"/>
                    <a:pt x="34" y="53"/>
                    <a:pt x="33" y="54"/>
                  </a:cubicBezTo>
                  <a:cubicBezTo>
                    <a:pt x="33" y="55"/>
                    <a:pt x="31" y="55"/>
                    <a:pt x="30" y="54"/>
                  </a:cubicBezTo>
                  <a:cubicBezTo>
                    <a:pt x="30" y="53"/>
                    <a:pt x="30" y="52"/>
                    <a:pt x="31" y="51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35" y="46"/>
                    <a:pt x="37" y="47"/>
                    <a:pt x="39" y="47"/>
                  </a:cubicBezTo>
                  <a:cubicBezTo>
                    <a:pt x="39" y="47"/>
                    <a:pt x="39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6"/>
                    <a:pt x="39" y="47"/>
                    <a:pt x="40" y="45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5"/>
                    <a:pt x="39" y="45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6" y="44"/>
                    <a:pt x="36" y="45"/>
                    <a:pt x="35" y="46"/>
                  </a:cubicBezTo>
                  <a:cubicBezTo>
                    <a:pt x="33" y="47"/>
                    <a:pt x="32" y="49"/>
                    <a:pt x="28" y="48"/>
                  </a:cubicBezTo>
                  <a:cubicBezTo>
                    <a:pt x="27" y="49"/>
                    <a:pt x="27" y="49"/>
                    <a:pt x="26" y="49"/>
                  </a:cubicBezTo>
                  <a:cubicBezTo>
                    <a:pt x="25" y="49"/>
                    <a:pt x="24" y="48"/>
                    <a:pt x="24" y="47"/>
                  </a:cubicBezTo>
                  <a:cubicBezTo>
                    <a:pt x="24" y="46"/>
                    <a:pt x="25" y="45"/>
                    <a:pt x="26" y="45"/>
                  </a:cubicBezTo>
                  <a:cubicBezTo>
                    <a:pt x="27" y="45"/>
                    <a:pt x="28" y="46"/>
                    <a:pt x="28" y="47"/>
                  </a:cubicBezTo>
                  <a:cubicBezTo>
                    <a:pt x="31" y="47"/>
                    <a:pt x="33" y="46"/>
                    <a:pt x="34" y="45"/>
                  </a:cubicBezTo>
                  <a:cubicBezTo>
                    <a:pt x="34" y="44"/>
                    <a:pt x="35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2"/>
                    <a:pt x="36" y="42"/>
                  </a:cubicBezTo>
                  <a:cubicBezTo>
                    <a:pt x="34" y="42"/>
                    <a:pt x="31" y="41"/>
                    <a:pt x="30" y="41"/>
                  </a:cubicBezTo>
                  <a:cubicBezTo>
                    <a:pt x="29" y="41"/>
                    <a:pt x="29" y="42"/>
                    <a:pt x="28" y="42"/>
                  </a:cubicBezTo>
                  <a:cubicBezTo>
                    <a:pt x="27" y="41"/>
                    <a:pt x="26" y="41"/>
                    <a:pt x="26" y="39"/>
                  </a:cubicBezTo>
                  <a:cubicBezTo>
                    <a:pt x="26" y="38"/>
                    <a:pt x="27" y="37"/>
                    <a:pt x="28" y="38"/>
                  </a:cubicBezTo>
                  <a:cubicBezTo>
                    <a:pt x="29" y="38"/>
                    <a:pt x="30" y="38"/>
                    <a:pt x="30" y="39"/>
                  </a:cubicBezTo>
                  <a:cubicBezTo>
                    <a:pt x="32" y="40"/>
                    <a:pt x="34" y="41"/>
                    <a:pt x="37" y="41"/>
                  </a:cubicBezTo>
                  <a:cubicBezTo>
                    <a:pt x="38" y="41"/>
                    <a:pt x="39" y="41"/>
                    <a:pt x="40" y="41"/>
                  </a:cubicBezTo>
                  <a:cubicBezTo>
                    <a:pt x="39" y="41"/>
                    <a:pt x="38" y="40"/>
                    <a:pt x="38" y="40"/>
                  </a:cubicBezTo>
                  <a:cubicBezTo>
                    <a:pt x="35" y="39"/>
                    <a:pt x="33" y="38"/>
                    <a:pt x="3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4"/>
                    <a:pt x="29" y="33"/>
                    <a:pt x="30" y="32"/>
                  </a:cubicBezTo>
                  <a:cubicBezTo>
                    <a:pt x="30" y="31"/>
                    <a:pt x="32" y="31"/>
                    <a:pt x="33" y="31"/>
                  </a:cubicBezTo>
                  <a:cubicBezTo>
                    <a:pt x="34" y="32"/>
                    <a:pt x="34" y="33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4" y="37"/>
                    <a:pt x="36" y="38"/>
                    <a:pt x="39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8"/>
                    <a:pt x="40" y="38"/>
                    <a:pt x="41" y="38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0" y="38"/>
                  </a:cubicBezTo>
                  <a:cubicBezTo>
                    <a:pt x="39" y="37"/>
                    <a:pt x="37" y="36"/>
                    <a:pt x="37" y="31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29"/>
                    <a:pt x="36" y="28"/>
                    <a:pt x="37" y="28"/>
                  </a:cubicBezTo>
                  <a:cubicBezTo>
                    <a:pt x="39" y="27"/>
                    <a:pt x="40" y="28"/>
                    <a:pt x="40" y="29"/>
                  </a:cubicBezTo>
                  <a:cubicBezTo>
                    <a:pt x="40" y="30"/>
                    <a:pt x="40" y="31"/>
                    <a:pt x="39" y="32"/>
                  </a:cubicBezTo>
                  <a:cubicBezTo>
                    <a:pt x="39" y="35"/>
                    <a:pt x="40" y="36"/>
                    <a:pt x="41" y="36"/>
                  </a:cubicBezTo>
                  <a:cubicBezTo>
                    <a:pt x="42" y="37"/>
                    <a:pt x="42" y="37"/>
                    <a:pt x="43" y="37"/>
                  </a:cubicBezTo>
                  <a:cubicBezTo>
                    <a:pt x="43" y="37"/>
                    <a:pt x="43" y="38"/>
                    <a:pt x="43" y="37"/>
                  </a:cubicBezTo>
                  <a:cubicBezTo>
                    <a:pt x="40" y="33"/>
                    <a:pt x="41" y="31"/>
                    <a:pt x="42" y="29"/>
                  </a:cubicBezTo>
                  <a:cubicBezTo>
                    <a:pt x="43" y="28"/>
                    <a:pt x="44" y="26"/>
                    <a:pt x="42" y="23"/>
                  </a:cubicBezTo>
                  <a:cubicBezTo>
                    <a:pt x="41" y="23"/>
                    <a:pt x="40" y="22"/>
                    <a:pt x="40" y="21"/>
                  </a:cubicBezTo>
                  <a:cubicBezTo>
                    <a:pt x="40" y="20"/>
                    <a:pt x="40" y="19"/>
                    <a:pt x="41" y="19"/>
                  </a:cubicBezTo>
                  <a:cubicBezTo>
                    <a:pt x="43" y="19"/>
                    <a:pt x="44" y="19"/>
                    <a:pt x="44" y="20"/>
                  </a:cubicBezTo>
                  <a:cubicBezTo>
                    <a:pt x="44" y="21"/>
                    <a:pt x="44" y="22"/>
                    <a:pt x="44" y="22"/>
                  </a:cubicBezTo>
                  <a:cubicBezTo>
                    <a:pt x="45" y="26"/>
                    <a:pt x="44" y="28"/>
                    <a:pt x="43" y="30"/>
                  </a:cubicBezTo>
                  <a:cubicBezTo>
                    <a:pt x="43" y="31"/>
                    <a:pt x="42" y="32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5" y="35"/>
                    <a:pt x="45" y="34"/>
                    <a:pt x="45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1"/>
                    <a:pt x="48" y="29"/>
                    <a:pt x="48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9" y="23"/>
                    <a:pt x="50" y="23"/>
                  </a:cubicBezTo>
                  <a:cubicBezTo>
                    <a:pt x="51" y="24"/>
                    <a:pt x="52" y="25"/>
                    <a:pt x="52" y="26"/>
                  </a:cubicBezTo>
                  <a:cubicBezTo>
                    <a:pt x="52" y="27"/>
                    <a:pt x="51" y="27"/>
                    <a:pt x="50" y="27"/>
                  </a:cubicBezTo>
                  <a:cubicBezTo>
                    <a:pt x="49" y="29"/>
                    <a:pt x="48" y="32"/>
                    <a:pt x="48" y="34"/>
                  </a:cubicBezTo>
                  <a:cubicBezTo>
                    <a:pt x="47" y="34"/>
                    <a:pt x="47" y="35"/>
                    <a:pt x="47" y="35"/>
                  </a:cubicBezTo>
                  <a:cubicBezTo>
                    <a:pt x="48" y="34"/>
                    <a:pt x="48" y="33"/>
                    <a:pt x="49" y="33"/>
                  </a:cubicBezTo>
                  <a:cubicBezTo>
                    <a:pt x="50" y="33"/>
                    <a:pt x="49" y="36"/>
                    <a:pt x="49" y="36"/>
                  </a:cubicBezTo>
                  <a:cubicBezTo>
                    <a:pt x="49" y="36"/>
                    <a:pt x="50" y="36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1" y="36"/>
                    <a:pt x="52" y="34"/>
                    <a:pt x="54" y="32"/>
                  </a:cubicBezTo>
                  <a:cubicBezTo>
                    <a:pt x="53" y="31"/>
                    <a:pt x="53" y="30"/>
                    <a:pt x="53" y="29"/>
                  </a:cubicBezTo>
                  <a:cubicBezTo>
                    <a:pt x="54" y="28"/>
                    <a:pt x="55" y="28"/>
                    <a:pt x="56" y="29"/>
                  </a:cubicBezTo>
                  <a:cubicBezTo>
                    <a:pt x="57" y="29"/>
                    <a:pt x="57" y="31"/>
                    <a:pt x="57" y="32"/>
                  </a:cubicBezTo>
                  <a:cubicBezTo>
                    <a:pt x="56" y="32"/>
                    <a:pt x="56" y="32"/>
                    <a:pt x="55" y="32"/>
                  </a:cubicBezTo>
                  <a:cubicBezTo>
                    <a:pt x="54" y="34"/>
                    <a:pt x="54" y="35"/>
                    <a:pt x="53" y="36"/>
                  </a:cubicBezTo>
                  <a:cubicBezTo>
                    <a:pt x="53" y="36"/>
                    <a:pt x="52" y="37"/>
                    <a:pt x="53" y="38"/>
                  </a:cubicBezTo>
                  <a:cubicBezTo>
                    <a:pt x="53" y="38"/>
                    <a:pt x="54" y="37"/>
                    <a:pt x="55" y="37"/>
                  </a:cubicBezTo>
                  <a:cubicBezTo>
                    <a:pt x="58" y="36"/>
                    <a:pt x="61" y="34"/>
                    <a:pt x="64" y="34"/>
                  </a:cubicBezTo>
                  <a:cubicBezTo>
                    <a:pt x="64" y="33"/>
                    <a:pt x="64" y="32"/>
                    <a:pt x="65" y="32"/>
                  </a:cubicBezTo>
                  <a:cubicBezTo>
                    <a:pt x="66" y="32"/>
                    <a:pt x="67" y="32"/>
                    <a:pt x="68" y="33"/>
                  </a:cubicBezTo>
                  <a:cubicBezTo>
                    <a:pt x="68" y="34"/>
                    <a:pt x="68" y="35"/>
                    <a:pt x="67" y="36"/>
                  </a:cubicBezTo>
                  <a:cubicBezTo>
                    <a:pt x="66" y="36"/>
                    <a:pt x="65" y="36"/>
                    <a:pt x="64" y="35"/>
                  </a:cubicBezTo>
                  <a:cubicBezTo>
                    <a:pt x="62" y="36"/>
                    <a:pt x="59" y="37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9"/>
                  </a:cubicBezTo>
                  <a:cubicBezTo>
                    <a:pt x="56" y="39"/>
                    <a:pt x="53" y="40"/>
                    <a:pt x="53" y="41"/>
                  </a:cubicBezTo>
                  <a:cubicBezTo>
                    <a:pt x="55" y="41"/>
                    <a:pt x="57" y="41"/>
                    <a:pt x="59" y="40"/>
                  </a:cubicBezTo>
                  <a:cubicBezTo>
                    <a:pt x="59" y="39"/>
                    <a:pt x="60" y="38"/>
                    <a:pt x="61" y="38"/>
                  </a:cubicBezTo>
                  <a:cubicBezTo>
                    <a:pt x="62" y="37"/>
                    <a:pt x="63" y="38"/>
                    <a:pt x="63" y="39"/>
                  </a:cubicBezTo>
                  <a:cubicBezTo>
                    <a:pt x="64" y="40"/>
                    <a:pt x="63" y="41"/>
                    <a:pt x="62" y="42"/>
                  </a:cubicBezTo>
                  <a:cubicBezTo>
                    <a:pt x="61" y="42"/>
                    <a:pt x="60" y="42"/>
                    <a:pt x="60" y="41"/>
                  </a:cubicBezTo>
                  <a:cubicBezTo>
                    <a:pt x="58" y="42"/>
                    <a:pt x="56" y="42"/>
                    <a:pt x="54" y="43"/>
                  </a:cubicBezTo>
                  <a:cubicBezTo>
                    <a:pt x="55" y="43"/>
                    <a:pt x="55" y="44"/>
                    <a:pt x="56" y="44"/>
                  </a:cubicBezTo>
                  <a:cubicBezTo>
                    <a:pt x="57" y="45"/>
                    <a:pt x="58" y="47"/>
                    <a:pt x="61" y="47"/>
                  </a:cubicBezTo>
                  <a:cubicBezTo>
                    <a:pt x="62" y="46"/>
                    <a:pt x="63" y="45"/>
                    <a:pt x="64" y="45"/>
                  </a:cubicBezTo>
                  <a:cubicBezTo>
                    <a:pt x="65" y="46"/>
                    <a:pt x="66" y="47"/>
                    <a:pt x="65" y="48"/>
                  </a:cubicBezTo>
                  <a:cubicBezTo>
                    <a:pt x="65" y="49"/>
                    <a:pt x="64" y="50"/>
                    <a:pt x="63" y="49"/>
                  </a:cubicBezTo>
                  <a:cubicBezTo>
                    <a:pt x="62" y="49"/>
                    <a:pt x="62" y="49"/>
                    <a:pt x="62" y="48"/>
                  </a:cubicBezTo>
                  <a:cubicBezTo>
                    <a:pt x="57" y="48"/>
                    <a:pt x="56" y="47"/>
                    <a:pt x="55" y="45"/>
                  </a:cubicBezTo>
                  <a:cubicBezTo>
                    <a:pt x="54" y="45"/>
                    <a:pt x="54" y="44"/>
                    <a:pt x="54" y="44"/>
                  </a:cubicBezTo>
                  <a:cubicBezTo>
                    <a:pt x="54" y="44"/>
                    <a:pt x="53" y="44"/>
                    <a:pt x="53" y="44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6"/>
                    <a:pt x="54" y="47"/>
                    <a:pt x="56" y="48"/>
                  </a:cubicBezTo>
                  <a:cubicBezTo>
                    <a:pt x="56" y="48"/>
                    <a:pt x="57" y="48"/>
                    <a:pt x="57" y="48"/>
                  </a:cubicBezTo>
                  <a:cubicBezTo>
                    <a:pt x="58" y="49"/>
                    <a:pt x="58" y="50"/>
                    <a:pt x="58" y="51"/>
                  </a:cubicBezTo>
                  <a:cubicBezTo>
                    <a:pt x="57" y="52"/>
                    <a:pt x="56" y="52"/>
                    <a:pt x="55" y="52"/>
                  </a:cubicBezTo>
                  <a:cubicBezTo>
                    <a:pt x="54" y="51"/>
                    <a:pt x="54" y="50"/>
                    <a:pt x="54" y="49"/>
                  </a:cubicBezTo>
                  <a:cubicBezTo>
                    <a:pt x="54" y="48"/>
                    <a:pt x="53" y="47"/>
                    <a:pt x="52" y="47"/>
                  </a:cubicBezTo>
                  <a:cubicBezTo>
                    <a:pt x="52" y="48"/>
                    <a:pt x="52" y="47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3" y="50"/>
                    <a:pt x="55" y="53"/>
                    <a:pt x="60" y="56"/>
                  </a:cubicBezTo>
                  <a:cubicBezTo>
                    <a:pt x="61" y="56"/>
                    <a:pt x="62" y="55"/>
                    <a:pt x="63" y="56"/>
                  </a:cubicBezTo>
                  <a:cubicBezTo>
                    <a:pt x="64" y="57"/>
                    <a:pt x="64" y="58"/>
                    <a:pt x="63" y="59"/>
                  </a:cubicBezTo>
                  <a:close/>
                  <a:moveTo>
                    <a:pt x="46" y="50"/>
                  </a:moveTo>
                  <a:cubicBezTo>
                    <a:pt x="46" y="50"/>
                    <a:pt x="46" y="51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5" y="50"/>
                    <a:pt x="45" y="49"/>
                    <a:pt x="45" y="49"/>
                  </a:cubicBezTo>
                  <a:cubicBezTo>
                    <a:pt x="46" y="49"/>
                    <a:pt x="46" y="49"/>
                    <a:pt x="46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10634663" y="6700838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10634663" y="6318250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11204576" y="6175375"/>
              <a:ext cx="0" cy="26670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 flipH="1">
              <a:off x="10634663" y="6442075"/>
              <a:ext cx="5699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>
              <a:off x="10780713" y="6130925"/>
              <a:ext cx="1238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 flipV="1">
              <a:off x="10904538" y="61309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0" y="8598"/>
            <a:ext cx="1093788" cy="6880226"/>
            <a:chOff x="871538" y="-14288"/>
            <a:chExt cx="1093788" cy="6880226"/>
          </a:xfrm>
        </p:grpSpPr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74713" y="-14288"/>
              <a:ext cx="328613" cy="325438"/>
            </a:xfrm>
            <a:custGeom>
              <a:avLst/>
              <a:gdLst>
                <a:gd name="T0" fmla="*/ 25 w 90"/>
                <a:gd name="T1" fmla="*/ 61 h 89"/>
                <a:gd name="T2" fmla="*/ 23 w 90"/>
                <a:gd name="T3" fmla="*/ 7 h 89"/>
                <a:gd name="T4" fmla="*/ 71 w 90"/>
                <a:gd name="T5" fmla="*/ 38 h 89"/>
                <a:gd name="T6" fmla="*/ 20 w 90"/>
                <a:gd name="T7" fmla="*/ 47 h 89"/>
                <a:gd name="T8" fmla="*/ 37 w 90"/>
                <a:gd name="T9" fmla="*/ 46 h 89"/>
                <a:gd name="T10" fmla="*/ 36 w 90"/>
                <a:gd name="T11" fmla="*/ 46 h 89"/>
                <a:gd name="T12" fmla="*/ 27 w 90"/>
                <a:gd name="T13" fmla="*/ 53 h 89"/>
                <a:gd name="T14" fmla="*/ 36 w 90"/>
                <a:gd name="T15" fmla="*/ 48 h 89"/>
                <a:gd name="T16" fmla="*/ 38 w 90"/>
                <a:gd name="T17" fmla="*/ 51 h 89"/>
                <a:gd name="T18" fmla="*/ 33 w 90"/>
                <a:gd name="T19" fmla="*/ 59 h 89"/>
                <a:gd name="T20" fmla="*/ 39 w 90"/>
                <a:gd name="T21" fmla="*/ 51 h 89"/>
                <a:gd name="T22" fmla="*/ 40 w 90"/>
                <a:gd name="T23" fmla="*/ 55 h 89"/>
                <a:gd name="T24" fmla="*/ 40 w 90"/>
                <a:gd name="T25" fmla="*/ 67 h 89"/>
                <a:gd name="T26" fmla="*/ 40 w 90"/>
                <a:gd name="T27" fmla="*/ 63 h 89"/>
                <a:gd name="T28" fmla="*/ 44 w 90"/>
                <a:gd name="T29" fmla="*/ 50 h 89"/>
                <a:gd name="T30" fmla="*/ 48 w 90"/>
                <a:gd name="T31" fmla="*/ 57 h 89"/>
                <a:gd name="T32" fmla="*/ 51 w 90"/>
                <a:gd name="T33" fmla="*/ 59 h 89"/>
                <a:gd name="T34" fmla="*/ 46 w 90"/>
                <a:gd name="T35" fmla="*/ 50 h 89"/>
                <a:gd name="T36" fmla="*/ 48 w 90"/>
                <a:gd name="T37" fmla="*/ 50 h 89"/>
                <a:gd name="T38" fmla="*/ 51 w 90"/>
                <a:gd name="T39" fmla="*/ 52 h 89"/>
                <a:gd name="T40" fmla="*/ 59 w 90"/>
                <a:gd name="T41" fmla="*/ 60 h 89"/>
                <a:gd name="T42" fmla="*/ 52 w 90"/>
                <a:gd name="T43" fmla="*/ 52 h 89"/>
                <a:gd name="T44" fmla="*/ 51 w 90"/>
                <a:gd name="T45" fmla="*/ 49 h 89"/>
                <a:gd name="T46" fmla="*/ 61 w 90"/>
                <a:gd name="T47" fmla="*/ 52 h 89"/>
                <a:gd name="T48" fmla="*/ 52 w 90"/>
                <a:gd name="T49" fmla="*/ 47 h 89"/>
                <a:gd name="T50" fmla="*/ 59 w 90"/>
                <a:gd name="T51" fmla="*/ 46 h 89"/>
                <a:gd name="T52" fmla="*/ 61 w 90"/>
                <a:gd name="T53" fmla="*/ 42 h 89"/>
                <a:gd name="T54" fmla="*/ 51 w 90"/>
                <a:gd name="T55" fmla="*/ 44 h 89"/>
                <a:gd name="T56" fmla="*/ 49 w 90"/>
                <a:gd name="T57" fmla="*/ 42 h 89"/>
                <a:gd name="T58" fmla="*/ 57 w 90"/>
                <a:gd name="T59" fmla="*/ 39 h 89"/>
                <a:gd name="T60" fmla="*/ 56 w 90"/>
                <a:gd name="T61" fmla="*/ 36 h 89"/>
                <a:gd name="T62" fmla="*/ 49 w 90"/>
                <a:gd name="T63" fmla="*/ 41 h 89"/>
                <a:gd name="T64" fmla="*/ 58 w 90"/>
                <a:gd name="T65" fmla="*/ 29 h 89"/>
                <a:gd name="T66" fmla="*/ 58 w 90"/>
                <a:gd name="T67" fmla="*/ 26 h 89"/>
                <a:gd name="T68" fmla="*/ 49 w 90"/>
                <a:gd name="T69" fmla="*/ 39 h 89"/>
                <a:gd name="T70" fmla="*/ 48 w 90"/>
                <a:gd name="T71" fmla="*/ 36 h 89"/>
                <a:gd name="T72" fmla="*/ 52 w 90"/>
                <a:gd name="T73" fmla="*/ 28 h 89"/>
                <a:gd name="T74" fmla="*/ 49 w 90"/>
                <a:gd name="T75" fmla="*/ 29 h 89"/>
                <a:gd name="T76" fmla="*/ 47 w 90"/>
                <a:gd name="T77" fmla="*/ 34 h 89"/>
                <a:gd name="T78" fmla="*/ 43 w 90"/>
                <a:gd name="T79" fmla="*/ 37 h 89"/>
                <a:gd name="T80" fmla="*/ 43 w 90"/>
                <a:gd name="T81" fmla="*/ 26 h 89"/>
                <a:gd name="T82" fmla="*/ 42 w 90"/>
                <a:gd name="T83" fmla="*/ 33 h 89"/>
                <a:gd name="T84" fmla="*/ 34 w 90"/>
                <a:gd name="T85" fmla="*/ 26 h 89"/>
                <a:gd name="T86" fmla="*/ 30 w 90"/>
                <a:gd name="T87" fmla="*/ 26 h 89"/>
                <a:gd name="T88" fmla="*/ 38 w 90"/>
                <a:gd name="T89" fmla="*/ 35 h 89"/>
                <a:gd name="T90" fmla="*/ 34 w 90"/>
                <a:gd name="T91" fmla="*/ 33 h 89"/>
                <a:gd name="T92" fmla="*/ 31 w 90"/>
                <a:gd name="T93" fmla="*/ 33 h 89"/>
                <a:gd name="T94" fmla="*/ 34 w 90"/>
                <a:gd name="T95" fmla="*/ 39 h 89"/>
                <a:gd name="T96" fmla="*/ 25 w 90"/>
                <a:gd name="T97" fmla="*/ 36 h 89"/>
                <a:gd name="T98" fmla="*/ 35 w 90"/>
                <a:gd name="T99" fmla="*/ 40 h 89"/>
                <a:gd name="T100" fmla="*/ 36 w 90"/>
                <a:gd name="T101" fmla="*/ 42 h 89"/>
                <a:gd name="T102" fmla="*/ 29 w 90"/>
                <a:gd name="T103" fmla="*/ 43 h 89"/>
                <a:gd name="T104" fmla="*/ 35 w 90"/>
                <a:gd name="T105" fmla="*/ 43 h 89"/>
                <a:gd name="T106" fmla="*/ 24 w 90"/>
                <a:gd name="T107" fmla="*/ 46 h 89"/>
                <a:gd name="T108" fmla="*/ 39 w 90"/>
                <a:gd name="T109" fmla="*/ 49 h 89"/>
                <a:gd name="T110" fmla="*/ 40 w 90"/>
                <a:gd name="T111" fmla="*/ 4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59" y="72"/>
                  </a:moveTo>
                  <a:cubicBezTo>
                    <a:pt x="59" y="82"/>
                    <a:pt x="54" y="89"/>
                    <a:pt x="40" y="88"/>
                  </a:cubicBezTo>
                  <a:cubicBezTo>
                    <a:pt x="21" y="87"/>
                    <a:pt x="20" y="73"/>
                    <a:pt x="25" y="61"/>
                  </a:cubicBezTo>
                  <a:cubicBezTo>
                    <a:pt x="13" y="65"/>
                    <a:pt x="0" y="63"/>
                    <a:pt x="0" y="44"/>
                  </a:cubicBezTo>
                  <a:cubicBezTo>
                    <a:pt x="0" y="32"/>
                    <a:pt x="6" y="27"/>
                    <a:pt x="13" y="26"/>
                  </a:cubicBezTo>
                  <a:cubicBezTo>
                    <a:pt x="11" y="19"/>
                    <a:pt x="13" y="12"/>
                    <a:pt x="23" y="7"/>
                  </a:cubicBezTo>
                  <a:cubicBezTo>
                    <a:pt x="35" y="0"/>
                    <a:pt x="42" y="4"/>
                    <a:pt x="46" y="11"/>
                  </a:cubicBezTo>
                  <a:cubicBezTo>
                    <a:pt x="52" y="5"/>
                    <a:pt x="60" y="3"/>
                    <a:pt x="70" y="10"/>
                  </a:cubicBezTo>
                  <a:cubicBezTo>
                    <a:pt x="83" y="20"/>
                    <a:pt x="79" y="31"/>
                    <a:pt x="71" y="38"/>
                  </a:cubicBezTo>
                  <a:cubicBezTo>
                    <a:pt x="82" y="41"/>
                    <a:pt x="90" y="48"/>
                    <a:pt x="83" y="63"/>
                  </a:cubicBezTo>
                  <a:cubicBezTo>
                    <a:pt x="77" y="76"/>
                    <a:pt x="68" y="77"/>
                    <a:pt x="59" y="72"/>
                  </a:cubicBezTo>
                  <a:close/>
                  <a:moveTo>
                    <a:pt x="20" y="47"/>
                  </a:moveTo>
                  <a:cubicBezTo>
                    <a:pt x="20" y="48"/>
                    <a:pt x="21" y="49"/>
                    <a:pt x="22" y="49"/>
                  </a:cubicBezTo>
                  <a:cubicBezTo>
                    <a:pt x="23" y="49"/>
                    <a:pt x="23" y="48"/>
                    <a:pt x="24" y="48"/>
                  </a:cubicBezTo>
                  <a:cubicBezTo>
                    <a:pt x="30" y="48"/>
                    <a:pt x="34" y="47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7" y="46"/>
                    <a:pt x="37" y="46"/>
                    <a:pt x="36" y="46"/>
                  </a:cubicBezTo>
                  <a:cubicBezTo>
                    <a:pt x="34" y="47"/>
                    <a:pt x="32" y="49"/>
                    <a:pt x="30" y="50"/>
                  </a:cubicBezTo>
                  <a:cubicBezTo>
                    <a:pt x="30" y="50"/>
                    <a:pt x="29" y="50"/>
                    <a:pt x="28" y="50"/>
                  </a:cubicBezTo>
                  <a:cubicBezTo>
                    <a:pt x="27" y="50"/>
                    <a:pt x="27" y="52"/>
                    <a:pt x="27" y="53"/>
                  </a:cubicBezTo>
                  <a:cubicBezTo>
                    <a:pt x="28" y="54"/>
                    <a:pt x="29" y="54"/>
                    <a:pt x="30" y="54"/>
                  </a:cubicBezTo>
                  <a:cubicBezTo>
                    <a:pt x="31" y="53"/>
                    <a:pt x="31" y="52"/>
                    <a:pt x="31" y="51"/>
                  </a:cubicBezTo>
                  <a:cubicBezTo>
                    <a:pt x="32" y="50"/>
                    <a:pt x="34" y="49"/>
                    <a:pt x="36" y="48"/>
                  </a:cubicBezTo>
                  <a:cubicBezTo>
                    <a:pt x="36" y="48"/>
                    <a:pt x="36" y="49"/>
                    <a:pt x="36" y="49"/>
                  </a:cubicBezTo>
                  <a:cubicBezTo>
                    <a:pt x="36" y="49"/>
                    <a:pt x="37" y="49"/>
                    <a:pt x="38" y="48"/>
                  </a:cubicBezTo>
                  <a:cubicBezTo>
                    <a:pt x="37" y="49"/>
                    <a:pt x="38" y="50"/>
                    <a:pt x="38" y="51"/>
                  </a:cubicBezTo>
                  <a:cubicBezTo>
                    <a:pt x="38" y="52"/>
                    <a:pt x="38" y="53"/>
                    <a:pt x="36" y="56"/>
                  </a:cubicBezTo>
                  <a:cubicBezTo>
                    <a:pt x="35" y="55"/>
                    <a:pt x="34" y="55"/>
                    <a:pt x="33" y="56"/>
                  </a:cubicBezTo>
                  <a:cubicBezTo>
                    <a:pt x="32" y="57"/>
                    <a:pt x="33" y="59"/>
                    <a:pt x="33" y="59"/>
                  </a:cubicBezTo>
                  <a:cubicBezTo>
                    <a:pt x="34" y="60"/>
                    <a:pt x="36" y="60"/>
                    <a:pt x="36" y="59"/>
                  </a:cubicBezTo>
                  <a:cubicBezTo>
                    <a:pt x="37" y="58"/>
                    <a:pt x="37" y="58"/>
                    <a:pt x="37" y="57"/>
                  </a:cubicBezTo>
                  <a:cubicBezTo>
                    <a:pt x="40" y="54"/>
                    <a:pt x="40" y="52"/>
                    <a:pt x="39" y="51"/>
                  </a:cubicBezTo>
                  <a:cubicBezTo>
                    <a:pt x="40" y="51"/>
                    <a:pt x="40" y="51"/>
                    <a:pt x="41" y="51"/>
                  </a:cubicBezTo>
                  <a:cubicBezTo>
                    <a:pt x="41" y="51"/>
                    <a:pt x="41" y="52"/>
                    <a:pt x="41" y="52"/>
                  </a:cubicBezTo>
                  <a:cubicBezTo>
                    <a:pt x="41" y="53"/>
                    <a:pt x="40" y="54"/>
                    <a:pt x="40" y="55"/>
                  </a:cubicBezTo>
                  <a:cubicBezTo>
                    <a:pt x="38" y="58"/>
                    <a:pt x="37" y="61"/>
                    <a:pt x="39" y="64"/>
                  </a:cubicBezTo>
                  <a:cubicBezTo>
                    <a:pt x="39" y="64"/>
                    <a:pt x="38" y="64"/>
                    <a:pt x="38" y="64"/>
                  </a:cubicBezTo>
                  <a:cubicBezTo>
                    <a:pt x="38" y="66"/>
                    <a:pt x="39" y="67"/>
                    <a:pt x="40" y="67"/>
                  </a:cubicBezTo>
                  <a:cubicBezTo>
                    <a:pt x="41" y="67"/>
                    <a:pt x="42" y="66"/>
                    <a:pt x="42" y="65"/>
                  </a:cubicBezTo>
                  <a:cubicBezTo>
                    <a:pt x="43" y="64"/>
                    <a:pt x="42" y="63"/>
                    <a:pt x="41" y="63"/>
                  </a:cubicBezTo>
                  <a:cubicBezTo>
                    <a:pt x="41" y="63"/>
                    <a:pt x="40" y="63"/>
                    <a:pt x="40" y="63"/>
                  </a:cubicBezTo>
                  <a:cubicBezTo>
                    <a:pt x="39" y="60"/>
                    <a:pt x="40" y="58"/>
                    <a:pt x="41" y="55"/>
                  </a:cubicBezTo>
                  <a:cubicBezTo>
                    <a:pt x="41" y="55"/>
                    <a:pt x="42" y="54"/>
                    <a:pt x="42" y="54"/>
                  </a:cubicBezTo>
                  <a:cubicBezTo>
                    <a:pt x="43" y="54"/>
                    <a:pt x="43" y="50"/>
                    <a:pt x="44" y="50"/>
                  </a:cubicBezTo>
                  <a:cubicBezTo>
                    <a:pt x="44" y="50"/>
                    <a:pt x="45" y="52"/>
                    <a:pt x="45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7" y="53"/>
                    <a:pt x="48" y="54"/>
                    <a:pt x="48" y="57"/>
                  </a:cubicBezTo>
                  <a:cubicBezTo>
                    <a:pt x="47" y="58"/>
                    <a:pt x="47" y="59"/>
                    <a:pt x="47" y="60"/>
                  </a:cubicBezTo>
                  <a:cubicBezTo>
                    <a:pt x="47" y="61"/>
                    <a:pt x="48" y="62"/>
                    <a:pt x="49" y="61"/>
                  </a:cubicBezTo>
                  <a:cubicBezTo>
                    <a:pt x="51" y="61"/>
                    <a:pt x="51" y="60"/>
                    <a:pt x="51" y="59"/>
                  </a:cubicBezTo>
                  <a:cubicBezTo>
                    <a:pt x="51" y="58"/>
                    <a:pt x="50" y="58"/>
                    <a:pt x="50" y="57"/>
                  </a:cubicBezTo>
                  <a:cubicBezTo>
                    <a:pt x="50" y="53"/>
                    <a:pt x="48" y="52"/>
                    <a:pt x="47" y="51"/>
                  </a:cubicBezTo>
                  <a:cubicBezTo>
                    <a:pt x="47" y="51"/>
                    <a:pt x="46" y="51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0"/>
                    <a:pt x="47" y="51"/>
                    <a:pt x="47" y="49"/>
                  </a:cubicBezTo>
                  <a:cubicBezTo>
                    <a:pt x="47" y="50"/>
                    <a:pt x="47" y="50"/>
                    <a:pt x="48" y="50"/>
                  </a:cubicBezTo>
                  <a:cubicBezTo>
                    <a:pt x="48" y="50"/>
                    <a:pt x="48" y="49"/>
                    <a:pt x="49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50"/>
                    <a:pt x="51" y="51"/>
                    <a:pt x="51" y="52"/>
                  </a:cubicBezTo>
                  <a:cubicBezTo>
                    <a:pt x="51" y="54"/>
                    <a:pt x="51" y="56"/>
                    <a:pt x="55" y="59"/>
                  </a:cubicBezTo>
                  <a:cubicBezTo>
                    <a:pt x="55" y="59"/>
                    <a:pt x="55" y="60"/>
                    <a:pt x="56" y="60"/>
                  </a:cubicBezTo>
                  <a:cubicBezTo>
                    <a:pt x="57" y="61"/>
                    <a:pt x="58" y="61"/>
                    <a:pt x="59" y="60"/>
                  </a:cubicBezTo>
                  <a:cubicBezTo>
                    <a:pt x="59" y="59"/>
                    <a:pt x="59" y="58"/>
                    <a:pt x="58" y="57"/>
                  </a:cubicBezTo>
                  <a:cubicBezTo>
                    <a:pt x="58" y="56"/>
                    <a:pt x="56" y="56"/>
                    <a:pt x="56" y="57"/>
                  </a:cubicBezTo>
                  <a:cubicBezTo>
                    <a:pt x="53" y="55"/>
                    <a:pt x="52" y="54"/>
                    <a:pt x="52" y="52"/>
                  </a:cubicBezTo>
                  <a:cubicBezTo>
                    <a:pt x="52" y="51"/>
                    <a:pt x="52" y="50"/>
                    <a:pt x="51" y="49"/>
                  </a:cubicBezTo>
                  <a:cubicBezTo>
                    <a:pt x="51" y="49"/>
                    <a:pt x="51" y="49"/>
                    <a:pt x="52" y="49"/>
                  </a:cubicBezTo>
                  <a:cubicBezTo>
                    <a:pt x="52" y="49"/>
                    <a:pt x="52" y="49"/>
                    <a:pt x="51" y="49"/>
                  </a:cubicBezTo>
                  <a:cubicBezTo>
                    <a:pt x="54" y="50"/>
                    <a:pt x="56" y="51"/>
                    <a:pt x="58" y="51"/>
                  </a:cubicBezTo>
                  <a:cubicBezTo>
                    <a:pt x="58" y="52"/>
                    <a:pt x="58" y="53"/>
                    <a:pt x="59" y="53"/>
                  </a:cubicBezTo>
                  <a:cubicBezTo>
                    <a:pt x="60" y="54"/>
                    <a:pt x="61" y="53"/>
                    <a:pt x="61" y="52"/>
                  </a:cubicBezTo>
                  <a:cubicBezTo>
                    <a:pt x="62" y="51"/>
                    <a:pt x="62" y="50"/>
                    <a:pt x="61" y="50"/>
                  </a:cubicBezTo>
                  <a:cubicBezTo>
                    <a:pt x="60" y="49"/>
                    <a:pt x="59" y="49"/>
                    <a:pt x="58" y="50"/>
                  </a:cubicBezTo>
                  <a:cubicBezTo>
                    <a:pt x="56" y="49"/>
                    <a:pt x="54" y="48"/>
                    <a:pt x="52" y="47"/>
                  </a:cubicBezTo>
                  <a:cubicBezTo>
                    <a:pt x="51" y="47"/>
                    <a:pt x="50" y="46"/>
                    <a:pt x="49" y="46"/>
                  </a:cubicBezTo>
                  <a:cubicBezTo>
                    <a:pt x="50" y="46"/>
                    <a:pt x="51" y="46"/>
                    <a:pt x="51" y="45"/>
                  </a:cubicBezTo>
                  <a:cubicBezTo>
                    <a:pt x="55" y="47"/>
                    <a:pt x="57" y="47"/>
                    <a:pt x="59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2" y="46"/>
                    <a:pt x="63" y="45"/>
                    <a:pt x="63" y="44"/>
                  </a:cubicBezTo>
                  <a:cubicBezTo>
                    <a:pt x="63" y="43"/>
                    <a:pt x="62" y="42"/>
                    <a:pt x="61" y="42"/>
                  </a:cubicBezTo>
                  <a:cubicBezTo>
                    <a:pt x="60" y="42"/>
                    <a:pt x="59" y="42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6" y="46"/>
                    <a:pt x="54" y="45"/>
                    <a:pt x="51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3"/>
                    <a:pt x="51" y="43"/>
                    <a:pt x="49" y="43"/>
                  </a:cubicBezTo>
                  <a:cubicBezTo>
                    <a:pt x="49" y="43"/>
                    <a:pt x="49" y="43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0" y="42"/>
                    <a:pt x="50" y="42"/>
                    <a:pt x="51" y="43"/>
                  </a:cubicBezTo>
                  <a:cubicBezTo>
                    <a:pt x="53" y="43"/>
                    <a:pt x="54" y="43"/>
                    <a:pt x="57" y="39"/>
                  </a:cubicBezTo>
                  <a:cubicBezTo>
                    <a:pt x="58" y="40"/>
                    <a:pt x="58" y="39"/>
                    <a:pt x="59" y="39"/>
                  </a:cubicBezTo>
                  <a:cubicBezTo>
                    <a:pt x="60" y="38"/>
                    <a:pt x="60" y="37"/>
                    <a:pt x="59" y="36"/>
                  </a:cubicBezTo>
                  <a:cubicBezTo>
                    <a:pt x="58" y="35"/>
                    <a:pt x="57" y="35"/>
                    <a:pt x="56" y="36"/>
                  </a:cubicBezTo>
                  <a:cubicBezTo>
                    <a:pt x="55" y="37"/>
                    <a:pt x="55" y="38"/>
                    <a:pt x="56" y="39"/>
                  </a:cubicBezTo>
                  <a:cubicBezTo>
                    <a:pt x="54" y="41"/>
                    <a:pt x="52" y="41"/>
                    <a:pt x="51" y="41"/>
                  </a:cubicBezTo>
                  <a:cubicBezTo>
                    <a:pt x="51" y="41"/>
                    <a:pt x="50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4" y="39"/>
                    <a:pt x="54" y="37"/>
                    <a:pt x="55" y="34"/>
                  </a:cubicBezTo>
                  <a:cubicBezTo>
                    <a:pt x="55" y="33"/>
                    <a:pt x="55" y="31"/>
                    <a:pt x="58" y="29"/>
                  </a:cubicBezTo>
                  <a:cubicBezTo>
                    <a:pt x="59" y="30"/>
                    <a:pt x="60" y="30"/>
                    <a:pt x="61" y="30"/>
                  </a:cubicBezTo>
                  <a:cubicBezTo>
                    <a:pt x="62" y="29"/>
                    <a:pt x="62" y="27"/>
                    <a:pt x="61" y="27"/>
                  </a:cubicBezTo>
                  <a:cubicBezTo>
                    <a:pt x="60" y="26"/>
                    <a:pt x="59" y="26"/>
                    <a:pt x="58" y="26"/>
                  </a:cubicBezTo>
                  <a:cubicBezTo>
                    <a:pt x="58" y="27"/>
                    <a:pt x="57" y="27"/>
                    <a:pt x="57" y="28"/>
                  </a:cubicBezTo>
                  <a:cubicBezTo>
                    <a:pt x="54" y="30"/>
                    <a:pt x="53" y="32"/>
                    <a:pt x="53" y="34"/>
                  </a:cubicBezTo>
                  <a:cubicBezTo>
                    <a:pt x="53" y="36"/>
                    <a:pt x="53" y="37"/>
                    <a:pt x="49" y="39"/>
                  </a:cubicBezTo>
                  <a:cubicBezTo>
                    <a:pt x="49" y="39"/>
                    <a:pt x="49" y="39"/>
                    <a:pt x="49" y="38"/>
                  </a:cubicBezTo>
                  <a:cubicBezTo>
                    <a:pt x="49" y="38"/>
                    <a:pt x="50" y="37"/>
                    <a:pt x="49" y="36"/>
                  </a:cubicBezTo>
                  <a:cubicBezTo>
                    <a:pt x="49" y="36"/>
                    <a:pt x="49" y="36"/>
                    <a:pt x="48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4"/>
                    <a:pt x="50" y="31"/>
                    <a:pt x="51" y="29"/>
                  </a:cubicBezTo>
                  <a:cubicBezTo>
                    <a:pt x="51" y="29"/>
                    <a:pt x="52" y="29"/>
                    <a:pt x="52" y="28"/>
                  </a:cubicBezTo>
                  <a:cubicBezTo>
                    <a:pt x="53" y="27"/>
                    <a:pt x="52" y="26"/>
                    <a:pt x="51" y="25"/>
                  </a:cubicBezTo>
                  <a:cubicBezTo>
                    <a:pt x="50" y="25"/>
                    <a:pt x="49" y="25"/>
                    <a:pt x="49" y="26"/>
                  </a:cubicBezTo>
                  <a:cubicBezTo>
                    <a:pt x="48" y="27"/>
                    <a:pt x="48" y="28"/>
                    <a:pt x="49" y="29"/>
                  </a:cubicBezTo>
                  <a:cubicBezTo>
                    <a:pt x="49" y="31"/>
                    <a:pt x="48" y="33"/>
                    <a:pt x="47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4"/>
                    <a:pt x="47" y="34"/>
                  </a:cubicBezTo>
                  <a:cubicBezTo>
                    <a:pt x="46" y="34"/>
                    <a:pt x="45" y="36"/>
                    <a:pt x="45" y="36"/>
                  </a:cubicBezTo>
                  <a:cubicBezTo>
                    <a:pt x="45" y="36"/>
                    <a:pt x="44" y="35"/>
                    <a:pt x="44" y="36"/>
                  </a:cubicBezTo>
                  <a:cubicBezTo>
                    <a:pt x="43" y="36"/>
                    <a:pt x="43" y="37"/>
                    <a:pt x="43" y="37"/>
                  </a:cubicBezTo>
                  <a:cubicBezTo>
                    <a:pt x="43" y="35"/>
                    <a:pt x="43" y="33"/>
                    <a:pt x="44" y="30"/>
                  </a:cubicBezTo>
                  <a:cubicBezTo>
                    <a:pt x="45" y="30"/>
                    <a:pt x="45" y="29"/>
                    <a:pt x="45" y="28"/>
                  </a:cubicBezTo>
                  <a:cubicBezTo>
                    <a:pt x="45" y="27"/>
                    <a:pt x="45" y="26"/>
                    <a:pt x="43" y="26"/>
                  </a:cubicBezTo>
                  <a:cubicBezTo>
                    <a:pt x="42" y="26"/>
                    <a:pt x="41" y="27"/>
                    <a:pt x="41" y="28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1"/>
                    <a:pt x="42" y="32"/>
                    <a:pt x="42" y="33"/>
                  </a:cubicBezTo>
                  <a:cubicBezTo>
                    <a:pt x="41" y="34"/>
                    <a:pt x="41" y="35"/>
                    <a:pt x="41" y="36"/>
                  </a:cubicBezTo>
                  <a:cubicBezTo>
                    <a:pt x="40" y="35"/>
                    <a:pt x="40" y="34"/>
                    <a:pt x="40" y="33"/>
                  </a:cubicBezTo>
                  <a:cubicBezTo>
                    <a:pt x="38" y="31"/>
                    <a:pt x="36" y="28"/>
                    <a:pt x="34" y="26"/>
                  </a:cubicBezTo>
                  <a:cubicBezTo>
                    <a:pt x="34" y="25"/>
                    <a:pt x="35" y="24"/>
                    <a:pt x="34" y="24"/>
                  </a:cubicBezTo>
                  <a:cubicBezTo>
                    <a:pt x="34" y="23"/>
                    <a:pt x="32" y="22"/>
                    <a:pt x="31" y="23"/>
                  </a:cubicBezTo>
                  <a:cubicBezTo>
                    <a:pt x="30" y="23"/>
                    <a:pt x="30" y="25"/>
                    <a:pt x="30" y="26"/>
                  </a:cubicBezTo>
                  <a:cubicBezTo>
                    <a:pt x="31" y="26"/>
                    <a:pt x="32" y="27"/>
                    <a:pt x="33" y="27"/>
                  </a:cubicBezTo>
                  <a:cubicBezTo>
                    <a:pt x="35" y="28"/>
                    <a:pt x="37" y="31"/>
                    <a:pt x="38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5"/>
                    <a:pt x="39" y="37"/>
                    <a:pt x="39" y="38"/>
                  </a:cubicBezTo>
                  <a:cubicBezTo>
                    <a:pt x="37" y="37"/>
                    <a:pt x="36" y="35"/>
                    <a:pt x="34" y="33"/>
                  </a:cubicBezTo>
                  <a:cubicBezTo>
                    <a:pt x="35" y="32"/>
                    <a:pt x="35" y="31"/>
                    <a:pt x="34" y="30"/>
                  </a:cubicBezTo>
                  <a:cubicBezTo>
                    <a:pt x="33" y="30"/>
                    <a:pt x="32" y="30"/>
                    <a:pt x="31" y="30"/>
                  </a:cubicBezTo>
                  <a:cubicBezTo>
                    <a:pt x="30" y="31"/>
                    <a:pt x="30" y="32"/>
                    <a:pt x="31" y="33"/>
                  </a:cubicBezTo>
                  <a:cubicBezTo>
                    <a:pt x="32" y="34"/>
                    <a:pt x="32" y="34"/>
                    <a:pt x="33" y="34"/>
                  </a:cubicBezTo>
                  <a:cubicBezTo>
                    <a:pt x="34" y="36"/>
                    <a:pt x="36" y="37"/>
                    <a:pt x="37" y="38"/>
                  </a:cubicBezTo>
                  <a:cubicBezTo>
                    <a:pt x="36" y="38"/>
                    <a:pt x="35" y="39"/>
                    <a:pt x="34" y="39"/>
                  </a:cubicBezTo>
                  <a:cubicBezTo>
                    <a:pt x="33" y="39"/>
                    <a:pt x="31" y="40"/>
                    <a:pt x="28" y="38"/>
                  </a:cubicBezTo>
                  <a:cubicBezTo>
                    <a:pt x="29" y="37"/>
                    <a:pt x="28" y="36"/>
                    <a:pt x="27" y="35"/>
                  </a:cubicBezTo>
                  <a:cubicBezTo>
                    <a:pt x="26" y="35"/>
                    <a:pt x="25" y="35"/>
                    <a:pt x="25" y="36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6" y="39"/>
                    <a:pt x="27" y="39"/>
                    <a:pt x="27" y="39"/>
                  </a:cubicBezTo>
                  <a:cubicBezTo>
                    <a:pt x="31" y="41"/>
                    <a:pt x="33" y="41"/>
                    <a:pt x="35" y="40"/>
                  </a:cubicBezTo>
                  <a:cubicBezTo>
                    <a:pt x="35" y="40"/>
                    <a:pt x="36" y="40"/>
                    <a:pt x="36" y="40"/>
                  </a:cubicBezTo>
                  <a:cubicBezTo>
                    <a:pt x="36" y="40"/>
                    <a:pt x="36" y="40"/>
                    <a:pt x="37" y="41"/>
                  </a:cubicBezTo>
                  <a:cubicBezTo>
                    <a:pt x="36" y="41"/>
                    <a:pt x="36" y="41"/>
                    <a:pt x="36" y="42"/>
                  </a:cubicBezTo>
                  <a:cubicBezTo>
                    <a:pt x="35" y="42"/>
                    <a:pt x="34" y="42"/>
                    <a:pt x="33" y="42"/>
                  </a:cubicBezTo>
                  <a:cubicBezTo>
                    <a:pt x="32" y="41"/>
                    <a:pt x="32" y="41"/>
                    <a:pt x="31" y="41"/>
                  </a:cubicBezTo>
                  <a:cubicBezTo>
                    <a:pt x="30" y="41"/>
                    <a:pt x="29" y="42"/>
                    <a:pt x="29" y="43"/>
                  </a:cubicBezTo>
                  <a:cubicBezTo>
                    <a:pt x="29" y="44"/>
                    <a:pt x="30" y="45"/>
                    <a:pt x="31" y="45"/>
                  </a:cubicBezTo>
                  <a:cubicBezTo>
                    <a:pt x="32" y="45"/>
                    <a:pt x="33" y="44"/>
                    <a:pt x="33" y="43"/>
                  </a:cubicBezTo>
                  <a:cubicBezTo>
                    <a:pt x="34" y="43"/>
                    <a:pt x="35" y="43"/>
                    <a:pt x="35" y="43"/>
                  </a:cubicBezTo>
                  <a:cubicBezTo>
                    <a:pt x="35" y="44"/>
                    <a:pt x="36" y="43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3" y="45"/>
                    <a:pt x="30" y="47"/>
                    <a:pt x="24" y="46"/>
                  </a:cubicBezTo>
                  <a:cubicBezTo>
                    <a:pt x="24" y="45"/>
                    <a:pt x="23" y="44"/>
                    <a:pt x="22" y="44"/>
                  </a:cubicBezTo>
                  <a:cubicBezTo>
                    <a:pt x="21" y="45"/>
                    <a:pt x="20" y="46"/>
                    <a:pt x="20" y="47"/>
                  </a:cubicBezTo>
                  <a:close/>
                  <a:moveTo>
                    <a:pt x="39" y="49"/>
                  </a:moveTo>
                  <a:cubicBezTo>
                    <a:pt x="39" y="49"/>
                    <a:pt x="39" y="50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0"/>
                    <a:pt x="40" y="49"/>
                    <a:pt x="40" y="49"/>
                  </a:cubicBezTo>
                  <a:cubicBezTo>
                    <a:pt x="40" y="48"/>
                    <a:pt x="40" y="49"/>
                    <a:pt x="39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1636713" y="-6350"/>
              <a:ext cx="328613" cy="328613"/>
            </a:xfrm>
            <a:custGeom>
              <a:avLst/>
              <a:gdLst>
                <a:gd name="T0" fmla="*/ 25 w 90"/>
                <a:gd name="T1" fmla="*/ 31 h 90"/>
                <a:gd name="T2" fmla="*/ 78 w 90"/>
                <a:gd name="T3" fmla="*/ 16 h 90"/>
                <a:gd name="T4" fmla="*/ 58 w 90"/>
                <a:gd name="T5" fmla="*/ 70 h 90"/>
                <a:gd name="T6" fmla="*/ 38 w 90"/>
                <a:gd name="T7" fmla="*/ 22 h 90"/>
                <a:gd name="T8" fmla="*/ 43 w 90"/>
                <a:gd name="T9" fmla="*/ 39 h 90"/>
                <a:gd name="T10" fmla="*/ 42 w 90"/>
                <a:gd name="T11" fmla="*/ 38 h 90"/>
                <a:gd name="T12" fmla="*/ 34 w 90"/>
                <a:gd name="T13" fmla="*/ 31 h 90"/>
                <a:gd name="T14" fmla="*/ 41 w 90"/>
                <a:gd name="T15" fmla="*/ 39 h 90"/>
                <a:gd name="T16" fmla="*/ 38 w 90"/>
                <a:gd name="T17" fmla="*/ 41 h 90"/>
                <a:gd name="T18" fmla="*/ 29 w 90"/>
                <a:gd name="T19" fmla="*/ 38 h 90"/>
                <a:gd name="T20" fmla="*/ 38 w 90"/>
                <a:gd name="T21" fmla="*/ 42 h 90"/>
                <a:gd name="T22" fmla="*/ 35 w 90"/>
                <a:gd name="T23" fmla="*/ 43 h 90"/>
                <a:gd name="T24" fmla="*/ 23 w 90"/>
                <a:gd name="T25" fmla="*/ 46 h 90"/>
                <a:gd name="T26" fmla="*/ 27 w 90"/>
                <a:gd name="T27" fmla="*/ 46 h 90"/>
                <a:gd name="T28" fmla="*/ 40 w 90"/>
                <a:gd name="T29" fmla="*/ 46 h 90"/>
                <a:gd name="T30" fmla="*/ 34 w 90"/>
                <a:gd name="T31" fmla="*/ 52 h 90"/>
                <a:gd name="T32" fmla="*/ 33 w 90"/>
                <a:gd name="T33" fmla="*/ 55 h 90"/>
                <a:gd name="T34" fmla="*/ 40 w 90"/>
                <a:gd name="T35" fmla="*/ 48 h 90"/>
                <a:gd name="T36" fmla="*/ 41 w 90"/>
                <a:gd name="T37" fmla="*/ 50 h 90"/>
                <a:gd name="T38" fmla="*/ 40 w 90"/>
                <a:gd name="T39" fmla="*/ 53 h 90"/>
                <a:gd name="T40" fmla="*/ 34 w 90"/>
                <a:gd name="T41" fmla="*/ 63 h 90"/>
                <a:gd name="T42" fmla="*/ 40 w 90"/>
                <a:gd name="T43" fmla="*/ 55 h 90"/>
                <a:gd name="T44" fmla="*/ 43 w 90"/>
                <a:gd name="T45" fmla="*/ 53 h 90"/>
                <a:gd name="T46" fmla="*/ 42 w 90"/>
                <a:gd name="T47" fmla="*/ 64 h 90"/>
                <a:gd name="T48" fmla="*/ 45 w 90"/>
                <a:gd name="T49" fmla="*/ 53 h 90"/>
                <a:gd name="T50" fmla="*/ 48 w 90"/>
                <a:gd name="T51" fmla="*/ 60 h 90"/>
                <a:gd name="T52" fmla="*/ 52 w 90"/>
                <a:gd name="T53" fmla="*/ 61 h 90"/>
                <a:gd name="T54" fmla="*/ 48 w 90"/>
                <a:gd name="T55" fmla="*/ 52 h 90"/>
                <a:gd name="T56" fmla="*/ 49 w 90"/>
                <a:gd name="T57" fmla="*/ 50 h 90"/>
                <a:gd name="T58" fmla="*/ 54 w 90"/>
                <a:gd name="T59" fmla="*/ 57 h 90"/>
                <a:gd name="T60" fmla="*/ 57 w 90"/>
                <a:gd name="T61" fmla="*/ 55 h 90"/>
                <a:gd name="T62" fmla="*/ 50 w 90"/>
                <a:gd name="T63" fmla="*/ 49 h 90"/>
                <a:gd name="T64" fmla="*/ 64 w 90"/>
                <a:gd name="T65" fmla="*/ 55 h 90"/>
                <a:gd name="T66" fmla="*/ 67 w 90"/>
                <a:gd name="T67" fmla="*/ 55 h 90"/>
                <a:gd name="T68" fmla="*/ 52 w 90"/>
                <a:gd name="T69" fmla="*/ 49 h 90"/>
                <a:gd name="T70" fmla="*/ 55 w 90"/>
                <a:gd name="T71" fmla="*/ 48 h 90"/>
                <a:gd name="T72" fmla="*/ 64 w 90"/>
                <a:gd name="T73" fmla="*/ 49 h 90"/>
                <a:gd name="T74" fmla="*/ 62 w 90"/>
                <a:gd name="T75" fmla="*/ 47 h 90"/>
                <a:gd name="T76" fmla="*/ 57 w 90"/>
                <a:gd name="T77" fmla="*/ 45 h 90"/>
                <a:gd name="T78" fmla="*/ 53 w 90"/>
                <a:gd name="T79" fmla="*/ 43 h 90"/>
                <a:gd name="T80" fmla="*/ 64 w 90"/>
                <a:gd name="T81" fmla="*/ 40 h 90"/>
                <a:gd name="T82" fmla="*/ 56 w 90"/>
                <a:gd name="T83" fmla="*/ 40 h 90"/>
                <a:gd name="T84" fmla="*/ 62 w 90"/>
                <a:gd name="T85" fmla="*/ 31 h 90"/>
                <a:gd name="T86" fmla="*/ 61 w 90"/>
                <a:gd name="T87" fmla="*/ 28 h 90"/>
                <a:gd name="T88" fmla="*/ 54 w 90"/>
                <a:gd name="T89" fmla="*/ 38 h 90"/>
                <a:gd name="T90" fmla="*/ 55 w 90"/>
                <a:gd name="T91" fmla="*/ 33 h 90"/>
                <a:gd name="T92" fmla="*/ 54 w 90"/>
                <a:gd name="T93" fmla="*/ 30 h 90"/>
                <a:gd name="T94" fmla="*/ 49 w 90"/>
                <a:gd name="T95" fmla="*/ 35 h 90"/>
                <a:gd name="T96" fmla="*/ 50 w 90"/>
                <a:gd name="T97" fmla="*/ 24 h 90"/>
                <a:gd name="T98" fmla="*/ 48 w 90"/>
                <a:gd name="T99" fmla="*/ 35 h 90"/>
                <a:gd name="T100" fmla="*/ 47 w 90"/>
                <a:gd name="T101" fmla="*/ 37 h 90"/>
                <a:gd name="T102" fmla="*/ 43 w 90"/>
                <a:gd name="T103" fmla="*/ 30 h 90"/>
                <a:gd name="T104" fmla="*/ 45 w 90"/>
                <a:gd name="T105" fmla="*/ 37 h 90"/>
                <a:gd name="T106" fmla="*/ 40 w 90"/>
                <a:gd name="T107" fmla="*/ 26 h 90"/>
                <a:gd name="T108" fmla="*/ 41 w 90"/>
                <a:gd name="T109" fmla="*/ 41 h 90"/>
                <a:gd name="T110" fmla="*/ 41 w 90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0">
                  <a:moveTo>
                    <a:pt x="22" y="66"/>
                  </a:moveTo>
                  <a:cubicBezTo>
                    <a:pt x="13" y="68"/>
                    <a:pt x="4" y="65"/>
                    <a:pt x="2" y="51"/>
                  </a:cubicBezTo>
                  <a:cubicBezTo>
                    <a:pt x="0" y="33"/>
                    <a:pt x="13" y="28"/>
                    <a:pt x="25" y="31"/>
                  </a:cubicBezTo>
                  <a:cubicBezTo>
                    <a:pt x="19" y="20"/>
                    <a:pt x="18" y="6"/>
                    <a:pt x="36" y="2"/>
                  </a:cubicBezTo>
                  <a:cubicBezTo>
                    <a:pt x="48" y="0"/>
                    <a:pt x="54" y="4"/>
                    <a:pt x="56" y="11"/>
                  </a:cubicBezTo>
                  <a:cubicBezTo>
                    <a:pt x="63" y="7"/>
                    <a:pt x="70" y="7"/>
                    <a:pt x="78" y="16"/>
                  </a:cubicBezTo>
                  <a:cubicBezTo>
                    <a:pt x="86" y="26"/>
                    <a:pt x="85" y="34"/>
                    <a:pt x="79" y="40"/>
                  </a:cubicBezTo>
                  <a:cubicBezTo>
                    <a:pt x="86" y="43"/>
                    <a:pt x="90" y="51"/>
                    <a:pt x="85" y="63"/>
                  </a:cubicBezTo>
                  <a:cubicBezTo>
                    <a:pt x="78" y="77"/>
                    <a:pt x="67" y="76"/>
                    <a:pt x="58" y="70"/>
                  </a:cubicBezTo>
                  <a:cubicBezTo>
                    <a:pt x="58" y="81"/>
                    <a:pt x="52" y="90"/>
                    <a:pt x="37" y="87"/>
                  </a:cubicBezTo>
                  <a:cubicBezTo>
                    <a:pt x="23" y="84"/>
                    <a:pt x="20" y="75"/>
                    <a:pt x="22" y="66"/>
                  </a:cubicBezTo>
                  <a:close/>
                  <a:moveTo>
                    <a:pt x="38" y="22"/>
                  </a:moveTo>
                  <a:cubicBezTo>
                    <a:pt x="37" y="23"/>
                    <a:pt x="36" y="24"/>
                    <a:pt x="37" y="25"/>
                  </a:cubicBezTo>
                  <a:cubicBezTo>
                    <a:pt x="37" y="26"/>
                    <a:pt x="38" y="26"/>
                    <a:pt x="38" y="26"/>
                  </a:cubicBezTo>
                  <a:cubicBezTo>
                    <a:pt x="39" y="33"/>
                    <a:pt x="41" y="36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8"/>
                    <a:pt x="42" y="38"/>
                  </a:cubicBezTo>
                  <a:cubicBezTo>
                    <a:pt x="41" y="36"/>
                    <a:pt x="39" y="34"/>
                    <a:pt x="37" y="33"/>
                  </a:cubicBezTo>
                  <a:cubicBezTo>
                    <a:pt x="37" y="32"/>
                    <a:pt x="37" y="31"/>
                    <a:pt x="37" y="31"/>
                  </a:cubicBezTo>
                  <a:cubicBezTo>
                    <a:pt x="36" y="30"/>
                    <a:pt x="35" y="30"/>
                    <a:pt x="34" y="31"/>
                  </a:cubicBezTo>
                  <a:cubicBezTo>
                    <a:pt x="33" y="31"/>
                    <a:pt x="33" y="33"/>
                    <a:pt x="34" y="33"/>
                  </a:cubicBezTo>
                  <a:cubicBezTo>
                    <a:pt x="34" y="34"/>
                    <a:pt x="35" y="34"/>
                    <a:pt x="36" y="34"/>
                  </a:cubicBezTo>
                  <a:cubicBezTo>
                    <a:pt x="38" y="35"/>
                    <a:pt x="39" y="37"/>
                    <a:pt x="41" y="39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9"/>
                    <a:pt x="40" y="39"/>
                    <a:pt x="41" y="40"/>
                  </a:cubicBezTo>
                  <a:cubicBezTo>
                    <a:pt x="40" y="40"/>
                    <a:pt x="39" y="40"/>
                    <a:pt x="38" y="41"/>
                  </a:cubicBezTo>
                  <a:cubicBezTo>
                    <a:pt x="37" y="41"/>
                    <a:pt x="36" y="42"/>
                    <a:pt x="33" y="40"/>
                  </a:cubicBezTo>
                  <a:cubicBezTo>
                    <a:pt x="33" y="39"/>
                    <a:pt x="33" y="38"/>
                    <a:pt x="32" y="37"/>
                  </a:cubicBezTo>
                  <a:cubicBezTo>
                    <a:pt x="31" y="37"/>
                    <a:pt x="29" y="37"/>
                    <a:pt x="29" y="38"/>
                  </a:cubicBezTo>
                  <a:cubicBezTo>
                    <a:pt x="29" y="39"/>
                    <a:pt x="29" y="41"/>
                    <a:pt x="30" y="41"/>
                  </a:cubicBezTo>
                  <a:cubicBezTo>
                    <a:pt x="31" y="41"/>
                    <a:pt x="31" y="41"/>
                    <a:pt x="32" y="41"/>
                  </a:cubicBezTo>
                  <a:cubicBezTo>
                    <a:pt x="35" y="43"/>
                    <a:pt x="37" y="43"/>
                    <a:pt x="38" y="42"/>
                  </a:cubicBezTo>
                  <a:cubicBezTo>
                    <a:pt x="38" y="43"/>
                    <a:pt x="39" y="43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6" y="44"/>
                    <a:pt x="35" y="43"/>
                  </a:cubicBezTo>
                  <a:cubicBezTo>
                    <a:pt x="31" y="43"/>
                    <a:pt x="29" y="42"/>
                    <a:pt x="26" y="44"/>
                  </a:cubicBezTo>
                  <a:cubicBezTo>
                    <a:pt x="26" y="44"/>
                    <a:pt x="25" y="44"/>
                    <a:pt x="25" y="44"/>
                  </a:cubicBezTo>
                  <a:cubicBezTo>
                    <a:pt x="24" y="44"/>
                    <a:pt x="23" y="45"/>
                    <a:pt x="23" y="46"/>
                  </a:cubicBezTo>
                  <a:cubicBezTo>
                    <a:pt x="23" y="47"/>
                    <a:pt x="24" y="48"/>
                    <a:pt x="25" y="48"/>
                  </a:cubicBezTo>
                  <a:cubicBezTo>
                    <a:pt x="26" y="48"/>
                    <a:pt x="27" y="47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9" y="44"/>
                    <a:pt x="31" y="44"/>
                    <a:pt x="35" y="45"/>
                  </a:cubicBezTo>
                  <a:cubicBezTo>
                    <a:pt x="35" y="45"/>
                    <a:pt x="35" y="45"/>
                    <a:pt x="36" y="45"/>
                  </a:cubicBezTo>
                  <a:cubicBezTo>
                    <a:pt x="36" y="46"/>
                    <a:pt x="40" y="45"/>
                    <a:pt x="40" y="46"/>
                  </a:cubicBezTo>
                  <a:cubicBezTo>
                    <a:pt x="40" y="47"/>
                    <a:pt x="39" y="47"/>
                    <a:pt x="39" y="48"/>
                  </a:cubicBezTo>
                  <a:cubicBezTo>
                    <a:pt x="39" y="48"/>
                    <a:pt x="39" y="49"/>
                    <a:pt x="39" y="49"/>
                  </a:cubicBezTo>
                  <a:cubicBezTo>
                    <a:pt x="38" y="50"/>
                    <a:pt x="38" y="51"/>
                    <a:pt x="34" y="52"/>
                  </a:cubicBezTo>
                  <a:cubicBezTo>
                    <a:pt x="34" y="51"/>
                    <a:pt x="33" y="51"/>
                    <a:pt x="32" y="51"/>
                  </a:cubicBezTo>
                  <a:cubicBezTo>
                    <a:pt x="31" y="52"/>
                    <a:pt x="30" y="53"/>
                    <a:pt x="31" y="54"/>
                  </a:cubicBezTo>
                  <a:cubicBezTo>
                    <a:pt x="31" y="55"/>
                    <a:pt x="32" y="56"/>
                    <a:pt x="33" y="55"/>
                  </a:cubicBezTo>
                  <a:cubicBezTo>
                    <a:pt x="34" y="55"/>
                    <a:pt x="34" y="54"/>
                    <a:pt x="35" y="54"/>
                  </a:cubicBezTo>
                  <a:cubicBezTo>
                    <a:pt x="39" y="53"/>
                    <a:pt x="40" y="51"/>
                    <a:pt x="40" y="49"/>
                  </a:cubicBezTo>
                  <a:cubicBezTo>
                    <a:pt x="40" y="49"/>
                    <a:pt x="40" y="49"/>
                    <a:pt x="40" y="48"/>
                  </a:cubicBezTo>
                  <a:cubicBezTo>
                    <a:pt x="40" y="48"/>
                    <a:pt x="41" y="48"/>
                    <a:pt x="41" y="48"/>
                  </a:cubicBezTo>
                  <a:cubicBezTo>
                    <a:pt x="41" y="48"/>
                    <a:pt x="40" y="50"/>
                    <a:pt x="42" y="49"/>
                  </a:cubicBezTo>
                  <a:cubicBezTo>
                    <a:pt x="41" y="49"/>
                    <a:pt x="41" y="50"/>
                    <a:pt x="41" y="50"/>
                  </a:cubicBezTo>
                  <a:cubicBezTo>
                    <a:pt x="42" y="51"/>
                    <a:pt x="42" y="50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3"/>
                    <a:pt x="41" y="53"/>
                    <a:pt x="40" y="53"/>
                  </a:cubicBezTo>
                  <a:cubicBezTo>
                    <a:pt x="38" y="54"/>
                    <a:pt x="36" y="55"/>
                    <a:pt x="34" y="59"/>
                  </a:cubicBezTo>
                  <a:cubicBezTo>
                    <a:pt x="34" y="59"/>
                    <a:pt x="33" y="60"/>
                    <a:pt x="33" y="60"/>
                  </a:cubicBezTo>
                  <a:cubicBezTo>
                    <a:pt x="32" y="61"/>
                    <a:pt x="33" y="62"/>
                    <a:pt x="34" y="63"/>
                  </a:cubicBezTo>
                  <a:cubicBezTo>
                    <a:pt x="35" y="63"/>
                    <a:pt x="36" y="63"/>
                    <a:pt x="37" y="62"/>
                  </a:cubicBezTo>
                  <a:cubicBezTo>
                    <a:pt x="37" y="61"/>
                    <a:pt x="37" y="60"/>
                    <a:pt x="36" y="59"/>
                  </a:cubicBezTo>
                  <a:cubicBezTo>
                    <a:pt x="37" y="56"/>
                    <a:pt x="39" y="55"/>
                    <a:pt x="40" y="55"/>
                  </a:cubicBezTo>
                  <a:cubicBezTo>
                    <a:pt x="41" y="55"/>
                    <a:pt x="42" y="54"/>
                    <a:pt x="43" y="53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3" y="56"/>
                    <a:pt x="42" y="58"/>
                    <a:pt x="42" y="60"/>
                  </a:cubicBezTo>
                  <a:cubicBezTo>
                    <a:pt x="41" y="60"/>
                    <a:pt x="41" y="61"/>
                    <a:pt x="41" y="61"/>
                  </a:cubicBezTo>
                  <a:cubicBezTo>
                    <a:pt x="40" y="62"/>
                    <a:pt x="41" y="64"/>
                    <a:pt x="42" y="64"/>
                  </a:cubicBezTo>
                  <a:cubicBezTo>
                    <a:pt x="43" y="64"/>
                    <a:pt x="44" y="64"/>
                    <a:pt x="45" y="63"/>
                  </a:cubicBezTo>
                  <a:cubicBezTo>
                    <a:pt x="45" y="62"/>
                    <a:pt x="44" y="61"/>
                    <a:pt x="44" y="60"/>
                  </a:cubicBezTo>
                  <a:cubicBezTo>
                    <a:pt x="44" y="58"/>
                    <a:pt x="44" y="56"/>
                    <a:pt x="45" y="53"/>
                  </a:cubicBezTo>
                  <a:cubicBezTo>
                    <a:pt x="45" y="52"/>
                    <a:pt x="45" y="52"/>
                    <a:pt x="46" y="51"/>
                  </a:cubicBezTo>
                  <a:cubicBezTo>
                    <a:pt x="46" y="51"/>
                    <a:pt x="46" y="52"/>
                    <a:pt x="46" y="52"/>
                  </a:cubicBezTo>
                  <a:cubicBezTo>
                    <a:pt x="46" y="56"/>
                    <a:pt x="46" y="58"/>
                    <a:pt x="48" y="60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3"/>
                    <a:pt x="49" y="63"/>
                    <a:pt x="50" y="63"/>
                  </a:cubicBezTo>
                  <a:cubicBezTo>
                    <a:pt x="52" y="63"/>
                    <a:pt x="52" y="62"/>
                    <a:pt x="52" y="61"/>
                  </a:cubicBezTo>
                  <a:cubicBezTo>
                    <a:pt x="52" y="60"/>
                    <a:pt x="51" y="59"/>
                    <a:pt x="50" y="59"/>
                  </a:cubicBezTo>
                  <a:cubicBezTo>
                    <a:pt x="50" y="59"/>
                    <a:pt x="49" y="59"/>
                    <a:pt x="49" y="59"/>
                  </a:cubicBezTo>
                  <a:cubicBezTo>
                    <a:pt x="47" y="57"/>
                    <a:pt x="48" y="55"/>
                    <a:pt x="48" y="52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9" y="51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50"/>
                    <a:pt x="49" y="51"/>
                    <a:pt x="49" y="51"/>
                  </a:cubicBezTo>
                  <a:cubicBezTo>
                    <a:pt x="49" y="53"/>
                    <a:pt x="49" y="55"/>
                    <a:pt x="54" y="57"/>
                  </a:cubicBezTo>
                  <a:cubicBezTo>
                    <a:pt x="54" y="57"/>
                    <a:pt x="54" y="58"/>
                    <a:pt x="54" y="58"/>
                  </a:cubicBezTo>
                  <a:cubicBezTo>
                    <a:pt x="55" y="59"/>
                    <a:pt x="57" y="59"/>
                    <a:pt x="57" y="58"/>
                  </a:cubicBezTo>
                  <a:cubicBezTo>
                    <a:pt x="58" y="57"/>
                    <a:pt x="58" y="56"/>
                    <a:pt x="57" y="55"/>
                  </a:cubicBezTo>
                  <a:cubicBezTo>
                    <a:pt x="56" y="54"/>
                    <a:pt x="55" y="55"/>
                    <a:pt x="54" y="55"/>
                  </a:cubicBezTo>
                  <a:cubicBezTo>
                    <a:pt x="51" y="54"/>
                    <a:pt x="51" y="53"/>
                    <a:pt x="51" y="51"/>
                  </a:cubicBezTo>
                  <a:cubicBezTo>
                    <a:pt x="51" y="51"/>
                    <a:pt x="51" y="50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4" y="54"/>
                    <a:pt x="56" y="53"/>
                    <a:pt x="58" y="53"/>
                  </a:cubicBezTo>
                  <a:cubicBezTo>
                    <a:pt x="59" y="53"/>
                    <a:pt x="61" y="53"/>
                    <a:pt x="64" y="55"/>
                  </a:cubicBezTo>
                  <a:cubicBezTo>
                    <a:pt x="63" y="56"/>
                    <a:pt x="63" y="57"/>
                    <a:pt x="64" y="58"/>
                  </a:cubicBezTo>
                  <a:cubicBezTo>
                    <a:pt x="65" y="59"/>
                    <a:pt x="66" y="59"/>
                    <a:pt x="67" y="58"/>
                  </a:cubicBezTo>
                  <a:cubicBezTo>
                    <a:pt x="68" y="57"/>
                    <a:pt x="67" y="55"/>
                    <a:pt x="67" y="55"/>
                  </a:cubicBezTo>
                  <a:cubicBezTo>
                    <a:pt x="66" y="54"/>
                    <a:pt x="65" y="54"/>
                    <a:pt x="65" y="54"/>
                  </a:cubicBezTo>
                  <a:cubicBezTo>
                    <a:pt x="62" y="51"/>
                    <a:pt x="60" y="51"/>
                    <a:pt x="58" y="52"/>
                  </a:cubicBezTo>
                  <a:cubicBezTo>
                    <a:pt x="56" y="52"/>
                    <a:pt x="55" y="52"/>
                    <a:pt x="52" y="49"/>
                  </a:cubicBezTo>
                  <a:cubicBezTo>
                    <a:pt x="52" y="49"/>
                    <a:pt x="52" y="49"/>
                    <a:pt x="53" y="48"/>
                  </a:cubicBezTo>
                  <a:cubicBezTo>
                    <a:pt x="53" y="48"/>
                    <a:pt x="54" y="49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8" y="48"/>
                    <a:pt x="60" y="48"/>
                    <a:pt x="62" y="48"/>
                  </a:cubicBezTo>
                  <a:cubicBezTo>
                    <a:pt x="62" y="49"/>
                    <a:pt x="63" y="49"/>
                    <a:pt x="64" y="49"/>
                  </a:cubicBezTo>
                  <a:cubicBezTo>
                    <a:pt x="65" y="50"/>
                    <a:pt x="66" y="49"/>
                    <a:pt x="66" y="48"/>
                  </a:cubicBezTo>
                  <a:cubicBezTo>
                    <a:pt x="66" y="47"/>
                    <a:pt x="66" y="46"/>
                    <a:pt x="64" y="45"/>
                  </a:cubicBezTo>
                  <a:cubicBezTo>
                    <a:pt x="64" y="45"/>
                    <a:pt x="63" y="46"/>
                    <a:pt x="62" y="47"/>
                  </a:cubicBezTo>
                  <a:cubicBezTo>
                    <a:pt x="60" y="47"/>
                    <a:pt x="58" y="47"/>
                    <a:pt x="55" y="46"/>
                  </a:cubicBezTo>
                  <a:cubicBezTo>
                    <a:pt x="55" y="46"/>
                    <a:pt x="55" y="46"/>
                    <a:pt x="54" y="46"/>
                  </a:cubicBezTo>
                  <a:cubicBezTo>
                    <a:pt x="55" y="46"/>
                    <a:pt x="57" y="46"/>
                    <a:pt x="57" y="45"/>
                  </a:cubicBezTo>
                  <a:cubicBezTo>
                    <a:pt x="57" y="45"/>
                    <a:pt x="54" y="44"/>
                    <a:pt x="54" y="44"/>
                  </a:cubicBezTo>
                  <a:cubicBezTo>
                    <a:pt x="54" y="44"/>
                    <a:pt x="55" y="43"/>
                    <a:pt x="54" y="43"/>
                  </a:cubicBezTo>
                  <a:cubicBezTo>
                    <a:pt x="54" y="43"/>
                    <a:pt x="53" y="43"/>
                    <a:pt x="53" y="43"/>
                  </a:cubicBezTo>
                  <a:cubicBezTo>
                    <a:pt x="55" y="42"/>
                    <a:pt x="57" y="42"/>
                    <a:pt x="60" y="41"/>
                  </a:cubicBezTo>
                  <a:cubicBezTo>
                    <a:pt x="60" y="42"/>
                    <a:pt x="61" y="43"/>
                    <a:pt x="62" y="43"/>
                  </a:cubicBezTo>
                  <a:cubicBezTo>
                    <a:pt x="63" y="43"/>
                    <a:pt x="64" y="41"/>
                    <a:pt x="64" y="40"/>
                  </a:cubicBezTo>
                  <a:cubicBezTo>
                    <a:pt x="63" y="39"/>
                    <a:pt x="62" y="39"/>
                    <a:pt x="61" y="39"/>
                  </a:cubicBezTo>
                  <a:cubicBezTo>
                    <a:pt x="60" y="39"/>
                    <a:pt x="60" y="39"/>
                    <a:pt x="60" y="40"/>
                  </a:cubicBezTo>
                  <a:cubicBezTo>
                    <a:pt x="58" y="40"/>
                    <a:pt x="57" y="40"/>
                    <a:pt x="56" y="40"/>
                  </a:cubicBezTo>
                  <a:cubicBezTo>
                    <a:pt x="55" y="40"/>
                    <a:pt x="54" y="40"/>
                    <a:pt x="54" y="40"/>
                  </a:cubicBezTo>
                  <a:cubicBezTo>
                    <a:pt x="54" y="39"/>
                    <a:pt x="55" y="39"/>
                    <a:pt x="56" y="38"/>
                  </a:cubicBezTo>
                  <a:cubicBezTo>
                    <a:pt x="58" y="36"/>
                    <a:pt x="60" y="33"/>
                    <a:pt x="62" y="31"/>
                  </a:cubicBezTo>
                  <a:cubicBezTo>
                    <a:pt x="63" y="31"/>
                    <a:pt x="63" y="31"/>
                    <a:pt x="64" y="31"/>
                  </a:cubicBezTo>
                  <a:cubicBezTo>
                    <a:pt x="65" y="30"/>
                    <a:pt x="65" y="29"/>
                    <a:pt x="64" y="28"/>
                  </a:cubicBezTo>
                  <a:cubicBezTo>
                    <a:pt x="63" y="27"/>
                    <a:pt x="62" y="27"/>
                    <a:pt x="61" y="28"/>
                  </a:cubicBezTo>
                  <a:cubicBezTo>
                    <a:pt x="60" y="28"/>
                    <a:pt x="60" y="29"/>
                    <a:pt x="61" y="30"/>
                  </a:cubicBezTo>
                  <a:cubicBezTo>
                    <a:pt x="59" y="32"/>
                    <a:pt x="57" y="35"/>
                    <a:pt x="55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3" y="37"/>
                    <a:pt x="52" y="39"/>
                    <a:pt x="51" y="38"/>
                  </a:cubicBezTo>
                  <a:cubicBezTo>
                    <a:pt x="52" y="37"/>
                    <a:pt x="53" y="35"/>
                    <a:pt x="55" y="33"/>
                  </a:cubicBezTo>
                  <a:cubicBezTo>
                    <a:pt x="56" y="34"/>
                    <a:pt x="57" y="33"/>
                    <a:pt x="57" y="32"/>
                  </a:cubicBezTo>
                  <a:cubicBezTo>
                    <a:pt x="58" y="31"/>
                    <a:pt x="58" y="30"/>
                    <a:pt x="57" y="29"/>
                  </a:cubicBezTo>
                  <a:cubicBezTo>
                    <a:pt x="56" y="29"/>
                    <a:pt x="54" y="29"/>
                    <a:pt x="54" y="30"/>
                  </a:cubicBezTo>
                  <a:cubicBezTo>
                    <a:pt x="53" y="31"/>
                    <a:pt x="53" y="31"/>
                    <a:pt x="54" y="32"/>
                  </a:cubicBezTo>
                  <a:cubicBezTo>
                    <a:pt x="52" y="34"/>
                    <a:pt x="51" y="35"/>
                    <a:pt x="50" y="37"/>
                  </a:cubicBezTo>
                  <a:cubicBezTo>
                    <a:pt x="50" y="36"/>
                    <a:pt x="50" y="35"/>
                    <a:pt x="49" y="35"/>
                  </a:cubicBezTo>
                  <a:cubicBezTo>
                    <a:pt x="48" y="33"/>
                    <a:pt x="48" y="32"/>
                    <a:pt x="49" y="28"/>
                  </a:cubicBezTo>
                  <a:cubicBezTo>
                    <a:pt x="50" y="29"/>
                    <a:pt x="51" y="28"/>
                    <a:pt x="51" y="27"/>
                  </a:cubicBezTo>
                  <a:cubicBezTo>
                    <a:pt x="51" y="26"/>
                    <a:pt x="51" y="25"/>
                    <a:pt x="50" y="24"/>
                  </a:cubicBezTo>
                  <a:cubicBezTo>
                    <a:pt x="48" y="24"/>
                    <a:pt x="47" y="25"/>
                    <a:pt x="47" y="26"/>
                  </a:cubicBezTo>
                  <a:cubicBezTo>
                    <a:pt x="47" y="27"/>
                    <a:pt x="47" y="27"/>
                    <a:pt x="48" y="28"/>
                  </a:cubicBezTo>
                  <a:cubicBezTo>
                    <a:pt x="46" y="32"/>
                    <a:pt x="47" y="34"/>
                    <a:pt x="48" y="35"/>
                  </a:cubicBezTo>
                  <a:cubicBezTo>
                    <a:pt x="48" y="36"/>
                    <a:pt x="48" y="36"/>
                    <a:pt x="49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6"/>
                    <a:pt x="46" y="35"/>
                    <a:pt x="46" y="33"/>
                  </a:cubicBezTo>
                  <a:cubicBezTo>
                    <a:pt x="46" y="33"/>
                    <a:pt x="46" y="32"/>
                    <a:pt x="46" y="32"/>
                  </a:cubicBezTo>
                  <a:cubicBezTo>
                    <a:pt x="46" y="31"/>
                    <a:pt x="45" y="30"/>
                    <a:pt x="43" y="30"/>
                  </a:cubicBezTo>
                  <a:cubicBezTo>
                    <a:pt x="42" y="30"/>
                    <a:pt x="42" y="32"/>
                    <a:pt x="42" y="33"/>
                  </a:cubicBezTo>
                  <a:cubicBezTo>
                    <a:pt x="42" y="34"/>
                    <a:pt x="43" y="34"/>
                    <a:pt x="44" y="34"/>
                  </a:cubicBezTo>
                  <a:cubicBezTo>
                    <a:pt x="45" y="35"/>
                    <a:pt x="45" y="36"/>
                    <a:pt x="45" y="37"/>
                  </a:cubicBezTo>
                  <a:cubicBezTo>
                    <a:pt x="45" y="37"/>
                    <a:pt x="45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2" y="35"/>
                    <a:pt x="40" y="32"/>
                    <a:pt x="40" y="26"/>
                  </a:cubicBezTo>
                  <a:cubicBezTo>
                    <a:pt x="41" y="26"/>
                    <a:pt x="41" y="25"/>
                    <a:pt x="41" y="24"/>
                  </a:cubicBezTo>
                  <a:cubicBezTo>
                    <a:pt x="40" y="23"/>
                    <a:pt x="39" y="22"/>
                    <a:pt x="38" y="22"/>
                  </a:cubicBezTo>
                  <a:close/>
                  <a:moveTo>
                    <a:pt x="41" y="41"/>
                  </a:moveTo>
                  <a:cubicBezTo>
                    <a:pt x="40" y="41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41" y="43"/>
                    <a:pt x="41" y="42"/>
                  </a:cubicBezTo>
                  <a:cubicBezTo>
                    <a:pt x="41" y="42"/>
                    <a:pt x="41" y="42"/>
                    <a:pt x="41" y="41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871538" y="760413"/>
              <a:ext cx="327025" cy="331788"/>
            </a:xfrm>
            <a:custGeom>
              <a:avLst/>
              <a:gdLst>
                <a:gd name="T0" fmla="*/ 25 w 90"/>
                <a:gd name="T1" fmla="*/ 31 h 91"/>
                <a:gd name="T2" fmla="*/ 78 w 90"/>
                <a:gd name="T3" fmla="*/ 17 h 91"/>
                <a:gd name="T4" fmla="*/ 59 w 90"/>
                <a:gd name="T5" fmla="*/ 71 h 91"/>
                <a:gd name="T6" fmla="*/ 39 w 90"/>
                <a:gd name="T7" fmla="*/ 23 h 91"/>
                <a:gd name="T8" fmla="*/ 43 w 90"/>
                <a:gd name="T9" fmla="*/ 39 h 91"/>
                <a:gd name="T10" fmla="*/ 43 w 90"/>
                <a:gd name="T11" fmla="*/ 39 h 91"/>
                <a:gd name="T12" fmla="*/ 34 w 90"/>
                <a:gd name="T13" fmla="*/ 31 h 91"/>
                <a:gd name="T14" fmla="*/ 41 w 90"/>
                <a:gd name="T15" fmla="*/ 39 h 91"/>
                <a:gd name="T16" fmla="*/ 38 w 90"/>
                <a:gd name="T17" fmla="*/ 41 h 91"/>
                <a:gd name="T18" fmla="*/ 29 w 90"/>
                <a:gd name="T19" fmla="*/ 39 h 91"/>
                <a:gd name="T20" fmla="*/ 39 w 90"/>
                <a:gd name="T21" fmla="*/ 43 h 91"/>
                <a:gd name="T22" fmla="*/ 35 w 90"/>
                <a:gd name="T23" fmla="*/ 44 h 91"/>
                <a:gd name="T24" fmla="*/ 23 w 90"/>
                <a:gd name="T25" fmla="*/ 47 h 91"/>
                <a:gd name="T26" fmla="*/ 27 w 90"/>
                <a:gd name="T27" fmla="*/ 46 h 91"/>
                <a:gd name="T28" fmla="*/ 40 w 90"/>
                <a:gd name="T29" fmla="*/ 47 h 91"/>
                <a:gd name="T30" fmla="*/ 35 w 90"/>
                <a:gd name="T31" fmla="*/ 53 h 91"/>
                <a:gd name="T32" fmla="*/ 34 w 90"/>
                <a:gd name="T33" fmla="*/ 56 h 91"/>
                <a:gd name="T34" fmla="*/ 41 w 90"/>
                <a:gd name="T35" fmla="*/ 49 h 91"/>
                <a:gd name="T36" fmla="*/ 41 w 90"/>
                <a:gd name="T37" fmla="*/ 51 h 91"/>
                <a:gd name="T38" fmla="*/ 40 w 90"/>
                <a:gd name="T39" fmla="*/ 54 h 91"/>
                <a:gd name="T40" fmla="*/ 34 w 90"/>
                <a:gd name="T41" fmla="*/ 64 h 91"/>
                <a:gd name="T42" fmla="*/ 40 w 90"/>
                <a:gd name="T43" fmla="*/ 56 h 91"/>
                <a:gd name="T44" fmla="*/ 44 w 90"/>
                <a:gd name="T45" fmla="*/ 54 h 91"/>
                <a:gd name="T46" fmla="*/ 42 w 90"/>
                <a:gd name="T47" fmla="*/ 65 h 91"/>
                <a:gd name="T48" fmla="*/ 45 w 90"/>
                <a:gd name="T49" fmla="*/ 54 h 91"/>
                <a:gd name="T50" fmla="*/ 49 w 90"/>
                <a:gd name="T51" fmla="*/ 61 h 91"/>
                <a:gd name="T52" fmla="*/ 53 w 90"/>
                <a:gd name="T53" fmla="*/ 62 h 91"/>
                <a:gd name="T54" fmla="*/ 48 w 90"/>
                <a:gd name="T55" fmla="*/ 53 h 91"/>
                <a:gd name="T56" fmla="*/ 49 w 90"/>
                <a:gd name="T57" fmla="*/ 51 h 91"/>
                <a:gd name="T58" fmla="*/ 54 w 90"/>
                <a:gd name="T59" fmla="*/ 58 h 91"/>
                <a:gd name="T60" fmla="*/ 57 w 90"/>
                <a:gd name="T61" fmla="*/ 56 h 91"/>
                <a:gd name="T62" fmla="*/ 51 w 90"/>
                <a:gd name="T63" fmla="*/ 50 h 91"/>
                <a:gd name="T64" fmla="*/ 64 w 90"/>
                <a:gd name="T65" fmla="*/ 56 h 91"/>
                <a:gd name="T66" fmla="*/ 67 w 90"/>
                <a:gd name="T67" fmla="*/ 55 h 91"/>
                <a:gd name="T68" fmla="*/ 53 w 90"/>
                <a:gd name="T69" fmla="*/ 50 h 91"/>
                <a:gd name="T70" fmla="*/ 55 w 90"/>
                <a:gd name="T71" fmla="*/ 48 h 91"/>
                <a:gd name="T72" fmla="*/ 64 w 90"/>
                <a:gd name="T73" fmla="*/ 50 h 91"/>
                <a:gd name="T74" fmla="*/ 63 w 90"/>
                <a:gd name="T75" fmla="*/ 47 h 91"/>
                <a:gd name="T76" fmla="*/ 57 w 90"/>
                <a:gd name="T77" fmla="*/ 46 h 91"/>
                <a:gd name="T78" fmla="*/ 53 w 90"/>
                <a:gd name="T79" fmla="*/ 43 h 91"/>
                <a:gd name="T80" fmla="*/ 64 w 90"/>
                <a:gd name="T81" fmla="*/ 41 h 91"/>
                <a:gd name="T82" fmla="*/ 56 w 90"/>
                <a:gd name="T83" fmla="*/ 41 h 91"/>
                <a:gd name="T84" fmla="*/ 62 w 90"/>
                <a:gd name="T85" fmla="*/ 32 h 91"/>
                <a:gd name="T86" fmla="*/ 62 w 90"/>
                <a:gd name="T87" fmla="*/ 28 h 91"/>
                <a:gd name="T88" fmla="*/ 55 w 90"/>
                <a:gd name="T89" fmla="*/ 38 h 91"/>
                <a:gd name="T90" fmla="*/ 55 w 90"/>
                <a:gd name="T91" fmla="*/ 34 h 91"/>
                <a:gd name="T92" fmla="*/ 54 w 90"/>
                <a:gd name="T93" fmla="*/ 31 h 91"/>
                <a:gd name="T94" fmla="*/ 49 w 90"/>
                <a:gd name="T95" fmla="*/ 35 h 91"/>
                <a:gd name="T96" fmla="*/ 50 w 90"/>
                <a:gd name="T97" fmla="*/ 25 h 91"/>
                <a:gd name="T98" fmla="*/ 48 w 90"/>
                <a:gd name="T99" fmla="*/ 36 h 91"/>
                <a:gd name="T100" fmla="*/ 47 w 90"/>
                <a:gd name="T101" fmla="*/ 38 h 91"/>
                <a:gd name="T102" fmla="*/ 44 w 90"/>
                <a:gd name="T103" fmla="*/ 31 h 91"/>
                <a:gd name="T104" fmla="*/ 46 w 90"/>
                <a:gd name="T105" fmla="*/ 37 h 91"/>
                <a:gd name="T106" fmla="*/ 40 w 90"/>
                <a:gd name="T107" fmla="*/ 27 h 91"/>
                <a:gd name="T108" fmla="*/ 41 w 90"/>
                <a:gd name="T109" fmla="*/ 42 h 91"/>
                <a:gd name="T110" fmla="*/ 41 w 90"/>
                <a:gd name="T111" fmla="*/ 4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67"/>
                  </a:moveTo>
                  <a:cubicBezTo>
                    <a:pt x="13" y="69"/>
                    <a:pt x="5" y="66"/>
                    <a:pt x="3" y="51"/>
                  </a:cubicBezTo>
                  <a:cubicBezTo>
                    <a:pt x="0" y="33"/>
                    <a:pt x="13" y="29"/>
                    <a:pt x="25" y="31"/>
                  </a:cubicBezTo>
                  <a:cubicBezTo>
                    <a:pt x="19" y="20"/>
                    <a:pt x="18" y="7"/>
                    <a:pt x="36" y="3"/>
                  </a:cubicBezTo>
                  <a:cubicBezTo>
                    <a:pt x="48" y="0"/>
                    <a:pt x="54" y="5"/>
                    <a:pt x="57" y="12"/>
                  </a:cubicBezTo>
                  <a:cubicBezTo>
                    <a:pt x="63" y="8"/>
                    <a:pt x="71" y="8"/>
                    <a:pt x="78" y="17"/>
                  </a:cubicBezTo>
                  <a:cubicBezTo>
                    <a:pt x="87" y="27"/>
                    <a:pt x="85" y="35"/>
                    <a:pt x="79" y="40"/>
                  </a:cubicBezTo>
                  <a:cubicBezTo>
                    <a:pt x="86" y="44"/>
                    <a:pt x="90" y="52"/>
                    <a:pt x="85" y="63"/>
                  </a:cubicBezTo>
                  <a:cubicBezTo>
                    <a:pt x="78" y="78"/>
                    <a:pt x="67" y="77"/>
                    <a:pt x="59" y="71"/>
                  </a:cubicBezTo>
                  <a:cubicBezTo>
                    <a:pt x="58" y="82"/>
                    <a:pt x="53" y="91"/>
                    <a:pt x="37" y="88"/>
                  </a:cubicBezTo>
                  <a:cubicBezTo>
                    <a:pt x="23" y="85"/>
                    <a:pt x="20" y="76"/>
                    <a:pt x="22" y="67"/>
                  </a:cubicBezTo>
                  <a:close/>
                  <a:moveTo>
                    <a:pt x="39" y="23"/>
                  </a:moveTo>
                  <a:cubicBezTo>
                    <a:pt x="37" y="23"/>
                    <a:pt x="37" y="25"/>
                    <a:pt x="37" y="26"/>
                  </a:cubicBezTo>
                  <a:cubicBezTo>
                    <a:pt x="37" y="26"/>
                    <a:pt x="38" y="27"/>
                    <a:pt x="38" y="27"/>
                  </a:cubicBezTo>
                  <a:cubicBezTo>
                    <a:pt x="39" y="33"/>
                    <a:pt x="42" y="37"/>
                    <a:pt x="43" y="39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1" y="37"/>
                    <a:pt x="39" y="35"/>
                    <a:pt x="38" y="34"/>
                  </a:cubicBezTo>
                  <a:cubicBezTo>
                    <a:pt x="38" y="33"/>
                    <a:pt x="38" y="32"/>
                    <a:pt x="37" y="32"/>
                  </a:cubicBezTo>
                  <a:cubicBezTo>
                    <a:pt x="37" y="31"/>
                    <a:pt x="35" y="31"/>
                    <a:pt x="34" y="31"/>
                  </a:cubicBezTo>
                  <a:cubicBezTo>
                    <a:pt x="34" y="32"/>
                    <a:pt x="33" y="33"/>
                    <a:pt x="34" y="34"/>
                  </a:cubicBezTo>
                  <a:cubicBezTo>
                    <a:pt x="35" y="35"/>
                    <a:pt x="36" y="35"/>
                    <a:pt x="37" y="35"/>
                  </a:cubicBezTo>
                  <a:cubicBezTo>
                    <a:pt x="38" y="36"/>
                    <a:pt x="40" y="38"/>
                    <a:pt x="41" y="39"/>
                  </a:cubicBezTo>
                  <a:cubicBezTo>
                    <a:pt x="41" y="39"/>
                    <a:pt x="40" y="39"/>
                    <a:pt x="40" y="39"/>
                  </a:cubicBezTo>
                  <a:cubicBezTo>
                    <a:pt x="40" y="39"/>
                    <a:pt x="41" y="40"/>
                    <a:pt x="41" y="41"/>
                  </a:cubicBezTo>
                  <a:cubicBezTo>
                    <a:pt x="40" y="40"/>
                    <a:pt x="39" y="41"/>
                    <a:pt x="38" y="41"/>
                  </a:cubicBezTo>
                  <a:cubicBezTo>
                    <a:pt x="37" y="42"/>
                    <a:pt x="36" y="42"/>
                    <a:pt x="33" y="40"/>
                  </a:cubicBezTo>
                  <a:cubicBezTo>
                    <a:pt x="34" y="39"/>
                    <a:pt x="33" y="38"/>
                    <a:pt x="32" y="38"/>
                  </a:cubicBezTo>
                  <a:cubicBezTo>
                    <a:pt x="31" y="37"/>
                    <a:pt x="30" y="38"/>
                    <a:pt x="29" y="39"/>
                  </a:cubicBezTo>
                  <a:cubicBezTo>
                    <a:pt x="29" y="40"/>
                    <a:pt x="29" y="41"/>
                    <a:pt x="30" y="42"/>
                  </a:cubicBezTo>
                  <a:cubicBezTo>
                    <a:pt x="31" y="42"/>
                    <a:pt x="32" y="42"/>
                    <a:pt x="32" y="42"/>
                  </a:cubicBezTo>
                  <a:cubicBezTo>
                    <a:pt x="36" y="44"/>
                    <a:pt x="37" y="43"/>
                    <a:pt x="39" y="43"/>
                  </a:cubicBezTo>
                  <a:cubicBezTo>
                    <a:pt x="38" y="43"/>
                    <a:pt x="39" y="43"/>
                    <a:pt x="39" y="44"/>
                  </a:cubicBezTo>
                  <a:cubicBezTo>
                    <a:pt x="39" y="44"/>
                    <a:pt x="39" y="45"/>
                    <a:pt x="38" y="45"/>
                  </a:cubicBezTo>
                  <a:cubicBezTo>
                    <a:pt x="37" y="45"/>
                    <a:pt x="36" y="44"/>
                    <a:pt x="35" y="44"/>
                  </a:cubicBezTo>
                  <a:cubicBezTo>
                    <a:pt x="31" y="43"/>
                    <a:pt x="29" y="43"/>
                    <a:pt x="26" y="45"/>
                  </a:cubicBezTo>
                  <a:cubicBezTo>
                    <a:pt x="26" y="45"/>
                    <a:pt x="26" y="45"/>
                    <a:pt x="25" y="45"/>
                  </a:cubicBezTo>
                  <a:cubicBezTo>
                    <a:pt x="24" y="45"/>
                    <a:pt x="23" y="46"/>
                    <a:pt x="23" y="47"/>
                  </a:cubicBezTo>
                  <a:cubicBezTo>
                    <a:pt x="23" y="48"/>
                    <a:pt x="24" y="49"/>
                    <a:pt x="25" y="49"/>
                  </a:cubicBezTo>
                  <a:cubicBezTo>
                    <a:pt x="27" y="49"/>
                    <a:pt x="27" y="48"/>
                    <a:pt x="27" y="47"/>
                  </a:cubicBezTo>
                  <a:cubicBezTo>
                    <a:pt x="27" y="47"/>
                    <a:pt x="27" y="46"/>
                    <a:pt x="27" y="46"/>
                  </a:cubicBezTo>
                  <a:cubicBezTo>
                    <a:pt x="30" y="45"/>
                    <a:pt x="32" y="45"/>
                    <a:pt x="35" y="46"/>
                  </a:cubicBezTo>
                  <a:cubicBezTo>
                    <a:pt x="35" y="46"/>
                    <a:pt x="36" y="46"/>
                    <a:pt x="36" y="46"/>
                  </a:cubicBezTo>
                  <a:cubicBezTo>
                    <a:pt x="36" y="47"/>
                    <a:pt x="40" y="46"/>
                    <a:pt x="40" y="47"/>
                  </a:cubicBezTo>
                  <a:cubicBezTo>
                    <a:pt x="40" y="47"/>
                    <a:pt x="39" y="48"/>
                    <a:pt x="39" y="49"/>
                  </a:cubicBezTo>
                  <a:cubicBezTo>
                    <a:pt x="39" y="49"/>
                    <a:pt x="39" y="49"/>
                    <a:pt x="39" y="50"/>
                  </a:cubicBezTo>
                  <a:cubicBezTo>
                    <a:pt x="39" y="51"/>
                    <a:pt x="38" y="52"/>
                    <a:pt x="35" y="53"/>
                  </a:cubicBezTo>
                  <a:cubicBezTo>
                    <a:pt x="34" y="52"/>
                    <a:pt x="33" y="52"/>
                    <a:pt x="32" y="52"/>
                  </a:cubicBezTo>
                  <a:cubicBezTo>
                    <a:pt x="31" y="53"/>
                    <a:pt x="30" y="54"/>
                    <a:pt x="31" y="55"/>
                  </a:cubicBezTo>
                  <a:cubicBezTo>
                    <a:pt x="31" y="56"/>
                    <a:pt x="33" y="56"/>
                    <a:pt x="34" y="56"/>
                  </a:cubicBezTo>
                  <a:cubicBezTo>
                    <a:pt x="34" y="56"/>
                    <a:pt x="35" y="55"/>
                    <a:pt x="35" y="55"/>
                  </a:cubicBezTo>
                  <a:cubicBezTo>
                    <a:pt x="39" y="53"/>
                    <a:pt x="40" y="52"/>
                    <a:pt x="40" y="50"/>
                  </a:cubicBezTo>
                  <a:cubicBezTo>
                    <a:pt x="40" y="50"/>
                    <a:pt x="41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9"/>
                    <a:pt x="41" y="50"/>
                    <a:pt x="42" y="50"/>
                  </a:cubicBezTo>
                  <a:cubicBezTo>
                    <a:pt x="42" y="50"/>
                    <a:pt x="41" y="51"/>
                    <a:pt x="41" y="51"/>
                  </a:cubicBezTo>
                  <a:cubicBezTo>
                    <a:pt x="42" y="51"/>
                    <a:pt x="42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3"/>
                    <a:pt x="41" y="54"/>
                    <a:pt x="40" y="54"/>
                  </a:cubicBezTo>
                  <a:cubicBezTo>
                    <a:pt x="38" y="55"/>
                    <a:pt x="36" y="56"/>
                    <a:pt x="35" y="60"/>
                  </a:cubicBezTo>
                  <a:cubicBezTo>
                    <a:pt x="34" y="60"/>
                    <a:pt x="34" y="60"/>
                    <a:pt x="33" y="61"/>
                  </a:cubicBezTo>
                  <a:cubicBezTo>
                    <a:pt x="33" y="62"/>
                    <a:pt x="33" y="63"/>
                    <a:pt x="34" y="64"/>
                  </a:cubicBezTo>
                  <a:cubicBezTo>
                    <a:pt x="35" y="64"/>
                    <a:pt x="37" y="64"/>
                    <a:pt x="37" y="63"/>
                  </a:cubicBezTo>
                  <a:cubicBezTo>
                    <a:pt x="38" y="62"/>
                    <a:pt x="37" y="61"/>
                    <a:pt x="36" y="60"/>
                  </a:cubicBezTo>
                  <a:cubicBezTo>
                    <a:pt x="38" y="57"/>
                    <a:pt x="39" y="56"/>
                    <a:pt x="40" y="56"/>
                  </a:cubicBezTo>
                  <a:cubicBezTo>
                    <a:pt x="41" y="55"/>
                    <a:pt x="42" y="55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4" y="54"/>
                    <a:pt x="44" y="54"/>
                  </a:cubicBezTo>
                  <a:cubicBezTo>
                    <a:pt x="43" y="56"/>
                    <a:pt x="43" y="59"/>
                    <a:pt x="42" y="61"/>
                  </a:cubicBezTo>
                  <a:cubicBezTo>
                    <a:pt x="42" y="61"/>
                    <a:pt x="41" y="61"/>
                    <a:pt x="41" y="62"/>
                  </a:cubicBezTo>
                  <a:cubicBezTo>
                    <a:pt x="41" y="63"/>
                    <a:pt x="41" y="64"/>
                    <a:pt x="42" y="65"/>
                  </a:cubicBezTo>
                  <a:cubicBezTo>
                    <a:pt x="43" y="65"/>
                    <a:pt x="45" y="64"/>
                    <a:pt x="45" y="63"/>
                  </a:cubicBezTo>
                  <a:cubicBezTo>
                    <a:pt x="45" y="62"/>
                    <a:pt x="45" y="61"/>
                    <a:pt x="44" y="61"/>
                  </a:cubicBezTo>
                  <a:cubicBezTo>
                    <a:pt x="44" y="59"/>
                    <a:pt x="45" y="56"/>
                    <a:pt x="45" y="54"/>
                  </a:cubicBezTo>
                  <a:cubicBezTo>
                    <a:pt x="46" y="53"/>
                    <a:pt x="46" y="52"/>
                    <a:pt x="46" y="51"/>
                  </a:cubicBezTo>
                  <a:cubicBezTo>
                    <a:pt x="46" y="52"/>
                    <a:pt x="46" y="53"/>
                    <a:pt x="47" y="53"/>
                  </a:cubicBezTo>
                  <a:cubicBezTo>
                    <a:pt x="46" y="57"/>
                    <a:pt x="46" y="59"/>
                    <a:pt x="49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9" y="63"/>
                    <a:pt x="50" y="64"/>
                    <a:pt x="51" y="64"/>
                  </a:cubicBezTo>
                  <a:cubicBezTo>
                    <a:pt x="52" y="64"/>
                    <a:pt x="53" y="63"/>
                    <a:pt x="53" y="62"/>
                  </a:cubicBezTo>
                  <a:cubicBezTo>
                    <a:pt x="52" y="61"/>
                    <a:pt x="51" y="60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48" y="58"/>
                    <a:pt x="48" y="56"/>
                    <a:pt x="48" y="53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51"/>
                    <a:pt x="50" y="52"/>
                    <a:pt x="50" y="52"/>
                  </a:cubicBezTo>
                  <a:cubicBezTo>
                    <a:pt x="50" y="54"/>
                    <a:pt x="50" y="55"/>
                    <a:pt x="54" y="58"/>
                  </a:cubicBezTo>
                  <a:cubicBezTo>
                    <a:pt x="54" y="58"/>
                    <a:pt x="54" y="59"/>
                    <a:pt x="55" y="59"/>
                  </a:cubicBezTo>
                  <a:cubicBezTo>
                    <a:pt x="56" y="60"/>
                    <a:pt x="57" y="60"/>
                    <a:pt x="58" y="59"/>
                  </a:cubicBezTo>
                  <a:cubicBezTo>
                    <a:pt x="58" y="58"/>
                    <a:pt x="58" y="57"/>
                    <a:pt x="57" y="56"/>
                  </a:cubicBezTo>
                  <a:cubicBezTo>
                    <a:pt x="56" y="55"/>
                    <a:pt x="55" y="55"/>
                    <a:pt x="55" y="56"/>
                  </a:cubicBezTo>
                  <a:cubicBezTo>
                    <a:pt x="51" y="54"/>
                    <a:pt x="51" y="53"/>
                    <a:pt x="51" y="52"/>
                  </a:cubicBezTo>
                  <a:cubicBezTo>
                    <a:pt x="51" y="51"/>
                    <a:pt x="51" y="51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4" y="54"/>
                    <a:pt x="56" y="54"/>
                    <a:pt x="58" y="54"/>
                  </a:cubicBezTo>
                  <a:cubicBezTo>
                    <a:pt x="60" y="54"/>
                    <a:pt x="61" y="54"/>
                    <a:pt x="64" y="56"/>
                  </a:cubicBezTo>
                  <a:cubicBezTo>
                    <a:pt x="63" y="57"/>
                    <a:pt x="64" y="58"/>
                    <a:pt x="64" y="59"/>
                  </a:cubicBezTo>
                  <a:cubicBezTo>
                    <a:pt x="65" y="60"/>
                    <a:pt x="67" y="59"/>
                    <a:pt x="67" y="58"/>
                  </a:cubicBezTo>
                  <a:cubicBezTo>
                    <a:pt x="68" y="57"/>
                    <a:pt x="68" y="56"/>
                    <a:pt x="67" y="55"/>
                  </a:cubicBezTo>
                  <a:cubicBezTo>
                    <a:pt x="66" y="55"/>
                    <a:pt x="66" y="55"/>
                    <a:pt x="65" y="55"/>
                  </a:cubicBezTo>
                  <a:cubicBezTo>
                    <a:pt x="62" y="52"/>
                    <a:pt x="60" y="52"/>
                    <a:pt x="58" y="52"/>
                  </a:cubicBezTo>
                  <a:cubicBezTo>
                    <a:pt x="57" y="53"/>
                    <a:pt x="55" y="53"/>
                    <a:pt x="53" y="50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4" y="49"/>
                    <a:pt x="55" y="50"/>
                    <a:pt x="55" y="49"/>
                  </a:cubicBezTo>
                  <a:cubicBezTo>
                    <a:pt x="55" y="49"/>
                    <a:pt x="55" y="49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8" y="49"/>
                    <a:pt x="61" y="49"/>
                    <a:pt x="63" y="49"/>
                  </a:cubicBezTo>
                  <a:cubicBezTo>
                    <a:pt x="63" y="50"/>
                    <a:pt x="63" y="50"/>
                    <a:pt x="64" y="50"/>
                  </a:cubicBezTo>
                  <a:cubicBezTo>
                    <a:pt x="65" y="50"/>
                    <a:pt x="66" y="50"/>
                    <a:pt x="66" y="49"/>
                  </a:cubicBezTo>
                  <a:cubicBezTo>
                    <a:pt x="67" y="47"/>
                    <a:pt x="66" y="46"/>
                    <a:pt x="65" y="46"/>
                  </a:cubicBezTo>
                  <a:cubicBezTo>
                    <a:pt x="64" y="46"/>
                    <a:pt x="63" y="47"/>
                    <a:pt x="63" y="47"/>
                  </a:cubicBezTo>
                  <a:cubicBezTo>
                    <a:pt x="61" y="47"/>
                    <a:pt x="58" y="47"/>
                    <a:pt x="56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7"/>
                    <a:pt x="57" y="47"/>
                    <a:pt x="57" y="46"/>
                  </a:cubicBezTo>
                  <a:cubicBezTo>
                    <a:pt x="57" y="45"/>
                    <a:pt x="55" y="45"/>
                    <a:pt x="54" y="45"/>
                  </a:cubicBezTo>
                  <a:cubicBezTo>
                    <a:pt x="54" y="45"/>
                    <a:pt x="55" y="44"/>
                    <a:pt x="54" y="44"/>
                  </a:cubicBezTo>
                  <a:cubicBezTo>
                    <a:pt x="54" y="44"/>
                    <a:pt x="54" y="43"/>
                    <a:pt x="53" y="43"/>
                  </a:cubicBezTo>
                  <a:cubicBezTo>
                    <a:pt x="55" y="43"/>
                    <a:pt x="57" y="42"/>
                    <a:pt x="60" y="42"/>
                  </a:cubicBezTo>
                  <a:cubicBezTo>
                    <a:pt x="60" y="43"/>
                    <a:pt x="61" y="44"/>
                    <a:pt x="62" y="44"/>
                  </a:cubicBezTo>
                  <a:cubicBezTo>
                    <a:pt x="63" y="43"/>
                    <a:pt x="64" y="42"/>
                    <a:pt x="64" y="41"/>
                  </a:cubicBezTo>
                  <a:cubicBezTo>
                    <a:pt x="64" y="40"/>
                    <a:pt x="63" y="39"/>
                    <a:pt x="61" y="40"/>
                  </a:cubicBezTo>
                  <a:cubicBezTo>
                    <a:pt x="61" y="40"/>
                    <a:pt x="60" y="40"/>
                    <a:pt x="60" y="41"/>
                  </a:cubicBezTo>
                  <a:cubicBezTo>
                    <a:pt x="59" y="41"/>
                    <a:pt x="58" y="41"/>
                    <a:pt x="56" y="41"/>
                  </a:cubicBezTo>
                  <a:cubicBezTo>
                    <a:pt x="56" y="41"/>
                    <a:pt x="55" y="41"/>
                    <a:pt x="54" y="41"/>
                  </a:cubicBezTo>
                  <a:cubicBezTo>
                    <a:pt x="55" y="40"/>
                    <a:pt x="55" y="40"/>
                    <a:pt x="56" y="39"/>
                  </a:cubicBezTo>
                  <a:cubicBezTo>
                    <a:pt x="58" y="37"/>
                    <a:pt x="61" y="34"/>
                    <a:pt x="62" y="32"/>
                  </a:cubicBezTo>
                  <a:cubicBezTo>
                    <a:pt x="63" y="32"/>
                    <a:pt x="64" y="32"/>
                    <a:pt x="64" y="32"/>
                  </a:cubicBezTo>
                  <a:cubicBezTo>
                    <a:pt x="65" y="31"/>
                    <a:pt x="65" y="29"/>
                    <a:pt x="64" y="29"/>
                  </a:cubicBezTo>
                  <a:cubicBezTo>
                    <a:pt x="64" y="28"/>
                    <a:pt x="62" y="28"/>
                    <a:pt x="62" y="28"/>
                  </a:cubicBezTo>
                  <a:cubicBezTo>
                    <a:pt x="61" y="29"/>
                    <a:pt x="61" y="30"/>
                    <a:pt x="61" y="31"/>
                  </a:cubicBezTo>
                  <a:cubicBezTo>
                    <a:pt x="60" y="33"/>
                    <a:pt x="57" y="36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4" y="38"/>
                  </a:cubicBezTo>
                  <a:cubicBezTo>
                    <a:pt x="54" y="37"/>
                    <a:pt x="52" y="40"/>
                    <a:pt x="51" y="39"/>
                  </a:cubicBezTo>
                  <a:cubicBezTo>
                    <a:pt x="52" y="38"/>
                    <a:pt x="53" y="36"/>
                    <a:pt x="55" y="34"/>
                  </a:cubicBezTo>
                  <a:cubicBezTo>
                    <a:pt x="56" y="34"/>
                    <a:pt x="57" y="34"/>
                    <a:pt x="58" y="33"/>
                  </a:cubicBezTo>
                  <a:cubicBezTo>
                    <a:pt x="58" y="32"/>
                    <a:pt x="58" y="31"/>
                    <a:pt x="57" y="30"/>
                  </a:cubicBezTo>
                  <a:cubicBezTo>
                    <a:pt x="56" y="30"/>
                    <a:pt x="55" y="30"/>
                    <a:pt x="54" y="31"/>
                  </a:cubicBezTo>
                  <a:cubicBezTo>
                    <a:pt x="54" y="31"/>
                    <a:pt x="54" y="32"/>
                    <a:pt x="54" y="33"/>
                  </a:cubicBezTo>
                  <a:cubicBezTo>
                    <a:pt x="52" y="34"/>
                    <a:pt x="51" y="36"/>
                    <a:pt x="50" y="37"/>
                  </a:cubicBezTo>
                  <a:cubicBezTo>
                    <a:pt x="50" y="37"/>
                    <a:pt x="50" y="36"/>
                    <a:pt x="49" y="35"/>
                  </a:cubicBezTo>
                  <a:cubicBezTo>
                    <a:pt x="49" y="34"/>
                    <a:pt x="48" y="33"/>
                    <a:pt x="49" y="29"/>
                  </a:cubicBezTo>
                  <a:cubicBezTo>
                    <a:pt x="50" y="29"/>
                    <a:pt x="51" y="29"/>
                    <a:pt x="52" y="28"/>
                  </a:cubicBezTo>
                  <a:cubicBezTo>
                    <a:pt x="52" y="26"/>
                    <a:pt x="51" y="25"/>
                    <a:pt x="50" y="25"/>
                  </a:cubicBezTo>
                  <a:cubicBezTo>
                    <a:pt x="49" y="25"/>
                    <a:pt x="48" y="26"/>
                    <a:pt x="48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6" y="33"/>
                    <a:pt x="47" y="34"/>
                    <a:pt x="48" y="36"/>
                  </a:cubicBezTo>
                  <a:cubicBezTo>
                    <a:pt x="48" y="36"/>
                    <a:pt x="49" y="37"/>
                    <a:pt x="49" y="37"/>
                  </a:cubicBezTo>
                  <a:cubicBezTo>
                    <a:pt x="49" y="37"/>
                    <a:pt x="48" y="38"/>
                    <a:pt x="48" y="38"/>
                  </a:cubicBezTo>
                  <a:cubicBezTo>
                    <a:pt x="48" y="37"/>
                    <a:pt x="47" y="37"/>
                    <a:pt x="47" y="38"/>
                  </a:cubicBezTo>
                  <a:cubicBezTo>
                    <a:pt x="47" y="37"/>
                    <a:pt x="47" y="36"/>
                    <a:pt x="46" y="34"/>
                  </a:cubicBezTo>
                  <a:cubicBezTo>
                    <a:pt x="46" y="34"/>
                    <a:pt x="47" y="33"/>
                    <a:pt x="46" y="32"/>
                  </a:cubicBezTo>
                  <a:cubicBezTo>
                    <a:pt x="46" y="31"/>
                    <a:pt x="45" y="31"/>
                    <a:pt x="44" y="31"/>
                  </a:cubicBezTo>
                  <a:cubicBezTo>
                    <a:pt x="43" y="31"/>
                    <a:pt x="42" y="32"/>
                    <a:pt x="42" y="33"/>
                  </a:cubicBezTo>
                  <a:cubicBezTo>
                    <a:pt x="43" y="35"/>
                    <a:pt x="44" y="35"/>
                    <a:pt x="45" y="35"/>
                  </a:cubicBezTo>
                  <a:cubicBezTo>
                    <a:pt x="45" y="36"/>
                    <a:pt x="45" y="37"/>
                    <a:pt x="46" y="37"/>
                  </a:cubicBezTo>
                  <a:cubicBezTo>
                    <a:pt x="45" y="37"/>
                    <a:pt x="46" y="38"/>
                    <a:pt x="45" y="38"/>
                  </a:cubicBezTo>
                  <a:cubicBezTo>
                    <a:pt x="45" y="38"/>
                    <a:pt x="44" y="38"/>
                    <a:pt x="44" y="38"/>
                  </a:cubicBezTo>
                  <a:cubicBezTo>
                    <a:pt x="43" y="36"/>
                    <a:pt x="41" y="33"/>
                    <a:pt x="40" y="27"/>
                  </a:cubicBezTo>
                  <a:cubicBezTo>
                    <a:pt x="41" y="27"/>
                    <a:pt x="42" y="25"/>
                    <a:pt x="41" y="24"/>
                  </a:cubicBezTo>
                  <a:cubicBezTo>
                    <a:pt x="41" y="23"/>
                    <a:pt x="40" y="23"/>
                    <a:pt x="39" y="23"/>
                  </a:cubicBezTo>
                  <a:close/>
                  <a:moveTo>
                    <a:pt x="41" y="42"/>
                  </a:moveTo>
                  <a:cubicBezTo>
                    <a:pt x="40" y="42"/>
                    <a:pt x="40" y="42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40" y="43"/>
                    <a:pt x="41" y="43"/>
                    <a:pt x="41" y="43"/>
                  </a:cubicBezTo>
                  <a:cubicBezTo>
                    <a:pt x="42" y="43"/>
                    <a:pt x="41" y="42"/>
                    <a:pt x="41" y="42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1454151" y="566738"/>
              <a:ext cx="325438" cy="328613"/>
            </a:xfrm>
            <a:custGeom>
              <a:avLst/>
              <a:gdLst>
                <a:gd name="T0" fmla="*/ 39 w 89"/>
                <a:gd name="T1" fmla="*/ 22 h 90"/>
                <a:gd name="T2" fmla="*/ 5 w 89"/>
                <a:gd name="T3" fmla="*/ 66 h 90"/>
                <a:gd name="T4" fmla="*/ 62 w 89"/>
                <a:gd name="T5" fmla="*/ 68 h 90"/>
                <a:gd name="T6" fmla="*/ 26 w 89"/>
                <a:gd name="T7" fmla="*/ 31 h 90"/>
                <a:gd name="T8" fmla="*/ 39 w 89"/>
                <a:gd name="T9" fmla="*/ 42 h 90"/>
                <a:gd name="T10" fmla="*/ 39 w 89"/>
                <a:gd name="T11" fmla="*/ 41 h 90"/>
                <a:gd name="T12" fmla="*/ 35 w 89"/>
                <a:gd name="T13" fmla="*/ 31 h 90"/>
                <a:gd name="T14" fmla="*/ 40 w 89"/>
                <a:gd name="T15" fmla="*/ 40 h 90"/>
                <a:gd name="T16" fmla="*/ 43 w 89"/>
                <a:gd name="T17" fmla="*/ 38 h 90"/>
                <a:gd name="T18" fmla="*/ 44 w 89"/>
                <a:gd name="T19" fmla="*/ 29 h 90"/>
                <a:gd name="T20" fmla="*/ 44 w 89"/>
                <a:gd name="T21" fmla="*/ 39 h 90"/>
                <a:gd name="T22" fmla="*/ 47 w 89"/>
                <a:gd name="T23" fmla="*/ 36 h 90"/>
                <a:gd name="T24" fmla="*/ 54 w 89"/>
                <a:gd name="T25" fmla="*/ 27 h 90"/>
                <a:gd name="T26" fmla="*/ 52 w 89"/>
                <a:gd name="T27" fmla="*/ 30 h 90"/>
                <a:gd name="T28" fmla="*/ 48 w 89"/>
                <a:gd name="T29" fmla="*/ 42 h 90"/>
                <a:gd name="T30" fmla="*/ 55 w 89"/>
                <a:gd name="T31" fmla="*/ 39 h 90"/>
                <a:gd name="T32" fmla="*/ 58 w 89"/>
                <a:gd name="T33" fmla="*/ 40 h 90"/>
                <a:gd name="T34" fmla="*/ 49 w 89"/>
                <a:gd name="T35" fmla="*/ 43 h 90"/>
                <a:gd name="T36" fmla="*/ 51 w 89"/>
                <a:gd name="T37" fmla="*/ 45 h 90"/>
                <a:gd name="T38" fmla="*/ 54 w 89"/>
                <a:gd name="T39" fmla="*/ 45 h 90"/>
                <a:gd name="T40" fmla="*/ 65 w 89"/>
                <a:gd name="T41" fmla="*/ 43 h 90"/>
                <a:gd name="T42" fmla="*/ 55 w 89"/>
                <a:gd name="T43" fmla="*/ 46 h 90"/>
                <a:gd name="T44" fmla="*/ 53 w 89"/>
                <a:gd name="T45" fmla="*/ 48 h 90"/>
                <a:gd name="T46" fmla="*/ 63 w 89"/>
                <a:gd name="T47" fmla="*/ 51 h 90"/>
                <a:gd name="T48" fmla="*/ 52 w 89"/>
                <a:gd name="T49" fmla="*/ 49 h 90"/>
                <a:gd name="T50" fmla="*/ 57 w 89"/>
                <a:gd name="T51" fmla="*/ 55 h 90"/>
                <a:gd name="T52" fmla="*/ 56 w 89"/>
                <a:gd name="T53" fmla="*/ 59 h 90"/>
                <a:gd name="T54" fmla="*/ 50 w 89"/>
                <a:gd name="T55" fmla="*/ 52 h 90"/>
                <a:gd name="T56" fmla="*/ 47 w 89"/>
                <a:gd name="T57" fmla="*/ 52 h 90"/>
                <a:gd name="T58" fmla="*/ 52 w 89"/>
                <a:gd name="T59" fmla="*/ 59 h 90"/>
                <a:gd name="T60" fmla="*/ 49 w 89"/>
                <a:gd name="T61" fmla="*/ 61 h 90"/>
                <a:gd name="T62" fmla="*/ 46 w 89"/>
                <a:gd name="T63" fmla="*/ 53 h 90"/>
                <a:gd name="T64" fmla="*/ 47 w 89"/>
                <a:gd name="T65" fmla="*/ 67 h 90"/>
                <a:gd name="T66" fmla="*/ 45 w 89"/>
                <a:gd name="T67" fmla="*/ 70 h 90"/>
                <a:gd name="T68" fmla="*/ 45 w 89"/>
                <a:gd name="T69" fmla="*/ 55 h 90"/>
                <a:gd name="T70" fmla="*/ 43 w 89"/>
                <a:gd name="T71" fmla="*/ 56 h 90"/>
                <a:gd name="T72" fmla="*/ 41 w 89"/>
                <a:gd name="T73" fmla="*/ 65 h 90"/>
                <a:gd name="T74" fmla="*/ 39 w 89"/>
                <a:gd name="T75" fmla="*/ 63 h 90"/>
                <a:gd name="T76" fmla="*/ 40 w 89"/>
                <a:gd name="T77" fmla="*/ 57 h 90"/>
                <a:gd name="T78" fmla="*/ 39 w 89"/>
                <a:gd name="T79" fmla="*/ 53 h 90"/>
                <a:gd name="T80" fmla="*/ 33 w 89"/>
                <a:gd name="T81" fmla="*/ 62 h 90"/>
                <a:gd name="T82" fmla="*/ 36 w 89"/>
                <a:gd name="T83" fmla="*/ 55 h 90"/>
                <a:gd name="T84" fmla="*/ 25 w 89"/>
                <a:gd name="T85" fmla="*/ 57 h 90"/>
                <a:gd name="T86" fmla="*/ 22 w 89"/>
                <a:gd name="T87" fmla="*/ 54 h 90"/>
                <a:gd name="T88" fmla="*/ 34 w 89"/>
                <a:gd name="T89" fmla="*/ 52 h 90"/>
                <a:gd name="T90" fmla="*/ 30 w 89"/>
                <a:gd name="T91" fmla="*/ 50 h 90"/>
                <a:gd name="T92" fmla="*/ 27 w 89"/>
                <a:gd name="T93" fmla="*/ 49 h 90"/>
                <a:gd name="T94" fmla="*/ 33 w 89"/>
                <a:gd name="T95" fmla="*/ 46 h 90"/>
                <a:gd name="T96" fmla="*/ 24 w 89"/>
                <a:gd name="T97" fmla="*/ 43 h 90"/>
                <a:gd name="T98" fmla="*/ 34 w 89"/>
                <a:gd name="T99" fmla="*/ 45 h 90"/>
                <a:gd name="T100" fmla="*/ 36 w 89"/>
                <a:gd name="T101" fmla="*/ 45 h 90"/>
                <a:gd name="T102" fmla="*/ 31 w 89"/>
                <a:gd name="T103" fmla="*/ 39 h 90"/>
                <a:gd name="T104" fmla="*/ 37 w 89"/>
                <a:gd name="T105" fmla="*/ 43 h 90"/>
                <a:gd name="T106" fmla="*/ 29 w 89"/>
                <a:gd name="T107" fmla="*/ 34 h 90"/>
                <a:gd name="T108" fmla="*/ 43 w 89"/>
                <a:gd name="T109" fmla="*/ 41 h 90"/>
                <a:gd name="T110" fmla="*/ 44 w 89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0">
                  <a:moveTo>
                    <a:pt x="73" y="33"/>
                  </a:moveTo>
                  <a:cubicBezTo>
                    <a:pt x="78" y="26"/>
                    <a:pt x="79" y="16"/>
                    <a:pt x="66" y="9"/>
                  </a:cubicBezTo>
                  <a:cubicBezTo>
                    <a:pt x="51" y="0"/>
                    <a:pt x="42" y="10"/>
                    <a:pt x="39" y="22"/>
                  </a:cubicBezTo>
                  <a:cubicBezTo>
                    <a:pt x="31" y="12"/>
                    <a:pt x="19" y="6"/>
                    <a:pt x="8" y="21"/>
                  </a:cubicBezTo>
                  <a:cubicBezTo>
                    <a:pt x="2" y="31"/>
                    <a:pt x="3" y="39"/>
                    <a:pt x="8" y="44"/>
                  </a:cubicBezTo>
                  <a:cubicBezTo>
                    <a:pt x="3" y="48"/>
                    <a:pt x="0" y="55"/>
                    <a:pt x="5" y="66"/>
                  </a:cubicBezTo>
                  <a:cubicBezTo>
                    <a:pt x="11" y="77"/>
                    <a:pt x="19" y="79"/>
                    <a:pt x="26" y="75"/>
                  </a:cubicBezTo>
                  <a:cubicBezTo>
                    <a:pt x="27" y="84"/>
                    <a:pt x="32" y="90"/>
                    <a:pt x="45" y="90"/>
                  </a:cubicBezTo>
                  <a:cubicBezTo>
                    <a:pt x="61" y="89"/>
                    <a:pt x="65" y="79"/>
                    <a:pt x="62" y="68"/>
                  </a:cubicBezTo>
                  <a:cubicBezTo>
                    <a:pt x="72" y="72"/>
                    <a:pt x="83" y="71"/>
                    <a:pt x="87" y="55"/>
                  </a:cubicBezTo>
                  <a:cubicBezTo>
                    <a:pt x="89" y="41"/>
                    <a:pt x="82" y="35"/>
                    <a:pt x="73" y="33"/>
                  </a:cubicBezTo>
                  <a:close/>
                  <a:moveTo>
                    <a:pt x="26" y="31"/>
                  </a:moveTo>
                  <a:cubicBezTo>
                    <a:pt x="27" y="30"/>
                    <a:pt x="28" y="30"/>
                    <a:pt x="29" y="31"/>
                  </a:cubicBezTo>
                  <a:cubicBezTo>
                    <a:pt x="30" y="31"/>
                    <a:pt x="30" y="32"/>
                    <a:pt x="30" y="33"/>
                  </a:cubicBezTo>
                  <a:cubicBezTo>
                    <a:pt x="35" y="36"/>
                    <a:pt x="38" y="39"/>
                    <a:pt x="39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8" y="39"/>
                    <a:pt x="37" y="36"/>
                    <a:pt x="36" y="34"/>
                  </a:cubicBezTo>
                  <a:cubicBezTo>
                    <a:pt x="36" y="34"/>
                    <a:pt x="35" y="34"/>
                    <a:pt x="35" y="33"/>
                  </a:cubicBezTo>
                  <a:cubicBezTo>
                    <a:pt x="34" y="32"/>
                    <a:pt x="34" y="31"/>
                    <a:pt x="35" y="31"/>
                  </a:cubicBezTo>
                  <a:cubicBezTo>
                    <a:pt x="36" y="30"/>
                    <a:pt x="38" y="30"/>
                    <a:pt x="38" y="31"/>
                  </a:cubicBezTo>
                  <a:cubicBezTo>
                    <a:pt x="39" y="32"/>
                    <a:pt x="38" y="33"/>
                    <a:pt x="38" y="34"/>
                  </a:cubicBezTo>
                  <a:cubicBezTo>
                    <a:pt x="38" y="36"/>
                    <a:pt x="39" y="38"/>
                    <a:pt x="40" y="40"/>
                  </a:cubicBezTo>
                  <a:cubicBezTo>
                    <a:pt x="40" y="40"/>
                    <a:pt x="40" y="39"/>
                    <a:pt x="40" y="39"/>
                  </a:cubicBezTo>
                  <a:cubicBezTo>
                    <a:pt x="41" y="39"/>
                    <a:pt x="41" y="40"/>
                    <a:pt x="41" y="41"/>
                  </a:cubicBezTo>
                  <a:cubicBezTo>
                    <a:pt x="42" y="39"/>
                    <a:pt x="42" y="39"/>
                    <a:pt x="43" y="38"/>
                  </a:cubicBezTo>
                  <a:cubicBezTo>
                    <a:pt x="44" y="38"/>
                    <a:pt x="45" y="37"/>
                    <a:pt x="44" y="33"/>
                  </a:cubicBezTo>
                  <a:cubicBezTo>
                    <a:pt x="43" y="33"/>
                    <a:pt x="42" y="32"/>
                    <a:pt x="42" y="31"/>
                  </a:cubicBezTo>
                  <a:cubicBezTo>
                    <a:pt x="42" y="30"/>
                    <a:pt x="43" y="29"/>
                    <a:pt x="44" y="29"/>
                  </a:cubicBezTo>
                  <a:cubicBezTo>
                    <a:pt x="46" y="29"/>
                    <a:pt x="46" y="30"/>
                    <a:pt x="46" y="31"/>
                  </a:cubicBezTo>
                  <a:cubicBezTo>
                    <a:pt x="46" y="32"/>
                    <a:pt x="46" y="32"/>
                    <a:pt x="46" y="33"/>
                  </a:cubicBezTo>
                  <a:cubicBezTo>
                    <a:pt x="46" y="37"/>
                    <a:pt x="45" y="38"/>
                    <a:pt x="44" y="39"/>
                  </a:cubicBezTo>
                  <a:cubicBezTo>
                    <a:pt x="45" y="39"/>
                    <a:pt x="45" y="40"/>
                    <a:pt x="46" y="40"/>
                  </a:cubicBezTo>
                  <a:cubicBezTo>
                    <a:pt x="46" y="40"/>
                    <a:pt x="46" y="40"/>
                    <a:pt x="46" y="39"/>
                  </a:cubicBezTo>
                  <a:cubicBezTo>
                    <a:pt x="47" y="38"/>
                    <a:pt x="47" y="37"/>
                    <a:pt x="47" y="36"/>
                  </a:cubicBezTo>
                  <a:cubicBezTo>
                    <a:pt x="48" y="32"/>
                    <a:pt x="48" y="30"/>
                    <a:pt x="51" y="2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3" y="26"/>
                    <a:pt x="54" y="27"/>
                  </a:cubicBezTo>
                  <a:cubicBezTo>
                    <a:pt x="55" y="27"/>
                    <a:pt x="56" y="28"/>
                    <a:pt x="55" y="29"/>
                  </a:cubicBezTo>
                  <a:cubicBezTo>
                    <a:pt x="55" y="30"/>
                    <a:pt x="54" y="31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49" y="31"/>
                    <a:pt x="49" y="33"/>
                    <a:pt x="48" y="37"/>
                  </a:cubicBezTo>
                  <a:cubicBezTo>
                    <a:pt x="48" y="37"/>
                    <a:pt x="48" y="38"/>
                    <a:pt x="48" y="38"/>
                  </a:cubicBezTo>
                  <a:cubicBezTo>
                    <a:pt x="49" y="38"/>
                    <a:pt x="47" y="42"/>
                    <a:pt x="48" y="42"/>
                  </a:cubicBezTo>
                  <a:cubicBezTo>
                    <a:pt x="48" y="42"/>
                    <a:pt x="49" y="41"/>
                    <a:pt x="50" y="42"/>
                  </a:cubicBezTo>
                  <a:cubicBezTo>
                    <a:pt x="50" y="42"/>
                    <a:pt x="50" y="42"/>
                    <a:pt x="51" y="42"/>
                  </a:cubicBezTo>
                  <a:cubicBezTo>
                    <a:pt x="52" y="42"/>
                    <a:pt x="53" y="42"/>
                    <a:pt x="55" y="39"/>
                  </a:cubicBezTo>
                  <a:cubicBezTo>
                    <a:pt x="55" y="39"/>
                    <a:pt x="55" y="37"/>
                    <a:pt x="56" y="37"/>
                  </a:cubicBezTo>
                  <a:cubicBezTo>
                    <a:pt x="56" y="36"/>
                    <a:pt x="58" y="36"/>
                    <a:pt x="59" y="37"/>
                  </a:cubicBezTo>
                  <a:cubicBezTo>
                    <a:pt x="59" y="37"/>
                    <a:pt x="59" y="39"/>
                    <a:pt x="58" y="40"/>
                  </a:cubicBezTo>
                  <a:cubicBezTo>
                    <a:pt x="58" y="40"/>
                    <a:pt x="57" y="40"/>
                    <a:pt x="57" y="40"/>
                  </a:cubicBezTo>
                  <a:cubicBezTo>
                    <a:pt x="54" y="44"/>
                    <a:pt x="52" y="44"/>
                    <a:pt x="51" y="43"/>
                  </a:cubicBezTo>
                  <a:cubicBezTo>
                    <a:pt x="50" y="43"/>
                    <a:pt x="50" y="43"/>
                    <a:pt x="49" y="43"/>
                  </a:cubicBezTo>
                  <a:cubicBezTo>
                    <a:pt x="49" y="43"/>
                    <a:pt x="49" y="44"/>
                    <a:pt x="49" y="44"/>
                  </a:cubicBezTo>
                  <a:cubicBezTo>
                    <a:pt x="49" y="44"/>
                    <a:pt x="50" y="44"/>
                    <a:pt x="49" y="45"/>
                  </a:cubicBezTo>
                  <a:cubicBezTo>
                    <a:pt x="50" y="45"/>
                    <a:pt x="50" y="45"/>
                    <a:pt x="51" y="45"/>
                  </a:cubicBezTo>
                  <a:cubicBezTo>
                    <a:pt x="51" y="45"/>
                    <a:pt x="50" y="45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3" y="46"/>
                    <a:pt x="53" y="46"/>
                    <a:pt x="54" y="45"/>
                  </a:cubicBezTo>
                  <a:cubicBezTo>
                    <a:pt x="56" y="43"/>
                    <a:pt x="57" y="42"/>
                    <a:pt x="61" y="42"/>
                  </a:cubicBezTo>
                  <a:cubicBezTo>
                    <a:pt x="62" y="42"/>
                    <a:pt x="62" y="41"/>
                    <a:pt x="63" y="41"/>
                  </a:cubicBezTo>
                  <a:cubicBezTo>
                    <a:pt x="64" y="41"/>
                    <a:pt x="65" y="42"/>
                    <a:pt x="65" y="43"/>
                  </a:cubicBezTo>
                  <a:cubicBezTo>
                    <a:pt x="65" y="44"/>
                    <a:pt x="64" y="45"/>
                    <a:pt x="63" y="45"/>
                  </a:cubicBezTo>
                  <a:cubicBezTo>
                    <a:pt x="62" y="45"/>
                    <a:pt x="61" y="45"/>
                    <a:pt x="61" y="44"/>
                  </a:cubicBezTo>
                  <a:cubicBezTo>
                    <a:pt x="58" y="43"/>
                    <a:pt x="56" y="45"/>
                    <a:pt x="55" y="46"/>
                  </a:cubicBezTo>
                  <a:cubicBezTo>
                    <a:pt x="55" y="46"/>
                    <a:pt x="54" y="47"/>
                    <a:pt x="53" y="47"/>
                  </a:cubicBezTo>
                  <a:cubicBezTo>
                    <a:pt x="53" y="47"/>
                    <a:pt x="53" y="47"/>
                    <a:pt x="53" y="48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5" y="48"/>
                    <a:pt x="58" y="49"/>
                    <a:pt x="59" y="50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2" y="49"/>
                    <a:pt x="63" y="50"/>
                    <a:pt x="63" y="51"/>
                  </a:cubicBezTo>
                  <a:cubicBezTo>
                    <a:pt x="63" y="52"/>
                    <a:pt x="62" y="53"/>
                    <a:pt x="61" y="53"/>
                  </a:cubicBezTo>
                  <a:cubicBezTo>
                    <a:pt x="60" y="53"/>
                    <a:pt x="59" y="52"/>
                    <a:pt x="59" y="51"/>
                  </a:cubicBezTo>
                  <a:cubicBezTo>
                    <a:pt x="57" y="50"/>
                    <a:pt x="55" y="50"/>
                    <a:pt x="52" y="49"/>
                  </a:cubicBezTo>
                  <a:cubicBezTo>
                    <a:pt x="51" y="49"/>
                    <a:pt x="50" y="49"/>
                    <a:pt x="49" y="49"/>
                  </a:cubicBezTo>
                  <a:cubicBezTo>
                    <a:pt x="50" y="50"/>
                    <a:pt x="51" y="50"/>
                    <a:pt x="51" y="50"/>
                  </a:cubicBezTo>
                  <a:cubicBezTo>
                    <a:pt x="54" y="52"/>
                    <a:pt x="56" y="52"/>
                    <a:pt x="57" y="55"/>
                  </a:cubicBezTo>
                  <a:cubicBezTo>
                    <a:pt x="58" y="55"/>
                    <a:pt x="58" y="55"/>
                    <a:pt x="58" y="56"/>
                  </a:cubicBezTo>
                  <a:cubicBezTo>
                    <a:pt x="59" y="56"/>
                    <a:pt x="60" y="57"/>
                    <a:pt x="59" y="58"/>
                  </a:cubicBezTo>
                  <a:cubicBezTo>
                    <a:pt x="59" y="59"/>
                    <a:pt x="57" y="60"/>
                    <a:pt x="56" y="59"/>
                  </a:cubicBezTo>
                  <a:cubicBezTo>
                    <a:pt x="55" y="59"/>
                    <a:pt x="55" y="57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3"/>
                    <a:pt x="53" y="53"/>
                    <a:pt x="50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49" y="52"/>
                    <a:pt x="48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8" y="52"/>
                    <a:pt x="48" y="53"/>
                    <a:pt x="49" y="53"/>
                  </a:cubicBezTo>
                  <a:cubicBezTo>
                    <a:pt x="50" y="53"/>
                    <a:pt x="52" y="54"/>
                    <a:pt x="52" y="59"/>
                  </a:cubicBezTo>
                  <a:cubicBezTo>
                    <a:pt x="53" y="59"/>
                    <a:pt x="53" y="60"/>
                    <a:pt x="53" y="60"/>
                  </a:cubicBezTo>
                  <a:cubicBezTo>
                    <a:pt x="53" y="61"/>
                    <a:pt x="53" y="63"/>
                    <a:pt x="52" y="63"/>
                  </a:cubicBezTo>
                  <a:cubicBezTo>
                    <a:pt x="51" y="63"/>
                    <a:pt x="49" y="62"/>
                    <a:pt x="49" y="61"/>
                  </a:cubicBezTo>
                  <a:cubicBezTo>
                    <a:pt x="49" y="60"/>
                    <a:pt x="49" y="59"/>
                    <a:pt x="50" y="59"/>
                  </a:cubicBezTo>
                  <a:cubicBezTo>
                    <a:pt x="50" y="55"/>
                    <a:pt x="49" y="55"/>
                    <a:pt x="48" y="54"/>
                  </a:cubicBezTo>
                  <a:cubicBezTo>
                    <a:pt x="47" y="54"/>
                    <a:pt x="47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9" y="58"/>
                    <a:pt x="48" y="59"/>
                    <a:pt x="47" y="61"/>
                  </a:cubicBezTo>
                  <a:cubicBezTo>
                    <a:pt x="46" y="63"/>
                    <a:pt x="45" y="64"/>
                    <a:pt x="47" y="67"/>
                  </a:cubicBezTo>
                  <a:cubicBezTo>
                    <a:pt x="48" y="67"/>
                    <a:pt x="49" y="68"/>
                    <a:pt x="49" y="69"/>
                  </a:cubicBezTo>
                  <a:cubicBezTo>
                    <a:pt x="49" y="70"/>
                    <a:pt x="49" y="71"/>
                    <a:pt x="48" y="72"/>
                  </a:cubicBezTo>
                  <a:cubicBezTo>
                    <a:pt x="46" y="72"/>
                    <a:pt x="45" y="71"/>
                    <a:pt x="45" y="70"/>
                  </a:cubicBezTo>
                  <a:cubicBezTo>
                    <a:pt x="45" y="69"/>
                    <a:pt x="45" y="69"/>
                    <a:pt x="45" y="68"/>
                  </a:cubicBezTo>
                  <a:cubicBezTo>
                    <a:pt x="44" y="64"/>
                    <a:pt x="45" y="62"/>
                    <a:pt x="46" y="61"/>
                  </a:cubicBezTo>
                  <a:cubicBezTo>
                    <a:pt x="46" y="59"/>
                    <a:pt x="47" y="58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4" y="55"/>
                    <a:pt x="44" y="57"/>
                    <a:pt x="44" y="57"/>
                  </a:cubicBezTo>
                  <a:cubicBezTo>
                    <a:pt x="43" y="57"/>
                    <a:pt x="43" y="56"/>
                    <a:pt x="43" y="56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2" y="59"/>
                    <a:pt x="41" y="62"/>
                    <a:pt x="41" y="63"/>
                  </a:cubicBezTo>
                  <a:cubicBezTo>
                    <a:pt x="41" y="64"/>
                    <a:pt x="41" y="65"/>
                    <a:pt x="41" y="65"/>
                  </a:cubicBezTo>
                  <a:cubicBezTo>
                    <a:pt x="41" y="66"/>
                    <a:pt x="40" y="67"/>
                    <a:pt x="39" y="67"/>
                  </a:cubicBezTo>
                  <a:cubicBezTo>
                    <a:pt x="38" y="67"/>
                    <a:pt x="37" y="66"/>
                    <a:pt x="37" y="64"/>
                  </a:cubicBezTo>
                  <a:cubicBezTo>
                    <a:pt x="37" y="64"/>
                    <a:pt x="38" y="63"/>
                    <a:pt x="39" y="63"/>
                  </a:cubicBezTo>
                  <a:cubicBezTo>
                    <a:pt x="40" y="61"/>
                    <a:pt x="41" y="59"/>
                    <a:pt x="41" y="56"/>
                  </a:cubicBezTo>
                  <a:cubicBezTo>
                    <a:pt x="42" y="56"/>
                    <a:pt x="42" y="56"/>
                    <a:pt x="42" y="55"/>
                  </a:cubicBezTo>
                  <a:cubicBezTo>
                    <a:pt x="41" y="56"/>
                    <a:pt x="41" y="58"/>
                    <a:pt x="40" y="57"/>
                  </a:cubicBezTo>
                  <a:cubicBezTo>
                    <a:pt x="40" y="57"/>
                    <a:pt x="40" y="55"/>
                    <a:pt x="40" y="54"/>
                  </a:cubicBezTo>
                  <a:cubicBezTo>
                    <a:pt x="40" y="54"/>
                    <a:pt x="39" y="55"/>
                    <a:pt x="39" y="54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8" y="54"/>
                    <a:pt x="37" y="56"/>
                    <a:pt x="35" y="58"/>
                  </a:cubicBezTo>
                  <a:cubicBezTo>
                    <a:pt x="36" y="59"/>
                    <a:pt x="36" y="60"/>
                    <a:pt x="36" y="61"/>
                  </a:cubicBezTo>
                  <a:cubicBezTo>
                    <a:pt x="35" y="62"/>
                    <a:pt x="34" y="62"/>
                    <a:pt x="33" y="62"/>
                  </a:cubicBezTo>
                  <a:cubicBezTo>
                    <a:pt x="32" y="61"/>
                    <a:pt x="32" y="60"/>
                    <a:pt x="32" y="59"/>
                  </a:cubicBezTo>
                  <a:cubicBezTo>
                    <a:pt x="33" y="58"/>
                    <a:pt x="33" y="58"/>
                    <a:pt x="34" y="58"/>
                  </a:cubicBezTo>
                  <a:cubicBezTo>
                    <a:pt x="35" y="57"/>
                    <a:pt x="35" y="56"/>
                    <a:pt x="36" y="55"/>
                  </a:cubicBezTo>
                  <a:cubicBezTo>
                    <a:pt x="36" y="54"/>
                    <a:pt x="37" y="53"/>
                    <a:pt x="36" y="52"/>
                  </a:cubicBezTo>
                  <a:cubicBezTo>
                    <a:pt x="36" y="53"/>
                    <a:pt x="35" y="53"/>
                    <a:pt x="34" y="53"/>
                  </a:cubicBezTo>
                  <a:cubicBezTo>
                    <a:pt x="31" y="55"/>
                    <a:pt x="28" y="56"/>
                    <a:pt x="25" y="57"/>
                  </a:cubicBezTo>
                  <a:cubicBezTo>
                    <a:pt x="25" y="57"/>
                    <a:pt x="25" y="58"/>
                    <a:pt x="24" y="58"/>
                  </a:cubicBezTo>
                  <a:cubicBezTo>
                    <a:pt x="23" y="59"/>
                    <a:pt x="22" y="58"/>
                    <a:pt x="21" y="57"/>
                  </a:cubicBezTo>
                  <a:cubicBezTo>
                    <a:pt x="21" y="56"/>
                    <a:pt x="21" y="55"/>
                    <a:pt x="22" y="54"/>
                  </a:cubicBezTo>
                  <a:cubicBezTo>
                    <a:pt x="23" y="54"/>
                    <a:pt x="24" y="54"/>
                    <a:pt x="25" y="55"/>
                  </a:cubicBezTo>
                  <a:cubicBezTo>
                    <a:pt x="27" y="55"/>
                    <a:pt x="30" y="53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1"/>
                    <a:pt x="36" y="50"/>
                    <a:pt x="36" y="49"/>
                  </a:cubicBezTo>
                  <a:cubicBezTo>
                    <a:pt x="34" y="49"/>
                    <a:pt x="32" y="50"/>
                    <a:pt x="30" y="50"/>
                  </a:cubicBezTo>
                  <a:cubicBezTo>
                    <a:pt x="30" y="52"/>
                    <a:pt x="29" y="53"/>
                    <a:pt x="28" y="53"/>
                  </a:cubicBezTo>
                  <a:cubicBezTo>
                    <a:pt x="27" y="53"/>
                    <a:pt x="26" y="52"/>
                    <a:pt x="26" y="51"/>
                  </a:cubicBezTo>
                  <a:cubicBezTo>
                    <a:pt x="25" y="50"/>
                    <a:pt x="26" y="49"/>
                    <a:pt x="27" y="49"/>
                  </a:cubicBezTo>
                  <a:cubicBezTo>
                    <a:pt x="28" y="49"/>
                    <a:pt x="29" y="49"/>
                    <a:pt x="29" y="49"/>
                  </a:cubicBezTo>
                  <a:cubicBezTo>
                    <a:pt x="31" y="48"/>
                    <a:pt x="33" y="48"/>
                    <a:pt x="35" y="48"/>
                  </a:cubicBezTo>
                  <a:cubicBezTo>
                    <a:pt x="34" y="47"/>
                    <a:pt x="34" y="47"/>
                    <a:pt x="33" y="46"/>
                  </a:cubicBezTo>
                  <a:cubicBezTo>
                    <a:pt x="32" y="45"/>
                    <a:pt x="31" y="44"/>
                    <a:pt x="28" y="43"/>
                  </a:cubicBezTo>
                  <a:cubicBezTo>
                    <a:pt x="27" y="44"/>
                    <a:pt x="26" y="45"/>
                    <a:pt x="25" y="45"/>
                  </a:cubicBezTo>
                  <a:cubicBezTo>
                    <a:pt x="24" y="45"/>
                    <a:pt x="23" y="44"/>
                    <a:pt x="24" y="43"/>
                  </a:cubicBezTo>
                  <a:cubicBezTo>
                    <a:pt x="24" y="41"/>
                    <a:pt x="25" y="41"/>
                    <a:pt x="26" y="41"/>
                  </a:cubicBezTo>
                  <a:cubicBezTo>
                    <a:pt x="27" y="41"/>
                    <a:pt x="27" y="41"/>
                    <a:pt x="27" y="42"/>
                  </a:cubicBezTo>
                  <a:cubicBezTo>
                    <a:pt x="32" y="42"/>
                    <a:pt x="33" y="44"/>
                    <a:pt x="34" y="45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6" y="46"/>
                    <a:pt x="36" y="46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4"/>
                    <a:pt x="35" y="44"/>
                    <a:pt x="34" y="42"/>
                  </a:cubicBezTo>
                  <a:cubicBezTo>
                    <a:pt x="33" y="43"/>
                    <a:pt x="32" y="42"/>
                    <a:pt x="32" y="42"/>
                  </a:cubicBezTo>
                  <a:cubicBezTo>
                    <a:pt x="31" y="41"/>
                    <a:pt x="31" y="40"/>
                    <a:pt x="31" y="39"/>
                  </a:cubicBezTo>
                  <a:cubicBezTo>
                    <a:pt x="32" y="38"/>
                    <a:pt x="33" y="38"/>
                    <a:pt x="34" y="39"/>
                  </a:cubicBezTo>
                  <a:cubicBezTo>
                    <a:pt x="35" y="39"/>
                    <a:pt x="35" y="41"/>
                    <a:pt x="35" y="42"/>
                  </a:cubicBezTo>
                  <a:cubicBezTo>
                    <a:pt x="35" y="42"/>
                    <a:pt x="36" y="43"/>
                    <a:pt x="37" y="43"/>
                  </a:cubicBezTo>
                  <a:cubicBezTo>
                    <a:pt x="37" y="43"/>
                    <a:pt x="37" y="44"/>
                    <a:pt x="38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6" y="40"/>
                    <a:pt x="34" y="37"/>
                    <a:pt x="29" y="34"/>
                  </a:cubicBezTo>
                  <a:cubicBezTo>
                    <a:pt x="28" y="35"/>
                    <a:pt x="27" y="35"/>
                    <a:pt x="26" y="34"/>
                  </a:cubicBezTo>
                  <a:cubicBezTo>
                    <a:pt x="25" y="33"/>
                    <a:pt x="25" y="32"/>
                    <a:pt x="26" y="31"/>
                  </a:cubicBezTo>
                  <a:close/>
                  <a:moveTo>
                    <a:pt x="43" y="41"/>
                  </a:moveTo>
                  <a:cubicBezTo>
                    <a:pt x="43" y="40"/>
                    <a:pt x="43" y="40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40"/>
                    <a:pt x="44" y="41"/>
                    <a:pt x="44" y="42"/>
                  </a:cubicBezTo>
                  <a:cubicBezTo>
                    <a:pt x="43" y="42"/>
                    <a:pt x="43" y="41"/>
                    <a:pt x="4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 flipH="1">
              <a:off x="1282701" y="149225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 flipV="1">
              <a:off x="1552576" y="409575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 flipV="1">
              <a:off x="984251" y="409575"/>
              <a:ext cx="0" cy="26987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>
              <a:off x="984251" y="409575"/>
              <a:ext cx="5683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 flipH="1">
              <a:off x="1282701" y="719138"/>
              <a:ext cx="1254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1282701" y="1492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 noEditPoints="1"/>
            </p:cNvSpPr>
            <p:nvPr/>
          </p:nvSpPr>
          <p:spPr bwMode="auto">
            <a:xfrm>
              <a:off x="874713" y="6540500"/>
              <a:ext cx="328613" cy="325438"/>
            </a:xfrm>
            <a:custGeom>
              <a:avLst/>
              <a:gdLst>
                <a:gd name="T0" fmla="*/ 25 w 90"/>
                <a:gd name="T1" fmla="*/ 28 h 89"/>
                <a:gd name="T2" fmla="*/ 23 w 90"/>
                <a:gd name="T3" fmla="*/ 83 h 89"/>
                <a:gd name="T4" fmla="*/ 71 w 90"/>
                <a:gd name="T5" fmla="*/ 51 h 89"/>
                <a:gd name="T6" fmla="*/ 20 w 90"/>
                <a:gd name="T7" fmla="*/ 43 h 89"/>
                <a:gd name="T8" fmla="*/ 37 w 90"/>
                <a:gd name="T9" fmla="*/ 44 h 89"/>
                <a:gd name="T10" fmla="*/ 36 w 90"/>
                <a:gd name="T11" fmla="*/ 43 h 89"/>
                <a:gd name="T12" fmla="*/ 27 w 90"/>
                <a:gd name="T13" fmla="*/ 37 h 89"/>
                <a:gd name="T14" fmla="*/ 36 w 90"/>
                <a:gd name="T15" fmla="*/ 42 h 89"/>
                <a:gd name="T16" fmla="*/ 38 w 90"/>
                <a:gd name="T17" fmla="*/ 38 h 89"/>
                <a:gd name="T18" fmla="*/ 33 w 90"/>
                <a:gd name="T19" fmla="*/ 30 h 89"/>
                <a:gd name="T20" fmla="*/ 39 w 90"/>
                <a:gd name="T21" fmla="*/ 38 h 89"/>
                <a:gd name="T22" fmla="*/ 40 w 90"/>
                <a:gd name="T23" fmla="*/ 35 h 89"/>
                <a:gd name="T24" fmla="*/ 40 w 90"/>
                <a:gd name="T25" fmla="*/ 22 h 89"/>
                <a:gd name="T26" fmla="*/ 40 w 90"/>
                <a:gd name="T27" fmla="*/ 26 h 89"/>
                <a:gd name="T28" fmla="*/ 44 w 90"/>
                <a:gd name="T29" fmla="*/ 39 h 89"/>
                <a:gd name="T30" fmla="*/ 48 w 90"/>
                <a:gd name="T31" fmla="*/ 32 h 89"/>
                <a:gd name="T32" fmla="*/ 51 w 90"/>
                <a:gd name="T33" fmla="*/ 30 h 89"/>
                <a:gd name="T34" fmla="*/ 46 w 90"/>
                <a:gd name="T35" fmla="*/ 39 h 89"/>
                <a:gd name="T36" fmla="*/ 48 w 90"/>
                <a:gd name="T37" fmla="*/ 39 h 89"/>
                <a:gd name="T38" fmla="*/ 51 w 90"/>
                <a:gd name="T39" fmla="*/ 37 h 89"/>
                <a:gd name="T40" fmla="*/ 59 w 90"/>
                <a:gd name="T41" fmla="*/ 29 h 89"/>
                <a:gd name="T42" fmla="*/ 52 w 90"/>
                <a:gd name="T43" fmla="*/ 37 h 89"/>
                <a:gd name="T44" fmla="*/ 51 w 90"/>
                <a:gd name="T45" fmla="*/ 41 h 89"/>
                <a:gd name="T46" fmla="*/ 61 w 90"/>
                <a:gd name="T47" fmla="*/ 37 h 89"/>
                <a:gd name="T48" fmla="*/ 52 w 90"/>
                <a:gd name="T49" fmla="*/ 42 h 89"/>
                <a:gd name="T50" fmla="*/ 59 w 90"/>
                <a:gd name="T51" fmla="*/ 44 h 89"/>
                <a:gd name="T52" fmla="*/ 61 w 90"/>
                <a:gd name="T53" fmla="*/ 48 h 89"/>
                <a:gd name="T54" fmla="*/ 51 w 90"/>
                <a:gd name="T55" fmla="*/ 45 h 89"/>
                <a:gd name="T56" fmla="*/ 49 w 90"/>
                <a:gd name="T57" fmla="*/ 47 h 89"/>
                <a:gd name="T58" fmla="*/ 57 w 90"/>
                <a:gd name="T59" fmla="*/ 50 h 89"/>
                <a:gd name="T60" fmla="*/ 56 w 90"/>
                <a:gd name="T61" fmla="*/ 53 h 89"/>
                <a:gd name="T62" fmla="*/ 49 w 90"/>
                <a:gd name="T63" fmla="*/ 48 h 89"/>
                <a:gd name="T64" fmla="*/ 58 w 90"/>
                <a:gd name="T65" fmla="*/ 60 h 89"/>
                <a:gd name="T66" fmla="*/ 58 w 90"/>
                <a:gd name="T67" fmla="*/ 63 h 89"/>
                <a:gd name="T68" fmla="*/ 49 w 90"/>
                <a:gd name="T69" fmla="*/ 50 h 89"/>
                <a:gd name="T70" fmla="*/ 48 w 90"/>
                <a:gd name="T71" fmla="*/ 53 h 89"/>
                <a:gd name="T72" fmla="*/ 52 w 90"/>
                <a:gd name="T73" fmla="*/ 61 h 89"/>
                <a:gd name="T74" fmla="*/ 49 w 90"/>
                <a:gd name="T75" fmla="*/ 61 h 89"/>
                <a:gd name="T76" fmla="*/ 47 w 90"/>
                <a:gd name="T77" fmla="*/ 56 h 89"/>
                <a:gd name="T78" fmla="*/ 43 w 90"/>
                <a:gd name="T79" fmla="*/ 53 h 89"/>
                <a:gd name="T80" fmla="*/ 43 w 90"/>
                <a:gd name="T81" fmla="*/ 63 h 89"/>
                <a:gd name="T82" fmla="*/ 42 w 90"/>
                <a:gd name="T83" fmla="*/ 56 h 89"/>
                <a:gd name="T84" fmla="*/ 34 w 90"/>
                <a:gd name="T85" fmla="*/ 64 h 89"/>
                <a:gd name="T86" fmla="*/ 30 w 90"/>
                <a:gd name="T87" fmla="*/ 64 h 89"/>
                <a:gd name="T88" fmla="*/ 38 w 90"/>
                <a:gd name="T89" fmla="*/ 55 h 89"/>
                <a:gd name="T90" fmla="*/ 34 w 90"/>
                <a:gd name="T91" fmla="*/ 56 h 89"/>
                <a:gd name="T92" fmla="*/ 31 w 90"/>
                <a:gd name="T93" fmla="*/ 56 h 89"/>
                <a:gd name="T94" fmla="*/ 34 w 90"/>
                <a:gd name="T95" fmla="*/ 51 h 89"/>
                <a:gd name="T96" fmla="*/ 25 w 90"/>
                <a:gd name="T97" fmla="*/ 53 h 89"/>
                <a:gd name="T98" fmla="*/ 35 w 90"/>
                <a:gd name="T99" fmla="*/ 49 h 89"/>
                <a:gd name="T100" fmla="*/ 36 w 90"/>
                <a:gd name="T101" fmla="*/ 48 h 89"/>
                <a:gd name="T102" fmla="*/ 29 w 90"/>
                <a:gd name="T103" fmla="*/ 46 h 89"/>
                <a:gd name="T104" fmla="*/ 35 w 90"/>
                <a:gd name="T105" fmla="*/ 46 h 89"/>
                <a:gd name="T106" fmla="*/ 24 w 90"/>
                <a:gd name="T107" fmla="*/ 43 h 89"/>
                <a:gd name="T108" fmla="*/ 39 w 90"/>
                <a:gd name="T109" fmla="*/ 41 h 89"/>
                <a:gd name="T110" fmla="*/ 40 w 90"/>
                <a:gd name="T111" fmla="*/ 4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59" y="17"/>
                  </a:moveTo>
                  <a:cubicBezTo>
                    <a:pt x="59" y="8"/>
                    <a:pt x="54" y="0"/>
                    <a:pt x="40" y="1"/>
                  </a:cubicBezTo>
                  <a:cubicBezTo>
                    <a:pt x="21" y="3"/>
                    <a:pt x="20" y="16"/>
                    <a:pt x="25" y="28"/>
                  </a:cubicBezTo>
                  <a:cubicBezTo>
                    <a:pt x="13" y="24"/>
                    <a:pt x="0" y="27"/>
                    <a:pt x="0" y="45"/>
                  </a:cubicBezTo>
                  <a:cubicBezTo>
                    <a:pt x="0" y="57"/>
                    <a:pt x="6" y="62"/>
                    <a:pt x="13" y="63"/>
                  </a:cubicBezTo>
                  <a:cubicBezTo>
                    <a:pt x="11" y="70"/>
                    <a:pt x="13" y="77"/>
                    <a:pt x="23" y="83"/>
                  </a:cubicBezTo>
                  <a:cubicBezTo>
                    <a:pt x="35" y="89"/>
                    <a:pt x="42" y="85"/>
                    <a:pt x="46" y="78"/>
                  </a:cubicBezTo>
                  <a:cubicBezTo>
                    <a:pt x="52" y="84"/>
                    <a:pt x="60" y="87"/>
                    <a:pt x="70" y="79"/>
                  </a:cubicBezTo>
                  <a:cubicBezTo>
                    <a:pt x="83" y="69"/>
                    <a:pt x="79" y="59"/>
                    <a:pt x="71" y="51"/>
                  </a:cubicBezTo>
                  <a:cubicBezTo>
                    <a:pt x="82" y="49"/>
                    <a:pt x="90" y="41"/>
                    <a:pt x="83" y="26"/>
                  </a:cubicBezTo>
                  <a:cubicBezTo>
                    <a:pt x="77" y="13"/>
                    <a:pt x="68" y="13"/>
                    <a:pt x="59" y="17"/>
                  </a:cubicBezTo>
                  <a:close/>
                  <a:moveTo>
                    <a:pt x="20" y="43"/>
                  </a:moveTo>
                  <a:cubicBezTo>
                    <a:pt x="20" y="41"/>
                    <a:pt x="21" y="41"/>
                    <a:pt x="22" y="41"/>
                  </a:cubicBezTo>
                  <a:cubicBezTo>
                    <a:pt x="23" y="41"/>
                    <a:pt x="23" y="41"/>
                    <a:pt x="24" y="42"/>
                  </a:cubicBezTo>
                  <a:cubicBezTo>
                    <a:pt x="30" y="41"/>
                    <a:pt x="34" y="43"/>
                    <a:pt x="37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7" y="43"/>
                    <a:pt x="36" y="43"/>
                  </a:cubicBezTo>
                  <a:cubicBezTo>
                    <a:pt x="34" y="42"/>
                    <a:pt x="32" y="41"/>
                    <a:pt x="30" y="39"/>
                  </a:cubicBezTo>
                  <a:cubicBezTo>
                    <a:pt x="30" y="40"/>
                    <a:pt x="29" y="40"/>
                    <a:pt x="28" y="39"/>
                  </a:cubicBezTo>
                  <a:cubicBezTo>
                    <a:pt x="27" y="39"/>
                    <a:pt x="27" y="38"/>
                    <a:pt x="27" y="37"/>
                  </a:cubicBezTo>
                  <a:cubicBezTo>
                    <a:pt x="28" y="36"/>
                    <a:pt x="29" y="35"/>
                    <a:pt x="30" y="36"/>
                  </a:cubicBezTo>
                  <a:cubicBezTo>
                    <a:pt x="31" y="36"/>
                    <a:pt x="31" y="37"/>
                    <a:pt x="31" y="38"/>
                  </a:cubicBezTo>
                  <a:cubicBezTo>
                    <a:pt x="32" y="39"/>
                    <a:pt x="34" y="41"/>
                    <a:pt x="36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7" y="41"/>
                    <a:pt x="38" y="41"/>
                  </a:cubicBezTo>
                  <a:cubicBezTo>
                    <a:pt x="37" y="40"/>
                    <a:pt x="38" y="39"/>
                    <a:pt x="38" y="38"/>
                  </a:cubicBezTo>
                  <a:cubicBezTo>
                    <a:pt x="38" y="37"/>
                    <a:pt x="38" y="36"/>
                    <a:pt x="36" y="33"/>
                  </a:cubicBezTo>
                  <a:cubicBezTo>
                    <a:pt x="35" y="34"/>
                    <a:pt x="34" y="34"/>
                    <a:pt x="33" y="33"/>
                  </a:cubicBezTo>
                  <a:cubicBezTo>
                    <a:pt x="32" y="32"/>
                    <a:pt x="33" y="31"/>
                    <a:pt x="33" y="30"/>
                  </a:cubicBezTo>
                  <a:cubicBezTo>
                    <a:pt x="34" y="29"/>
                    <a:pt x="36" y="30"/>
                    <a:pt x="36" y="31"/>
                  </a:cubicBezTo>
                  <a:cubicBezTo>
                    <a:pt x="37" y="31"/>
                    <a:pt x="37" y="32"/>
                    <a:pt x="37" y="32"/>
                  </a:cubicBezTo>
                  <a:cubicBezTo>
                    <a:pt x="40" y="35"/>
                    <a:pt x="40" y="37"/>
                    <a:pt x="39" y="38"/>
                  </a:cubicBezTo>
                  <a:cubicBezTo>
                    <a:pt x="40" y="38"/>
                    <a:pt x="40" y="39"/>
                    <a:pt x="41" y="38"/>
                  </a:cubicBezTo>
                  <a:cubicBezTo>
                    <a:pt x="41" y="38"/>
                    <a:pt x="41" y="38"/>
                    <a:pt x="41" y="37"/>
                  </a:cubicBezTo>
                  <a:cubicBezTo>
                    <a:pt x="41" y="36"/>
                    <a:pt x="40" y="35"/>
                    <a:pt x="40" y="35"/>
                  </a:cubicBezTo>
                  <a:cubicBezTo>
                    <a:pt x="38" y="31"/>
                    <a:pt x="37" y="29"/>
                    <a:pt x="39" y="26"/>
                  </a:cubicBezTo>
                  <a:cubicBezTo>
                    <a:pt x="39" y="26"/>
                    <a:pt x="38" y="25"/>
                    <a:pt x="38" y="25"/>
                  </a:cubicBezTo>
                  <a:cubicBezTo>
                    <a:pt x="38" y="24"/>
                    <a:pt x="39" y="23"/>
                    <a:pt x="40" y="22"/>
                  </a:cubicBezTo>
                  <a:cubicBezTo>
                    <a:pt x="41" y="22"/>
                    <a:pt x="42" y="23"/>
                    <a:pt x="42" y="24"/>
                  </a:cubicBezTo>
                  <a:cubicBezTo>
                    <a:pt x="43" y="25"/>
                    <a:pt x="42" y="26"/>
                    <a:pt x="41" y="26"/>
                  </a:cubicBezTo>
                  <a:cubicBezTo>
                    <a:pt x="41" y="26"/>
                    <a:pt x="40" y="26"/>
                    <a:pt x="40" y="26"/>
                  </a:cubicBezTo>
                  <a:cubicBezTo>
                    <a:pt x="39" y="29"/>
                    <a:pt x="40" y="31"/>
                    <a:pt x="41" y="34"/>
                  </a:cubicBezTo>
                  <a:cubicBezTo>
                    <a:pt x="41" y="34"/>
                    <a:pt x="42" y="35"/>
                    <a:pt x="42" y="35"/>
                  </a:cubicBezTo>
                  <a:cubicBezTo>
                    <a:pt x="43" y="35"/>
                    <a:pt x="43" y="39"/>
                    <a:pt x="44" y="39"/>
                  </a:cubicBezTo>
                  <a:cubicBezTo>
                    <a:pt x="44" y="39"/>
                    <a:pt x="45" y="37"/>
                    <a:pt x="45" y="38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6"/>
                    <a:pt x="48" y="36"/>
                    <a:pt x="48" y="32"/>
                  </a:cubicBezTo>
                  <a:cubicBezTo>
                    <a:pt x="47" y="32"/>
                    <a:pt x="47" y="31"/>
                    <a:pt x="47" y="30"/>
                  </a:cubicBezTo>
                  <a:cubicBezTo>
                    <a:pt x="47" y="28"/>
                    <a:pt x="48" y="28"/>
                    <a:pt x="49" y="28"/>
                  </a:cubicBezTo>
                  <a:cubicBezTo>
                    <a:pt x="51" y="28"/>
                    <a:pt x="51" y="29"/>
                    <a:pt x="51" y="30"/>
                  </a:cubicBezTo>
                  <a:cubicBezTo>
                    <a:pt x="51" y="31"/>
                    <a:pt x="50" y="32"/>
                    <a:pt x="50" y="32"/>
                  </a:cubicBezTo>
                  <a:cubicBezTo>
                    <a:pt x="50" y="37"/>
                    <a:pt x="48" y="37"/>
                    <a:pt x="47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39"/>
                    <a:pt x="47" y="38"/>
                    <a:pt x="47" y="40"/>
                  </a:cubicBezTo>
                  <a:cubicBezTo>
                    <a:pt x="47" y="40"/>
                    <a:pt x="47" y="39"/>
                    <a:pt x="48" y="39"/>
                  </a:cubicBezTo>
                  <a:cubicBezTo>
                    <a:pt x="48" y="40"/>
                    <a:pt x="48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39"/>
                    <a:pt x="51" y="38"/>
                    <a:pt x="51" y="37"/>
                  </a:cubicBezTo>
                  <a:cubicBezTo>
                    <a:pt x="51" y="35"/>
                    <a:pt x="51" y="33"/>
                    <a:pt x="55" y="31"/>
                  </a:cubicBezTo>
                  <a:cubicBezTo>
                    <a:pt x="55" y="30"/>
                    <a:pt x="55" y="29"/>
                    <a:pt x="56" y="29"/>
                  </a:cubicBezTo>
                  <a:cubicBezTo>
                    <a:pt x="57" y="28"/>
                    <a:pt x="58" y="28"/>
                    <a:pt x="59" y="29"/>
                  </a:cubicBezTo>
                  <a:cubicBezTo>
                    <a:pt x="59" y="30"/>
                    <a:pt x="59" y="31"/>
                    <a:pt x="58" y="32"/>
                  </a:cubicBezTo>
                  <a:cubicBezTo>
                    <a:pt x="58" y="33"/>
                    <a:pt x="56" y="33"/>
                    <a:pt x="56" y="32"/>
                  </a:cubicBezTo>
                  <a:cubicBezTo>
                    <a:pt x="53" y="34"/>
                    <a:pt x="52" y="36"/>
                    <a:pt x="52" y="37"/>
                  </a:cubicBezTo>
                  <a:cubicBezTo>
                    <a:pt x="52" y="38"/>
                    <a:pt x="52" y="39"/>
                    <a:pt x="51" y="40"/>
                  </a:cubicBezTo>
                  <a:cubicBezTo>
                    <a:pt x="51" y="40"/>
                    <a:pt x="51" y="40"/>
                    <a:pt x="52" y="40"/>
                  </a:cubicBezTo>
                  <a:cubicBezTo>
                    <a:pt x="52" y="40"/>
                    <a:pt x="52" y="40"/>
                    <a:pt x="51" y="41"/>
                  </a:cubicBezTo>
                  <a:cubicBezTo>
                    <a:pt x="54" y="40"/>
                    <a:pt x="56" y="39"/>
                    <a:pt x="58" y="38"/>
                  </a:cubicBezTo>
                  <a:cubicBezTo>
                    <a:pt x="58" y="37"/>
                    <a:pt x="58" y="37"/>
                    <a:pt x="59" y="36"/>
                  </a:cubicBezTo>
                  <a:cubicBezTo>
                    <a:pt x="60" y="36"/>
                    <a:pt x="61" y="36"/>
                    <a:pt x="61" y="37"/>
                  </a:cubicBezTo>
                  <a:cubicBezTo>
                    <a:pt x="62" y="38"/>
                    <a:pt x="62" y="39"/>
                    <a:pt x="61" y="40"/>
                  </a:cubicBezTo>
                  <a:cubicBezTo>
                    <a:pt x="60" y="40"/>
                    <a:pt x="59" y="40"/>
                    <a:pt x="58" y="39"/>
                  </a:cubicBezTo>
                  <a:cubicBezTo>
                    <a:pt x="56" y="40"/>
                    <a:pt x="54" y="41"/>
                    <a:pt x="52" y="42"/>
                  </a:cubicBezTo>
                  <a:cubicBezTo>
                    <a:pt x="51" y="43"/>
                    <a:pt x="50" y="43"/>
                    <a:pt x="49" y="44"/>
                  </a:cubicBezTo>
                  <a:cubicBezTo>
                    <a:pt x="50" y="44"/>
                    <a:pt x="51" y="44"/>
                    <a:pt x="51" y="44"/>
                  </a:cubicBezTo>
                  <a:cubicBezTo>
                    <a:pt x="55" y="43"/>
                    <a:pt x="57" y="42"/>
                    <a:pt x="59" y="44"/>
                  </a:cubicBezTo>
                  <a:cubicBezTo>
                    <a:pt x="60" y="44"/>
                    <a:pt x="60" y="43"/>
                    <a:pt x="60" y="43"/>
                  </a:cubicBezTo>
                  <a:cubicBezTo>
                    <a:pt x="62" y="43"/>
                    <a:pt x="63" y="44"/>
                    <a:pt x="63" y="45"/>
                  </a:cubicBezTo>
                  <a:cubicBezTo>
                    <a:pt x="63" y="46"/>
                    <a:pt x="62" y="47"/>
                    <a:pt x="61" y="48"/>
                  </a:cubicBezTo>
                  <a:cubicBezTo>
                    <a:pt x="60" y="48"/>
                    <a:pt x="59" y="47"/>
                    <a:pt x="59" y="46"/>
                  </a:cubicBezTo>
                  <a:cubicBezTo>
                    <a:pt x="59" y="46"/>
                    <a:pt x="59" y="45"/>
                    <a:pt x="59" y="45"/>
                  </a:cubicBezTo>
                  <a:cubicBezTo>
                    <a:pt x="56" y="44"/>
                    <a:pt x="54" y="44"/>
                    <a:pt x="51" y="45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1" y="46"/>
                    <a:pt x="51" y="46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50" y="47"/>
                    <a:pt x="50" y="47"/>
                    <a:pt x="51" y="47"/>
                  </a:cubicBezTo>
                  <a:cubicBezTo>
                    <a:pt x="53" y="47"/>
                    <a:pt x="54" y="46"/>
                    <a:pt x="57" y="50"/>
                  </a:cubicBezTo>
                  <a:cubicBezTo>
                    <a:pt x="58" y="50"/>
                    <a:pt x="58" y="50"/>
                    <a:pt x="59" y="50"/>
                  </a:cubicBezTo>
                  <a:cubicBezTo>
                    <a:pt x="60" y="51"/>
                    <a:pt x="60" y="52"/>
                    <a:pt x="59" y="53"/>
                  </a:cubicBezTo>
                  <a:cubicBezTo>
                    <a:pt x="58" y="54"/>
                    <a:pt x="57" y="54"/>
                    <a:pt x="56" y="53"/>
                  </a:cubicBezTo>
                  <a:cubicBezTo>
                    <a:pt x="55" y="53"/>
                    <a:pt x="55" y="52"/>
                    <a:pt x="56" y="51"/>
                  </a:cubicBezTo>
                  <a:cubicBezTo>
                    <a:pt x="54" y="48"/>
                    <a:pt x="52" y="48"/>
                    <a:pt x="51" y="48"/>
                  </a:cubicBezTo>
                  <a:cubicBezTo>
                    <a:pt x="51" y="48"/>
                    <a:pt x="50" y="48"/>
                    <a:pt x="49" y="48"/>
                  </a:cubicBezTo>
                  <a:cubicBezTo>
                    <a:pt x="49" y="48"/>
                    <a:pt x="49" y="48"/>
                    <a:pt x="49" y="49"/>
                  </a:cubicBezTo>
                  <a:cubicBezTo>
                    <a:pt x="54" y="51"/>
                    <a:pt x="54" y="53"/>
                    <a:pt x="55" y="55"/>
                  </a:cubicBezTo>
                  <a:cubicBezTo>
                    <a:pt x="55" y="56"/>
                    <a:pt x="55" y="58"/>
                    <a:pt x="58" y="60"/>
                  </a:cubicBezTo>
                  <a:cubicBezTo>
                    <a:pt x="59" y="59"/>
                    <a:pt x="60" y="59"/>
                    <a:pt x="61" y="60"/>
                  </a:cubicBezTo>
                  <a:cubicBezTo>
                    <a:pt x="62" y="61"/>
                    <a:pt x="62" y="62"/>
                    <a:pt x="61" y="63"/>
                  </a:cubicBezTo>
                  <a:cubicBezTo>
                    <a:pt x="60" y="64"/>
                    <a:pt x="59" y="64"/>
                    <a:pt x="58" y="63"/>
                  </a:cubicBezTo>
                  <a:cubicBezTo>
                    <a:pt x="58" y="62"/>
                    <a:pt x="57" y="62"/>
                    <a:pt x="57" y="61"/>
                  </a:cubicBezTo>
                  <a:cubicBezTo>
                    <a:pt x="54" y="59"/>
                    <a:pt x="53" y="57"/>
                    <a:pt x="53" y="55"/>
                  </a:cubicBezTo>
                  <a:cubicBezTo>
                    <a:pt x="53" y="53"/>
                    <a:pt x="53" y="52"/>
                    <a:pt x="49" y="50"/>
                  </a:cubicBezTo>
                  <a:cubicBezTo>
                    <a:pt x="49" y="50"/>
                    <a:pt x="49" y="51"/>
                    <a:pt x="49" y="51"/>
                  </a:cubicBezTo>
                  <a:cubicBezTo>
                    <a:pt x="49" y="51"/>
                    <a:pt x="50" y="52"/>
                    <a:pt x="49" y="53"/>
                  </a:cubicBezTo>
                  <a:cubicBezTo>
                    <a:pt x="49" y="53"/>
                    <a:pt x="49" y="53"/>
                    <a:pt x="48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6"/>
                    <a:pt x="50" y="58"/>
                    <a:pt x="51" y="60"/>
                  </a:cubicBezTo>
                  <a:cubicBezTo>
                    <a:pt x="51" y="60"/>
                    <a:pt x="52" y="61"/>
                    <a:pt x="52" y="61"/>
                  </a:cubicBezTo>
                  <a:cubicBezTo>
                    <a:pt x="53" y="62"/>
                    <a:pt x="52" y="64"/>
                    <a:pt x="51" y="64"/>
                  </a:cubicBezTo>
                  <a:cubicBezTo>
                    <a:pt x="50" y="64"/>
                    <a:pt x="49" y="64"/>
                    <a:pt x="49" y="63"/>
                  </a:cubicBezTo>
                  <a:cubicBezTo>
                    <a:pt x="48" y="62"/>
                    <a:pt x="48" y="61"/>
                    <a:pt x="49" y="61"/>
                  </a:cubicBezTo>
                  <a:cubicBezTo>
                    <a:pt x="49" y="59"/>
                    <a:pt x="48" y="56"/>
                    <a:pt x="47" y="54"/>
                  </a:cubicBezTo>
                  <a:cubicBezTo>
                    <a:pt x="47" y="54"/>
                    <a:pt x="47" y="53"/>
                    <a:pt x="47" y="53"/>
                  </a:cubicBezTo>
                  <a:cubicBezTo>
                    <a:pt x="47" y="54"/>
                    <a:pt x="47" y="55"/>
                    <a:pt x="47" y="56"/>
                  </a:cubicBezTo>
                  <a:cubicBezTo>
                    <a:pt x="46" y="56"/>
                    <a:pt x="45" y="53"/>
                    <a:pt x="45" y="53"/>
                  </a:cubicBezTo>
                  <a:cubicBezTo>
                    <a:pt x="45" y="53"/>
                    <a:pt x="44" y="54"/>
                    <a:pt x="44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3" y="54"/>
                    <a:pt x="43" y="57"/>
                    <a:pt x="44" y="59"/>
                  </a:cubicBezTo>
                  <a:cubicBezTo>
                    <a:pt x="45" y="59"/>
                    <a:pt x="45" y="60"/>
                    <a:pt x="45" y="61"/>
                  </a:cubicBezTo>
                  <a:cubicBezTo>
                    <a:pt x="45" y="62"/>
                    <a:pt x="45" y="63"/>
                    <a:pt x="43" y="63"/>
                  </a:cubicBezTo>
                  <a:cubicBezTo>
                    <a:pt x="42" y="63"/>
                    <a:pt x="41" y="62"/>
                    <a:pt x="41" y="61"/>
                  </a:cubicBezTo>
                  <a:cubicBezTo>
                    <a:pt x="41" y="60"/>
                    <a:pt x="42" y="60"/>
                    <a:pt x="42" y="60"/>
                  </a:cubicBezTo>
                  <a:cubicBezTo>
                    <a:pt x="42" y="58"/>
                    <a:pt x="42" y="57"/>
                    <a:pt x="42" y="56"/>
                  </a:cubicBezTo>
                  <a:cubicBezTo>
                    <a:pt x="41" y="55"/>
                    <a:pt x="41" y="54"/>
                    <a:pt x="41" y="54"/>
                  </a:cubicBezTo>
                  <a:cubicBezTo>
                    <a:pt x="40" y="54"/>
                    <a:pt x="40" y="55"/>
                    <a:pt x="40" y="56"/>
                  </a:cubicBezTo>
                  <a:cubicBezTo>
                    <a:pt x="38" y="59"/>
                    <a:pt x="36" y="62"/>
                    <a:pt x="34" y="64"/>
                  </a:cubicBezTo>
                  <a:cubicBezTo>
                    <a:pt x="34" y="64"/>
                    <a:pt x="35" y="65"/>
                    <a:pt x="34" y="66"/>
                  </a:cubicBezTo>
                  <a:cubicBezTo>
                    <a:pt x="34" y="67"/>
                    <a:pt x="32" y="67"/>
                    <a:pt x="31" y="67"/>
                  </a:cubicBezTo>
                  <a:cubicBezTo>
                    <a:pt x="30" y="66"/>
                    <a:pt x="30" y="65"/>
                    <a:pt x="30" y="64"/>
                  </a:cubicBezTo>
                  <a:cubicBezTo>
                    <a:pt x="31" y="63"/>
                    <a:pt x="32" y="62"/>
                    <a:pt x="33" y="63"/>
                  </a:cubicBezTo>
                  <a:cubicBezTo>
                    <a:pt x="35" y="61"/>
                    <a:pt x="37" y="58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7" y="54"/>
                    <a:pt x="39" y="52"/>
                    <a:pt x="39" y="51"/>
                  </a:cubicBezTo>
                  <a:cubicBezTo>
                    <a:pt x="37" y="52"/>
                    <a:pt x="36" y="54"/>
                    <a:pt x="34" y="56"/>
                  </a:cubicBezTo>
                  <a:cubicBezTo>
                    <a:pt x="35" y="57"/>
                    <a:pt x="35" y="58"/>
                    <a:pt x="34" y="59"/>
                  </a:cubicBezTo>
                  <a:cubicBezTo>
                    <a:pt x="33" y="60"/>
                    <a:pt x="32" y="60"/>
                    <a:pt x="31" y="59"/>
                  </a:cubicBezTo>
                  <a:cubicBezTo>
                    <a:pt x="30" y="58"/>
                    <a:pt x="30" y="57"/>
                    <a:pt x="31" y="56"/>
                  </a:cubicBezTo>
                  <a:cubicBezTo>
                    <a:pt x="32" y="56"/>
                    <a:pt x="32" y="55"/>
                    <a:pt x="33" y="55"/>
                  </a:cubicBezTo>
                  <a:cubicBezTo>
                    <a:pt x="34" y="54"/>
                    <a:pt x="36" y="52"/>
                    <a:pt x="37" y="51"/>
                  </a:cubicBezTo>
                  <a:cubicBezTo>
                    <a:pt x="36" y="51"/>
                    <a:pt x="35" y="51"/>
                    <a:pt x="34" y="51"/>
                  </a:cubicBezTo>
                  <a:cubicBezTo>
                    <a:pt x="33" y="50"/>
                    <a:pt x="31" y="50"/>
                    <a:pt x="28" y="52"/>
                  </a:cubicBezTo>
                  <a:cubicBezTo>
                    <a:pt x="29" y="53"/>
                    <a:pt x="28" y="54"/>
                    <a:pt x="27" y="54"/>
                  </a:cubicBezTo>
                  <a:cubicBezTo>
                    <a:pt x="26" y="55"/>
                    <a:pt x="25" y="54"/>
                    <a:pt x="25" y="53"/>
                  </a:cubicBezTo>
                  <a:cubicBezTo>
                    <a:pt x="24" y="52"/>
                    <a:pt x="25" y="51"/>
                    <a:pt x="26" y="51"/>
                  </a:cubicBezTo>
                  <a:cubicBezTo>
                    <a:pt x="26" y="50"/>
                    <a:pt x="27" y="50"/>
                    <a:pt x="27" y="51"/>
                  </a:cubicBezTo>
                  <a:cubicBezTo>
                    <a:pt x="31" y="48"/>
                    <a:pt x="33" y="49"/>
                    <a:pt x="35" y="49"/>
                  </a:cubicBezTo>
                  <a:cubicBezTo>
                    <a:pt x="35" y="49"/>
                    <a:pt x="36" y="49"/>
                    <a:pt x="36" y="49"/>
                  </a:cubicBezTo>
                  <a:cubicBezTo>
                    <a:pt x="36" y="49"/>
                    <a:pt x="36" y="49"/>
                    <a:pt x="37" y="49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5" y="48"/>
                    <a:pt x="34" y="48"/>
                    <a:pt x="33" y="47"/>
                  </a:cubicBezTo>
                  <a:cubicBezTo>
                    <a:pt x="32" y="48"/>
                    <a:pt x="32" y="48"/>
                    <a:pt x="31" y="48"/>
                  </a:cubicBezTo>
                  <a:cubicBezTo>
                    <a:pt x="30" y="48"/>
                    <a:pt x="29" y="47"/>
                    <a:pt x="29" y="46"/>
                  </a:cubicBezTo>
                  <a:cubicBezTo>
                    <a:pt x="29" y="45"/>
                    <a:pt x="30" y="44"/>
                    <a:pt x="31" y="44"/>
                  </a:cubicBezTo>
                  <a:cubicBezTo>
                    <a:pt x="32" y="44"/>
                    <a:pt x="33" y="45"/>
                    <a:pt x="33" y="46"/>
                  </a:cubicBezTo>
                  <a:cubicBezTo>
                    <a:pt x="34" y="46"/>
                    <a:pt x="35" y="46"/>
                    <a:pt x="35" y="46"/>
                  </a:cubicBezTo>
                  <a:cubicBezTo>
                    <a:pt x="35" y="46"/>
                    <a:pt x="36" y="46"/>
                    <a:pt x="36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3" y="44"/>
                    <a:pt x="30" y="43"/>
                    <a:pt x="24" y="43"/>
                  </a:cubicBezTo>
                  <a:cubicBezTo>
                    <a:pt x="24" y="44"/>
                    <a:pt x="23" y="45"/>
                    <a:pt x="22" y="45"/>
                  </a:cubicBezTo>
                  <a:cubicBezTo>
                    <a:pt x="21" y="45"/>
                    <a:pt x="20" y="44"/>
                    <a:pt x="20" y="43"/>
                  </a:cubicBezTo>
                  <a:close/>
                  <a:moveTo>
                    <a:pt x="39" y="41"/>
                  </a:moveTo>
                  <a:cubicBezTo>
                    <a:pt x="39" y="40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40"/>
                    <a:pt x="40" y="41"/>
                  </a:cubicBezTo>
                  <a:cubicBezTo>
                    <a:pt x="40" y="41"/>
                    <a:pt x="40" y="41"/>
                    <a:pt x="39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1636713" y="6529388"/>
              <a:ext cx="328613" cy="331788"/>
            </a:xfrm>
            <a:custGeom>
              <a:avLst/>
              <a:gdLst>
                <a:gd name="T0" fmla="*/ 25 w 90"/>
                <a:gd name="T1" fmla="*/ 60 h 91"/>
                <a:gd name="T2" fmla="*/ 78 w 90"/>
                <a:gd name="T3" fmla="*/ 74 h 91"/>
                <a:gd name="T4" fmla="*/ 58 w 90"/>
                <a:gd name="T5" fmla="*/ 20 h 91"/>
                <a:gd name="T6" fmla="*/ 38 w 90"/>
                <a:gd name="T7" fmla="*/ 68 h 91"/>
                <a:gd name="T8" fmla="*/ 43 w 90"/>
                <a:gd name="T9" fmla="*/ 52 h 91"/>
                <a:gd name="T10" fmla="*/ 42 w 90"/>
                <a:gd name="T11" fmla="*/ 52 h 91"/>
                <a:gd name="T12" fmla="*/ 34 w 90"/>
                <a:gd name="T13" fmla="*/ 60 h 91"/>
                <a:gd name="T14" fmla="*/ 41 w 90"/>
                <a:gd name="T15" fmla="*/ 52 h 91"/>
                <a:gd name="T16" fmla="*/ 38 w 90"/>
                <a:gd name="T17" fmla="*/ 50 h 91"/>
                <a:gd name="T18" fmla="*/ 29 w 90"/>
                <a:gd name="T19" fmla="*/ 52 h 91"/>
                <a:gd name="T20" fmla="*/ 38 w 90"/>
                <a:gd name="T21" fmla="*/ 48 h 91"/>
                <a:gd name="T22" fmla="*/ 35 w 90"/>
                <a:gd name="T23" fmla="*/ 47 h 91"/>
                <a:gd name="T24" fmla="*/ 23 w 90"/>
                <a:gd name="T25" fmla="*/ 44 h 91"/>
                <a:gd name="T26" fmla="*/ 27 w 90"/>
                <a:gd name="T27" fmla="*/ 45 h 91"/>
                <a:gd name="T28" fmla="*/ 40 w 90"/>
                <a:gd name="T29" fmla="*/ 44 h 91"/>
                <a:gd name="T30" fmla="*/ 34 w 90"/>
                <a:gd name="T31" fmla="*/ 38 h 91"/>
                <a:gd name="T32" fmla="*/ 33 w 90"/>
                <a:gd name="T33" fmla="*/ 35 h 91"/>
                <a:gd name="T34" fmla="*/ 40 w 90"/>
                <a:gd name="T35" fmla="*/ 42 h 91"/>
                <a:gd name="T36" fmla="*/ 41 w 90"/>
                <a:gd name="T37" fmla="*/ 40 h 91"/>
                <a:gd name="T38" fmla="*/ 40 w 90"/>
                <a:gd name="T39" fmla="*/ 37 h 91"/>
                <a:gd name="T40" fmla="*/ 34 w 90"/>
                <a:gd name="T41" fmla="*/ 27 h 91"/>
                <a:gd name="T42" fmla="*/ 40 w 90"/>
                <a:gd name="T43" fmla="*/ 35 h 91"/>
                <a:gd name="T44" fmla="*/ 43 w 90"/>
                <a:gd name="T45" fmla="*/ 37 h 91"/>
                <a:gd name="T46" fmla="*/ 42 w 90"/>
                <a:gd name="T47" fmla="*/ 26 h 91"/>
                <a:gd name="T48" fmla="*/ 45 w 90"/>
                <a:gd name="T49" fmla="*/ 37 h 91"/>
                <a:gd name="T50" fmla="*/ 48 w 90"/>
                <a:gd name="T51" fmla="*/ 30 h 91"/>
                <a:gd name="T52" fmla="*/ 52 w 90"/>
                <a:gd name="T53" fmla="*/ 29 h 91"/>
                <a:gd name="T54" fmla="*/ 48 w 90"/>
                <a:gd name="T55" fmla="*/ 39 h 91"/>
                <a:gd name="T56" fmla="*/ 49 w 90"/>
                <a:gd name="T57" fmla="*/ 40 h 91"/>
                <a:gd name="T58" fmla="*/ 54 w 90"/>
                <a:gd name="T59" fmla="*/ 33 h 91"/>
                <a:gd name="T60" fmla="*/ 57 w 90"/>
                <a:gd name="T61" fmla="*/ 35 h 91"/>
                <a:gd name="T62" fmla="*/ 50 w 90"/>
                <a:gd name="T63" fmla="*/ 41 h 91"/>
                <a:gd name="T64" fmla="*/ 64 w 90"/>
                <a:gd name="T65" fmla="*/ 35 h 91"/>
                <a:gd name="T66" fmla="*/ 67 w 90"/>
                <a:gd name="T67" fmla="*/ 36 h 91"/>
                <a:gd name="T68" fmla="*/ 52 w 90"/>
                <a:gd name="T69" fmla="*/ 41 h 91"/>
                <a:gd name="T70" fmla="*/ 55 w 90"/>
                <a:gd name="T71" fmla="*/ 43 h 91"/>
                <a:gd name="T72" fmla="*/ 64 w 90"/>
                <a:gd name="T73" fmla="*/ 41 h 91"/>
                <a:gd name="T74" fmla="*/ 62 w 90"/>
                <a:gd name="T75" fmla="*/ 44 h 91"/>
                <a:gd name="T76" fmla="*/ 57 w 90"/>
                <a:gd name="T77" fmla="*/ 45 h 91"/>
                <a:gd name="T78" fmla="*/ 53 w 90"/>
                <a:gd name="T79" fmla="*/ 48 h 91"/>
                <a:gd name="T80" fmla="*/ 64 w 90"/>
                <a:gd name="T81" fmla="*/ 50 h 91"/>
                <a:gd name="T82" fmla="*/ 56 w 90"/>
                <a:gd name="T83" fmla="*/ 50 h 91"/>
                <a:gd name="T84" fmla="*/ 62 w 90"/>
                <a:gd name="T85" fmla="*/ 59 h 91"/>
                <a:gd name="T86" fmla="*/ 61 w 90"/>
                <a:gd name="T87" fmla="*/ 63 h 91"/>
                <a:gd name="T88" fmla="*/ 54 w 90"/>
                <a:gd name="T89" fmla="*/ 53 h 91"/>
                <a:gd name="T90" fmla="*/ 55 w 90"/>
                <a:gd name="T91" fmla="*/ 57 h 91"/>
                <a:gd name="T92" fmla="*/ 54 w 90"/>
                <a:gd name="T93" fmla="*/ 60 h 91"/>
                <a:gd name="T94" fmla="*/ 49 w 90"/>
                <a:gd name="T95" fmla="*/ 56 h 91"/>
                <a:gd name="T96" fmla="*/ 50 w 90"/>
                <a:gd name="T97" fmla="*/ 66 h 91"/>
                <a:gd name="T98" fmla="*/ 48 w 90"/>
                <a:gd name="T99" fmla="*/ 55 h 91"/>
                <a:gd name="T100" fmla="*/ 47 w 90"/>
                <a:gd name="T101" fmla="*/ 53 h 91"/>
                <a:gd name="T102" fmla="*/ 43 w 90"/>
                <a:gd name="T103" fmla="*/ 60 h 91"/>
                <a:gd name="T104" fmla="*/ 45 w 90"/>
                <a:gd name="T105" fmla="*/ 54 h 91"/>
                <a:gd name="T106" fmla="*/ 40 w 90"/>
                <a:gd name="T107" fmla="*/ 64 h 91"/>
                <a:gd name="T108" fmla="*/ 41 w 90"/>
                <a:gd name="T109" fmla="*/ 49 h 91"/>
                <a:gd name="T110" fmla="*/ 41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24"/>
                  </a:moveTo>
                  <a:cubicBezTo>
                    <a:pt x="13" y="22"/>
                    <a:pt x="4" y="25"/>
                    <a:pt x="2" y="40"/>
                  </a:cubicBezTo>
                  <a:cubicBezTo>
                    <a:pt x="0" y="58"/>
                    <a:pt x="13" y="62"/>
                    <a:pt x="25" y="60"/>
                  </a:cubicBezTo>
                  <a:cubicBezTo>
                    <a:pt x="19" y="71"/>
                    <a:pt x="18" y="84"/>
                    <a:pt x="36" y="88"/>
                  </a:cubicBezTo>
                  <a:cubicBezTo>
                    <a:pt x="48" y="91"/>
                    <a:pt x="54" y="86"/>
                    <a:pt x="56" y="79"/>
                  </a:cubicBezTo>
                  <a:cubicBezTo>
                    <a:pt x="63" y="83"/>
                    <a:pt x="70" y="83"/>
                    <a:pt x="78" y="74"/>
                  </a:cubicBezTo>
                  <a:cubicBezTo>
                    <a:pt x="86" y="64"/>
                    <a:pt x="85" y="56"/>
                    <a:pt x="79" y="51"/>
                  </a:cubicBezTo>
                  <a:cubicBezTo>
                    <a:pt x="86" y="47"/>
                    <a:pt x="90" y="40"/>
                    <a:pt x="85" y="28"/>
                  </a:cubicBezTo>
                  <a:cubicBezTo>
                    <a:pt x="78" y="13"/>
                    <a:pt x="67" y="14"/>
                    <a:pt x="58" y="20"/>
                  </a:cubicBezTo>
                  <a:cubicBezTo>
                    <a:pt x="58" y="9"/>
                    <a:pt x="52" y="0"/>
                    <a:pt x="37" y="3"/>
                  </a:cubicBezTo>
                  <a:cubicBezTo>
                    <a:pt x="23" y="6"/>
                    <a:pt x="20" y="15"/>
                    <a:pt x="22" y="24"/>
                  </a:cubicBezTo>
                  <a:close/>
                  <a:moveTo>
                    <a:pt x="38" y="68"/>
                  </a:moveTo>
                  <a:cubicBezTo>
                    <a:pt x="37" y="68"/>
                    <a:pt x="36" y="67"/>
                    <a:pt x="37" y="65"/>
                  </a:cubicBezTo>
                  <a:cubicBezTo>
                    <a:pt x="37" y="65"/>
                    <a:pt x="38" y="64"/>
                    <a:pt x="38" y="64"/>
                  </a:cubicBezTo>
                  <a:cubicBezTo>
                    <a:pt x="39" y="58"/>
                    <a:pt x="41" y="54"/>
                    <a:pt x="43" y="52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2"/>
                    <a:pt x="43" y="52"/>
                    <a:pt x="42" y="52"/>
                  </a:cubicBezTo>
                  <a:cubicBezTo>
                    <a:pt x="41" y="54"/>
                    <a:pt x="39" y="56"/>
                    <a:pt x="37" y="57"/>
                  </a:cubicBezTo>
                  <a:cubicBezTo>
                    <a:pt x="37" y="58"/>
                    <a:pt x="37" y="59"/>
                    <a:pt x="37" y="59"/>
                  </a:cubicBezTo>
                  <a:cubicBezTo>
                    <a:pt x="36" y="60"/>
                    <a:pt x="35" y="60"/>
                    <a:pt x="34" y="60"/>
                  </a:cubicBezTo>
                  <a:cubicBezTo>
                    <a:pt x="33" y="59"/>
                    <a:pt x="33" y="58"/>
                    <a:pt x="34" y="57"/>
                  </a:cubicBezTo>
                  <a:cubicBezTo>
                    <a:pt x="34" y="56"/>
                    <a:pt x="35" y="56"/>
                    <a:pt x="36" y="56"/>
                  </a:cubicBezTo>
                  <a:cubicBezTo>
                    <a:pt x="38" y="55"/>
                    <a:pt x="39" y="54"/>
                    <a:pt x="41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1"/>
                    <a:pt x="41" y="50"/>
                  </a:cubicBezTo>
                  <a:cubicBezTo>
                    <a:pt x="40" y="51"/>
                    <a:pt x="39" y="50"/>
                    <a:pt x="38" y="50"/>
                  </a:cubicBezTo>
                  <a:cubicBezTo>
                    <a:pt x="37" y="49"/>
                    <a:pt x="36" y="49"/>
                    <a:pt x="33" y="51"/>
                  </a:cubicBezTo>
                  <a:cubicBezTo>
                    <a:pt x="33" y="52"/>
                    <a:pt x="33" y="53"/>
                    <a:pt x="32" y="53"/>
                  </a:cubicBezTo>
                  <a:cubicBezTo>
                    <a:pt x="31" y="54"/>
                    <a:pt x="29" y="53"/>
                    <a:pt x="29" y="52"/>
                  </a:cubicBezTo>
                  <a:cubicBezTo>
                    <a:pt x="29" y="51"/>
                    <a:pt x="29" y="50"/>
                    <a:pt x="30" y="49"/>
                  </a:cubicBezTo>
                  <a:cubicBezTo>
                    <a:pt x="31" y="49"/>
                    <a:pt x="31" y="49"/>
                    <a:pt x="32" y="49"/>
                  </a:cubicBezTo>
                  <a:cubicBezTo>
                    <a:pt x="35" y="47"/>
                    <a:pt x="37" y="48"/>
                    <a:pt x="38" y="48"/>
                  </a:cubicBezTo>
                  <a:cubicBezTo>
                    <a:pt x="38" y="48"/>
                    <a:pt x="39" y="48"/>
                    <a:pt x="38" y="47"/>
                  </a:cubicBezTo>
                  <a:cubicBezTo>
                    <a:pt x="38" y="47"/>
                    <a:pt x="38" y="46"/>
                    <a:pt x="38" y="46"/>
                  </a:cubicBezTo>
                  <a:cubicBezTo>
                    <a:pt x="37" y="47"/>
                    <a:pt x="36" y="47"/>
                    <a:pt x="35" y="47"/>
                  </a:cubicBezTo>
                  <a:cubicBezTo>
                    <a:pt x="31" y="48"/>
                    <a:pt x="29" y="48"/>
                    <a:pt x="26" y="46"/>
                  </a:cubicBezTo>
                  <a:cubicBezTo>
                    <a:pt x="26" y="46"/>
                    <a:pt x="25" y="46"/>
                    <a:pt x="25" y="46"/>
                  </a:cubicBezTo>
                  <a:cubicBezTo>
                    <a:pt x="24" y="46"/>
                    <a:pt x="23" y="45"/>
                    <a:pt x="23" y="44"/>
                  </a:cubicBezTo>
                  <a:cubicBezTo>
                    <a:pt x="23" y="43"/>
                    <a:pt x="24" y="42"/>
                    <a:pt x="25" y="42"/>
                  </a:cubicBezTo>
                  <a:cubicBezTo>
                    <a:pt x="26" y="42"/>
                    <a:pt x="27" y="43"/>
                    <a:pt x="27" y="44"/>
                  </a:cubicBezTo>
                  <a:cubicBezTo>
                    <a:pt x="27" y="44"/>
                    <a:pt x="27" y="45"/>
                    <a:pt x="27" y="45"/>
                  </a:cubicBezTo>
                  <a:cubicBezTo>
                    <a:pt x="29" y="47"/>
                    <a:pt x="31" y="46"/>
                    <a:pt x="35" y="45"/>
                  </a:cubicBezTo>
                  <a:cubicBezTo>
                    <a:pt x="35" y="45"/>
                    <a:pt x="35" y="45"/>
                    <a:pt x="36" y="45"/>
                  </a:cubicBezTo>
                  <a:cubicBezTo>
                    <a:pt x="36" y="44"/>
                    <a:pt x="40" y="45"/>
                    <a:pt x="40" y="44"/>
                  </a:cubicBezTo>
                  <a:cubicBezTo>
                    <a:pt x="40" y="44"/>
                    <a:pt x="39" y="43"/>
                    <a:pt x="39" y="42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8" y="40"/>
                    <a:pt x="38" y="39"/>
                    <a:pt x="34" y="38"/>
                  </a:cubicBezTo>
                  <a:cubicBezTo>
                    <a:pt x="34" y="39"/>
                    <a:pt x="33" y="39"/>
                    <a:pt x="32" y="39"/>
                  </a:cubicBezTo>
                  <a:cubicBezTo>
                    <a:pt x="31" y="38"/>
                    <a:pt x="30" y="37"/>
                    <a:pt x="31" y="36"/>
                  </a:cubicBezTo>
                  <a:cubicBezTo>
                    <a:pt x="31" y="35"/>
                    <a:pt x="32" y="35"/>
                    <a:pt x="33" y="35"/>
                  </a:cubicBezTo>
                  <a:cubicBezTo>
                    <a:pt x="34" y="35"/>
                    <a:pt x="34" y="36"/>
                    <a:pt x="35" y="36"/>
                  </a:cubicBezTo>
                  <a:cubicBezTo>
                    <a:pt x="39" y="38"/>
                    <a:pt x="40" y="39"/>
                    <a:pt x="40" y="41"/>
                  </a:cubicBezTo>
                  <a:cubicBezTo>
                    <a:pt x="40" y="41"/>
                    <a:pt x="40" y="42"/>
                    <a:pt x="40" y="42"/>
                  </a:cubicBezTo>
                  <a:cubicBezTo>
                    <a:pt x="40" y="42"/>
                    <a:pt x="41" y="42"/>
                    <a:pt x="41" y="42"/>
                  </a:cubicBezTo>
                  <a:cubicBezTo>
                    <a:pt x="41" y="42"/>
                    <a:pt x="40" y="41"/>
                    <a:pt x="42" y="41"/>
                  </a:cubicBezTo>
                  <a:cubicBezTo>
                    <a:pt x="41" y="41"/>
                    <a:pt x="41" y="40"/>
                    <a:pt x="41" y="40"/>
                  </a:cubicBezTo>
                  <a:cubicBezTo>
                    <a:pt x="42" y="40"/>
                    <a:pt x="42" y="41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2" y="38"/>
                    <a:pt x="41" y="37"/>
                    <a:pt x="40" y="37"/>
                  </a:cubicBezTo>
                  <a:cubicBezTo>
                    <a:pt x="38" y="36"/>
                    <a:pt x="36" y="36"/>
                    <a:pt x="34" y="31"/>
                  </a:cubicBezTo>
                  <a:cubicBezTo>
                    <a:pt x="34" y="31"/>
                    <a:pt x="33" y="31"/>
                    <a:pt x="33" y="30"/>
                  </a:cubicBezTo>
                  <a:cubicBezTo>
                    <a:pt x="32" y="29"/>
                    <a:pt x="33" y="28"/>
                    <a:pt x="34" y="27"/>
                  </a:cubicBezTo>
                  <a:cubicBezTo>
                    <a:pt x="35" y="27"/>
                    <a:pt x="36" y="27"/>
                    <a:pt x="37" y="28"/>
                  </a:cubicBezTo>
                  <a:cubicBezTo>
                    <a:pt x="37" y="29"/>
                    <a:pt x="37" y="30"/>
                    <a:pt x="36" y="31"/>
                  </a:cubicBezTo>
                  <a:cubicBezTo>
                    <a:pt x="37" y="34"/>
                    <a:pt x="39" y="35"/>
                    <a:pt x="40" y="35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5"/>
                    <a:pt x="42" y="32"/>
                    <a:pt x="42" y="30"/>
                  </a:cubicBezTo>
                  <a:cubicBezTo>
                    <a:pt x="41" y="30"/>
                    <a:pt x="41" y="30"/>
                    <a:pt x="41" y="29"/>
                  </a:cubicBezTo>
                  <a:cubicBezTo>
                    <a:pt x="40" y="28"/>
                    <a:pt x="41" y="27"/>
                    <a:pt x="42" y="26"/>
                  </a:cubicBezTo>
                  <a:cubicBezTo>
                    <a:pt x="43" y="26"/>
                    <a:pt x="44" y="27"/>
                    <a:pt x="45" y="28"/>
                  </a:cubicBezTo>
                  <a:cubicBezTo>
                    <a:pt x="45" y="29"/>
                    <a:pt x="44" y="30"/>
                    <a:pt x="44" y="30"/>
                  </a:cubicBezTo>
                  <a:cubicBezTo>
                    <a:pt x="44" y="32"/>
                    <a:pt x="44" y="35"/>
                    <a:pt x="45" y="37"/>
                  </a:cubicBezTo>
                  <a:cubicBezTo>
                    <a:pt x="45" y="38"/>
                    <a:pt x="45" y="39"/>
                    <a:pt x="46" y="40"/>
                  </a:cubicBezTo>
                  <a:cubicBezTo>
                    <a:pt x="46" y="39"/>
                    <a:pt x="46" y="38"/>
                    <a:pt x="46" y="38"/>
                  </a:cubicBezTo>
                  <a:cubicBezTo>
                    <a:pt x="46" y="34"/>
                    <a:pt x="46" y="32"/>
                    <a:pt x="48" y="30"/>
                  </a:cubicBezTo>
                  <a:cubicBezTo>
                    <a:pt x="48" y="30"/>
                    <a:pt x="48" y="29"/>
                    <a:pt x="48" y="29"/>
                  </a:cubicBezTo>
                  <a:cubicBezTo>
                    <a:pt x="48" y="28"/>
                    <a:pt x="49" y="27"/>
                    <a:pt x="50" y="27"/>
                  </a:cubicBezTo>
                  <a:cubicBezTo>
                    <a:pt x="52" y="27"/>
                    <a:pt x="52" y="28"/>
                    <a:pt x="52" y="29"/>
                  </a:cubicBezTo>
                  <a:cubicBezTo>
                    <a:pt x="52" y="30"/>
                    <a:pt x="51" y="31"/>
                    <a:pt x="50" y="31"/>
                  </a:cubicBezTo>
                  <a:cubicBezTo>
                    <a:pt x="50" y="31"/>
                    <a:pt x="49" y="31"/>
                    <a:pt x="49" y="31"/>
                  </a:cubicBezTo>
                  <a:cubicBezTo>
                    <a:pt x="47" y="33"/>
                    <a:pt x="48" y="35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9" y="39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39"/>
                    <a:pt x="49" y="39"/>
                  </a:cubicBezTo>
                  <a:cubicBezTo>
                    <a:pt x="49" y="37"/>
                    <a:pt x="49" y="36"/>
                    <a:pt x="54" y="33"/>
                  </a:cubicBezTo>
                  <a:cubicBezTo>
                    <a:pt x="54" y="33"/>
                    <a:pt x="54" y="32"/>
                    <a:pt x="54" y="32"/>
                  </a:cubicBezTo>
                  <a:cubicBezTo>
                    <a:pt x="55" y="31"/>
                    <a:pt x="57" y="31"/>
                    <a:pt x="57" y="32"/>
                  </a:cubicBezTo>
                  <a:cubicBezTo>
                    <a:pt x="58" y="33"/>
                    <a:pt x="58" y="34"/>
                    <a:pt x="57" y="35"/>
                  </a:cubicBezTo>
                  <a:cubicBezTo>
                    <a:pt x="56" y="36"/>
                    <a:pt x="55" y="36"/>
                    <a:pt x="54" y="35"/>
                  </a:cubicBezTo>
                  <a:cubicBezTo>
                    <a:pt x="51" y="37"/>
                    <a:pt x="51" y="38"/>
                    <a:pt x="51" y="39"/>
                  </a:cubicBezTo>
                  <a:cubicBezTo>
                    <a:pt x="51" y="40"/>
                    <a:pt x="51" y="40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4" y="37"/>
                    <a:pt x="56" y="37"/>
                    <a:pt x="58" y="37"/>
                  </a:cubicBezTo>
                  <a:cubicBezTo>
                    <a:pt x="59" y="37"/>
                    <a:pt x="61" y="38"/>
                    <a:pt x="64" y="35"/>
                  </a:cubicBezTo>
                  <a:cubicBezTo>
                    <a:pt x="63" y="34"/>
                    <a:pt x="63" y="33"/>
                    <a:pt x="64" y="32"/>
                  </a:cubicBezTo>
                  <a:cubicBezTo>
                    <a:pt x="65" y="32"/>
                    <a:pt x="66" y="32"/>
                    <a:pt x="67" y="33"/>
                  </a:cubicBezTo>
                  <a:cubicBezTo>
                    <a:pt x="68" y="34"/>
                    <a:pt x="67" y="35"/>
                    <a:pt x="67" y="36"/>
                  </a:cubicBezTo>
                  <a:cubicBezTo>
                    <a:pt x="66" y="36"/>
                    <a:pt x="65" y="36"/>
                    <a:pt x="65" y="36"/>
                  </a:cubicBezTo>
                  <a:cubicBezTo>
                    <a:pt x="62" y="39"/>
                    <a:pt x="60" y="39"/>
                    <a:pt x="58" y="39"/>
                  </a:cubicBezTo>
                  <a:cubicBezTo>
                    <a:pt x="56" y="39"/>
                    <a:pt x="55" y="38"/>
                    <a:pt x="52" y="41"/>
                  </a:cubicBezTo>
                  <a:cubicBezTo>
                    <a:pt x="52" y="42"/>
                    <a:pt x="52" y="42"/>
                    <a:pt x="53" y="42"/>
                  </a:cubicBezTo>
                  <a:cubicBezTo>
                    <a:pt x="53" y="42"/>
                    <a:pt x="54" y="41"/>
                    <a:pt x="55" y="42"/>
                  </a:cubicBezTo>
                  <a:cubicBezTo>
                    <a:pt x="55" y="42"/>
                    <a:pt x="55" y="42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8" y="42"/>
                    <a:pt x="60" y="42"/>
                    <a:pt x="62" y="42"/>
                  </a:cubicBezTo>
                  <a:cubicBezTo>
                    <a:pt x="62" y="42"/>
                    <a:pt x="63" y="41"/>
                    <a:pt x="64" y="41"/>
                  </a:cubicBezTo>
                  <a:cubicBezTo>
                    <a:pt x="65" y="41"/>
                    <a:pt x="66" y="41"/>
                    <a:pt x="66" y="42"/>
                  </a:cubicBezTo>
                  <a:cubicBezTo>
                    <a:pt x="66" y="44"/>
                    <a:pt x="66" y="45"/>
                    <a:pt x="64" y="45"/>
                  </a:cubicBezTo>
                  <a:cubicBezTo>
                    <a:pt x="64" y="45"/>
                    <a:pt x="63" y="44"/>
                    <a:pt x="62" y="44"/>
                  </a:cubicBezTo>
                  <a:cubicBezTo>
                    <a:pt x="60" y="44"/>
                    <a:pt x="58" y="44"/>
                    <a:pt x="55" y="44"/>
                  </a:cubicBezTo>
                  <a:cubicBezTo>
                    <a:pt x="55" y="44"/>
                    <a:pt x="55" y="44"/>
                    <a:pt x="54" y="44"/>
                  </a:cubicBezTo>
                  <a:cubicBezTo>
                    <a:pt x="55" y="44"/>
                    <a:pt x="57" y="44"/>
                    <a:pt x="57" y="45"/>
                  </a:cubicBezTo>
                  <a:cubicBezTo>
                    <a:pt x="57" y="46"/>
                    <a:pt x="54" y="46"/>
                    <a:pt x="54" y="46"/>
                  </a:cubicBezTo>
                  <a:cubicBezTo>
                    <a:pt x="54" y="47"/>
                    <a:pt x="55" y="47"/>
                    <a:pt x="54" y="47"/>
                  </a:cubicBezTo>
                  <a:cubicBezTo>
                    <a:pt x="54" y="48"/>
                    <a:pt x="53" y="48"/>
                    <a:pt x="53" y="48"/>
                  </a:cubicBezTo>
                  <a:cubicBezTo>
                    <a:pt x="55" y="48"/>
                    <a:pt x="57" y="49"/>
                    <a:pt x="60" y="49"/>
                  </a:cubicBezTo>
                  <a:cubicBezTo>
                    <a:pt x="60" y="48"/>
                    <a:pt x="61" y="47"/>
                    <a:pt x="62" y="47"/>
                  </a:cubicBezTo>
                  <a:cubicBezTo>
                    <a:pt x="63" y="48"/>
                    <a:pt x="64" y="49"/>
                    <a:pt x="64" y="50"/>
                  </a:cubicBezTo>
                  <a:cubicBezTo>
                    <a:pt x="63" y="51"/>
                    <a:pt x="62" y="52"/>
                    <a:pt x="61" y="51"/>
                  </a:cubicBezTo>
                  <a:cubicBezTo>
                    <a:pt x="60" y="51"/>
                    <a:pt x="60" y="51"/>
                    <a:pt x="60" y="50"/>
                  </a:cubicBezTo>
                  <a:cubicBezTo>
                    <a:pt x="58" y="50"/>
                    <a:pt x="57" y="50"/>
                    <a:pt x="56" y="50"/>
                  </a:cubicBezTo>
                  <a:cubicBezTo>
                    <a:pt x="55" y="50"/>
                    <a:pt x="54" y="50"/>
                    <a:pt x="54" y="50"/>
                  </a:cubicBezTo>
                  <a:cubicBezTo>
                    <a:pt x="54" y="51"/>
                    <a:pt x="55" y="51"/>
                    <a:pt x="56" y="52"/>
                  </a:cubicBezTo>
                  <a:cubicBezTo>
                    <a:pt x="58" y="54"/>
                    <a:pt x="60" y="57"/>
                    <a:pt x="62" y="59"/>
                  </a:cubicBezTo>
                  <a:cubicBezTo>
                    <a:pt x="63" y="59"/>
                    <a:pt x="63" y="59"/>
                    <a:pt x="64" y="59"/>
                  </a:cubicBezTo>
                  <a:cubicBezTo>
                    <a:pt x="65" y="60"/>
                    <a:pt x="65" y="62"/>
                    <a:pt x="64" y="62"/>
                  </a:cubicBezTo>
                  <a:cubicBezTo>
                    <a:pt x="63" y="63"/>
                    <a:pt x="62" y="63"/>
                    <a:pt x="61" y="63"/>
                  </a:cubicBezTo>
                  <a:cubicBezTo>
                    <a:pt x="60" y="62"/>
                    <a:pt x="60" y="61"/>
                    <a:pt x="61" y="60"/>
                  </a:cubicBezTo>
                  <a:cubicBezTo>
                    <a:pt x="59" y="58"/>
                    <a:pt x="57" y="55"/>
                    <a:pt x="55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4"/>
                    <a:pt x="52" y="51"/>
                    <a:pt x="51" y="52"/>
                  </a:cubicBezTo>
                  <a:cubicBezTo>
                    <a:pt x="52" y="53"/>
                    <a:pt x="53" y="55"/>
                    <a:pt x="55" y="57"/>
                  </a:cubicBezTo>
                  <a:cubicBezTo>
                    <a:pt x="56" y="57"/>
                    <a:pt x="57" y="57"/>
                    <a:pt x="57" y="58"/>
                  </a:cubicBezTo>
                  <a:cubicBezTo>
                    <a:pt x="58" y="59"/>
                    <a:pt x="58" y="60"/>
                    <a:pt x="57" y="61"/>
                  </a:cubicBezTo>
                  <a:cubicBezTo>
                    <a:pt x="56" y="61"/>
                    <a:pt x="54" y="61"/>
                    <a:pt x="54" y="60"/>
                  </a:cubicBezTo>
                  <a:cubicBezTo>
                    <a:pt x="53" y="60"/>
                    <a:pt x="53" y="59"/>
                    <a:pt x="54" y="58"/>
                  </a:cubicBezTo>
                  <a:cubicBezTo>
                    <a:pt x="52" y="57"/>
                    <a:pt x="51" y="55"/>
                    <a:pt x="50" y="54"/>
                  </a:cubicBezTo>
                  <a:cubicBezTo>
                    <a:pt x="50" y="54"/>
                    <a:pt x="50" y="55"/>
                    <a:pt x="49" y="56"/>
                  </a:cubicBezTo>
                  <a:cubicBezTo>
                    <a:pt x="48" y="57"/>
                    <a:pt x="48" y="59"/>
                    <a:pt x="49" y="62"/>
                  </a:cubicBezTo>
                  <a:cubicBezTo>
                    <a:pt x="50" y="62"/>
                    <a:pt x="51" y="62"/>
                    <a:pt x="51" y="64"/>
                  </a:cubicBezTo>
                  <a:cubicBezTo>
                    <a:pt x="51" y="65"/>
                    <a:pt x="51" y="66"/>
                    <a:pt x="50" y="66"/>
                  </a:cubicBezTo>
                  <a:cubicBezTo>
                    <a:pt x="48" y="66"/>
                    <a:pt x="47" y="66"/>
                    <a:pt x="47" y="64"/>
                  </a:cubicBezTo>
                  <a:cubicBezTo>
                    <a:pt x="47" y="64"/>
                    <a:pt x="47" y="63"/>
                    <a:pt x="48" y="63"/>
                  </a:cubicBezTo>
                  <a:cubicBezTo>
                    <a:pt x="46" y="58"/>
                    <a:pt x="47" y="57"/>
                    <a:pt x="48" y="55"/>
                  </a:cubicBezTo>
                  <a:cubicBezTo>
                    <a:pt x="48" y="55"/>
                    <a:pt x="48" y="54"/>
                    <a:pt x="49" y="54"/>
                  </a:cubicBezTo>
                  <a:cubicBezTo>
                    <a:pt x="48" y="54"/>
                    <a:pt x="48" y="54"/>
                    <a:pt x="48" y="53"/>
                  </a:cubicBezTo>
                  <a:cubicBezTo>
                    <a:pt x="47" y="54"/>
                    <a:pt x="47" y="54"/>
                    <a:pt x="47" y="53"/>
                  </a:cubicBezTo>
                  <a:cubicBezTo>
                    <a:pt x="47" y="54"/>
                    <a:pt x="46" y="55"/>
                    <a:pt x="46" y="57"/>
                  </a:cubicBezTo>
                  <a:cubicBezTo>
                    <a:pt x="46" y="57"/>
                    <a:pt x="46" y="58"/>
                    <a:pt x="46" y="59"/>
                  </a:cubicBezTo>
                  <a:cubicBezTo>
                    <a:pt x="46" y="60"/>
                    <a:pt x="45" y="60"/>
                    <a:pt x="43" y="60"/>
                  </a:cubicBezTo>
                  <a:cubicBezTo>
                    <a:pt x="42" y="60"/>
                    <a:pt x="42" y="59"/>
                    <a:pt x="42" y="58"/>
                  </a:cubicBezTo>
                  <a:cubicBezTo>
                    <a:pt x="42" y="57"/>
                    <a:pt x="43" y="56"/>
                    <a:pt x="44" y="56"/>
                  </a:cubicBezTo>
                  <a:cubicBezTo>
                    <a:pt x="45" y="55"/>
                    <a:pt x="45" y="54"/>
                    <a:pt x="45" y="54"/>
                  </a:cubicBezTo>
                  <a:cubicBezTo>
                    <a:pt x="45" y="54"/>
                    <a:pt x="45" y="53"/>
                    <a:pt x="44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2" y="55"/>
                    <a:pt x="40" y="59"/>
                    <a:pt x="40" y="64"/>
                  </a:cubicBezTo>
                  <a:cubicBezTo>
                    <a:pt x="41" y="65"/>
                    <a:pt x="41" y="66"/>
                    <a:pt x="41" y="67"/>
                  </a:cubicBezTo>
                  <a:cubicBezTo>
                    <a:pt x="40" y="68"/>
                    <a:pt x="39" y="68"/>
                    <a:pt x="38" y="68"/>
                  </a:cubicBezTo>
                  <a:close/>
                  <a:moveTo>
                    <a:pt x="41" y="49"/>
                  </a:moveTo>
                  <a:cubicBezTo>
                    <a:pt x="40" y="49"/>
                    <a:pt x="39" y="49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41" y="48"/>
                    <a:pt x="41" y="48"/>
                  </a:cubicBezTo>
                  <a:cubicBezTo>
                    <a:pt x="41" y="48"/>
                    <a:pt x="41" y="49"/>
                    <a:pt x="41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871538" y="5759450"/>
              <a:ext cx="327025" cy="331788"/>
            </a:xfrm>
            <a:custGeom>
              <a:avLst/>
              <a:gdLst>
                <a:gd name="T0" fmla="*/ 25 w 90"/>
                <a:gd name="T1" fmla="*/ 60 h 91"/>
                <a:gd name="T2" fmla="*/ 78 w 90"/>
                <a:gd name="T3" fmla="*/ 74 h 91"/>
                <a:gd name="T4" fmla="*/ 59 w 90"/>
                <a:gd name="T5" fmla="*/ 20 h 91"/>
                <a:gd name="T6" fmla="*/ 39 w 90"/>
                <a:gd name="T7" fmla="*/ 68 h 91"/>
                <a:gd name="T8" fmla="*/ 43 w 90"/>
                <a:gd name="T9" fmla="*/ 52 h 91"/>
                <a:gd name="T10" fmla="*/ 43 w 90"/>
                <a:gd name="T11" fmla="*/ 53 h 91"/>
                <a:gd name="T12" fmla="*/ 34 w 90"/>
                <a:gd name="T13" fmla="*/ 60 h 91"/>
                <a:gd name="T14" fmla="*/ 41 w 90"/>
                <a:gd name="T15" fmla="*/ 52 h 91"/>
                <a:gd name="T16" fmla="*/ 38 w 90"/>
                <a:gd name="T17" fmla="*/ 50 h 91"/>
                <a:gd name="T18" fmla="*/ 29 w 90"/>
                <a:gd name="T19" fmla="*/ 52 h 91"/>
                <a:gd name="T20" fmla="*/ 39 w 90"/>
                <a:gd name="T21" fmla="*/ 48 h 91"/>
                <a:gd name="T22" fmla="*/ 35 w 90"/>
                <a:gd name="T23" fmla="*/ 47 h 91"/>
                <a:gd name="T24" fmla="*/ 23 w 90"/>
                <a:gd name="T25" fmla="*/ 44 h 91"/>
                <a:gd name="T26" fmla="*/ 27 w 90"/>
                <a:gd name="T27" fmla="*/ 45 h 91"/>
                <a:gd name="T28" fmla="*/ 40 w 90"/>
                <a:gd name="T29" fmla="*/ 44 h 91"/>
                <a:gd name="T30" fmla="*/ 35 w 90"/>
                <a:gd name="T31" fmla="*/ 38 h 91"/>
                <a:gd name="T32" fmla="*/ 34 w 90"/>
                <a:gd name="T33" fmla="*/ 35 h 91"/>
                <a:gd name="T34" fmla="*/ 41 w 90"/>
                <a:gd name="T35" fmla="*/ 42 h 91"/>
                <a:gd name="T36" fmla="*/ 41 w 90"/>
                <a:gd name="T37" fmla="*/ 41 h 91"/>
                <a:gd name="T38" fmla="*/ 40 w 90"/>
                <a:gd name="T39" fmla="*/ 37 h 91"/>
                <a:gd name="T40" fmla="*/ 34 w 90"/>
                <a:gd name="T41" fmla="*/ 28 h 91"/>
                <a:gd name="T42" fmla="*/ 40 w 90"/>
                <a:gd name="T43" fmla="*/ 36 h 91"/>
                <a:gd name="T44" fmla="*/ 44 w 90"/>
                <a:gd name="T45" fmla="*/ 37 h 91"/>
                <a:gd name="T46" fmla="*/ 42 w 90"/>
                <a:gd name="T47" fmla="*/ 27 h 91"/>
                <a:gd name="T48" fmla="*/ 45 w 90"/>
                <a:gd name="T49" fmla="*/ 37 h 91"/>
                <a:gd name="T50" fmla="*/ 49 w 90"/>
                <a:gd name="T51" fmla="*/ 30 h 91"/>
                <a:gd name="T52" fmla="*/ 53 w 90"/>
                <a:gd name="T53" fmla="*/ 30 h 91"/>
                <a:gd name="T54" fmla="*/ 48 w 90"/>
                <a:gd name="T55" fmla="*/ 39 h 91"/>
                <a:gd name="T56" fmla="*/ 49 w 90"/>
                <a:gd name="T57" fmla="*/ 41 h 91"/>
                <a:gd name="T58" fmla="*/ 54 w 90"/>
                <a:gd name="T59" fmla="*/ 34 h 91"/>
                <a:gd name="T60" fmla="*/ 57 w 90"/>
                <a:gd name="T61" fmla="*/ 35 h 91"/>
                <a:gd name="T62" fmla="*/ 51 w 90"/>
                <a:gd name="T63" fmla="*/ 41 h 91"/>
                <a:gd name="T64" fmla="*/ 64 w 90"/>
                <a:gd name="T65" fmla="*/ 35 h 91"/>
                <a:gd name="T66" fmla="*/ 67 w 90"/>
                <a:gd name="T67" fmla="*/ 36 h 91"/>
                <a:gd name="T68" fmla="*/ 53 w 90"/>
                <a:gd name="T69" fmla="*/ 42 h 91"/>
                <a:gd name="T70" fmla="*/ 55 w 90"/>
                <a:gd name="T71" fmla="*/ 43 h 91"/>
                <a:gd name="T72" fmla="*/ 64 w 90"/>
                <a:gd name="T73" fmla="*/ 41 h 91"/>
                <a:gd name="T74" fmla="*/ 63 w 90"/>
                <a:gd name="T75" fmla="*/ 44 h 91"/>
                <a:gd name="T76" fmla="*/ 57 w 90"/>
                <a:gd name="T77" fmla="*/ 45 h 91"/>
                <a:gd name="T78" fmla="*/ 53 w 90"/>
                <a:gd name="T79" fmla="*/ 48 h 91"/>
                <a:gd name="T80" fmla="*/ 64 w 90"/>
                <a:gd name="T81" fmla="*/ 50 h 91"/>
                <a:gd name="T82" fmla="*/ 56 w 90"/>
                <a:gd name="T83" fmla="*/ 50 h 91"/>
                <a:gd name="T84" fmla="*/ 62 w 90"/>
                <a:gd name="T85" fmla="*/ 59 h 91"/>
                <a:gd name="T86" fmla="*/ 62 w 90"/>
                <a:gd name="T87" fmla="*/ 63 h 91"/>
                <a:gd name="T88" fmla="*/ 55 w 90"/>
                <a:gd name="T89" fmla="*/ 53 h 91"/>
                <a:gd name="T90" fmla="*/ 55 w 90"/>
                <a:gd name="T91" fmla="*/ 58 h 91"/>
                <a:gd name="T92" fmla="*/ 54 w 90"/>
                <a:gd name="T93" fmla="*/ 60 h 91"/>
                <a:gd name="T94" fmla="*/ 49 w 90"/>
                <a:gd name="T95" fmla="*/ 56 h 91"/>
                <a:gd name="T96" fmla="*/ 50 w 90"/>
                <a:gd name="T97" fmla="*/ 66 h 91"/>
                <a:gd name="T98" fmla="*/ 48 w 90"/>
                <a:gd name="T99" fmla="*/ 55 h 91"/>
                <a:gd name="T100" fmla="*/ 47 w 90"/>
                <a:gd name="T101" fmla="*/ 54 h 91"/>
                <a:gd name="T102" fmla="*/ 44 w 90"/>
                <a:gd name="T103" fmla="*/ 60 h 91"/>
                <a:gd name="T104" fmla="*/ 46 w 90"/>
                <a:gd name="T105" fmla="*/ 54 h 91"/>
                <a:gd name="T106" fmla="*/ 40 w 90"/>
                <a:gd name="T107" fmla="*/ 64 h 91"/>
                <a:gd name="T108" fmla="*/ 41 w 90"/>
                <a:gd name="T109" fmla="*/ 49 h 91"/>
                <a:gd name="T110" fmla="*/ 41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24"/>
                  </a:moveTo>
                  <a:cubicBezTo>
                    <a:pt x="13" y="22"/>
                    <a:pt x="5" y="26"/>
                    <a:pt x="3" y="40"/>
                  </a:cubicBezTo>
                  <a:cubicBezTo>
                    <a:pt x="0" y="58"/>
                    <a:pt x="13" y="62"/>
                    <a:pt x="25" y="60"/>
                  </a:cubicBezTo>
                  <a:cubicBezTo>
                    <a:pt x="19" y="71"/>
                    <a:pt x="18" y="84"/>
                    <a:pt x="36" y="88"/>
                  </a:cubicBezTo>
                  <a:cubicBezTo>
                    <a:pt x="48" y="91"/>
                    <a:pt x="54" y="87"/>
                    <a:pt x="57" y="80"/>
                  </a:cubicBezTo>
                  <a:cubicBezTo>
                    <a:pt x="63" y="84"/>
                    <a:pt x="71" y="83"/>
                    <a:pt x="78" y="74"/>
                  </a:cubicBezTo>
                  <a:cubicBezTo>
                    <a:pt x="87" y="65"/>
                    <a:pt x="85" y="57"/>
                    <a:pt x="79" y="51"/>
                  </a:cubicBezTo>
                  <a:cubicBezTo>
                    <a:pt x="86" y="47"/>
                    <a:pt x="90" y="40"/>
                    <a:pt x="85" y="28"/>
                  </a:cubicBezTo>
                  <a:cubicBezTo>
                    <a:pt x="78" y="13"/>
                    <a:pt x="67" y="14"/>
                    <a:pt x="59" y="20"/>
                  </a:cubicBezTo>
                  <a:cubicBezTo>
                    <a:pt x="58" y="10"/>
                    <a:pt x="53" y="0"/>
                    <a:pt x="37" y="3"/>
                  </a:cubicBezTo>
                  <a:cubicBezTo>
                    <a:pt x="23" y="6"/>
                    <a:pt x="20" y="15"/>
                    <a:pt x="22" y="24"/>
                  </a:cubicBezTo>
                  <a:close/>
                  <a:moveTo>
                    <a:pt x="39" y="68"/>
                  </a:moveTo>
                  <a:cubicBezTo>
                    <a:pt x="37" y="68"/>
                    <a:pt x="37" y="67"/>
                    <a:pt x="37" y="66"/>
                  </a:cubicBezTo>
                  <a:cubicBezTo>
                    <a:pt x="37" y="65"/>
                    <a:pt x="38" y="65"/>
                    <a:pt x="38" y="64"/>
                  </a:cubicBezTo>
                  <a:cubicBezTo>
                    <a:pt x="39" y="58"/>
                    <a:pt x="42" y="54"/>
                    <a:pt x="43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2"/>
                    <a:pt x="44" y="51"/>
                    <a:pt x="44" y="51"/>
                  </a:cubicBezTo>
                  <a:cubicBezTo>
                    <a:pt x="43" y="52"/>
                    <a:pt x="43" y="52"/>
                    <a:pt x="43" y="53"/>
                  </a:cubicBezTo>
                  <a:cubicBezTo>
                    <a:pt x="41" y="55"/>
                    <a:pt x="39" y="56"/>
                    <a:pt x="38" y="58"/>
                  </a:cubicBezTo>
                  <a:cubicBezTo>
                    <a:pt x="38" y="58"/>
                    <a:pt x="38" y="59"/>
                    <a:pt x="37" y="60"/>
                  </a:cubicBezTo>
                  <a:cubicBezTo>
                    <a:pt x="37" y="61"/>
                    <a:pt x="35" y="61"/>
                    <a:pt x="34" y="60"/>
                  </a:cubicBezTo>
                  <a:cubicBezTo>
                    <a:pt x="34" y="59"/>
                    <a:pt x="33" y="58"/>
                    <a:pt x="34" y="57"/>
                  </a:cubicBezTo>
                  <a:cubicBezTo>
                    <a:pt x="35" y="56"/>
                    <a:pt x="36" y="56"/>
                    <a:pt x="37" y="57"/>
                  </a:cubicBezTo>
                  <a:cubicBezTo>
                    <a:pt x="38" y="56"/>
                    <a:pt x="40" y="54"/>
                    <a:pt x="41" y="52"/>
                  </a:cubicBezTo>
                  <a:cubicBezTo>
                    <a:pt x="41" y="52"/>
                    <a:pt x="40" y="52"/>
                    <a:pt x="40" y="52"/>
                  </a:cubicBezTo>
                  <a:cubicBezTo>
                    <a:pt x="40" y="52"/>
                    <a:pt x="41" y="51"/>
                    <a:pt x="41" y="51"/>
                  </a:cubicBezTo>
                  <a:cubicBezTo>
                    <a:pt x="40" y="51"/>
                    <a:pt x="39" y="50"/>
                    <a:pt x="38" y="50"/>
                  </a:cubicBezTo>
                  <a:cubicBezTo>
                    <a:pt x="37" y="49"/>
                    <a:pt x="36" y="49"/>
                    <a:pt x="33" y="51"/>
                  </a:cubicBezTo>
                  <a:cubicBezTo>
                    <a:pt x="34" y="52"/>
                    <a:pt x="33" y="53"/>
                    <a:pt x="32" y="53"/>
                  </a:cubicBezTo>
                  <a:cubicBezTo>
                    <a:pt x="31" y="54"/>
                    <a:pt x="30" y="53"/>
                    <a:pt x="29" y="52"/>
                  </a:cubicBezTo>
                  <a:cubicBezTo>
                    <a:pt x="29" y="51"/>
                    <a:pt x="29" y="50"/>
                    <a:pt x="30" y="50"/>
                  </a:cubicBezTo>
                  <a:cubicBezTo>
                    <a:pt x="31" y="49"/>
                    <a:pt x="32" y="49"/>
                    <a:pt x="32" y="50"/>
                  </a:cubicBezTo>
                  <a:cubicBezTo>
                    <a:pt x="36" y="47"/>
                    <a:pt x="37" y="48"/>
                    <a:pt x="39" y="48"/>
                  </a:cubicBezTo>
                  <a:cubicBezTo>
                    <a:pt x="38" y="48"/>
                    <a:pt x="39" y="48"/>
                    <a:pt x="39" y="47"/>
                  </a:cubicBezTo>
                  <a:cubicBezTo>
                    <a:pt x="39" y="47"/>
                    <a:pt x="39" y="47"/>
                    <a:pt x="38" y="47"/>
                  </a:cubicBezTo>
                  <a:cubicBezTo>
                    <a:pt x="37" y="47"/>
                    <a:pt x="36" y="47"/>
                    <a:pt x="35" y="47"/>
                  </a:cubicBezTo>
                  <a:cubicBezTo>
                    <a:pt x="31" y="48"/>
                    <a:pt x="29" y="48"/>
                    <a:pt x="26" y="46"/>
                  </a:cubicBezTo>
                  <a:cubicBezTo>
                    <a:pt x="26" y="46"/>
                    <a:pt x="26" y="46"/>
                    <a:pt x="25" y="46"/>
                  </a:cubicBezTo>
                  <a:cubicBezTo>
                    <a:pt x="24" y="46"/>
                    <a:pt x="23" y="45"/>
                    <a:pt x="23" y="44"/>
                  </a:cubicBezTo>
                  <a:cubicBezTo>
                    <a:pt x="23" y="43"/>
                    <a:pt x="24" y="42"/>
                    <a:pt x="25" y="42"/>
                  </a:cubicBezTo>
                  <a:cubicBezTo>
                    <a:pt x="27" y="42"/>
                    <a:pt x="27" y="43"/>
                    <a:pt x="27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0" y="47"/>
                    <a:pt x="32" y="46"/>
                    <a:pt x="35" y="46"/>
                  </a:cubicBezTo>
                  <a:cubicBezTo>
                    <a:pt x="35" y="46"/>
                    <a:pt x="36" y="46"/>
                    <a:pt x="36" y="45"/>
                  </a:cubicBezTo>
                  <a:cubicBezTo>
                    <a:pt x="36" y="44"/>
                    <a:pt x="40" y="45"/>
                    <a:pt x="40" y="44"/>
                  </a:cubicBezTo>
                  <a:cubicBezTo>
                    <a:pt x="40" y="44"/>
                    <a:pt x="39" y="43"/>
                    <a:pt x="39" y="43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9" y="40"/>
                    <a:pt x="38" y="39"/>
                    <a:pt x="35" y="38"/>
                  </a:cubicBezTo>
                  <a:cubicBezTo>
                    <a:pt x="34" y="39"/>
                    <a:pt x="33" y="40"/>
                    <a:pt x="32" y="39"/>
                  </a:cubicBezTo>
                  <a:cubicBezTo>
                    <a:pt x="31" y="39"/>
                    <a:pt x="30" y="37"/>
                    <a:pt x="31" y="36"/>
                  </a:cubicBezTo>
                  <a:cubicBezTo>
                    <a:pt x="31" y="35"/>
                    <a:pt x="33" y="35"/>
                    <a:pt x="34" y="35"/>
                  </a:cubicBezTo>
                  <a:cubicBezTo>
                    <a:pt x="34" y="36"/>
                    <a:pt x="35" y="36"/>
                    <a:pt x="35" y="37"/>
                  </a:cubicBezTo>
                  <a:cubicBezTo>
                    <a:pt x="39" y="38"/>
                    <a:pt x="40" y="40"/>
                    <a:pt x="40" y="41"/>
                  </a:cubicBezTo>
                  <a:cubicBezTo>
                    <a:pt x="40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1"/>
                    <a:pt x="42" y="42"/>
                  </a:cubicBezTo>
                  <a:cubicBezTo>
                    <a:pt x="42" y="41"/>
                    <a:pt x="41" y="41"/>
                    <a:pt x="41" y="41"/>
                  </a:cubicBezTo>
                  <a:cubicBezTo>
                    <a:pt x="42" y="40"/>
                    <a:pt x="42" y="41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2" y="38"/>
                    <a:pt x="41" y="38"/>
                    <a:pt x="40" y="37"/>
                  </a:cubicBezTo>
                  <a:cubicBezTo>
                    <a:pt x="38" y="36"/>
                    <a:pt x="36" y="36"/>
                    <a:pt x="35" y="32"/>
                  </a:cubicBezTo>
                  <a:cubicBezTo>
                    <a:pt x="34" y="31"/>
                    <a:pt x="34" y="31"/>
                    <a:pt x="33" y="30"/>
                  </a:cubicBezTo>
                  <a:cubicBezTo>
                    <a:pt x="33" y="29"/>
                    <a:pt x="33" y="28"/>
                    <a:pt x="34" y="28"/>
                  </a:cubicBezTo>
                  <a:cubicBezTo>
                    <a:pt x="35" y="27"/>
                    <a:pt x="37" y="28"/>
                    <a:pt x="37" y="29"/>
                  </a:cubicBezTo>
                  <a:cubicBezTo>
                    <a:pt x="38" y="30"/>
                    <a:pt x="37" y="31"/>
                    <a:pt x="36" y="31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4" y="37"/>
                    <a:pt x="44" y="37"/>
                  </a:cubicBezTo>
                  <a:cubicBezTo>
                    <a:pt x="43" y="35"/>
                    <a:pt x="43" y="32"/>
                    <a:pt x="42" y="31"/>
                  </a:cubicBezTo>
                  <a:cubicBezTo>
                    <a:pt x="42" y="30"/>
                    <a:pt x="41" y="30"/>
                    <a:pt x="41" y="29"/>
                  </a:cubicBezTo>
                  <a:cubicBezTo>
                    <a:pt x="41" y="28"/>
                    <a:pt x="41" y="27"/>
                    <a:pt x="42" y="27"/>
                  </a:cubicBezTo>
                  <a:cubicBezTo>
                    <a:pt x="43" y="26"/>
                    <a:pt x="45" y="27"/>
                    <a:pt x="45" y="28"/>
                  </a:cubicBezTo>
                  <a:cubicBezTo>
                    <a:pt x="45" y="29"/>
                    <a:pt x="45" y="30"/>
                    <a:pt x="44" y="30"/>
                  </a:cubicBezTo>
                  <a:cubicBezTo>
                    <a:pt x="44" y="32"/>
                    <a:pt x="45" y="35"/>
                    <a:pt x="45" y="37"/>
                  </a:cubicBezTo>
                  <a:cubicBezTo>
                    <a:pt x="46" y="38"/>
                    <a:pt x="46" y="39"/>
                    <a:pt x="46" y="40"/>
                  </a:cubicBezTo>
                  <a:cubicBezTo>
                    <a:pt x="46" y="40"/>
                    <a:pt x="46" y="39"/>
                    <a:pt x="47" y="38"/>
                  </a:cubicBezTo>
                  <a:cubicBezTo>
                    <a:pt x="46" y="35"/>
                    <a:pt x="46" y="32"/>
                    <a:pt x="49" y="30"/>
                  </a:cubicBezTo>
                  <a:cubicBezTo>
                    <a:pt x="48" y="30"/>
                    <a:pt x="48" y="29"/>
                    <a:pt x="48" y="29"/>
                  </a:cubicBezTo>
                  <a:cubicBezTo>
                    <a:pt x="49" y="28"/>
                    <a:pt x="50" y="27"/>
                    <a:pt x="51" y="27"/>
                  </a:cubicBezTo>
                  <a:cubicBezTo>
                    <a:pt x="52" y="27"/>
                    <a:pt x="53" y="28"/>
                    <a:pt x="53" y="30"/>
                  </a:cubicBezTo>
                  <a:cubicBezTo>
                    <a:pt x="52" y="31"/>
                    <a:pt x="51" y="32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8" y="33"/>
                    <a:pt x="48" y="35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39"/>
                    <a:pt x="49" y="39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0"/>
                    <a:pt x="50" y="40"/>
                    <a:pt x="50" y="39"/>
                  </a:cubicBezTo>
                  <a:cubicBezTo>
                    <a:pt x="50" y="37"/>
                    <a:pt x="50" y="36"/>
                    <a:pt x="54" y="34"/>
                  </a:cubicBezTo>
                  <a:cubicBezTo>
                    <a:pt x="54" y="33"/>
                    <a:pt x="54" y="33"/>
                    <a:pt x="55" y="32"/>
                  </a:cubicBezTo>
                  <a:cubicBezTo>
                    <a:pt x="56" y="31"/>
                    <a:pt x="57" y="32"/>
                    <a:pt x="58" y="33"/>
                  </a:cubicBezTo>
                  <a:cubicBezTo>
                    <a:pt x="58" y="33"/>
                    <a:pt x="58" y="35"/>
                    <a:pt x="57" y="35"/>
                  </a:cubicBezTo>
                  <a:cubicBezTo>
                    <a:pt x="56" y="36"/>
                    <a:pt x="55" y="36"/>
                    <a:pt x="55" y="35"/>
                  </a:cubicBezTo>
                  <a:cubicBezTo>
                    <a:pt x="51" y="37"/>
                    <a:pt x="51" y="38"/>
                    <a:pt x="51" y="39"/>
                  </a:cubicBezTo>
                  <a:cubicBezTo>
                    <a:pt x="51" y="40"/>
                    <a:pt x="51" y="41"/>
                    <a:pt x="51" y="4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4" y="37"/>
                    <a:pt x="56" y="37"/>
                    <a:pt x="58" y="37"/>
                  </a:cubicBezTo>
                  <a:cubicBezTo>
                    <a:pt x="60" y="38"/>
                    <a:pt x="61" y="38"/>
                    <a:pt x="64" y="35"/>
                  </a:cubicBezTo>
                  <a:cubicBezTo>
                    <a:pt x="63" y="34"/>
                    <a:pt x="64" y="33"/>
                    <a:pt x="64" y="32"/>
                  </a:cubicBezTo>
                  <a:cubicBezTo>
                    <a:pt x="65" y="32"/>
                    <a:pt x="67" y="32"/>
                    <a:pt x="67" y="33"/>
                  </a:cubicBezTo>
                  <a:cubicBezTo>
                    <a:pt x="68" y="34"/>
                    <a:pt x="68" y="35"/>
                    <a:pt x="67" y="36"/>
                  </a:cubicBezTo>
                  <a:cubicBezTo>
                    <a:pt x="66" y="36"/>
                    <a:pt x="66" y="36"/>
                    <a:pt x="65" y="36"/>
                  </a:cubicBezTo>
                  <a:cubicBezTo>
                    <a:pt x="62" y="39"/>
                    <a:pt x="60" y="39"/>
                    <a:pt x="58" y="39"/>
                  </a:cubicBezTo>
                  <a:cubicBezTo>
                    <a:pt x="57" y="39"/>
                    <a:pt x="55" y="39"/>
                    <a:pt x="53" y="42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4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8" y="43"/>
                    <a:pt x="61" y="42"/>
                    <a:pt x="63" y="42"/>
                  </a:cubicBezTo>
                  <a:cubicBezTo>
                    <a:pt x="63" y="42"/>
                    <a:pt x="63" y="41"/>
                    <a:pt x="64" y="41"/>
                  </a:cubicBezTo>
                  <a:cubicBezTo>
                    <a:pt x="65" y="41"/>
                    <a:pt x="66" y="42"/>
                    <a:pt x="66" y="43"/>
                  </a:cubicBezTo>
                  <a:cubicBezTo>
                    <a:pt x="67" y="44"/>
                    <a:pt x="66" y="45"/>
                    <a:pt x="65" y="45"/>
                  </a:cubicBezTo>
                  <a:cubicBezTo>
                    <a:pt x="64" y="45"/>
                    <a:pt x="63" y="45"/>
                    <a:pt x="63" y="44"/>
                  </a:cubicBezTo>
                  <a:cubicBezTo>
                    <a:pt x="61" y="44"/>
                    <a:pt x="58" y="44"/>
                    <a:pt x="56" y="44"/>
                  </a:cubicBezTo>
                  <a:cubicBezTo>
                    <a:pt x="55" y="44"/>
                    <a:pt x="55" y="45"/>
                    <a:pt x="55" y="45"/>
                  </a:cubicBezTo>
                  <a:cubicBezTo>
                    <a:pt x="55" y="45"/>
                    <a:pt x="57" y="45"/>
                    <a:pt x="57" y="45"/>
                  </a:cubicBezTo>
                  <a:cubicBezTo>
                    <a:pt x="57" y="46"/>
                    <a:pt x="55" y="46"/>
                    <a:pt x="54" y="47"/>
                  </a:cubicBezTo>
                  <a:cubicBezTo>
                    <a:pt x="54" y="47"/>
                    <a:pt x="55" y="47"/>
                    <a:pt x="54" y="48"/>
                  </a:cubicBezTo>
                  <a:cubicBezTo>
                    <a:pt x="54" y="48"/>
                    <a:pt x="54" y="48"/>
                    <a:pt x="53" y="48"/>
                  </a:cubicBezTo>
                  <a:cubicBezTo>
                    <a:pt x="55" y="49"/>
                    <a:pt x="57" y="49"/>
                    <a:pt x="60" y="49"/>
                  </a:cubicBezTo>
                  <a:cubicBezTo>
                    <a:pt x="60" y="48"/>
                    <a:pt x="61" y="47"/>
                    <a:pt x="62" y="48"/>
                  </a:cubicBezTo>
                  <a:cubicBezTo>
                    <a:pt x="63" y="48"/>
                    <a:pt x="64" y="49"/>
                    <a:pt x="64" y="50"/>
                  </a:cubicBezTo>
                  <a:cubicBezTo>
                    <a:pt x="64" y="51"/>
                    <a:pt x="63" y="52"/>
                    <a:pt x="61" y="52"/>
                  </a:cubicBezTo>
                  <a:cubicBezTo>
                    <a:pt x="61" y="52"/>
                    <a:pt x="60" y="51"/>
                    <a:pt x="60" y="51"/>
                  </a:cubicBezTo>
                  <a:cubicBezTo>
                    <a:pt x="59" y="51"/>
                    <a:pt x="58" y="50"/>
                    <a:pt x="56" y="50"/>
                  </a:cubicBezTo>
                  <a:cubicBezTo>
                    <a:pt x="56" y="50"/>
                    <a:pt x="55" y="50"/>
                    <a:pt x="54" y="51"/>
                  </a:cubicBezTo>
                  <a:cubicBezTo>
                    <a:pt x="55" y="51"/>
                    <a:pt x="55" y="52"/>
                    <a:pt x="56" y="52"/>
                  </a:cubicBezTo>
                  <a:cubicBezTo>
                    <a:pt x="58" y="55"/>
                    <a:pt x="61" y="57"/>
                    <a:pt x="62" y="59"/>
                  </a:cubicBezTo>
                  <a:cubicBezTo>
                    <a:pt x="63" y="59"/>
                    <a:pt x="64" y="59"/>
                    <a:pt x="64" y="60"/>
                  </a:cubicBezTo>
                  <a:cubicBezTo>
                    <a:pt x="65" y="61"/>
                    <a:pt x="65" y="62"/>
                    <a:pt x="64" y="63"/>
                  </a:cubicBezTo>
                  <a:cubicBezTo>
                    <a:pt x="64" y="64"/>
                    <a:pt x="62" y="64"/>
                    <a:pt x="62" y="63"/>
                  </a:cubicBezTo>
                  <a:cubicBezTo>
                    <a:pt x="61" y="62"/>
                    <a:pt x="61" y="61"/>
                    <a:pt x="61" y="60"/>
                  </a:cubicBezTo>
                  <a:cubicBezTo>
                    <a:pt x="60" y="58"/>
                    <a:pt x="57" y="56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4" y="53"/>
                  </a:cubicBezTo>
                  <a:cubicBezTo>
                    <a:pt x="54" y="54"/>
                    <a:pt x="52" y="52"/>
                    <a:pt x="51" y="52"/>
                  </a:cubicBezTo>
                  <a:cubicBezTo>
                    <a:pt x="52" y="54"/>
                    <a:pt x="53" y="56"/>
                    <a:pt x="55" y="58"/>
                  </a:cubicBezTo>
                  <a:cubicBezTo>
                    <a:pt x="56" y="57"/>
                    <a:pt x="57" y="57"/>
                    <a:pt x="58" y="58"/>
                  </a:cubicBezTo>
                  <a:cubicBezTo>
                    <a:pt x="58" y="59"/>
                    <a:pt x="58" y="60"/>
                    <a:pt x="57" y="61"/>
                  </a:cubicBezTo>
                  <a:cubicBezTo>
                    <a:pt x="56" y="62"/>
                    <a:pt x="55" y="61"/>
                    <a:pt x="54" y="60"/>
                  </a:cubicBezTo>
                  <a:cubicBezTo>
                    <a:pt x="54" y="60"/>
                    <a:pt x="54" y="59"/>
                    <a:pt x="54" y="59"/>
                  </a:cubicBezTo>
                  <a:cubicBezTo>
                    <a:pt x="52" y="57"/>
                    <a:pt x="51" y="55"/>
                    <a:pt x="50" y="54"/>
                  </a:cubicBezTo>
                  <a:cubicBezTo>
                    <a:pt x="50" y="55"/>
                    <a:pt x="50" y="55"/>
                    <a:pt x="49" y="56"/>
                  </a:cubicBezTo>
                  <a:cubicBezTo>
                    <a:pt x="49" y="57"/>
                    <a:pt x="48" y="59"/>
                    <a:pt x="49" y="62"/>
                  </a:cubicBezTo>
                  <a:cubicBezTo>
                    <a:pt x="50" y="62"/>
                    <a:pt x="51" y="63"/>
                    <a:pt x="52" y="64"/>
                  </a:cubicBezTo>
                  <a:cubicBezTo>
                    <a:pt x="52" y="65"/>
                    <a:pt x="51" y="66"/>
                    <a:pt x="50" y="66"/>
                  </a:cubicBezTo>
                  <a:cubicBezTo>
                    <a:pt x="49" y="67"/>
                    <a:pt x="48" y="66"/>
                    <a:pt x="48" y="65"/>
                  </a:cubicBezTo>
                  <a:cubicBezTo>
                    <a:pt x="47" y="64"/>
                    <a:pt x="48" y="63"/>
                    <a:pt x="48" y="63"/>
                  </a:cubicBezTo>
                  <a:cubicBezTo>
                    <a:pt x="46" y="59"/>
                    <a:pt x="47" y="57"/>
                    <a:pt x="48" y="55"/>
                  </a:cubicBezTo>
                  <a:cubicBezTo>
                    <a:pt x="48" y="55"/>
                    <a:pt x="49" y="54"/>
                    <a:pt x="49" y="54"/>
                  </a:cubicBezTo>
                  <a:cubicBezTo>
                    <a:pt x="49" y="54"/>
                    <a:pt x="48" y="54"/>
                    <a:pt x="48" y="53"/>
                  </a:cubicBezTo>
                  <a:cubicBezTo>
                    <a:pt x="48" y="54"/>
                    <a:pt x="47" y="54"/>
                    <a:pt x="47" y="54"/>
                  </a:cubicBezTo>
                  <a:cubicBezTo>
                    <a:pt x="47" y="55"/>
                    <a:pt x="47" y="56"/>
                    <a:pt x="46" y="57"/>
                  </a:cubicBezTo>
                  <a:cubicBezTo>
                    <a:pt x="46" y="58"/>
                    <a:pt x="47" y="58"/>
                    <a:pt x="46" y="59"/>
                  </a:cubicBezTo>
                  <a:cubicBezTo>
                    <a:pt x="46" y="60"/>
                    <a:pt x="45" y="61"/>
                    <a:pt x="44" y="60"/>
                  </a:cubicBezTo>
                  <a:cubicBezTo>
                    <a:pt x="43" y="60"/>
                    <a:pt x="42" y="59"/>
                    <a:pt x="42" y="58"/>
                  </a:cubicBezTo>
                  <a:cubicBezTo>
                    <a:pt x="43" y="57"/>
                    <a:pt x="44" y="56"/>
                    <a:pt x="45" y="56"/>
                  </a:cubicBezTo>
                  <a:cubicBezTo>
                    <a:pt x="45" y="55"/>
                    <a:pt x="45" y="55"/>
                    <a:pt x="46" y="54"/>
                  </a:cubicBezTo>
                  <a:cubicBezTo>
                    <a:pt x="45" y="54"/>
                    <a:pt x="46" y="53"/>
                    <a:pt x="45" y="53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3" y="56"/>
                    <a:pt x="41" y="59"/>
                    <a:pt x="40" y="64"/>
                  </a:cubicBezTo>
                  <a:cubicBezTo>
                    <a:pt x="41" y="65"/>
                    <a:pt x="42" y="66"/>
                    <a:pt x="41" y="67"/>
                  </a:cubicBezTo>
                  <a:cubicBezTo>
                    <a:pt x="41" y="68"/>
                    <a:pt x="40" y="69"/>
                    <a:pt x="39" y="68"/>
                  </a:cubicBezTo>
                  <a:close/>
                  <a:moveTo>
                    <a:pt x="41" y="49"/>
                  </a:moveTo>
                  <a:cubicBezTo>
                    <a:pt x="40" y="49"/>
                    <a:pt x="40" y="49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49"/>
                    <a:pt x="41" y="48"/>
                    <a:pt x="41" y="48"/>
                  </a:cubicBezTo>
                  <a:cubicBezTo>
                    <a:pt x="42" y="48"/>
                    <a:pt x="41" y="49"/>
                    <a:pt x="41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1454151" y="5956300"/>
              <a:ext cx="325438" cy="331788"/>
            </a:xfrm>
            <a:custGeom>
              <a:avLst/>
              <a:gdLst>
                <a:gd name="T0" fmla="*/ 39 w 89"/>
                <a:gd name="T1" fmla="*/ 68 h 91"/>
                <a:gd name="T2" fmla="*/ 5 w 89"/>
                <a:gd name="T3" fmla="*/ 25 h 91"/>
                <a:gd name="T4" fmla="*/ 62 w 89"/>
                <a:gd name="T5" fmla="*/ 22 h 91"/>
                <a:gd name="T6" fmla="*/ 26 w 89"/>
                <a:gd name="T7" fmla="*/ 59 h 91"/>
                <a:gd name="T8" fmla="*/ 39 w 89"/>
                <a:gd name="T9" fmla="*/ 48 h 91"/>
                <a:gd name="T10" fmla="*/ 39 w 89"/>
                <a:gd name="T11" fmla="*/ 49 h 91"/>
                <a:gd name="T12" fmla="*/ 35 w 89"/>
                <a:gd name="T13" fmla="*/ 60 h 91"/>
                <a:gd name="T14" fmla="*/ 40 w 89"/>
                <a:gd name="T15" fmla="*/ 50 h 91"/>
                <a:gd name="T16" fmla="*/ 43 w 89"/>
                <a:gd name="T17" fmla="*/ 52 h 91"/>
                <a:gd name="T18" fmla="*/ 44 w 89"/>
                <a:gd name="T19" fmla="*/ 61 h 91"/>
                <a:gd name="T20" fmla="*/ 44 w 89"/>
                <a:gd name="T21" fmla="*/ 51 h 91"/>
                <a:gd name="T22" fmla="*/ 47 w 89"/>
                <a:gd name="T23" fmla="*/ 54 h 91"/>
                <a:gd name="T24" fmla="*/ 54 w 89"/>
                <a:gd name="T25" fmla="*/ 64 h 91"/>
                <a:gd name="T26" fmla="*/ 52 w 89"/>
                <a:gd name="T27" fmla="*/ 60 h 91"/>
                <a:gd name="T28" fmla="*/ 48 w 89"/>
                <a:gd name="T29" fmla="*/ 48 h 91"/>
                <a:gd name="T30" fmla="*/ 55 w 89"/>
                <a:gd name="T31" fmla="*/ 51 h 91"/>
                <a:gd name="T32" fmla="*/ 58 w 89"/>
                <a:gd name="T33" fmla="*/ 51 h 91"/>
                <a:gd name="T34" fmla="*/ 49 w 89"/>
                <a:gd name="T35" fmla="*/ 47 h 91"/>
                <a:gd name="T36" fmla="*/ 51 w 89"/>
                <a:gd name="T37" fmla="*/ 46 h 91"/>
                <a:gd name="T38" fmla="*/ 54 w 89"/>
                <a:gd name="T39" fmla="*/ 46 h 91"/>
                <a:gd name="T40" fmla="*/ 65 w 89"/>
                <a:gd name="T41" fmla="*/ 47 h 91"/>
                <a:gd name="T42" fmla="*/ 55 w 89"/>
                <a:gd name="T43" fmla="*/ 45 h 91"/>
                <a:gd name="T44" fmla="*/ 53 w 89"/>
                <a:gd name="T45" fmla="*/ 42 h 91"/>
                <a:gd name="T46" fmla="*/ 63 w 89"/>
                <a:gd name="T47" fmla="*/ 39 h 91"/>
                <a:gd name="T48" fmla="*/ 52 w 89"/>
                <a:gd name="T49" fmla="*/ 41 h 91"/>
                <a:gd name="T50" fmla="*/ 57 w 89"/>
                <a:gd name="T51" fmla="*/ 35 h 91"/>
                <a:gd name="T52" fmla="*/ 56 w 89"/>
                <a:gd name="T53" fmla="*/ 31 h 91"/>
                <a:gd name="T54" fmla="*/ 50 w 89"/>
                <a:gd name="T55" fmla="*/ 39 h 91"/>
                <a:gd name="T56" fmla="*/ 47 w 89"/>
                <a:gd name="T57" fmla="*/ 39 h 91"/>
                <a:gd name="T58" fmla="*/ 52 w 89"/>
                <a:gd name="T59" fmla="*/ 31 h 91"/>
                <a:gd name="T60" fmla="*/ 49 w 89"/>
                <a:gd name="T61" fmla="*/ 29 h 91"/>
                <a:gd name="T62" fmla="*/ 46 w 89"/>
                <a:gd name="T63" fmla="*/ 37 h 91"/>
                <a:gd name="T64" fmla="*/ 47 w 89"/>
                <a:gd name="T65" fmla="*/ 23 h 91"/>
                <a:gd name="T66" fmla="*/ 45 w 89"/>
                <a:gd name="T67" fmla="*/ 20 h 91"/>
                <a:gd name="T68" fmla="*/ 45 w 89"/>
                <a:gd name="T69" fmla="*/ 36 h 91"/>
                <a:gd name="T70" fmla="*/ 43 w 89"/>
                <a:gd name="T71" fmla="*/ 34 h 91"/>
                <a:gd name="T72" fmla="*/ 41 w 89"/>
                <a:gd name="T73" fmla="*/ 25 h 91"/>
                <a:gd name="T74" fmla="*/ 39 w 89"/>
                <a:gd name="T75" fmla="*/ 27 h 91"/>
                <a:gd name="T76" fmla="*/ 40 w 89"/>
                <a:gd name="T77" fmla="*/ 33 h 91"/>
                <a:gd name="T78" fmla="*/ 39 w 89"/>
                <a:gd name="T79" fmla="*/ 37 h 91"/>
                <a:gd name="T80" fmla="*/ 33 w 89"/>
                <a:gd name="T81" fmla="*/ 29 h 91"/>
                <a:gd name="T82" fmla="*/ 36 w 89"/>
                <a:gd name="T83" fmla="*/ 36 h 91"/>
                <a:gd name="T84" fmla="*/ 25 w 89"/>
                <a:gd name="T85" fmla="*/ 34 h 91"/>
                <a:gd name="T86" fmla="*/ 22 w 89"/>
                <a:gd name="T87" fmla="*/ 36 h 91"/>
                <a:gd name="T88" fmla="*/ 34 w 89"/>
                <a:gd name="T89" fmla="*/ 38 h 91"/>
                <a:gd name="T90" fmla="*/ 30 w 89"/>
                <a:gd name="T91" fmla="*/ 40 h 91"/>
                <a:gd name="T92" fmla="*/ 27 w 89"/>
                <a:gd name="T93" fmla="*/ 42 h 91"/>
                <a:gd name="T94" fmla="*/ 33 w 89"/>
                <a:gd name="T95" fmla="*/ 44 h 91"/>
                <a:gd name="T96" fmla="*/ 24 w 89"/>
                <a:gd name="T97" fmla="*/ 48 h 91"/>
                <a:gd name="T98" fmla="*/ 34 w 89"/>
                <a:gd name="T99" fmla="*/ 45 h 91"/>
                <a:gd name="T100" fmla="*/ 36 w 89"/>
                <a:gd name="T101" fmla="*/ 45 h 91"/>
                <a:gd name="T102" fmla="*/ 31 w 89"/>
                <a:gd name="T103" fmla="*/ 51 h 91"/>
                <a:gd name="T104" fmla="*/ 37 w 89"/>
                <a:gd name="T105" fmla="*/ 47 h 91"/>
                <a:gd name="T106" fmla="*/ 29 w 89"/>
                <a:gd name="T107" fmla="*/ 56 h 91"/>
                <a:gd name="T108" fmla="*/ 43 w 89"/>
                <a:gd name="T109" fmla="*/ 50 h 91"/>
                <a:gd name="T110" fmla="*/ 44 w 89"/>
                <a:gd name="T111" fmla="*/ 4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1">
                  <a:moveTo>
                    <a:pt x="73" y="57"/>
                  </a:moveTo>
                  <a:cubicBezTo>
                    <a:pt x="78" y="64"/>
                    <a:pt x="79" y="74"/>
                    <a:pt x="66" y="81"/>
                  </a:cubicBezTo>
                  <a:cubicBezTo>
                    <a:pt x="51" y="91"/>
                    <a:pt x="42" y="80"/>
                    <a:pt x="39" y="68"/>
                  </a:cubicBezTo>
                  <a:cubicBezTo>
                    <a:pt x="31" y="78"/>
                    <a:pt x="19" y="84"/>
                    <a:pt x="8" y="69"/>
                  </a:cubicBezTo>
                  <a:cubicBezTo>
                    <a:pt x="2" y="59"/>
                    <a:pt x="3" y="52"/>
                    <a:pt x="8" y="47"/>
                  </a:cubicBezTo>
                  <a:cubicBezTo>
                    <a:pt x="3" y="43"/>
                    <a:pt x="0" y="35"/>
                    <a:pt x="5" y="25"/>
                  </a:cubicBezTo>
                  <a:cubicBezTo>
                    <a:pt x="11" y="13"/>
                    <a:pt x="19" y="12"/>
                    <a:pt x="26" y="15"/>
                  </a:cubicBezTo>
                  <a:cubicBezTo>
                    <a:pt x="27" y="7"/>
                    <a:pt x="32" y="0"/>
                    <a:pt x="45" y="1"/>
                  </a:cubicBezTo>
                  <a:cubicBezTo>
                    <a:pt x="61" y="1"/>
                    <a:pt x="65" y="11"/>
                    <a:pt x="62" y="22"/>
                  </a:cubicBezTo>
                  <a:cubicBezTo>
                    <a:pt x="72" y="18"/>
                    <a:pt x="83" y="20"/>
                    <a:pt x="87" y="35"/>
                  </a:cubicBezTo>
                  <a:cubicBezTo>
                    <a:pt x="89" y="49"/>
                    <a:pt x="82" y="56"/>
                    <a:pt x="73" y="57"/>
                  </a:cubicBezTo>
                  <a:close/>
                  <a:moveTo>
                    <a:pt x="26" y="59"/>
                  </a:moveTo>
                  <a:cubicBezTo>
                    <a:pt x="27" y="60"/>
                    <a:pt x="28" y="60"/>
                    <a:pt x="29" y="59"/>
                  </a:cubicBezTo>
                  <a:cubicBezTo>
                    <a:pt x="30" y="59"/>
                    <a:pt x="30" y="58"/>
                    <a:pt x="30" y="58"/>
                  </a:cubicBezTo>
                  <a:cubicBezTo>
                    <a:pt x="35" y="54"/>
                    <a:pt x="38" y="51"/>
                    <a:pt x="39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8"/>
                    <a:pt x="39" y="49"/>
                    <a:pt x="39" y="49"/>
                  </a:cubicBezTo>
                  <a:cubicBezTo>
                    <a:pt x="38" y="51"/>
                    <a:pt x="37" y="54"/>
                    <a:pt x="36" y="56"/>
                  </a:cubicBezTo>
                  <a:cubicBezTo>
                    <a:pt x="36" y="56"/>
                    <a:pt x="35" y="56"/>
                    <a:pt x="35" y="57"/>
                  </a:cubicBezTo>
                  <a:cubicBezTo>
                    <a:pt x="34" y="58"/>
                    <a:pt x="34" y="59"/>
                    <a:pt x="35" y="60"/>
                  </a:cubicBezTo>
                  <a:cubicBezTo>
                    <a:pt x="36" y="60"/>
                    <a:pt x="38" y="60"/>
                    <a:pt x="38" y="59"/>
                  </a:cubicBezTo>
                  <a:cubicBezTo>
                    <a:pt x="39" y="58"/>
                    <a:pt x="38" y="57"/>
                    <a:pt x="38" y="56"/>
                  </a:cubicBezTo>
                  <a:cubicBezTo>
                    <a:pt x="38" y="55"/>
                    <a:pt x="39" y="52"/>
                    <a:pt x="40" y="50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1"/>
                    <a:pt x="41" y="51"/>
                    <a:pt x="41" y="50"/>
                  </a:cubicBezTo>
                  <a:cubicBezTo>
                    <a:pt x="42" y="51"/>
                    <a:pt x="42" y="51"/>
                    <a:pt x="43" y="52"/>
                  </a:cubicBezTo>
                  <a:cubicBezTo>
                    <a:pt x="44" y="53"/>
                    <a:pt x="45" y="54"/>
                    <a:pt x="44" y="57"/>
                  </a:cubicBezTo>
                  <a:cubicBezTo>
                    <a:pt x="43" y="57"/>
                    <a:pt x="42" y="58"/>
                    <a:pt x="42" y="59"/>
                  </a:cubicBezTo>
                  <a:cubicBezTo>
                    <a:pt x="42" y="60"/>
                    <a:pt x="43" y="61"/>
                    <a:pt x="44" y="61"/>
                  </a:cubicBezTo>
                  <a:cubicBezTo>
                    <a:pt x="46" y="61"/>
                    <a:pt x="46" y="60"/>
                    <a:pt x="46" y="59"/>
                  </a:cubicBezTo>
                  <a:cubicBezTo>
                    <a:pt x="46" y="59"/>
                    <a:pt x="46" y="58"/>
                    <a:pt x="46" y="58"/>
                  </a:cubicBezTo>
                  <a:cubicBezTo>
                    <a:pt x="46" y="54"/>
                    <a:pt x="45" y="52"/>
                    <a:pt x="44" y="51"/>
                  </a:cubicBezTo>
                  <a:cubicBezTo>
                    <a:pt x="45" y="51"/>
                    <a:pt x="45" y="51"/>
                    <a:pt x="46" y="51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2"/>
                    <a:pt x="47" y="53"/>
                    <a:pt x="47" y="54"/>
                  </a:cubicBezTo>
                  <a:cubicBezTo>
                    <a:pt x="48" y="58"/>
                    <a:pt x="48" y="60"/>
                    <a:pt x="51" y="62"/>
                  </a:cubicBezTo>
                  <a:cubicBezTo>
                    <a:pt x="51" y="62"/>
                    <a:pt x="51" y="62"/>
                    <a:pt x="51" y="63"/>
                  </a:cubicBezTo>
                  <a:cubicBezTo>
                    <a:pt x="52" y="64"/>
                    <a:pt x="53" y="64"/>
                    <a:pt x="54" y="64"/>
                  </a:cubicBezTo>
                  <a:cubicBezTo>
                    <a:pt x="55" y="63"/>
                    <a:pt x="56" y="62"/>
                    <a:pt x="55" y="61"/>
                  </a:cubicBezTo>
                  <a:cubicBezTo>
                    <a:pt x="55" y="60"/>
                    <a:pt x="54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49" y="59"/>
                    <a:pt x="49" y="57"/>
                    <a:pt x="48" y="54"/>
                  </a:cubicBezTo>
                  <a:cubicBezTo>
                    <a:pt x="48" y="53"/>
                    <a:pt x="48" y="53"/>
                    <a:pt x="48" y="52"/>
                  </a:cubicBezTo>
                  <a:cubicBezTo>
                    <a:pt x="49" y="52"/>
                    <a:pt x="47" y="49"/>
                    <a:pt x="48" y="48"/>
                  </a:cubicBezTo>
                  <a:cubicBezTo>
                    <a:pt x="48" y="48"/>
                    <a:pt x="49" y="49"/>
                    <a:pt x="50" y="48"/>
                  </a:cubicBezTo>
                  <a:cubicBezTo>
                    <a:pt x="50" y="48"/>
                    <a:pt x="50" y="48"/>
                    <a:pt x="51" y="48"/>
                  </a:cubicBezTo>
                  <a:cubicBezTo>
                    <a:pt x="52" y="48"/>
                    <a:pt x="53" y="48"/>
                    <a:pt x="55" y="51"/>
                  </a:cubicBezTo>
                  <a:cubicBezTo>
                    <a:pt x="55" y="52"/>
                    <a:pt x="55" y="53"/>
                    <a:pt x="56" y="54"/>
                  </a:cubicBezTo>
                  <a:cubicBezTo>
                    <a:pt x="56" y="55"/>
                    <a:pt x="58" y="55"/>
                    <a:pt x="59" y="54"/>
                  </a:cubicBezTo>
                  <a:cubicBezTo>
                    <a:pt x="59" y="53"/>
                    <a:pt x="59" y="52"/>
                    <a:pt x="58" y="51"/>
                  </a:cubicBezTo>
                  <a:cubicBezTo>
                    <a:pt x="58" y="50"/>
                    <a:pt x="57" y="50"/>
                    <a:pt x="57" y="50"/>
                  </a:cubicBezTo>
                  <a:cubicBezTo>
                    <a:pt x="54" y="46"/>
                    <a:pt x="52" y="47"/>
                    <a:pt x="51" y="47"/>
                  </a:cubicBezTo>
                  <a:cubicBezTo>
                    <a:pt x="50" y="47"/>
                    <a:pt x="50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6"/>
                    <a:pt x="50" y="47"/>
                    <a:pt x="49" y="45"/>
                  </a:cubicBezTo>
                  <a:cubicBezTo>
                    <a:pt x="50" y="46"/>
                    <a:pt x="50" y="46"/>
                    <a:pt x="51" y="46"/>
                  </a:cubicBezTo>
                  <a:cubicBezTo>
                    <a:pt x="51" y="45"/>
                    <a:pt x="50" y="45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3" y="44"/>
                    <a:pt x="53" y="45"/>
                    <a:pt x="54" y="46"/>
                  </a:cubicBezTo>
                  <a:cubicBezTo>
                    <a:pt x="56" y="47"/>
                    <a:pt x="57" y="49"/>
                    <a:pt x="61" y="48"/>
                  </a:cubicBezTo>
                  <a:cubicBezTo>
                    <a:pt x="62" y="49"/>
                    <a:pt x="62" y="49"/>
                    <a:pt x="63" y="49"/>
                  </a:cubicBezTo>
                  <a:cubicBezTo>
                    <a:pt x="64" y="49"/>
                    <a:pt x="65" y="48"/>
                    <a:pt x="65" y="47"/>
                  </a:cubicBezTo>
                  <a:cubicBezTo>
                    <a:pt x="65" y="46"/>
                    <a:pt x="64" y="45"/>
                    <a:pt x="63" y="45"/>
                  </a:cubicBezTo>
                  <a:cubicBezTo>
                    <a:pt x="62" y="45"/>
                    <a:pt x="61" y="46"/>
                    <a:pt x="61" y="47"/>
                  </a:cubicBezTo>
                  <a:cubicBezTo>
                    <a:pt x="58" y="47"/>
                    <a:pt x="56" y="46"/>
                    <a:pt x="55" y="45"/>
                  </a:cubicBezTo>
                  <a:cubicBezTo>
                    <a:pt x="55" y="44"/>
                    <a:pt x="54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3" y="42"/>
                    <a:pt x="53" y="42"/>
                  </a:cubicBezTo>
                  <a:cubicBezTo>
                    <a:pt x="55" y="42"/>
                    <a:pt x="58" y="41"/>
                    <a:pt x="59" y="41"/>
                  </a:cubicBezTo>
                  <a:cubicBezTo>
                    <a:pt x="60" y="41"/>
                    <a:pt x="60" y="42"/>
                    <a:pt x="61" y="42"/>
                  </a:cubicBezTo>
                  <a:cubicBezTo>
                    <a:pt x="62" y="41"/>
                    <a:pt x="63" y="41"/>
                    <a:pt x="63" y="39"/>
                  </a:cubicBezTo>
                  <a:cubicBezTo>
                    <a:pt x="63" y="38"/>
                    <a:pt x="62" y="37"/>
                    <a:pt x="61" y="38"/>
                  </a:cubicBezTo>
                  <a:cubicBezTo>
                    <a:pt x="60" y="38"/>
                    <a:pt x="59" y="38"/>
                    <a:pt x="59" y="39"/>
                  </a:cubicBezTo>
                  <a:cubicBezTo>
                    <a:pt x="57" y="40"/>
                    <a:pt x="55" y="40"/>
                    <a:pt x="52" y="41"/>
                  </a:cubicBezTo>
                  <a:cubicBezTo>
                    <a:pt x="51" y="41"/>
                    <a:pt x="50" y="41"/>
                    <a:pt x="49" y="41"/>
                  </a:cubicBezTo>
                  <a:cubicBezTo>
                    <a:pt x="50" y="41"/>
                    <a:pt x="51" y="40"/>
                    <a:pt x="51" y="40"/>
                  </a:cubicBezTo>
                  <a:cubicBezTo>
                    <a:pt x="54" y="39"/>
                    <a:pt x="56" y="38"/>
                    <a:pt x="57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9" y="34"/>
                    <a:pt x="60" y="33"/>
                    <a:pt x="59" y="32"/>
                  </a:cubicBezTo>
                  <a:cubicBezTo>
                    <a:pt x="59" y="31"/>
                    <a:pt x="57" y="31"/>
                    <a:pt x="56" y="31"/>
                  </a:cubicBezTo>
                  <a:cubicBezTo>
                    <a:pt x="55" y="32"/>
                    <a:pt x="55" y="33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37"/>
                    <a:pt x="53" y="38"/>
                    <a:pt x="50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8"/>
                    <a:pt x="49" y="38"/>
                    <a:pt x="48" y="38"/>
                  </a:cubicBezTo>
                  <a:cubicBezTo>
                    <a:pt x="47" y="38"/>
                    <a:pt x="47" y="38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9" y="38"/>
                  </a:cubicBezTo>
                  <a:cubicBezTo>
                    <a:pt x="50" y="37"/>
                    <a:pt x="52" y="36"/>
                    <a:pt x="52" y="31"/>
                  </a:cubicBezTo>
                  <a:cubicBezTo>
                    <a:pt x="53" y="31"/>
                    <a:pt x="53" y="31"/>
                    <a:pt x="53" y="30"/>
                  </a:cubicBezTo>
                  <a:cubicBezTo>
                    <a:pt x="53" y="29"/>
                    <a:pt x="53" y="28"/>
                    <a:pt x="52" y="28"/>
                  </a:cubicBezTo>
                  <a:cubicBezTo>
                    <a:pt x="51" y="27"/>
                    <a:pt x="49" y="28"/>
                    <a:pt x="49" y="29"/>
                  </a:cubicBezTo>
                  <a:cubicBezTo>
                    <a:pt x="49" y="30"/>
                    <a:pt x="49" y="31"/>
                    <a:pt x="50" y="32"/>
                  </a:cubicBezTo>
                  <a:cubicBezTo>
                    <a:pt x="50" y="35"/>
                    <a:pt x="49" y="36"/>
                    <a:pt x="48" y="36"/>
                  </a:cubicBezTo>
                  <a:cubicBezTo>
                    <a:pt x="47" y="37"/>
                    <a:pt x="47" y="37"/>
                    <a:pt x="46" y="37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9" y="33"/>
                    <a:pt x="48" y="31"/>
                    <a:pt x="47" y="29"/>
                  </a:cubicBezTo>
                  <a:cubicBezTo>
                    <a:pt x="46" y="28"/>
                    <a:pt x="45" y="26"/>
                    <a:pt x="47" y="23"/>
                  </a:cubicBezTo>
                  <a:cubicBezTo>
                    <a:pt x="48" y="23"/>
                    <a:pt x="49" y="22"/>
                    <a:pt x="49" y="21"/>
                  </a:cubicBezTo>
                  <a:cubicBezTo>
                    <a:pt x="49" y="20"/>
                    <a:pt x="49" y="19"/>
                    <a:pt x="48" y="19"/>
                  </a:cubicBezTo>
                  <a:cubicBezTo>
                    <a:pt x="46" y="19"/>
                    <a:pt x="45" y="19"/>
                    <a:pt x="45" y="20"/>
                  </a:cubicBezTo>
                  <a:cubicBezTo>
                    <a:pt x="45" y="21"/>
                    <a:pt x="45" y="22"/>
                    <a:pt x="45" y="22"/>
                  </a:cubicBezTo>
                  <a:cubicBezTo>
                    <a:pt x="44" y="26"/>
                    <a:pt x="45" y="28"/>
                    <a:pt x="46" y="30"/>
                  </a:cubicBezTo>
                  <a:cubicBezTo>
                    <a:pt x="46" y="31"/>
                    <a:pt x="47" y="32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4" y="35"/>
                    <a:pt x="44" y="34"/>
                    <a:pt x="44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1"/>
                    <a:pt x="41" y="29"/>
                    <a:pt x="41" y="27"/>
                  </a:cubicBezTo>
                  <a:cubicBezTo>
                    <a:pt x="41" y="26"/>
                    <a:pt x="41" y="26"/>
                    <a:pt x="41" y="25"/>
                  </a:cubicBezTo>
                  <a:cubicBezTo>
                    <a:pt x="41" y="24"/>
                    <a:pt x="40" y="23"/>
                    <a:pt x="39" y="23"/>
                  </a:cubicBezTo>
                  <a:cubicBezTo>
                    <a:pt x="38" y="24"/>
                    <a:pt x="37" y="25"/>
                    <a:pt x="37" y="26"/>
                  </a:cubicBezTo>
                  <a:cubicBezTo>
                    <a:pt x="37" y="27"/>
                    <a:pt x="38" y="27"/>
                    <a:pt x="39" y="27"/>
                  </a:cubicBezTo>
                  <a:cubicBezTo>
                    <a:pt x="40" y="29"/>
                    <a:pt x="41" y="32"/>
                    <a:pt x="41" y="34"/>
                  </a:cubicBezTo>
                  <a:cubicBezTo>
                    <a:pt x="42" y="34"/>
                    <a:pt x="42" y="35"/>
                    <a:pt x="42" y="35"/>
                  </a:cubicBezTo>
                  <a:cubicBezTo>
                    <a:pt x="41" y="34"/>
                    <a:pt x="41" y="33"/>
                    <a:pt x="40" y="33"/>
                  </a:cubicBezTo>
                  <a:cubicBezTo>
                    <a:pt x="40" y="33"/>
                    <a:pt x="40" y="36"/>
                    <a:pt x="40" y="36"/>
                  </a:cubicBezTo>
                  <a:cubicBezTo>
                    <a:pt x="40" y="36"/>
                    <a:pt x="39" y="36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8" y="36"/>
                    <a:pt x="37" y="34"/>
                    <a:pt x="35" y="32"/>
                  </a:cubicBezTo>
                  <a:cubicBezTo>
                    <a:pt x="36" y="31"/>
                    <a:pt x="36" y="30"/>
                    <a:pt x="36" y="29"/>
                  </a:cubicBezTo>
                  <a:cubicBezTo>
                    <a:pt x="35" y="28"/>
                    <a:pt x="34" y="28"/>
                    <a:pt x="33" y="29"/>
                  </a:cubicBezTo>
                  <a:cubicBezTo>
                    <a:pt x="32" y="29"/>
                    <a:pt x="32" y="31"/>
                    <a:pt x="32" y="32"/>
                  </a:cubicBezTo>
                  <a:cubicBezTo>
                    <a:pt x="33" y="32"/>
                    <a:pt x="33" y="32"/>
                    <a:pt x="34" y="32"/>
                  </a:cubicBezTo>
                  <a:cubicBezTo>
                    <a:pt x="35" y="34"/>
                    <a:pt x="35" y="35"/>
                    <a:pt x="36" y="36"/>
                  </a:cubicBezTo>
                  <a:cubicBezTo>
                    <a:pt x="36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ubicBezTo>
                    <a:pt x="31" y="36"/>
                    <a:pt x="28" y="34"/>
                    <a:pt x="25" y="34"/>
                  </a:cubicBezTo>
                  <a:cubicBezTo>
                    <a:pt x="25" y="33"/>
                    <a:pt x="25" y="32"/>
                    <a:pt x="24" y="32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1" y="34"/>
                    <a:pt x="21" y="35"/>
                    <a:pt x="22" y="36"/>
                  </a:cubicBezTo>
                  <a:cubicBezTo>
                    <a:pt x="23" y="36"/>
                    <a:pt x="24" y="36"/>
                    <a:pt x="25" y="35"/>
                  </a:cubicBezTo>
                  <a:cubicBezTo>
                    <a:pt x="27" y="36"/>
                    <a:pt x="30" y="37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9"/>
                  </a:cubicBezTo>
                  <a:cubicBezTo>
                    <a:pt x="33" y="39"/>
                    <a:pt x="36" y="40"/>
                    <a:pt x="36" y="41"/>
                  </a:cubicBezTo>
                  <a:cubicBezTo>
                    <a:pt x="34" y="41"/>
                    <a:pt x="32" y="41"/>
                    <a:pt x="30" y="40"/>
                  </a:cubicBezTo>
                  <a:cubicBezTo>
                    <a:pt x="30" y="39"/>
                    <a:pt x="29" y="38"/>
                    <a:pt x="28" y="38"/>
                  </a:cubicBezTo>
                  <a:cubicBezTo>
                    <a:pt x="27" y="37"/>
                    <a:pt x="26" y="38"/>
                    <a:pt x="26" y="39"/>
                  </a:cubicBezTo>
                  <a:cubicBezTo>
                    <a:pt x="25" y="40"/>
                    <a:pt x="26" y="41"/>
                    <a:pt x="27" y="42"/>
                  </a:cubicBezTo>
                  <a:cubicBezTo>
                    <a:pt x="28" y="42"/>
                    <a:pt x="29" y="42"/>
                    <a:pt x="29" y="41"/>
                  </a:cubicBezTo>
                  <a:cubicBezTo>
                    <a:pt x="31" y="42"/>
                    <a:pt x="33" y="42"/>
                    <a:pt x="35" y="43"/>
                  </a:cubicBezTo>
                  <a:cubicBezTo>
                    <a:pt x="34" y="43"/>
                    <a:pt x="34" y="44"/>
                    <a:pt x="33" y="44"/>
                  </a:cubicBezTo>
                  <a:cubicBezTo>
                    <a:pt x="32" y="45"/>
                    <a:pt x="31" y="47"/>
                    <a:pt x="28" y="47"/>
                  </a:cubicBezTo>
                  <a:cubicBezTo>
                    <a:pt x="27" y="46"/>
                    <a:pt x="26" y="45"/>
                    <a:pt x="25" y="45"/>
                  </a:cubicBezTo>
                  <a:cubicBezTo>
                    <a:pt x="24" y="46"/>
                    <a:pt x="23" y="47"/>
                    <a:pt x="24" y="48"/>
                  </a:cubicBezTo>
                  <a:cubicBezTo>
                    <a:pt x="24" y="49"/>
                    <a:pt x="25" y="50"/>
                    <a:pt x="26" y="49"/>
                  </a:cubicBezTo>
                  <a:cubicBezTo>
                    <a:pt x="27" y="49"/>
                    <a:pt x="27" y="49"/>
                    <a:pt x="27" y="48"/>
                  </a:cubicBezTo>
                  <a:cubicBezTo>
                    <a:pt x="32" y="48"/>
                    <a:pt x="33" y="47"/>
                    <a:pt x="34" y="45"/>
                  </a:cubicBezTo>
                  <a:cubicBezTo>
                    <a:pt x="35" y="45"/>
                    <a:pt x="35" y="44"/>
                    <a:pt x="35" y="44"/>
                  </a:cubicBezTo>
                  <a:cubicBezTo>
                    <a:pt x="35" y="44"/>
                    <a:pt x="36" y="44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6"/>
                    <a:pt x="35" y="47"/>
                    <a:pt x="34" y="48"/>
                  </a:cubicBezTo>
                  <a:cubicBezTo>
                    <a:pt x="33" y="48"/>
                    <a:pt x="32" y="48"/>
                    <a:pt x="32" y="48"/>
                  </a:cubicBezTo>
                  <a:cubicBezTo>
                    <a:pt x="31" y="49"/>
                    <a:pt x="31" y="50"/>
                    <a:pt x="31" y="51"/>
                  </a:cubicBezTo>
                  <a:cubicBezTo>
                    <a:pt x="32" y="52"/>
                    <a:pt x="33" y="52"/>
                    <a:pt x="34" y="52"/>
                  </a:cubicBezTo>
                  <a:cubicBezTo>
                    <a:pt x="35" y="51"/>
                    <a:pt x="35" y="50"/>
                    <a:pt x="35" y="49"/>
                  </a:cubicBezTo>
                  <a:cubicBezTo>
                    <a:pt x="35" y="48"/>
                    <a:pt x="36" y="47"/>
                    <a:pt x="37" y="47"/>
                  </a:cubicBezTo>
                  <a:cubicBezTo>
                    <a:pt x="37" y="48"/>
                    <a:pt x="37" y="47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6" y="50"/>
                    <a:pt x="34" y="53"/>
                    <a:pt x="29" y="56"/>
                  </a:cubicBezTo>
                  <a:cubicBezTo>
                    <a:pt x="28" y="56"/>
                    <a:pt x="27" y="55"/>
                    <a:pt x="26" y="56"/>
                  </a:cubicBezTo>
                  <a:cubicBezTo>
                    <a:pt x="25" y="57"/>
                    <a:pt x="25" y="58"/>
                    <a:pt x="26" y="59"/>
                  </a:cubicBezTo>
                  <a:close/>
                  <a:moveTo>
                    <a:pt x="43" y="50"/>
                  </a:moveTo>
                  <a:cubicBezTo>
                    <a:pt x="43" y="50"/>
                    <a:pt x="43" y="51"/>
                    <a:pt x="44" y="51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3" y="49"/>
                    <a:pt x="43" y="49"/>
                    <a:pt x="43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Line 43"/>
            <p:cNvSpPr>
              <a:spLocks noChangeShapeType="1"/>
            </p:cNvSpPr>
            <p:nvPr/>
          </p:nvSpPr>
          <p:spPr bwMode="auto">
            <a:xfrm flipH="1">
              <a:off x="1282701" y="6700838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Line 44"/>
            <p:cNvSpPr>
              <a:spLocks noChangeShapeType="1"/>
            </p:cNvSpPr>
            <p:nvPr/>
          </p:nvSpPr>
          <p:spPr bwMode="auto">
            <a:xfrm>
              <a:off x="1552576" y="6318250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>
              <a:off x="984251" y="6175375"/>
              <a:ext cx="0" cy="26670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Line 46"/>
            <p:cNvSpPr>
              <a:spLocks noChangeShapeType="1"/>
            </p:cNvSpPr>
            <p:nvPr/>
          </p:nvSpPr>
          <p:spPr bwMode="auto">
            <a:xfrm>
              <a:off x="984251" y="6442075"/>
              <a:ext cx="5683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 flipH="1">
              <a:off x="1282701" y="6130925"/>
              <a:ext cx="1254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 flipV="1">
              <a:off x="1282701" y="61309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379640" y="413412"/>
            <a:ext cx="11323750" cy="6033293"/>
          </a:xfrm>
          <a:prstGeom prst="rect">
            <a:avLst/>
          </a:prstGeom>
          <a:noFill/>
          <a:ln w="57150">
            <a:solidFill>
              <a:srgbClr val="D9B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928667" y="646434"/>
            <a:ext cx="2414588" cy="895350"/>
            <a:chOff x="4830763" y="903288"/>
            <a:chExt cx="2414588" cy="895350"/>
          </a:xfrm>
        </p:grpSpPr>
        <p:sp>
          <p:nvSpPr>
            <p:cNvPr id="56" name="Freeform 52"/>
            <p:cNvSpPr>
              <a:spLocks noEditPoints="1"/>
            </p:cNvSpPr>
            <p:nvPr/>
          </p:nvSpPr>
          <p:spPr bwMode="auto">
            <a:xfrm>
              <a:off x="5851525" y="903288"/>
              <a:ext cx="398463" cy="401638"/>
            </a:xfrm>
            <a:custGeom>
              <a:avLst/>
              <a:gdLst>
                <a:gd name="T0" fmla="*/ 67 w 106"/>
                <a:gd name="T1" fmla="*/ 29 h 106"/>
                <a:gd name="T2" fmla="*/ 3 w 106"/>
                <a:gd name="T3" fmla="*/ 41 h 106"/>
                <a:gd name="T4" fmla="*/ 52 w 106"/>
                <a:gd name="T5" fmla="*/ 88 h 106"/>
                <a:gd name="T6" fmla="*/ 48 w 106"/>
                <a:gd name="T7" fmla="*/ 27 h 106"/>
                <a:gd name="T8" fmla="*/ 52 w 106"/>
                <a:gd name="T9" fmla="*/ 47 h 106"/>
                <a:gd name="T10" fmla="*/ 52 w 106"/>
                <a:gd name="T11" fmla="*/ 46 h 106"/>
                <a:gd name="T12" fmla="*/ 57 w 106"/>
                <a:gd name="T13" fmla="*/ 34 h 106"/>
                <a:gd name="T14" fmla="*/ 54 w 106"/>
                <a:gd name="T15" fmla="*/ 46 h 106"/>
                <a:gd name="T16" fmla="*/ 58 w 106"/>
                <a:gd name="T17" fmla="*/ 46 h 106"/>
                <a:gd name="T18" fmla="*/ 66 w 106"/>
                <a:gd name="T19" fmla="*/ 39 h 106"/>
                <a:gd name="T20" fmla="*/ 59 w 106"/>
                <a:gd name="T21" fmla="*/ 48 h 106"/>
                <a:gd name="T22" fmla="*/ 63 w 106"/>
                <a:gd name="T23" fmla="*/ 48 h 106"/>
                <a:gd name="T24" fmla="*/ 77 w 106"/>
                <a:gd name="T25" fmla="*/ 44 h 106"/>
                <a:gd name="T26" fmla="*/ 72 w 106"/>
                <a:gd name="T27" fmla="*/ 46 h 106"/>
                <a:gd name="T28" fmla="*/ 59 w 106"/>
                <a:gd name="T29" fmla="*/ 53 h 106"/>
                <a:gd name="T30" fmla="*/ 68 w 106"/>
                <a:gd name="T31" fmla="*/ 57 h 106"/>
                <a:gd name="T32" fmla="*/ 71 w 106"/>
                <a:gd name="T33" fmla="*/ 59 h 106"/>
                <a:gd name="T34" fmla="*/ 60 w 106"/>
                <a:gd name="T35" fmla="*/ 56 h 106"/>
                <a:gd name="T36" fmla="*/ 60 w 106"/>
                <a:gd name="T37" fmla="*/ 58 h 106"/>
                <a:gd name="T38" fmla="*/ 63 w 106"/>
                <a:gd name="T39" fmla="*/ 61 h 106"/>
                <a:gd name="T40" fmla="*/ 74 w 106"/>
                <a:gd name="T41" fmla="*/ 68 h 106"/>
                <a:gd name="T42" fmla="*/ 63 w 106"/>
                <a:gd name="T43" fmla="*/ 62 h 106"/>
                <a:gd name="T44" fmla="*/ 59 w 106"/>
                <a:gd name="T45" fmla="*/ 62 h 106"/>
                <a:gd name="T46" fmla="*/ 66 w 106"/>
                <a:gd name="T47" fmla="*/ 73 h 106"/>
                <a:gd name="T48" fmla="*/ 58 w 106"/>
                <a:gd name="T49" fmla="*/ 63 h 106"/>
                <a:gd name="T50" fmla="*/ 58 w 106"/>
                <a:gd name="T51" fmla="*/ 72 h 106"/>
                <a:gd name="T52" fmla="*/ 54 w 106"/>
                <a:gd name="T53" fmla="*/ 75 h 106"/>
                <a:gd name="T54" fmla="*/ 53 w 106"/>
                <a:gd name="T55" fmla="*/ 63 h 106"/>
                <a:gd name="T56" fmla="*/ 52 w 106"/>
                <a:gd name="T57" fmla="*/ 62 h 106"/>
                <a:gd name="T58" fmla="*/ 50 w 106"/>
                <a:gd name="T59" fmla="*/ 71 h 106"/>
                <a:gd name="T60" fmla="*/ 46 w 106"/>
                <a:gd name="T61" fmla="*/ 71 h 106"/>
                <a:gd name="T62" fmla="*/ 50 w 106"/>
                <a:gd name="T63" fmla="*/ 62 h 106"/>
                <a:gd name="T64" fmla="*/ 39 w 106"/>
                <a:gd name="T65" fmla="*/ 75 h 106"/>
                <a:gd name="T66" fmla="*/ 36 w 106"/>
                <a:gd name="T67" fmla="*/ 76 h 106"/>
                <a:gd name="T68" fmla="*/ 47 w 106"/>
                <a:gd name="T69" fmla="*/ 63 h 106"/>
                <a:gd name="T70" fmla="*/ 44 w 106"/>
                <a:gd name="T71" fmla="*/ 62 h 106"/>
                <a:gd name="T72" fmla="*/ 36 w 106"/>
                <a:gd name="T73" fmla="*/ 69 h 106"/>
                <a:gd name="T74" fmla="*/ 36 w 106"/>
                <a:gd name="T75" fmla="*/ 65 h 106"/>
                <a:gd name="T76" fmla="*/ 41 w 106"/>
                <a:gd name="T77" fmla="*/ 61 h 106"/>
                <a:gd name="T78" fmla="*/ 43 w 106"/>
                <a:gd name="T79" fmla="*/ 56 h 106"/>
                <a:gd name="T80" fmla="*/ 31 w 106"/>
                <a:gd name="T81" fmla="*/ 59 h 106"/>
                <a:gd name="T82" fmla="*/ 39 w 106"/>
                <a:gd name="T83" fmla="*/ 55 h 106"/>
                <a:gd name="T84" fmla="*/ 28 w 106"/>
                <a:gd name="T85" fmla="*/ 49 h 106"/>
                <a:gd name="T86" fmla="*/ 27 w 106"/>
                <a:gd name="T87" fmla="*/ 45 h 106"/>
                <a:gd name="T88" fmla="*/ 40 w 106"/>
                <a:gd name="T89" fmla="*/ 51 h 106"/>
                <a:gd name="T90" fmla="*/ 37 w 106"/>
                <a:gd name="T91" fmla="*/ 47 h 106"/>
                <a:gd name="T92" fmla="*/ 36 w 106"/>
                <a:gd name="T93" fmla="*/ 44 h 106"/>
                <a:gd name="T94" fmla="*/ 43 w 106"/>
                <a:gd name="T95" fmla="*/ 46 h 106"/>
                <a:gd name="T96" fmla="*/ 37 w 106"/>
                <a:gd name="T97" fmla="*/ 35 h 106"/>
                <a:gd name="T98" fmla="*/ 45 w 106"/>
                <a:gd name="T99" fmla="*/ 46 h 106"/>
                <a:gd name="T100" fmla="*/ 47 w 106"/>
                <a:gd name="T101" fmla="*/ 47 h 106"/>
                <a:gd name="T102" fmla="*/ 47 w 106"/>
                <a:gd name="T103" fmla="*/ 38 h 106"/>
                <a:gd name="T104" fmla="*/ 48 w 106"/>
                <a:gd name="T105" fmla="*/ 46 h 106"/>
                <a:gd name="T106" fmla="*/ 49 w 106"/>
                <a:gd name="T107" fmla="*/ 32 h 106"/>
                <a:gd name="T108" fmla="*/ 56 w 106"/>
                <a:gd name="T109" fmla="*/ 48 h 106"/>
                <a:gd name="T110" fmla="*/ 56 w 106"/>
                <a:gd name="T111" fmla="*/ 5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" h="106">
                  <a:moveTo>
                    <a:pt x="88" y="65"/>
                  </a:moveTo>
                  <a:cubicBezTo>
                    <a:pt x="99" y="62"/>
                    <a:pt x="106" y="54"/>
                    <a:pt x="101" y="38"/>
                  </a:cubicBezTo>
                  <a:cubicBezTo>
                    <a:pt x="94" y="18"/>
                    <a:pt x="78" y="20"/>
                    <a:pt x="67" y="29"/>
                  </a:cubicBezTo>
                  <a:cubicBezTo>
                    <a:pt x="68" y="14"/>
                    <a:pt x="61" y="0"/>
                    <a:pt x="40" y="5"/>
                  </a:cubicBezTo>
                  <a:cubicBezTo>
                    <a:pt x="27" y="8"/>
                    <a:pt x="23" y="16"/>
                    <a:pt x="23" y="25"/>
                  </a:cubicBezTo>
                  <a:cubicBezTo>
                    <a:pt x="15" y="24"/>
                    <a:pt x="7" y="28"/>
                    <a:pt x="3" y="41"/>
                  </a:cubicBezTo>
                  <a:cubicBezTo>
                    <a:pt x="0" y="56"/>
                    <a:pt x="6" y="64"/>
                    <a:pt x="15" y="67"/>
                  </a:cubicBezTo>
                  <a:cubicBezTo>
                    <a:pt x="9" y="74"/>
                    <a:pt x="9" y="84"/>
                    <a:pt x="21" y="94"/>
                  </a:cubicBezTo>
                  <a:cubicBezTo>
                    <a:pt x="35" y="106"/>
                    <a:pt x="46" y="99"/>
                    <a:pt x="52" y="88"/>
                  </a:cubicBezTo>
                  <a:cubicBezTo>
                    <a:pt x="58" y="99"/>
                    <a:pt x="69" y="106"/>
                    <a:pt x="84" y="94"/>
                  </a:cubicBezTo>
                  <a:cubicBezTo>
                    <a:pt x="97" y="84"/>
                    <a:pt x="95" y="73"/>
                    <a:pt x="88" y="65"/>
                  </a:cubicBezTo>
                  <a:close/>
                  <a:moveTo>
                    <a:pt x="48" y="27"/>
                  </a:moveTo>
                  <a:cubicBezTo>
                    <a:pt x="50" y="27"/>
                    <a:pt x="51" y="28"/>
                    <a:pt x="51" y="29"/>
                  </a:cubicBezTo>
                  <a:cubicBezTo>
                    <a:pt x="51" y="30"/>
                    <a:pt x="51" y="31"/>
                    <a:pt x="51" y="31"/>
                  </a:cubicBezTo>
                  <a:cubicBezTo>
                    <a:pt x="53" y="38"/>
                    <a:pt x="52" y="43"/>
                    <a:pt x="52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2" y="47"/>
                    <a:pt x="52" y="48"/>
                    <a:pt x="52" y="48"/>
                  </a:cubicBezTo>
                  <a:cubicBezTo>
                    <a:pt x="52" y="47"/>
                    <a:pt x="52" y="46"/>
                    <a:pt x="52" y="46"/>
                  </a:cubicBezTo>
                  <a:cubicBezTo>
                    <a:pt x="53" y="43"/>
                    <a:pt x="54" y="40"/>
                    <a:pt x="55" y="38"/>
                  </a:cubicBezTo>
                  <a:cubicBezTo>
                    <a:pt x="54" y="37"/>
                    <a:pt x="54" y="36"/>
                    <a:pt x="54" y="36"/>
                  </a:cubicBezTo>
                  <a:cubicBezTo>
                    <a:pt x="55" y="34"/>
                    <a:pt x="56" y="33"/>
                    <a:pt x="57" y="34"/>
                  </a:cubicBezTo>
                  <a:cubicBezTo>
                    <a:pt x="58" y="34"/>
                    <a:pt x="59" y="35"/>
                    <a:pt x="59" y="37"/>
                  </a:cubicBezTo>
                  <a:cubicBezTo>
                    <a:pt x="59" y="38"/>
                    <a:pt x="58" y="38"/>
                    <a:pt x="56" y="38"/>
                  </a:cubicBezTo>
                  <a:cubicBezTo>
                    <a:pt x="56" y="40"/>
                    <a:pt x="55" y="43"/>
                    <a:pt x="54" y="46"/>
                  </a:cubicBezTo>
                  <a:cubicBezTo>
                    <a:pt x="54" y="45"/>
                    <a:pt x="55" y="45"/>
                    <a:pt x="55" y="45"/>
                  </a:cubicBezTo>
                  <a:cubicBezTo>
                    <a:pt x="55" y="45"/>
                    <a:pt x="55" y="46"/>
                    <a:pt x="55" y="47"/>
                  </a:cubicBezTo>
                  <a:cubicBezTo>
                    <a:pt x="56" y="46"/>
                    <a:pt x="57" y="46"/>
                    <a:pt x="58" y="46"/>
                  </a:cubicBezTo>
                  <a:cubicBezTo>
                    <a:pt x="59" y="46"/>
                    <a:pt x="61" y="46"/>
                    <a:pt x="63" y="43"/>
                  </a:cubicBezTo>
                  <a:cubicBezTo>
                    <a:pt x="62" y="42"/>
                    <a:pt x="62" y="40"/>
                    <a:pt x="63" y="39"/>
                  </a:cubicBezTo>
                  <a:cubicBezTo>
                    <a:pt x="64" y="38"/>
                    <a:pt x="65" y="38"/>
                    <a:pt x="66" y="39"/>
                  </a:cubicBezTo>
                  <a:cubicBezTo>
                    <a:pt x="67" y="40"/>
                    <a:pt x="67" y="42"/>
                    <a:pt x="67" y="43"/>
                  </a:cubicBezTo>
                  <a:cubicBezTo>
                    <a:pt x="66" y="43"/>
                    <a:pt x="65" y="43"/>
                    <a:pt x="65" y="43"/>
                  </a:cubicBezTo>
                  <a:cubicBezTo>
                    <a:pt x="62" y="48"/>
                    <a:pt x="60" y="48"/>
                    <a:pt x="59" y="48"/>
                  </a:cubicBezTo>
                  <a:cubicBezTo>
                    <a:pt x="59" y="49"/>
                    <a:pt x="58" y="49"/>
                    <a:pt x="59" y="50"/>
                  </a:cubicBezTo>
                  <a:cubicBezTo>
                    <a:pt x="59" y="50"/>
                    <a:pt x="60" y="50"/>
                    <a:pt x="60" y="50"/>
                  </a:cubicBezTo>
                  <a:cubicBezTo>
                    <a:pt x="61" y="49"/>
                    <a:pt x="62" y="48"/>
                    <a:pt x="63" y="48"/>
                  </a:cubicBezTo>
                  <a:cubicBezTo>
                    <a:pt x="67" y="45"/>
                    <a:pt x="69" y="43"/>
                    <a:pt x="73" y="44"/>
                  </a:cubicBezTo>
                  <a:cubicBezTo>
                    <a:pt x="73" y="44"/>
                    <a:pt x="73" y="43"/>
                    <a:pt x="74" y="43"/>
                  </a:cubicBezTo>
                  <a:cubicBezTo>
                    <a:pt x="75" y="43"/>
                    <a:pt x="76" y="43"/>
                    <a:pt x="77" y="44"/>
                  </a:cubicBezTo>
                  <a:cubicBezTo>
                    <a:pt x="77" y="46"/>
                    <a:pt x="77" y="47"/>
                    <a:pt x="76" y="48"/>
                  </a:cubicBezTo>
                  <a:cubicBezTo>
                    <a:pt x="75" y="48"/>
                    <a:pt x="73" y="48"/>
                    <a:pt x="72" y="47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69" y="45"/>
                    <a:pt x="67" y="47"/>
                    <a:pt x="64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1"/>
                    <a:pt x="59" y="52"/>
                    <a:pt x="59" y="53"/>
                  </a:cubicBezTo>
                  <a:cubicBezTo>
                    <a:pt x="59" y="54"/>
                    <a:pt x="61" y="54"/>
                    <a:pt x="61" y="54"/>
                  </a:cubicBezTo>
                  <a:cubicBezTo>
                    <a:pt x="61" y="55"/>
                    <a:pt x="62" y="55"/>
                    <a:pt x="62" y="55"/>
                  </a:cubicBezTo>
                  <a:cubicBezTo>
                    <a:pt x="63" y="57"/>
                    <a:pt x="64" y="58"/>
                    <a:pt x="68" y="57"/>
                  </a:cubicBezTo>
                  <a:cubicBezTo>
                    <a:pt x="68" y="55"/>
                    <a:pt x="69" y="54"/>
                    <a:pt x="70" y="54"/>
                  </a:cubicBezTo>
                  <a:cubicBezTo>
                    <a:pt x="72" y="54"/>
                    <a:pt x="73" y="55"/>
                    <a:pt x="73" y="57"/>
                  </a:cubicBezTo>
                  <a:cubicBezTo>
                    <a:pt x="73" y="58"/>
                    <a:pt x="72" y="59"/>
                    <a:pt x="71" y="59"/>
                  </a:cubicBezTo>
                  <a:cubicBezTo>
                    <a:pt x="70" y="59"/>
                    <a:pt x="69" y="59"/>
                    <a:pt x="69" y="58"/>
                  </a:cubicBezTo>
                  <a:cubicBezTo>
                    <a:pt x="63" y="59"/>
                    <a:pt x="62" y="58"/>
                    <a:pt x="61" y="57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60" y="57"/>
                    <a:pt x="58" y="57"/>
                  </a:cubicBezTo>
                  <a:cubicBezTo>
                    <a:pt x="59" y="57"/>
                    <a:pt x="60" y="58"/>
                    <a:pt x="60" y="58"/>
                  </a:cubicBezTo>
                  <a:cubicBezTo>
                    <a:pt x="60" y="59"/>
                    <a:pt x="59" y="58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60" y="61"/>
                    <a:pt x="62" y="61"/>
                    <a:pt x="63" y="61"/>
                  </a:cubicBezTo>
                  <a:cubicBezTo>
                    <a:pt x="65" y="60"/>
                    <a:pt x="68" y="60"/>
                    <a:pt x="71" y="64"/>
                  </a:cubicBezTo>
                  <a:cubicBezTo>
                    <a:pt x="72" y="64"/>
                    <a:pt x="73" y="64"/>
                    <a:pt x="73" y="64"/>
                  </a:cubicBezTo>
                  <a:cubicBezTo>
                    <a:pt x="75" y="65"/>
                    <a:pt x="75" y="67"/>
                    <a:pt x="74" y="68"/>
                  </a:cubicBezTo>
                  <a:cubicBezTo>
                    <a:pt x="73" y="69"/>
                    <a:pt x="72" y="69"/>
                    <a:pt x="71" y="68"/>
                  </a:cubicBezTo>
                  <a:cubicBezTo>
                    <a:pt x="70" y="67"/>
                    <a:pt x="69" y="66"/>
                    <a:pt x="70" y="65"/>
                  </a:cubicBezTo>
                  <a:cubicBezTo>
                    <a:pt x="67" y="62"/>
                    <a:pt x="65" y="62"/>
                    <a:pt x="63" y="62"/>
                  </a:cubicBezTo>
                  <a:cubicBezTo>
                    <a:pt x="62" y="62"/>
                    <a:pt x="61" y="63"/>
                    <a:pt x="60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0" y="63"/>
                    <a:pt x="59" y="63"/>
                    <a:pt x="59" y="62"/>
                  </a:cubicBezTo>
                  <a:cubicBezTo>
                    <a:pt x="61" y="64"/>
                    <a:pt x="63" y="67"/>
                    <a:pt x="64" y="69"/>
                  </a:cubicBezTo>
                  <a:cubicBezTo>
                    <a:pt x="65" y="69"/>
                    <a:pt x="65" y="69"/>
                    <a:pt x="66" y="69"/>
                  </a:cubicBezTo>
                  <a:cubicBezTo>
                    <a:pt x="67" y="70"/>
                    <a:pt x="67" y="72"/>
                    <a:pt x="66" y="73"/>
                  </a:cubicBezTo>
                  <a:cubicBezTo>
                    <a:pt x="65" y="74"/>
                    <a:pt x="64" y="74"/>
                    <a:pt x="63" y="73"/>
                  </a:cubicBezTo>
                  <a:cubicBezTo>
                    <a:pt x="62" y="72"/>
                    <a:pt x="62" y="71"/>
                    <a:pt x="62" y="70"/>
                  </a:cubicBezTo>
                  <a:cubicBezTo>
                    <a:pt x="61" y="68"/>
                    <a:pt x="59" y="65"/>
                    <a:pt x="58" y="63"/>
                  </a:cubicBezTo>
                  <a:cubicBezTo>
                    <a:pt x="57" y="62"/>
                    <a:pt x="56" y="62"/>
                    <a:pt x="55" y="61"/>
                  </a:cubicBezTo>
                  <a:cubicBezTo>
                    <a:pt x="55" y="61"/>
                    <a:pt x="56" y="63"/>
                    <a:pt x="55" y="63"/>
                  </a:cubicBezTo>
                  <a:cubicBezTo>
                    <a:pt x="58" y="67"/>
                    <a:pt x="59" y="69"/>
                    <a:pt x="58" y="72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9" y="75"/>
                    <a:pt x="58" y="76"/>
                    <a:pt x="57" y="77"/>
                  </a:cubicBezTo>
                  <a:cubicBezTo>
                    <a:pt x="56" y="77"/>
                    <a:pt x="54" y="76"/>
                    <a:pt x="54" y="75"/>
                  </a:cubicBezTo>
                  <a:cubicBezTo>
                    <a:pt x="53" y="74"/>
                    <a:pt x="54" y="72"/>
                    <a:pt x="55" y="72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69"/>
                    <a:pt x="56" y="67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2" y="63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2" y="62"/>
                    <a:pt x="52" y="63"/>
                    <a:pt x="52" y="63"/>
                  </a:cubicBezTo>
                  <a:cubicBezTo>
                    <a:pt x="53" y="65"/>
                    <a:pt x="53" y="67"/>
                    <a:pt x="50" y="71"/>
                  </a:cubicBezTo>
                  <a:cubicBezTo>
                    <a:pt x="50" y="72"/>
                    <a:pt x="50" y="73"/>
                    <a:pt x="50" y="74"/>
                  </a:cubicBezTo>
                  <a:cubicBezTo>
                    <a:pt x="50" y="75"/>
                    <a:pt x="48" y="75"/>
                    <a:pt x="47" y="75"/>
                  </a:cubicBezTo>
                  <a:cubicBezTo>
                    <a:pt x="46" y="74"/>
                    <a:pt x="45" y="73"/>
                    <a:pt x="46" y="71"/>
                  </a:cubicBezTo>
                  <a:cubicBezTo>
                    <a:pt x="46" y="70"/>
                    <a:pt x="48" y="70"/>
                    <a:pt x="49" y="70"/>
                  </a:cubicBezTo>
                  <a:cubicBezTo>
                    <a:pt x="51" y="67"/>
                    <a:pt x="51" y="65"/>
                    <a:pt x="50" y="64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49" y="61"/>
                    <a:pt x="49" y="61"/>
                  </a:cubicBezTo>
                  <a:cubicBezTo>
                    <a:pt x="48" y="68"/>
                    <a:pt x="46" y="69"/>
                    <a:pt x="44" y="70"/>
                  </a:cubicBezTo>
                  <a:cubicBezTo>
                    <a:pt x="42" y="70"/>
                    <a:pt x="40" y="71"/>
                    <a:pt x="39" y="75"/>
                  </a:cubicBezTo>
                  <a:cubicBezTo>
                    <a:pt x="40" y="76"/>
                    <a:pt x="40" y="77"/>
                    <a:pt x="40" y="78"/>
                  </a:cubicBezTo>
                  <a:cubicBezTo>
                    <a:pt x="39" y="79"/>
                    <a:pt x="38" y="80"/>
                    <a:pt x="37" y="79"/>
                  </a:cubicBezTo>
                  <a:cubicBezTo>
                    <a:pt x="35" y="79"/>
                    <a:pt x="35" y="77"/>
                    <a:pt x="36" y="76"/>
                  </a:cubicBezTo>
                  <a:cubicBezTo>
                    <a:pt x="36" y="75"/>
                    <a:pt x="37" y="75"/>
                    <a:pt x="37" y="75"/>
                  </a:cubicBezTo>
                  <a:cubicBezTo>
                    <a:pt x="39" y="70"/>
                    <a:pt x="41" y="69"/>
                    <a:pt x="43" y="68"/>
                  </a:cubicBezTo>
                  <a:cubicBezTo>
                    <a:pt x="45" y="68"/>
                    <a:pt x="46" y="67"/>
                    <a:pt x="47" y="63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6" y="62"/>
                    <a:pt x="45" y="64"/>
                    <a:pt x="45" y="63"/>
                  </a:cubicBezTo>
                  <a:cubicBezTo>
                    <a:pt x="44" y="63"/>
                    <a:pt x="44" y="63"/>
                    <a:pt x="44" y="62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1" y="64"/>
                    <a:pt x="39" y="66"/>
                    <a:pt x="37" y="67"/>
                  </a:cubicBezTo>
                  <a:cubicBezTo>
                    <a:pt x="37" y="68"/>
                    <a:pt x="36" y="68"/>
                    <a:pt x="36" y="69"/>
                  </a:cubicBezTo>
                  <a:cubicBezTo>
                    <a:pt x="35" y="70"/>
                    <a:pt x="33" y="69"/>
                    <a:pt x="32" y="68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4" y="64"/>
                    <a:pt x="35" y="65"/>
                    <a:pt x="36" y="65"/>
                  </a:cubicBezTo>
                  <a:cubicBezTo>
                    <a:pt x="38" y="64"/>
                    <a:pt x="41" y="63"/>
                    <a:pt x="43" y="61"/>
                  </a:cubicBezTo>
                  <a:cubicBezTo>
                    <a:pt x="43" y="61"/>
                    <a:pt x="44" y="61"/>
                    <a:pt x="44" y="60"/>
                  </a:cubicBezTo>
                  <a:cubicBezTo>
                    <a:pt x="43" y="61"/>
                    <a:pt x="41" y="62"/>
                    <a:pt x="41" y="61"/>
                  </a:cubicBezTo>
                  <a:cubicBezTo>
                    <a:pt x="40" y="60"/>
                    <a:pt x="43" y="59"/>
                    <a:pt x="43" y="58"/>
                  </a:cubicBezTo>
                  <a:cubicBezTo>
                    <a:pt x="43" y="58"/>
                    <a:pt x="42" y="58"/>
                    <a:pt x="43" y="57"/>
                  </a:cubicBezTo>
                  <a:cubicBezTo>
                    <a:pt x="43" y="57"/>
                    <a:pt x="43" y="56"/>
                    <a:pt x="43" y="56"/>
                  </a:cubicBezTo>
                  <a:cubicBezTo>
                    <a:pt x="41" y="57"/>
                    <a:pt x="39" y="57"/>
                    <a:pt x="36" y="58"/>
                  </a:cubicBezTo>
                  <a:cubicBezTo>
                    <a:pt x="36" y="60"/>
                    <a:pt x="35" y="61"/>
                    <a:pt x="34" y="61"/>
                  </a:cubicBezTo>
                  <a:cubicBezTo>
                    <a:pt x="33" y="61"/>
                    <a:pt x="32" y="61"/>
                    <a:pt x="31" y="59"/>
                  </a:cubicBezTo>
                  <a:cubicBezTo>
                    <a:pt x="31" y="58"/>
                    <a:pt x="32" y="57"/>
                    <a:pt x="33" y="56"/>
                  </a:cubicBezTo>
                  <a:cubicBezTo>
                    <a:pt x="34" y="56"/>
                    <a:pt x="35" y="56"/>
                    <a:pt x="35" y="57"/>
                  </a:cubicBezTo>
                  <a:cubicBezTo>
                    <a:pt x="36" y="56"/>
                    <a:pt x="38" y="56"/>
                    <a:pt x="39" y="55"/>
                  </a:cubicBezTo>
                  <a:cubicBezTo>
                    <a:pt x="40" y="55"/>
                    <a:pt x="41" y="54"/>
                    <a:pt x="41" y="54"/>
                  </a:cubicBezTo>
                  <a:cubicBezTo>
                    <a:pt x="40" y="53"/>
                    <a:pt x="39" y="53"/>
                    <a:pt x="39" y="53"/>
                  </a:cubicBezTo>
                  <a:cubicBezTo>
                    <a:pt x="35" y="52"/>
                    <a:pt x="31" y="50"/>
                    <a:pt x="28" y="49"/>
                  </a:cubicBezTo>
                  <a:cubicBezTo>
                    <a:pt x="28" y="49"/>
                    <a:pt x="27" y="50"/>
                    <a:pt x="26" y="49"/>
                  </a:cubicBezTo>
                  <a:cubicBezTo>
                    <a:pt x="25" y="49"/>
                    <a:pt x="24" y="48"/>
                    <a:pt x="24" y="47"/>
                  </a:cubicBezTo>
                  <a:cubicBezTo>
                    <a:pt x="25" y="45"/>
                    <a:pt x="26" y="44"/>
                    <a:pt x="27" y="45"/>
                  </a:cubicBezTo>
                  <a:cubicBezTo>
                    <a:pt x="28" y="45"/>
                    <a:pt x="29" y="46"/>
                    <a:pt x="29" y="47"/>
                  </a:cubicBezTo>
                  <a:cubicBezTo>
                    <a:pt x="31" y="49"/>
                    <a:pt x="35" y="50"/>
                    <a:pt x="39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3" y="52"/>
                    <a:pt x="44" y="51"/>
                  </a:cubicBezTo>
                  <a:cubicBezTo>
                    <a:pt x="42" y="49"/>
                    <a:pt x="40" y="48"/>
                    <a:pt x="37" y="47"/>
                  </a:cubicBezTo>
                  <a:cubicBezTo>
                    <a:pt x="36" y="48"/>
                    <a:pt x="35" y="48"/>
                    <a:pt x="34" y="48"/>
                  </a:cubicBezTo>
                  <a:cubicBezTo>
                    <a:pt x="32" y="47"/>
                    <a:pt x="32" y="45"/>
                    <a:pt x="33" y="44"/>
                  </a:cubicBezTo>
                  <a:cubicBezTo>
                    <a:pt x="34" y="43"/>
                    <a:pt x="35" y="43"/>
                    <a:pt x="36" y="44"/>
                  </a:cubicBezTo>
                  <a:cubicBezTo>
                    <a:pt x="37" y="44"/>
                    <a:pt x="37" y="45"/>
                    <a:pt x="37" y="45"/>
                  </a:cubicBezTo>
                  <a:cubicBezTo>
                    <a:pt x="40" y="46"/>
                    <a:pt x="42" y="47"/>
                    <a:pt x="43" y="48"/>
                  </a:cubicBezTo>
                  <a:cubicBezTo>
                    <a:pt x="43" y="48"/>
                    <a:pt x="43" y="47"/>
                    <a:pt x="43" y="46"/>
                  </a:cubicBezTo>
                  <a:cubicBezTo>
                    <a:pt x="43" y="44"/>
                    <a:pt x="43" y="42"/>
                    <a:pt x="40" y="39"/>
                  </a:cubicBezTo>
                  <a:cubicBezTo>
                    <a:pt x="39" y="40"/>
                    <a:pt x="38" y="40"/>
                    <a:pt x="37" y="39"/>
                  </a:cubicBezTo>
                  <a:cubicBezTo>
                    <a:pt x="36" y="38"/>
                    <a:pt x="36" y="36"/>
                    <a:pt x="37" y="35"/>
                  </a:cubicBezTo>
                  <a:cubicBezTo>
                    <a:pt x="39" y="34"/>
                    <a:pt x="40" y="35"/>
                    <a:pt x="41" y="36"/>
                  </a:cubicBezTo>
                  <a:cubicBezTo>
                    <a:pt x="41" y="36"/>
                    <a:pt x="42" y="37"/>
                    <a:pt x="41" y="38"/>
                  </a:cubicBezTo>
                  <a:cubicBezTo>
                    <a:pt x="45" y="41"/>
                    <a:pt x="45" y="44"/>
                    <a:pt x="45" y="46"/>
                  </a:cubicBezTo>
                  <a:cubicBezTo>
                    <a:pt x="45" y="46"/>
                    <a:pt x="45" y="47"/>
                    <a:pt x="45" y="48"/>
                  </a:cubicBezTo>
                  <a:cubicBezTo>
                    <a:pt x="45" y="48"/>
                    <a:pt x="46" y="48"/>
                    <a:pt x="46" y="48"/>
                  </a:cubicBezTo>
                  <a:cubicBezTo>
                    <a:pt x="46" y="47"/>
                    <a:pt x="47" y="47"/>
                    <a:pt x="47" y="47"/>
                  </a:cubicBezTo>
                  <a:cubicBezTo>
                    <a:pt x="47" y="46"/>
                    <a:pt x="46" y="45"/>
                    <a:pt x="46" y="43"/>
                  </a:cubicBezTo>
                  <a:cubicBezTo>
                    <a:pt x="46" y="42"/>
                    <a:pt x="45" y="42"/>
                    <a:pt x="45" y="41"/>
                  </a:cubicBezTo>
                  <a:cubicBezTo>
                    <a:pt x="45" y="40"/>
                    <a:pt x="46" y="38"/>
                    <a:pt x="47" y="38"/>
                  </a:cubicBezTo>
                  <a:cubicBezTo>
                    <a:pt x="48" y="38"/>
                    <a:pt x="50" y="39"/>
                    <a:pt x="50" y="40"/>
                  </a:cubicBezTo>
                  <a:cubicBezTo>
                    <a:pt x="50" y="41"/>
                    <a:pt x="49" y="43"/>
                    <a:pt x="48" y="43"/>
                  </a:cubicBezTo>
                  <a:cubicBezTo>
                    <a:pt x="48" y="44"/>
                    <a:pt x="48" y="45"/>
                    <a:pt x="48" y="46"/>
                  </a:cubicBezTo>
                  <a:cubicBezTo>
                    <a:pt x="49" y="46"/>
                    <a:pt x="49" y="47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1" y="43"/>
                    <a:pt x="51" y="38"/>
                    <a:pt x="49" y="32"/>
                  </a:cubicBezTo>
                  <a:cubicBezTo>
                    <a:pt x="48" y="32"/>
                    <a:pt x="47" y="31"/>
                    <a:pt x="46" y="30"/>
                  </a:cubicBezTo>
                  <a:cubicBezTo>
                    <a:pt x="46" y="29"/>
                    <a:pt x="47" y="27"/>
                    <a:pt x="48" y="27"/>
                  </a:cubicBezTo>
                  <a:close/>
                  <a:moveTo>
                    <a:pt x="56" y="48"/>
                  </a:moveTo>
                  <a:cubicBezTo>
                    <a:pt x="57" y="48"/>
                    <a:pt x="57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8" y="48"/>
                    <a:pt x="56" y="50"/>
                    <a:pt x="56" y="50"/>
                  </a:cubicBezTo>
                  <a:cubicBezTo>
                    <a:pt x="56" y="50"/>
                    <a:pt x="56" y="49"/>
                    <a:pt x="56" y="48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Line 53"/>
            <p:cNvSpPr>
              <a:spLocks noChangeShapeType="1"/>
            </p:cNvSpPr>
            <p:nvPr/>
          </p:nvSpPr>
          <p:spPr bwMode="auto">
            <a:xfrm>
              <a:off x="5599113" y="1152525"/>
              <a:ext cx="1651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Line 54"/>
            <p:cNvSpPr>
              <a:spLocks noChangeShapeType="1"/>
            </p:cNvSpPr>
            <p:nvPr/>
          </p:nvSpPr>
          <p:spPr bwMode="auto">
            <a:xfrm flipV="1">
              <a:off x="5764213" y="1152525"/>
              <a:ext cx="0" cy="1555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Line 55"/>
            <p:cNvSpPr>
              <a:spLocks noChangeShapeType="1"/>
            </p:cNvSpPr>
            <p:nvPr/>
          </p:nvSpPr>
          <p:spPr bwMode="auto">
            <a:xfrm>
              <a:off x="5676900" y="1308100"/>
              <a:ext cx="762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Line 56"/>
            <p:cNvSpPr>
              <a:spLocks noChangeShapeType="1"/>
            </p:cNvSpPr>
            <p:nvPr/>
          </p:nvSpPr>
          <p:spPr bwMode="auto">
            <a:xfrm>
              <a:off x="5395913" y="1308100"/>
              <a:ext cx="131763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7"/>
            <p:cNvSpPr>
              <a:spLocks noEditPoints="1"/>
            </p:cNvSpPr>
            <p:nvPr/>
          </p:nvSpPr>
          <p:spPr bwMode="auto">
            <a:xfrm>
              <a:off x="4949825" y="1065213"/>
              <a:ext cx="407988" cy="403225"/>
            </a:xfrm>
            <a:custGeom>
              <a:avLst/>
              <a:gdLst>
                <a:gd name="T0" fmla="*/ 29 w 108"/>
                <a:gd name="T1" fmla="*/ 64 h 106"/>
                <a:gd name="T2" fmla="*/ 47 w 108"/>
                <a:gd name="T3" fmla="*/ 3 h 106"/>
                <a:gd name="T4" fmla="*/ 89 w 108"/>
                <a:gd name="T5" fmla="*/ 56 h 106"/>
                <a:gd name="T6" fmla="*/ 29 w 108"/>
                <a:gd name="T7" fmla="*/ 46 h 106"/>
                <a:gd name="T8" fmla="*/ 48 w 108"/>
                <a:gd name="T9" fmla="*/ 51 h 106"/>
                <a:gd name="T10" fmla="*/ 47 w 108"/>
                <a:gd name="T11" fmla="*/ 52 h 106"/>
                <a:gd name="T12" fmla="*/ 34 w 108"/>
                <a:gd name="T13" fmla="*/ 55 h 106"/>
                <a:gd name="T14" fmla="*/ 46 w 108"/>
                <a:gd name="T15" fmla="*/ 53 h 106"/>
                <a:gd name="T16" fmla="*/ 47 w 108"/>
                <a:gd name="T17" fmla="*/ 57 h 106"/>
                <a:gd name="T18" fmla="*/ 39 w 108"/>
                <a:gd name="T19" fmla="*/ 65 h 106"/>
                <a:gd name="T20" fmla="*/ 48 w 108"/>
                <a:gd name="T21" fmla="*/ 58 h 106"/>
                <a:gd name="T22" fmla="*/ 48 w 108"/>
                <a:gd name="T23" fmla="*/ 62 h 106"/>
                <a:gd name="T24" fmla="*/ 43 w 108"/>
                <a:gd name="T25" fmla="*/ 76 h 106"/>
                <a:gd name="T26" fmla="*/ 45 w 108"/>
                <a:gd name="T27" fmla="*/ 72 h 106"/>
                <a:gd name="T28" fmla="*/ 53 w 108"/>
                <a:gd name="T29" fmla="*/ 59 h 106"/>
                <a:gd name="T30" fmla="*/ 56 w 108"/>
                <a:gd name="T31" fmla="*/ 69 h 106"/>
                <a:gd name="T32" fmla="*/ 58 w 108"/>
                <a:gd name="T33" fmla="*/ 71 h 106"/>
                <a:gd name="T34" fmla="*/ 56 w 108"/>
                <a:gd name="T35" fmla="*/ 60 h 106"/>
                <a:gd name="T36" fmla="*/ 58 w 108"/>
                <a:gd name="T37" fmla="*/ 60 h 106"/>
                <a:gd name="T38" fmla="*/ 60 w 108"/>
                <a:gd name="T39" fmla="*/ 64 h 106"/>
                <a:gd name="T40" fmla="*/ 66 w 108"/>
                <a:gd name="T41" fmla="*/ 75 h 106"/>
                <a:gd name="T42" fmla="*/ 62 w 108"/>
                <a:gd name="T43" fmla="*/ 64 h 106"/>
                <a:gd name="T44" fmla="*/ 62 w 108"/>
                <a:gd name="T45" fmla="*/ 60 h 106"/>
                <a:gd name="T46" fmla="*/ 72 w 108"/>
                <a:gd name="T47" fmla="*/ 68 h 106"/>
                <a:gd name="T48" fmla="*/ 64 w 108"/>
                <a:gd name="T49" fmla="*/ 59 h 106"/>
                <a:gd name="T50" fmla="*/ 73 w 108"/>
                <a:gd name="T51" fmla="*/ 60 h 106"/>
                <a:gd name="T52" fmla="*/ 76 w 108"/>
                <a:gd name="T53" fmla="*/ 56 h 106"/>
                <a:gd name="T54" fmla="*/ 64 w 108"/>
                <a:gd name="T55" fmla="*/ 55 h 106"/>
                <a:gd name="T56" fmla="*/ 63 w 108"/>
                <a:gd name="T57" fmla="*/ 52 h 106"/>
                <a:gd name="T58" fmla="*/ 72 w 108"/>
                <a:gd name="T59" fmla="*/ 52 h 106"/>
                <a:gd name="T60" fmla="*/ 73 w 108"/>
                <a:gd name="T61" fmla="*/ 48 h 106"/>
                <a:gd name="T62" fmla="*/ 63 w 108"/>
                <a:gd name="T63" fmla="*/ 51 h 106"/>
                <a:gd name="T64" fmla="*/ 77 w 108"/>
                <a:gd name="T65" fmla="*/ 41 h 106"/>
                <a:gd name="T66" fmla="*/ 78 w 108"/>
                <a:gd name="T67" fmla="*/ 38 h 106"/>
                <a:gd name="T68" fmla="*/ 64 w 108"/>
                <a:gd name="T69" fmla="*/ 48 h 106"/>
                <a:gd name="T70" fmla="*/ 64 w 108"/>
                <a:gd name="T71" fmla="*/ 45 h 106"/>
                <a:gd name="T72" fmla="*/ 71 w 108"/>
                <a:gd name="T73" fmla="*/ 37 h 106"/>
                <a:gd name="T74" fmla="*/ 68 w 108"/>
                <a:gd name="T75" fmla="*/ 37 h 106"/>
                <a:gd name="T76" fmla="*/ 63 w 108"/>
                <a:gd name="T77" fmla="*/ 42 h 106"/>
                <a:gd name="T78" fmla="*/ 58 w 108"/>
                <a:gd name="T79" fmla="*/ 44 h 106"/>
                <a:gd name="T80" fmla="*/ 62 w 108"/>
                <a:gd name="T81" fmla="*/ 32 h 106"/>
                <a:gd name="T82" fmla="*/ 58 w 108"/>
                <a:gd name="T83" fmla="*/ 40 h 106"/>
                <a:gd name="T84" fmla="*/ 52 w 108"/>
                <a:gd name="T85" fmla="*/ 28 h 106"/>
                <a:gd name="T86" fmla="*/ 48 w 108"/>
                <a:gd name="T87" fmla="*/ 27 h 106"/>
                <a:gd name="T88" fmla="*/ 54 w 108"/>
                <a:gd name="T89" fmla="*/ 40 h 106"/>
                <a:gd name="T90" fmla="*/ 49 w 108"/>
                <a:gd name="T91" fmla="*/ 36 h 106"/>
                <a:gd name="T92" fmla="*/ 46 w 108"/>
                <a:gd name="T93" fmla="*/ 35 h 106"/>
                <a:gd name="T94" fmla="*/ 47 w 108"/>
                <a:gd name="T95" fmla="*/ 43 h 106"/>
                <a:gd name="T96" fmla="*/ 38 w 108"/>
                <a:gd name="T97" fmla="*/ 36 h 106"/>
                <a:gd name="T98" fmla="*/ 47 w 108"/>
                <a:gd name="T99" fmla="*/ 44 h 106"/>
                <a:gd name="T100" fmla="*/ 48 w 108"/>
                <a:gd name="T101" fmla="*/ 47 h 106"/>
                <a:gd name="T102" fmla="*/ 40 w 108"/>
                <a:gd name="T103" fmla="*/ 46 h 106"/>
                <a:gd name="T104" fmla="*/ 47 w 108"/>
                <a:gd name="T105" fmla="*/ 48 h 106"/>
                <a:gd name="T106" fmla="*/ 33 w 108"/>
                <a:gd name="T107" fmla="*/ 47 h 106"/>
                <a:gd name="T108" fmla="*/ 49 w 108"/>
                <a:gd name="T109" fmla="*/ 56 h 106"/>
                <a:gd name="T110" fmla="*/ 50 w 108"/>
                <a:gd name="T111" fmla="*/ 5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8" h="106">
                  <a:moveTo>
                    <a:pt x="62" y="89"/>
                  </a:moveTo>
                  <a:cubicBezTo>
                    <a:pt x="59" y="100"/>
                    <a:pt x="50" y="106"/>
                    <a:pt x="34" y="99"/>
                  </a:cubicBezTo>
                  <a:cubicBezTo>
                    <a:pt x="15" y="91"/>
                    <a:pt x="19" y="75"/>
                    <a:pt x="29" y="64"/>
                  </a:cubicBezTo>
                  <a:cubicBezTo>
                    <a:pt x="14" y="64"/>
                    <a:pt x="0" y="56"/>
                    <a:pt x="7" y="36"/>
                  </a:cubicBezTo>
                  <a:cubicBezTo>
                    <a:pt x="12" y="23"/>
                    <a:pt x="20" y="19"/>
                    <a:pt x="28" y="21"/>
                  </a:cubicBezTo>
                  <a:cubicBezTo>
                    <a:pt x="28" y="12"/>
                    <a:pt x="33" y="5"/>
                    <a:pt x="47" y="3"/>
                  </a:cubicBezTo>
                  <a:cubicBezTo>
                    <a:pt x="62" y="0"/>
                    <a:pt x="69" y="7"/>
                    <a:pt x="71" y="16"/>
                  </a:cubicBezTo>
                  <a:cubicBezTo>
                    <a:pt x="79" y="12"/>
                    <a:pt x="89" y="12"/>
                    <a:pt x="97" y="25"/>
                  </a:cubicBezTo>
                  <a:cubicBezTo>
                    <a:pt x="108" y="40"/>
                    <a:pt x="100" y="51"/>
                    <a:pt x="89" y="56"/>
                  </a:cubicBezTo>
                  <a:cubicBezTo>
                    <a:pt x="99" y="63"/>
                    <a:pt x="105" y="74"/>
                    <a:pt x="92" y="88"/>
                  </a:cubicBezTo>
                  <a:cubicBezTo>
                    <a:pt x="80" y="100"/>
                    <a:pt x="70" y="97"/>
                    <a:pt x="62" y="89"/>
                  </a:cubicBezTo>
                  <a:close/>
                  <a:moveTo>
                    <a:pt x="29" y="46"/>
                  </a:moveTo>
                  <a:cubicBezTo>
                    <a:pt x="28" y="47"/>
                    <a:pt x="29" y="49"/>
                    <a:pt x="30" y="49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9" y="52"/>
                    <a:pt x="44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7" y="52"/>
                    <a:pt x="47" y="52"/>
                  </a:cubicBezTo>
                  <a:cubicBezTo>
                    <a:pt x="44" y="52"/>
                    <a:pt x="41" y="53"/>
                    <a:pt x="38" y="54"/>
                  </a:cubicBezTo>
                  <a:cubicBezTo>
                    <a:pt x="38" y="53"/>
                    <a:pt x="37" y="53"/>
                    <a:pt x="36" y="53"/>
                  </a:cubicBezTo>
                  <a:cubicBezTo>
                    <a:pt x="35" y="53"/>
                    <a:pt x="34" y="54"/>
                    <a:pt x="34" y="55"/>
                  </a:cubicBezTo>
                  <a:cubicBezTo>
                    <a:pt x="34" y="57"/>
                    <a:pt x="36" y="57"/>
                    <a:pt x="37" y="57"/>
                  </a:cubicBezTo>
                  <a:cubicBezTo>
                    <a:pt x="38" y="57"/>
                    <a:pt x="39" y="56"/>
                    <a:pt x="39" y="55"/>
                  </a:cubicBezTo>
                  <a:cubicBezTo>
                    <a:pt x="41" y="55"/>
                    <a:pt x="44" y="54"/>
                    <a:pt x="46" y="53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5"/>
                    <a:pt x="47" y="55"/>
                    <a:pt x="48" y="54"/>
                  </a:cubicBezTo>
                  <a:cubicBezTo>
                    <a:pt x="47" y="55"/>
                    <a:pt x="47" y="56"/>
                    <a:pt x="47" y="57"/>
                  </a:cubicBezTo>
                  <a:cubicBezTo>
                    <a:pt x="47" y="59"/>
                    <a:pt x="46" y="60"/>
                    <a:pt x="43" y="62"/>
                  </a:cubicBezTo>
                  <a:cubicBezTo>
                    <a:pt x="42" y="61"/>
                    <a:pt x="40" y="61"/>
                    <a:pt x="39" y="62"/>
                  </a:cubicBezTo>
                  <a:cubicBezTo>
                    <a:pt x="38" y="63"/>
                    <a:pt x="38" y="64"/>
                    <a:pt x="39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43" y="65"/>
                    <a:pt x="43" y="65"/>
                    <a:pt x="43" y="64"/>
                  </a:cubicBezTo>
                  <a:cubicBezTo>
                    <a:pt x="48" y="62"/>
                    <a:pt x="48" y="60"/>
                    <a:pt x="48" y="58"/>
                  </a:cubicBezTo>
                  <a:cubicBezTo>
                    <a:pt x="49" y="59"/>
                    <a:pt x="49" y="58"/>
                    <a:pt x="50" y="59"/>
                  </a:cubicBezTo>
                  <a:cubicBezTo>
                    <a:pt x="50" y="59"/>
                    <a:pt x="50" y="59"/>
                    <a:pt x="50" y="60"/>
                  </a:cubicBezTo>
                  <a:cubicBezTo>
                    <a:pt x="49" y="61"/>
                    <a:pt x="48" y="62"/>
                    <a:pt x="48" y="62"/>
                  </a:cubicBezTo>
                  <a:cubicBezTo>
                    <a:pt x="44" y="66"/>
                    <a:pt x="42" y="68"/>
                    <a:pt x="43" y="72"/>
                  </a:cubicBezTo>
                  <a:cubicBezTo>
                    <a:pt x="43" y="72"/>
                    <a:pt x="42" y="72"/>
                    <a:pt x="42" y="73"/>
                  </a:cubicBezTo>
                  <a:cubicBezTo>
                    <a:pt x="41" y="74"/>
                    <a:pt x="42" y="75"/>
                    <a:pt x="43" y="76"/>
                  </a:cubicBezTo>
                  <a:cubicBezTo>
                    <a:pt x="44" y="77"/>
                    <a:pt x="46" y="76"/>
                    <a:pt x="46" y="75"/>
                  </a:cubicBezTo>
                  <a:cubicBezTo>
                    <a:pt x="47" y="74"/>
                    <a:pt x="47" y="73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4" y="68"/>
                    <a:pt x="46" y="67"/>
                    <a:pt x="49" y="64"/>
                  </a:cubicBezTo>
                  <a:cubicBezTo>
                    <a:pt x="49" y="63"/>
                    <a:pt x="49" y="63"/>
                    <a:pt x="50" y="62"/>
                  </a:cubicBezTo>
                  <a:cubicBezTo>
                    <a:pt x="51" y="63"/>
                    <a:pt x="52" y="59"/>
                    <a:pt x="53" y="59"/>
                  </a:cubicBezTo>
                  <a:cubicBezTo>
                    <a:pt x="54" y="59"/>
                    <a:pt x="54" y="61"/>
                    <a:pt x="54" y="61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6" y="63"/>
                    <a:pt x="57" y="64"/>
                    <a:pt x="56" y="69"/>
                  </a:cubicBezTo>
                  <a:cubicBezTo>
                    <a:pt x="55" y="68"/>
                    <a:pt x="54" y="69"/>
                    <a:pt x="53" y="71"/>
                  </a:cubicBezTo>
                  <a:cubicBezTo>
                    <a:pt x="53" y="72"/>
                    <a:pt x="54" y="73"/>
                    <a:pt x="56" y="73"/>
                  </a:cubicBezTo>
                  <a:cubicBezTo>
                    <a:pt x="57" y="74"/>
                    <a:pt x="58" y="73"/>
                    <a:pt x="58" y="71"/>
                  </a:cubicBezTo>
                  <a:cubicBezTo>
                    <a:pt x="58" y="71"/>
                    <a:pt x="58" y="70"/>
                    <a:pt x="58" y="69"/>
                  </a:cubicBezTo>
                  <a:cubicBezTo>
                    <a:pt x="59" y="64"/>
                    <a:pt x="58" y="63"/>
                    <a:pt x="57" y="61"/>
                  </a:cubicBezTo>
                  <a:cubicBezTo>
                    <a:pt x="56" y="61"/>
                    <a:pt x="56" y="60"/>
                    <a:pt x="56" y="60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6" y="60"/>
                    <a:pt x="57" y="61"/>
                    <a:pt x="57" y="59"/>
                  </a:cubicBezTo>
                  <a:cubicBezTo>
                    <a:pt x="57" y="60"/>
                    <a:pt x="58" y="60"/>
                    <a:pt x="58" y="60"/>
                  </a:cubicBezTo>
                  <a:cubicBezTo>
                    <a:pt x="59" y="60"/>
                    <a:pt x="58" y="59"/>
                    <a:pt x="59" y="59"/>
                  </a:cubicBezTo>
                  <a:cubicBezTo>
                    <a:pt x="59" y="59"/>
                    <a:pt x="59" y="59"/>
                    <a:pt x="60" y="59"/>
                  </a:cubicBezTo>
                  <a:cubicBezTo>
                    <a:pt x="61" y="61"/>
                    <a:pt x="61" y="63"/>
                    <a:pt x="60" y="64"/>
                  </a:cubicBezTo>
                  <a:cubicBezTo>
                    <a:pt x="60" y="66"/>
                    <a:pt x="59" y="68"/>
                    <a:pt x="63" y="73"/>
                  </a:cubicBezTo>
                  <a:cubicBezTo>
                    <a:pt x="62" y="73"/>
                    <a:pt x="63" y="74"/>
                    <a:pt x="63" y="75"/>
                  </a:cubicBezTo>
                  <a:cubicBezTo>
                    <a:pt x="64" y="76"/>
                    <a:pt x="65" y="76"/>
                    <a:pt x="66" y="75"/>
                  </a:cubicBezTo>
                  <a:cubicBezTo>
                    <a:pt x="67" y="75"/>
                    <a:pt x="68" y="73"/>
                    <a:pt x="67" y="72"/>
                  </a:cubicBezTo>
                  <a:cubicBezTo>
                    <a:pt x="66" y="71"/>
                    <a:pt x="65" y="71"/>
                    <a:pt x="64" y="71"/>
                  </a:cubicBezTo>
                  <a:cubicBezTo>
                    <a:pt x="61" y="68"/>
                    <a:pt x="62" y="66"/>
                    <a:pt x="62" y="64"/>
                  </a:cubicBezTo>
                  <a:cubicBezTo>
                    <a:pt x="62" y="63"/>
                    <a:pt x="62" y="62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3" y="61"/>
                    <a:pt x="63" y="60"/>
                    <a:pt x="62" y="60"/>
                  </a:cubicBezTo>
                  <a:cubicBezTo>
                    <a:pt x="64" y="62"/>
                    <a:pt x="67" y="64"/>
                    <a:pt x="68" y="66"/>
                  </a:cubicBezTo>
                  <a:cubicBezTo>
                    <a:pt x="68" y="66"/>
                    <a:pt x="68" y="67"/>
                    <a:pt x="69" y="68"/>
                  </a:cubicBezTo>
                  <a:cubicBezTo>
                    <a:pt x="70" y="69"/>
                    <a:pt x="71" y="69"/>
                    <a:pt x="72" y="68"/>
                  </a:cubicBezTo>
                  <a:cubicBezTo>
                    <a:pt x="73" y="67"/>
                    <a:pt x="73" y="66"/>
                    <a:pt x="72" y="65"/>
                  </a:cubicBezTo>
                  <a:cubicBezTo>
                    <a:pt x="72" y="64"/>
                    <a:pt x="71" y="64"/>
                    <a:pt x="70" y="64"/>
                  </a:cubicBezTo>
                  <a:cubicBezTo>
                    <a:pt x="68" y="63"/>
                    <a:pt x="66" y="61"/>
                    <a:pt x="64" y="59"/>
                  </a:cubicBezTo>
                  <a:cubicBezTo>
                    <a:pt x="63" y="58"/>
                    <a:pt x="62" y="57"/>
                    <a:pt x="61" y="56"/>
                  </a:cubicBezTo>
                  <a:cubicBezTo>
                    <a:pt x="62" y="56"/>
                    <a:pt x="63" y="57"/>
                    <a:pt x="63" y="56"/>
                  </a:cubicBezTo>
                  <a:cubicBezTo>
                    <a:pt x="67" y="59"/>
                    <a:pt x="69" y="61"/>
                    <a:pt x="73" y="60"/>
                  </a:cubicBezTo>
                  <a:cubicBezTo>
                    <a:pt x="73" y="60"/>
                    <a:pt x="73" y="60"/>
                    <a:pt x="74" y="60"/>
                  </a:cubicBezTo>
                  <a:cubicBezTo>
                    <a:pt x="75" y="61"/>
                    <a:pt x="76" y="61"/>
                    <a:pt x="77" y="59"/>
                  </a:cubicBezTo>
                  <a:cubicBezTo>
                    <a:pt x="77" y="58"/>
                    <a:pt x="77" y="57"/>
                    <a:pt x="76" y="56"/>
                  </a:cubicBezTo>
                  <a:cubicBezTo>
                    <a:pt x="75" y="56"/>
                    <a:pt x="73" y="56"/>
                    <a:pt x="72" y="57"/>
                  </a:cubicBezTo>
                  <a:cubicBezTo>
                    <a:pt x="72" y="57"/>
                    <a:pt x="72" y="58"/>
                    <a:pt x="72" y="58"/>
                  </a:cubicBezTo>
                  <a:cubicBezTo>
                    <a:pt x="69" y="59"/>
                    <a:pt x="67" y="57"/>
                    <a:pt x="64" y="55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4" y="54"/>
                    <a:pt x="64" y="54"/>
                    <a:pt x="63" y="53"/>
                  </a:cubicBezTo>
                  <a:cubicBezTo>
                    <a:pt x="63" y="53"/>
                    <a:pt x="63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3"/>
                    <a:pt x="64" y="53"/>
                    <a:pt x="64" y="53"/>
                  </a:cubicBezTo>
                  <a:cubicBezTo>
                    <a:pt x="66" y="54"/>
                    <a:pt x="68" y="55"/>
                    <a:pt x="72" y="52"/>
                  </a:cubicBezTo>
                  <a:cubicBezTo>
                    <a:pt x="73" y="52"/>
                    <a:pt x="74" y="53"/>
                    <a:pt x="75" y="52"/>
                  </a:cubicBezTo>
                  <a:cubicBezTo>
                    <a:pt x="76" y="52"/>
                    <a:pt x="76" y="50"/>
                    <a:pt x="76" y="49"/>
                  </a:cubicBezTo>
                  <a:cubicBezTo>
                    <a:pt x="75" y="48"/>
                    <a:pt x="74" y="47"/>
                    <a:pt x="73" y="48"/>
                  </a:cubicBezTo>
                  <a:cubicBezTo>
                    <a:pt x="72" y="48"/>
                    <a:pt x="71" y="50"/>
                    <a:pt x="71" y="51"/>
                  </a:cubicBezTo>
                  <a:cubicBezTo>
                    <a:pt x="68" y="53"/>
                    <a:pt x="66" y="52"/>
                    <a:pt x="65" y="52"/>
                  </a:cubicBezTo>
                  <a:cubicBezTo>
                    <a:pt x="64" y="51"/>
                    <a:pt x="64" y="51"/>
                    <a:pt x="63" y="51"/>
                  </a:cubicBezTo>
                  <a:cubicBezTo>
                    <a:pt x="63" y="51"/>
                    <a:pt x="62" y="50"/>
                    <a:pt x="63" y="50"/>
                  </a:cubicBezTo>
                  <a:cubicBezTo>
                    <a:pt x="69" y="50"/>
                    <a:pt x="70" y="48"/>
                    <a:pt x="71" y="46"/>
                  </a:cubicBezTo>
                  <a:cubicBezTo>
                    <a:pt x="72" y="44"/>
                    <a:pt x="73" y="42"/>
                    <a:pt x="77" y="41"/>
                  </a:cubicBezTo>
                  <a:cubicBezTo>
                    <a:pt x="78" y="42"/>
                    <a:pt x="79" y="43"/>
                    <a:pt x="80" y="42"/>
                  </a:cubicBezTo>
                  <a:cubicBezTo>
                    <a:pt x="81" y="42"/>
                    <a:pt x="82" y="41"/>
                    <a:pt x="82" y="39"/>
                  </a:cubicBezTo>
                  <a:cubicBezTo>
                    <a:pt x="81" y="38"/>
                    <a:pt x="80" y="37"/>
                    <a:pt x="78" y="38"/>
                  </a:cubicBezTo>
                  <a:cubicBezTo>
                    <a:pt x="78" y="38"/>
                    <a:pt x="77" y="39"/>
                    <a:pt x="77" y="40"/>
                  </a:cubicBezTo>
                  <a:cubicBezTo>
                    <a:pt x="72" y="41"/>
                    <a:pt x="71" y="43"/>
                    <a:pt x="70" y="45"/>
                  </a:cubicBezTo>
                  <a:cubicBezTo>
                    <a:pt x="69" y="46"/>
                    <a:pt x="68" y="48"/>
                    <a:pt x="64" y="48"/>
                  </a:cubicBezTo>
                  <a:cubicBezTo>
                    <a:pt x="64" y="48"/>
                    <a:pt x="63" y="48"/>
                    <a:pt x="63" y="48"/>
                  </a:cubicBezTo>
                  <a:cubicBezTo>
                    <a:pt x="63" y="47"/>
                    <a:pt x="65" y="47"/>
                    <a:pt x="65" y="46"/>
                  </a:cubicBezTo>
                  <a:cubicBezTo>
                    <a:pt x="65" y="45"/>
                    <a:pt x="64" y="45"/>
                    <a:pt x="64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6" y="43"/>
                    <a:pt x="68" y="40"/>
                    <a:pt x="69" y="38"/>
                  </a:cubicBezTo>
                  <a:cubicBezTo>
                    <a:pt x="70" y="38"/>
                    <a:pt x="71" y="38"/>
                    <a:pt x="71" y="37"/>
                  </a:cubicBezTo>
                  <a:cubicBezTo>
                    <a:pt x="72" y="37"/>
                    <a:pt x="72" y="35"/>
                    <a:pt x="71" y="34"/>
                  </a:cubicBezTo>
                  <a:cubicBezTo>
                    <a:pt x="70" y="33"/>
                    <a:pt x="69" y="33"/>
                    <a:pt x="68" y="34"/>
                  </a:cubicBezTo>
                  <a:cubicBezTo>
                    <a:pt x="67" y="35"/>
                    <a:pt x="67" y="36"/>
                    <a:pt x="68" y="37"/>
                  </a:cubicBezTo>
                  <a:cubicBezTo>
                    <a:pt x="67" y="39"/>
                    <a:pt x="65" y="42"/>
                    <a:pt x="63" y="44"/>
                  </a:cubicBezTo>
                  <a:cubicBezTo>
                    <a:pt x="63" y="44"/>
                    <a:pt x="62" y="44"/>
                    <a:pt x="62" y="45"/>
                  </a:cubicBezTo>
                  <a:cubicBezTo>
                    <a:pt x="62" y="44"/>
                    <a:pt x="63" y="42"/>
                    <a:pt x="63" y="42"/>
                  </a:cubicBezTo>
                  <a:cubicBezTo>
                    <a:pt x="62" y="41"/>
                    <a:pt x="60" y="44"/>
                    <a:pt x="60" y="44"/>
                  </a:cubicBezTo>
                  <a:cubicBezTo>
                    <a:pt x="60" y="44"/>
                    <a:pt x="60" y="42"/>
                    <a:pt x="59" y="43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8" y="42"/>
                    <a:pt x="59" y="39"/>
                    <a:pt x="61" y="37"/>
                  </a:cubicBezTo>
                  <a:cubicBezTo>
                    <a:pt x="62" y="37"/>
                    <a:pt x="63" y="36"/>
                    <a:pt x="64" y="35"/>
                  </a:cubicBezTo>
                  <a:cubicBezTo>
                    <a:pt x="64" y="34"/>
                    <a:pt x="63" y="32"/>
                    <a:pt x="62" y="32"/>
                  </a:cubicBezTo>
                  <a:cubicBezTo>
                    <a:pt x="61" y="32"/>
                    <a:pt x="60" y="32"/>
                    <a:pt x="59" y="34"/>
                  </a:cubicBezTo>
                  <a:cubicBezTo>
                    <a:pt x="59" y="34"/>
                    <a:pt x="59" y="35"/>
                    <a:pt x="59" y="36"/>
                  </a:cubicBezTo>
                  <a:cubicBezTo>
                    <a:pt x="59" y="37"/>
                    <a:pt x="58" y="38"/>
                    <a:pt x="58" y="40"/>
                  </a:cubicBezTo>
                  <a:cubicBezTo>
                    <a:pt x="57" y="40"/>
                    <a:pt x="56" y="41"/>
                    <a:pt x="56" y="42"/>
                  </a:cubicBezTo>
                  <a:cubicBezTo>
                    <a:pt x="56" y="41"/>
                    <a:pt x="55" y="40"/>
                    <a:pt x="55" y="39"/>
                  </a:cubicBezTo>
                  <a:cubicBezTo>
                    <a:pt x="54" y="35"/>
                    <a:pt x="53" y="31"/>
                    <a:pt x="52" y="28"/>
                  </a:cubicBezTo>
                  <a:cubicBezTo>
                    <a:pt x="53" y="28"/>
                    <a:pt x="53" y="27"/>
                    <a:pt x="53" y="26"/>
                  </a:cubicBezTo>
                  <a:cubicBezTo>
                    <a:pt x="53" y="25"/>
                    <a:pt x="51" y="24"/>
                    <a:pt x="50" y="24"/>
                  </a:cubicBezTo>
                  <a:cubicBezTo>
                    <a:pt x="49" y="24"/>
                    <a:pt x="48" y="25"/>
                    <a:pt x="48" y="27"/>
                  </a:cubicBezTo>
                  <a:cubicBezTo>
                    <a:pt x="48" y="28"/>
                    <a:pt x="49" y="29"/>
                    <a:pt x="50" y="29"/>
                  </a:cubicBezTo>
                  <a:cubicBezTo>
                    <a:pt x="52" y="31"/>
                    <a:pt x="53" y="35"/>
                    <a:pt x="53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3" y="40"/>
                    <a:pt x="53" y="40"/>
                  </a:cubicBezTo>
                  <a:cubicBezTo>
                    <a:pt x="52" y="40"/>
                    <a:pt x="53" y="43"/>
                    <a:pt x="52" y="44"/>
                  </a:cubicBezTo>
                  <a:cubicBezTo>
                    <a:pt x="51" y="42"/>
                    <a:pt x="50" y="39"/>
                    <a:pt x="49" y="36"/>
                  </a:cubicBezTo>
                  <a:cubicBezTo>
                    <a:pt x="50" y="36"/>
                    <a:pt x="51" y="34"/>
                    <a:pt x="50" y="33"/>
                  </a:cubicBezTo>
                  <a:cubicBezTo>
                    <a:pt x="50" y="32"/>
                    <a:pt x="48" y="32"/>
                    <a:pt x="47" y="32"/>
                  </a:cubicBezTo>
                  <a:cubicBezTo>
                    <a:pt x="46" y="33"/>
                    <a:pt x="45" y="34"/>
                    <a:pt x="46" y="35"/>
                  </a:cubicBezTo>
                  <a:cubicBezTo>
                    <a:pt x="46" y="36"/>
                    <a:pt x="47" y="37"/>
                    <a:pt x="48" y="37"/>
                  </a:cubicBezTo>
                  <a:cubicBezTo>
                    <a:pt x="48" y="39"/>
                    <a:pt x="49" y="41"/>
                    <a:pt x="50" y="43"/>
                  </a:cubicBezTo>
                  <a:cubicBezTo>
                    <a:pt x="49" y="43"/>
                    <a:pt x="48" y="43"/>
                    <a:pt x="47" y="43"/>
                  </a:cubicBezTo>
                  <a:cubicBezTo>
                    <a:pt x="46" y="43"/>
                    <a:pt x="44" y="43"/>
                    <a:pt x="41" y="39"/>
                  </a:cubicBezTo>
                  <a:cubicBezTo>
                    <a:pt x="42" y="38"/>
                    <a:pt x="42" y="37"/>
                    <a:pt x="41" y="36"/>
                  </a:cubicBezTo>
                  <a:cubicBezTo>
                    <a:pt x="40" y="35"/>
                    <a:pt x="39" y="35"/>
                    <a:pt x="38" y="36"/>
                  </a:cubicBezTo>
                  <a:cubicBezTo>
                    <a:pt x="37" y="37"/>
                    <a:pt x="37" y="38"/>
                    <a:pt x="38" y="39"/>
                  </a:cubicBezTo>
                  <a:cubicBezTo>
                    <a:pt x="38" y="40"/>
                    <a:pt x="39" y="40"/>
                    <a:pt x="40" y="40"/>
                  </a:cubicBezTo>
                  <a:cubicBezTo>
                    <a:pt x="43" y="44"/>
                    <a:pt x="45" y="44"/>
                    <a:pt x="47" y="44"/>
                  </a:cubicBezTo>
                  <a:cubicBezTo>
                    <a:pt x="48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6"/>
                  </a:cubicBezTo>
                  <a:cubicBezTo>
                    <a:pt x="48" y="46"/>
                    <a:pt x="48" y="46"/>
                    <a:pt x="48" y="47"/>
                  </a:cubicBezTo>
                  <a:cubicBezTo>
                    <a:pt x="47" y="46"/>
                    <a:pt x="46" y="46"/>
                    <a:pt x="44" y="46"/>
                  </a:cubicBezTo>
                  <a:cubicBezTo>
                    <a:pt x="44" y="45"/>
                    <a:pt x="43" y="44"/>
                    <a:pt x="43" y="44"/>
                  </a:cubicBezTo>
                  <a:cubicBezTo>
                    <a:pt x="41" y="44"/>
                    <a:pt x="40" y="44"/>
                    <a:pt x="40" y="46"/>
                  </a:cubicBezTo>
                  <a:cubicBezTo>
                    <a:pt x="39" y="47"/>
                    <a:pt x="40" y="48"/>
                    <a:pt x="41" y="49"/>
                  </a:cubicBezTo>
                  <a:cubicBezTo>
                    <a:pt x="42" y="49"/>
                    <a:pt x="44" y="49"/>
                    <a:pt x="44" y="47"/>
                  </a:cubicBezTo>
                  <a:cubicBezTo>
                    <a:pt x="45" y="47"/>
                    <a:pt x="46" y="48"/>
                    <a:pt x="47" y="48"/>
                  </a:cubicBezTo>
                  <a:cubicBezTo>
                    <a:pt x="47" y="49"/>
                    <a:pt x="48" y="48"/>
                    <a:pt x="47" y="49"/>
                  </a:cubicBezTo>
                  <a:cubicBezTo>
                    <a:pt x="47" y="49"/>
                    <a:pt x="47" y="50"/>
                    <a:pt x="47" y="50"/>
                  </a:cubicBezTo>
                  <a:cubicBezTo>
                    <a:pt x="44" y="50"/>
                    <a:pt x="39" y="50"/>
                    <a:pt x="33" y="47"/>
                  </a:cubicBezTo>
                  <a:cubicBezTo>
                    <a:pt x="34" y="46"/>
                    <a:pt x="33" y="45"/>
                    <a:pt x="31" y="44"/>
                  </a:cubicBezTo>
                  <a:cubicBezTo>
                    <a:pt x="30" y="44"/>
                    <a:pt x="29" y="45"/>
                    <a:pt x="29" y="46"/>
                  </a:cubicBezTo>
                  <a:close/>
                  <a:moveTo>
                    <a:pt x="49" y="56"/>
                  </a:moveTo>
                  <a:cubicBezTo>
                    <a:pt x="48" y="56"/>
                    <a:pt x="48" y="57"/>
                    <a:pt x="48" y="58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9" y="57"/>
                    <a:pt x="50" y="56"/>
                    <a:pt x="50" y="56"/>
                  </a:cubicBezTo>
                  <a:cubicBezTo>
                    <a:pt x="50" y="55"/>
                    <a:pt x="49" y="56"/>
                    <a:pt x="49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Line 58"/>
            <p:cNvSpPr>
              <a:spLocks noChangeShapeType="1"/>
            </p:cNvSpPr>
            <p:nvPr/>
          </p:nvSpPr>
          <p:spPr bwMode="auto">
            <a:xfrm>
              <a:off x="4830763" y="1308100"/>
              <a:ext cx="968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Line 59"/>
            <p:cNvSpPr>
              <a:spLocks noChangeShapeType="1"/>
            </p:cNvSpPr>
            <p:nvPr/>
          </p:nvSpPr>
          <p:spPr bwMode="auto">
            <a:xfrm flipV="1">
              <a:off x="4830763" y="1308100"/>
              <a:ext cx="0" cy="2698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Line 60"/>
            <p:cNvSpPr>
              <a:spLocks noChangeShapeType="1"/>
            </p:cNvSpPr>
            <p:nvPr/>
          </p:nvSpPr>
          <p:spPr bwMode="auto">
            <a:xfrm flipH="1">
              <a:off x="4830763" y="1577975"/>
              <a:ext cx="11176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Line 61"/>
            <p:cNvSpPr>
              <a:spLocks noChangeShapeType="1"/>
            </p:cNvSpPr>
            <p:nvPr/>
          </p:nvSpPr>
          <p:spPr bwMode="auto">
            <a:xfrm flipH="1">
              <a:off x="5599113" y="1798638"/>
              <a:ext cx="4397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Line 62"/>
            <p:cNvSpPr>
              <a:spLocks noChangeShapeType="1"/>
            </p:cNvSpPr>
            <p:nvPr/>
          </p:nvSpPr>
          <p:spPr bwMode="auto">
            <a:xfrm>
              <a:off x="5599113" y="1152525"/>
              <a:ext cx="0" cy="33813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Line 63"/>
            <p:cNvSpPr>
              <a:spLocks noChangeShapeType="1"/>
            </p:cNvSpPr>
            <p:nvPr/>
          </p:nvSpPr>
          <p:spPr bwMode="auto">
            <a:xfrm flipV="1">
              <a:off x="5599113" y="1654175"/>
              <a:ext cx="0" cy="144463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Line 64"/>
            <p:cNvSpPr>
              <a:spLocks noChangeShapeType="1"/>
            </p:cNvSpPr>
            <p:nvPr/>
          </p:nvSpPr>
          <p:spPr bwMode="auto">
            <a:xfrm>
              <a:off x="6038850" y="1339850"/>
              <a:ext cx="0" cy="45878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Line 65"/>
            <p:cNvSpPr>
              <a:spLocks noChangeShapeType="1"/>
            </p:cNvSpPr>
            <p:nvPr/>
          </p:nvSpPr>
          <p:spPr bwMode="auto">
            <a:xfrm flipH="1">
              <a:off x="6310313" y="1152525"/>
              <a:ext cx="16668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Line 66"/>
            <p:cNvSpPr>
              <a:spLocks noChangeShapeType="1"/>
            </p:cNvSpPr>
            <p:nvPr/>
          </p:nvSpPr>
          <p:spPr bwMode="auto">
            <a:xfrm flipV="1">
              <a:off x="6310313" y="1152525"/>
              <a:ext cx="0" cy="1555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Line 67"/>
            <p:cNvSpPr>
              <a:spLocks noChangeShapeType="1"/>
            </p:cNvSpPr>
            <p:nvPr/>
          </p:nvSpPr>
          <p:spPr bwMode="auto">
            <a:xfrm flipH="1">
              <a:off x="6321425" y="1308100"/>
              <a:ext cx="841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Line 68"/>
            <p:cNvSpPr>
              <a:spLocks noChangeShapeType="1"/>
            </p:cNvSpPr>
            <p:nvPr/>
          </p:nvSpPr>
          <p:spPr bwMode="auto">
            <a:xfrm flipH="1">
              <a:off x="6548438" y="1308100"/>
              <a:ext cx="131763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69"/>
            <p:cNvSpPr>
              <a:spLocks noEditPoints="1"/>
            </p:cNvSpPr>
            <p:nvPr/>
          </p:nvSpPr>
          <p:spPr bwMode="auto">
            <a:xfrm>
              <a:off x="6713538" y="1065213"/>
              <a:ext cx="406400" cy="403225"/>
            </a:xfrm>
            <a:custGeom>
              <a:avLst/>
              <a:gdLst>
                <a:gd name="T0" fmla="*/ 79 w 108"/>
                <a:gd name="T1" fmla="*/ 64 h 106"/>
                <a:gd name="T2" fmla="*/ 61 w 108"/>
                <a:gd name="T3" fmla="*/ 3 h 106"/>
                <a:gd name="T4" fmla="*/ 19 w 108"/>
                <a:gd name="T5" fmla="*/ 56 h 106"/>
                <a:gd name="T6" fmla="*/ 79 w 108"/>
                <a:gd name="T7" fmla="*/ 46 h 106"/>
                <a:gd name="T8" fmla="*/ 60 w 108"/>
                <a:gd name="T9" fmla="*/ 51 h 106"/>
                <a:gd name="T10" fmla="*/ 61 w 108"/>
                <a:gd name="T11" fmla="*/ 52 h 106"/>
                <a:gd name="T12" fmla="*/ 74 w 108"/>
                <a:gd name="T13" fmla="*/ 55 h 106"/>
                <a:gd name="T14" fmla="*/ 61 w 108"/>
                <a:gd name="T15" fmla="*/ 53 h 106"/>
                <a:gd name="T16" fmla="*/ 61 w 108"/>
                <a:gd name="T17" fmla="*/ 57 h 106"/>
                <a:gd name="T18" fmla="*/ 69 w 108"/>
                <a:gd name="T19" fmla="*/ 65 h 106"/>
                <a:gd name="T20" fmla="*/ 60 w 108"/>
                <a:gd name="T21" fmla="*/ 58 h 106"/>
                <a:gd name="T22" fmla="*/ 60 w 108"/>
                <a:gd name="T23" fmla="*/ 62 h 106"/>
                <a:gd name="T24" fmla="*/ 65 w 108"/>
                <a:gd name="T25" fmla="*/ 76 h 106"/>
                <a:gd name="T26" fmla="*/ 63 w 108"/>
                <a:gd name="T27" fmla="*/ 72 h 106"/>
                <a:gd name="T28" fmla="*/ 54 w 108"/>
                <a:gd name="T29" fmla="*/ 59 h 106"/>
                <a:gd name="T30" fmla="*/ 52 w 108"/>
                <a:gd name="T31" fmla="*/ 69 h 106"/>
                <a:gd name="T32" fmla="*/ 50 w 108"/>
                <a:gd name="T33" fmla="*/ 71 h 106"/>
                <a:gd name="T34" fmla="*/ 52 w 108"/>
                <a:gd name="T35" fmla="*/ 60 h 106"/>
                <a:gd name="T36" fmla="*/ 50 w 108"/>
                <a:gd name="T37" fmla="*/ 60 h 106"/>
                <a:gd name="T38" fmla="*/ 47 w 108"/>
                <a:gd name="T39" fmla="*/ 64 h 106"/>
                <a:gd name="T40" fmla="*/ 42 w 108"/>
                <a:gd name="T41" fmla="*/ 75 h 106"/>
                <a:gd name="T42" fmla="*/ 46 w 108"/>
                <a:gd name="T43" fmla="*/ 64 h 106"/>
                <a:gd name="T44" fmla="*/ 45 w 108"/>
                <a:gd name="T45" fmla="*/ 60 h 106"/>
                <a:gd name="T46" fmla="*/ 36 w 108"/>
                <a:gd name="T47" fmla="*/ 68 h 106"/>
                <a:gd name="T48" fmla="*/ 44 w 108"/>
                <a:gd name="T49" fmla="*/ 59 h 106"/>
                <a:gd name="T50" fmla="*/ 35 w 108"/>
                <a:gd name="T51" fmla="*/ 60 h 106"/>
                <a:gd name="T52" fmla="*/ 32 w 108"/>
                <a:gd name="T53" fmla="*/ 56 h 106"/>
                <a:gd name="T54" fmla="*/ 44 w 108"/>
                <a:gd name="T55" fmla="*/ 55 h 106"/>
                <a:gd name="T56" fmla="*/ 45 w 108"/>
                <a:gd name="T57" fmla="*/ 52 h 106"/>
                <a:gd name="T58" fmla="*/ 35 w 108"/>
                <a:gd name="T59" fmla="*/ 52 h 106"/>
                <a:gd name="T60" fmla="*/ 35 w 108"/>
                <a:gd name="T61" fmla="*/ 48 h 106"/>
                <a:gd name="T62" fmla="*/ 45 w 108"/>
                <a:gd name="T63" fmla="*/ 51 h 106"/>
                <a:gd name="T64" fmla="*/ 31 w 108"/>
                <a:gd name="T65" fmla="*/ 41 h 106"/>
                <a:gd name="T66" fmla="*/ 30 w 108"/>
                <a:gd name="T67" fmla="*/ 38 h 106"/>
                <a:gd name="T68" fmla="*/ 44 w 108"/>
                <a:gd name="T69" fmla="*/ 48 h 106"/>
                <a:gd name="T70" fmla="*/ 44 w 108"/>
                <a:gd name="T71" fmla="*/ 45 h 106"/>
                <a:gd name="T72" fmla="*/ 37 w 108"/>
                <a:gd name="T73" fmla="*/ 37 h 106"/>
                <a:gd name="T74" fmla="*/ 40 w 108"/>
                <a:gd name="T75" fmla="*/ 37 h 106"/>
                <a:gd name="T76" fmla="*/ 45 w 108"/>
                <a:gd name="T77" fmla="*/ 42 h 106"/>
                <a:gd name="T78" fmla="*/ 50 w 108"/>
                <a:gd name="T79" fmla="*/ 44 h 106"/>
                <a:gd name="T80" fmla="*/ 46 w 108"/>
                <a:gd name="T81" fmla="*/ 32 h 106"/>
                <a:gd name="T82" fmla="*/ 50 w 108"/>
                <a:gd name="T83" fmla="*/ 40 h 106"/>
                <a:gd name="T84" fmla="*/ 56 w 108"/>
                <a:gd name="T85" fmla="*/ 28 h 106"/>
                <a:gd name="T86" fmla="*/ 60 w 108"/>
                <a:gd name="T87" fmla="*/ 27 h 106"/>
                <a:gd name="T88" fmla="*/ 54 w 108"/>
                <a:gd name="T89" fmla="*/ 40 h 106"/>
                <a:gd name="T90" fmla="*/ 58 w 108"/>
                <a:gd name="T91" fmla="*/ 36 h 106"/>
                <a:gd name="T92" fmla="*/ 62 w 108"/>
                <a:gd name="T93" fmla="*/ 35 h 106"/>
                <a:gd name="T94" fmla="*/ 60 w 108"/>
                <a:gd name="T95" fmla="*/ 43 h 106"/>
                <a:gd name="T96" fmla="*/ 70 w 108"/>
                <a:gd name="T97" fmla="*/ 36 h 106"/>
                <a:gd name="T98" fmla="*/ 61 w 108"/>
                <a:gd name="T99" fmla="*/ 44 h 106"/>
                <a:gd name="T100" fmla="*/ 59 w 108"/>
                <a:gd name="T101" fmla="*/ 47 h 106"/>
                <a:gd name="T102" fmla="*/ 68 w 108"/>
                <a:gd name="T103" fmla="*/ 46 h 106"/>
                <a:gd name="T104" fmla="*/ 61 w 108"/>
                <a:gd name="T105" fmla="*/ 48 h 106"/>
                <a:gd name="T106" fmla="*/ 75 w 108"/>
                <a:gd name="T107" fmla="*/ 47 h 106"/>
                <a:gd name="T108" fmla="*/ 59 w 108"/>
                <a:gd name="T109" fmla="*/ 56 h 106"/>
                <a:gd name="T110" fmla="*/ 58 w 108"/>
                <a:gd name="T111" fmla="*/ 5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8" h="106">
                  <a:moveTo>
                    <a:pt x="45" y="89"/>
                  </a:moveTo>
                  <a:cubicBezTo>
                    <a:pt x="49" y="100"/>
                    <a:pt x="58" y="106"/>
                    <a:pt x="73" y="99"/>
                  </a:cubicBezTo>
                  <a:cubicBezTo>
                    <a:pt x="93" y="91"/>
                    <a:pt x="89" y="75"/>
                    <a:pt x="79" y="64"/>
                  </a:cubicBezTo>
                  <a:cubicBezTo>
                    <a:pt x="94" y="64"/>
                    <a:pt x="108" y="56"/>
                    <a:pt x="101" y="36"/>
                  </a:cubicBezTo>
                  <a:cubicBezTo>
                    <a:pt x="96" y="23"/>
                    <a:pt x="88" y="19"/>
                    <a:pt x="79" y="21"/>
                  </a:cubicBezTo>
                  <a:cubicBezTo>
                    <a:pt x="79" y="12"/>
                    <a:pt x="74" y="5"/>
                    <a:pt x="61" y="3"/>
                  </a:cubicBezTo>
                  <a:cubicBezTo>
                    <a:pt x="46" y="0"/>
                    <a:pt x="39" y="7"/>
                    <a:pt x="37" y="16"/>
                  </a:cubicBezTo>
                  <a:cubicBezTo>
                    <a:pt x="29" y="12"/>
                    <a:pt x="19" y="12"/>
                    <a:pt x="10" y="25"/>
                  </a:cubicBezTo>
                  <a:cubicBezTo>
                    <a:pt x="0" y="40"/>
                    <a:pt x="8" y="51"/>
                    <a:pt x="19" y="56"/>
                  </a:cubicBezTo>
                  <a:cubicBezTo>
                    <a:pt x="9" y="63"/>
                    <a:pt x="3" y="74"/>
                    <a:pt x="16" y="88"/>
                  </a:cubicBezTo>
                  <a:cubicBezTo>
                    <a:pt x="27" y="100"/>
                    <a:pt x="38" y="97"/>
                    <a:pt x="45" y="89"/>
                  </a:cubicBezTo>
                  <a:close/>
                  <a:moveTo>
                    <a:pt x="79" y="46"/>
                  </a:moveTo>
                  <a:cubicBezTo>
                    <a:pt x="80" y="47"/>
                    <a:pt x="79" y="49"/>
                    <a:pt x="78" y="49"/>
                  </a:cubicBezTo>
                  <a:cubicBezTo>
                    <a:pt x="77" y="49"/>
                    <a:pt x="76" y="49"/>
                    <a:pt x="76" y="49"/>
                  </a:cubicBezTo>
                  <a:cubicBezTo>
                    <a:pt x="69" y="52"/>
                    <a:pt x="64" y="51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60" y="51"/>
                    <a:pt x="61" y="52"/>
                    <a:pt x="61" y="52"/>
                  </a:cubicBezTo>
                  <a:cubicBezTo>
                    <a:pt x="64" y="52"/>
                    <a:pt x="67" y="53"/>
                    <a:pt x="69" y="54"/>
                  </a:cubicBezTo>
                  <a:cubicBezTo>
                    <a:pt x="70" y="53"/>
                    <a:pt x="71" y="53"/>
                    <a:pt x="72" y="53"/>
                  </a:cubicBezTo>
                  <a:cubicBezTo>
                    <a:pt x="73" y="53"/>
                    <a:pt x="74" y="54"/>
                    <a:pt x="74" y="55"/>
                  </a:cubicBezTo>
                  <a:cubicBezTo>
                    <a:pt x="73" y="57"/>
                    <a:pt x="72" y="57"/>
                    <a:pt x="71" y="57"/>
                  </a:cubicBezTo>
                  <a:cubicBezTo>
                    <a:pt x="70" y="57"/>
                    <a:pt x="69" y="56"/>
                    <a:pt x="69" y="55"/>
                  </a:cubicBezTo>
                  <a:cubicBezTo>
                    <a:pt x="67" y="55"/>
                    <a:pt x="64" y="54"/>
                    <a:pt x="61" y="53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5"/>
                    <a:pt x="61" y="55"/>
                    <a:pt x="60" y="54"/>
                  </a:cubicBezTo>
                  <a:cubicBezTo>
                    <a:pt x="61" y="55"/>
                    <a:pt x="61" y="56"/>
                    <a:pt x="61" y="57"/>
                  </a:cubicBezTo>
                  <a:cubicBezTo>
                    <a:pt x="61" y="59"/>
                    <a:pt x="61" y="60"/>
                    <a:pt x="65" y="62"/>
                  </a:cubicBezTo>
                  <a:cubicBezTo>
                    <a:pt x="66" y="61"/>
                    <a:pt x="68" y="61"/>
                    <a:pt x="69" y="62"/>
                  </a:cubicBezTo>
                  <a:cubicBezTo>
                    <a:pt x="70" y="63"/>
                    <a:pt x="70" y="64"/>
                    <a:pt x="69" y="65"/>
                  </a:cubicBezTo>
                  <a:cubicBezTo>
                    <a:pt x="68" y="66"/>
                    <a:pt x="67" y="66"/>
                    <a:pt x="66" y="66"/>
                  </a:cubicBezTo>
                  <a:cubicBezTo>
                    <a:pt x="65" y="65"/>
                    <a:pt x="65" y="65"/>
                    <a:pt x="65" y="64"/>
                  </a:cubicBezTo>
                  <a:cubicBezTo>
                    <a:pt x="60" y="62"/>
                    <a:pt x="60" y="60"/>
                    <a:pt x="60" y="58"/>
                  </a:cubicBezTo>
                  <a:cubicBezTo>
                    <a:pt x="59" y="59"/>
                    <a:pt x="59" y="58"/>
                    <a:pt x="58" y="59"/>
                  </a:cubicBezTo>
                  <a:cubicBezTo>
                    <a:pt x="58" y="59"/>
                    <a:pt x="58" y="59"/>
                    <a:pt x="58" y="60"/>
                  </a:cubicBezTo>
                  <a:cubicBezTo>
                    <a:pt x="59" y="61"/>
                    <a:pt x="60" y="62"/>
                    <a:pt x="60" y="62"/>
                  </a:cubicBezTo>
                  <a:cubicBezTo>
                    <a:pt x="64" y="66"/>
                    <a:pt x="65" y="68"/>
                    <a:pt x="65" y="72"/>
                  </a:cubicBezTo>
                  <a:cubicBezTo>
                    <a:pt x="65" y="72"/>
                    <a:pt x="66" y="72"/>
                    <a:pt x="66" y="73"/>
                  </a:cubicBezTo>
                  <a:cubicBezTo>
                    <a:pt x="66" y="74"/>
                    <a:pt x="66" y="75"/>
                    <a:pt x="65" y="76"/>
                  </a:cubicBezTo>
                  <a:cubicBezTo>
                    <a:pt x="64" y="77"/>
                    <a:pt x="62" y="76"/>
                    <a:pt x="62" y="75"/>
                  </a:cubicBezTo>
                  <a:cubicBezTo>
                    <a:pt x="61" y="74"/>
                    <a:pt x="61" y="73"/>
                    <a:pt x="62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4" y="68"/>
                    <a:pt x="62" y="67"/>
                    <a:pt x="59" y="64"/>
                  </a:cubicBezTo>
                  <a:cubicBezTo>
                    <a:pt x="59" y="63"/>
                    <a:pt x="58" y="63"/>
                    <a:pt x="58" y="62"/>
                  </a:cubicBezTo>
                  <a:cubicBezTo>
                    <a:pt x="57" y="63"/>
                    <a:pt x="56" y="59"/>
                    <a:pt x="54" y="59"/>
                  </a:cubicBezTo>
                  <a:cubicBezTo>
                    <a:pt x="54" y="59"/>
                    <a:pt x="54" y="61"/>
                    <a:pt x="53" y="61"/>
                  </a:cubicBezTo>
                  <a:cubicBezTo>
                    <a:pt x="53" y="62"/>
                    <a:pt x="53" y="62"/>
                    <a:pt x="52" y="62"/>
                  </a:cubicBezTo>
                  <a:cubicBezTo>
                    <a:pt x="52" y="63"/>
                    <a:pt x="51" y="64"/>
                    <a:pt x="52" y="69"/>
                  </a:cubicBezTo>
                  <a:cubicBezTo>
                    <a:pt x="53" y="68"/>
                    <a:pt x="54" y="69"/>
                    <a:pt x="54" y="71"/>
                  </a:cubicBezTo>
                  <a:cubicBezTo>
                    <a:pt x="55" y="72"/>
                    <a:pt x="54" y="73"/>
                    <a:pt x="52" y="73"/>
                  </a:cubicBezTo>
                  <a:cubicBezTo>
                    <a:pt x="51" y="74"/>
                    <a:pt x="50" y="73"/>
                    <a:pt x="50" y="71"/>
                  </a:cubicBezTo>
                  <a:cubicBezTo>
                    <a:pt x="49" y="71"/>
                    <a:pt x="50" y="70"/>
                    <a:pt x="50" y="69"/>
                  </a:cubicBezTo>
                  <a:cubicBezTo>
                    <a:pt x="49" y="64"/>
                    <a:pt x="50" y="63"/>
                    <a:pt x="51" y="61"/>
                  </a:cubicBezTo>
                  <a:cubicBezTo>
                    <a:pt x="52" y="61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1" y="61"/>
                    <a:pt x="51" y="59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49" y="60"/>
                    <a:pt x="50" y="59"/>
                    <a:pt x="49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7" y="61"/>
                    <a:pt x="47" y="63"/>
                    <a:pt x="47" y="64"/>
                  </a:cubicBezTo>
                  <a:cubicBezTo>
                    <a:pt x="48" y="66"/>
                    <a:pt x="48" y="68"/>
                    <a:pt x="45" y="73"/>
                  </a:cubicBezTo>
                  <a:cubicBezTo>
                    <a:pt x="45" y="73"/>
                    <a:pt x="45" y="74"/>
                    <a:pt x="45" y="75"/>
                  </a:cubicBezTo>
                  <a:cubicBezTo>
                    <a:pt x="44" y="76"/>
                    <a:pt x="43" y="76"/>
                    <a:pt x="42" y="75"/>
                  </a:cubicBezTo>
                  <a:cubicBezTo>
                    <a:pt x="40" y="75"/>
                    <a:pt x="40" y="73"/>
                    <a:pt x="41" y="72"/>
                  </a:cubicBezTo>
                  <a:cubicBezTo>
                    <a:pt x="41" y="71"/>
                    <a:pt x="43" y="71"/>
                    <a:pt x="44" y="71"/>
                  </a:cubicBezTo>
                  <a:cubicBezTo>
                    <a:pt x="47" y="68"/>
                    <a:pt x="46" y="66"/>
                    <a:pt x="46" y="64"/>
                  </a:cubicBezTo>
                  <a:cubicBezTo>
                    <a:pt x="46" y="63"/>
                    <a:pt x="45" y="62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0"/>
                    <a:pt x="45" y="60"/>
                  </a:cubicBezTo>
                  <a:cubicBezTo>
                    <a:pt x="43" y="62"/>
                    <a:pt x="41" y="64"/>
                    <a:pt x="39" y="66"/>
                  </a:cubicBezTo>
                  <a:cubicBezTo>
                    <a:pt x="40" y="66"/>
                    <a:pt x="39" y="67"/>
                    <a:pt x="39" y="68"/>
                  </a:cubicBezTo>
                  <a:cubicBezTo>
                    <a:pt x="38" y="69"/>
                    <a:pt x="37" y="69"/>
                    <a:pt x="36" y="68"/>
                  </a:cubicBezTo>
                  <a:cubicBezTo>
                    <a:pt x="35" y="67"/>
                    <a:pt x="35" y="66"/>
                    <a:pt x="35" y="65"/>
                  </a:cubicBezTo>
                  <a:cubicBezTo>
                    <a:pt x="36" y="64"/>
                    <a:pt x="37" y="64"/>
                    <a:pt x="38" y="64"/>
                  </a:cubicBezTo>
                  <a:cubicBezTo>
                    <a:pt x="40" y="63"/>
                    <a:pt x="42" y="61"/>
                    <a:pt x="44" y="59"/>
                  </a:cubicBezTo>
                  <a:cubicBezTo>
                    <a:pt x="45" y="58"/>
                    <a:pt x="46" y="57"/>
                    <a:pt x="46" y="56"/>
                  </a:cubicBezTo>
                  <a:cubicBezTo>
                    <a:pt x="46" y="56"/>
                    <a:pt x="45" y="57"/>
                    <a:pt x="44" y="56"/>
                  </a:cubicBezTo>
                  <a:cubicBezTo>
                    <a:pt x="41" y="59"/>
                    <a:pt x="39" y="61"/>
                    <a:pt x="35" y="60"/>
                  </a:cubicBezTo>
                  <a:cubicBezTo>
                    <a:pt x="35" y="60"/>
                    <a:pt x="35" y="60"/>
                    <a:pt x="34" y="60"/>
                  </a:cubicBezTo>
                  <a:cubicBezTo>
                    <a:pt x="33" y="61"/>
                    <a:pt x="32" y="61"/>
                    <a:pt x="31" y="59"/>
                  </a:cubicBezTo>
                  <a:cubicBezTo>
                    <a:pt x="30" y="58"/>
                    <a:pt x="31" y="57"/>
                    <a:pt x="32" y="56"/>
                  </a:cubicBezTo>
                  <a:cubicBezTo>
                    <a:pt x="33" y="56"/>
                    <a:pt x="35" y="56"/>
                    <a:pt x="35" y="57"/>
                  </a:cubicBezTo>
                  <a:cubicBezTo>
                    <a:pt x="36" y="57"/>
                    <a:pt x="36" y="58"/>
                    <a:pt x="36" y="58"/>
                  </a:cubicBezTo>
                  <a:cubicBezTo>
                    <a:pt x="39" y="59"/>
                    <a:pt x="41" y="57"/>
                    <a:pt x="44" y="55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4" y="54"/>
                    <a:pt x="44" y="54"/>
                    <a:pt x="45" y="53"/>
                  </a:cubicBezTo>
                  <a:cubicBezTo>
                    <a:pt x="45" y="53"/>
                    <a:pt x="45" y="53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2" y="54"/>
                    <a:pt x="40" y="55"/>
                    <a:pt x="35" y="52"/>
                  </a:cubicBezTo>
                  <a:cubicBezTo>
                    <a:pt x="35" y="52"/>
                    <a:pt x="34" y="53"/>
                    <a:pt x="33" y="52"/>
                  </a:cubicBezTo>
                  <a:cubicBezTo>
                    <a:pt x="32" y="52"/>
                    <a:pt x="31" y="50"/>
                    <a:pt x="32" y="49"/>
                  </a:cubicBezTo>
                  <a:cubicBezTo>
                    <a:pt x="32" y="48"/>
                    <a:pt x="34" y="47"/>
                    <a:pt x="35" y="48"/>
                  </a:cubicBezTo>
                  <a:cubicBezTo>
                    <a:pt x="36" y="48"/>
                    <a:pt x="37" y="50"/>
                    <a:pt x="37" y="51"/>
                  </a:cubicBezTo>
                  <a:cubicBezTo>
                    <a:pt x="40" y="53"/>
                    <a:pt x="41" y="52"/>
                    <a:pt x="43" y="52"/>
                  </a:cubicBezTo>
                  <a:cubicBezTo>
                    <a:pt x="43" y="51"/>
                    <a:pt x="44" y="51"/>
                    <a:pt x="45" y="51"/>
                  </a:cubicBezTo>
                  <a:cubicBezTo>
                    <a:pt x="45" y="51"/>
                    <a:pt x="45" y="50"/>
                    <a:pt x="45" y="50"/>
                  </a:cubicBezTo>
                  <a:cubicBezTo>
                    <a:pt x="39" y="50"/>
                    <a:pt x="38" y="48"/>
                    <a:pt x="37" y="46"/>
                  </a:cubicBezTo>
                  <a:cubicBezTo>
                    <a:pt x="36" y="44"/>
                    <a:pt x="35" y="42"/>
                    <a:pt x="31" y="41"/>
                  </a:cubicBezTo>
                  <a:cubicBezTo>
                    <a:pt x="30" y="42"/>
                    <a:pt x="29" y="43"/>
                    <a:pt x="28" y="42"/>
                  </a:cubicBezTo>
                  <a:cubicBezTo>
                    <a:pt x="26" y="42"/>
                    <a:pt x="26" y="41"/>
                    <a:pt x="26" y="39"/>
                  </a:cubicBezTo>
                  <a:cubicBezTo>
                    <a:pt x="27" y="38"/>
                    <a:pt x="28" y="37"/>
                    <a:pt x="30" y="38"/>
                  </a:cubicBezTo>
                  <a:cubicBezTo>
                    <a:pt x="30" y="38"/>
                    <a:pt x="31" y="39"/>
                    <a:pt x="31" y="40"/>
                  </a:cubicBezTo>
                  <a:cubicBezTo>
                    <a:pt x="36" y="41"/>
                    <a:pt x="37" y="43"/>
                    <a:pt x="38" y="45"/>
                  </a:cubicBezTo>
                  <a:cubicBezTo>
                    <a:pt x="39" y="46"/>
                    <a:pt x="40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3" y="47"/>
                    <a:pt x="43" y="46"/>
                  </a:cubicBezTo>
                  <a:cubicBezTo>
                    <a:pt x="43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2" y="43"/>
                    <a:pt x="40" y="40"/>
                    <a:pt x="39" y="38"/>
                  </a:cubicBezTo>
                  <a:cubicBezTo>
                    <a:pt x="38" y="38"/>
                    <a:pt x="37" y="38"/>
                    <a:pt x="37" y="37"/>
                  </a:cubicBezTo>
                  <a:cubicBezTo>
                    <a:pt x="36" y="37"/>
                    <a:pt x="36" y="35"/>
                    <a:pt x="37" y="34"/>
                  </a:cubicBezTo>
                  <a:cubicBezTo>
                    <a:pt x="38" y="33"/>
                    <a:pt x="39" y="33"/>
                    <a:pt x="40" y="34"/>
                  </a:cubicBezTo>
                  <a:cubicBezTo>
                    <a:pt x="41" y="35"/>
                    <a:pt x="41" y="36"/>
                    <a:pt x="40" y="37"/>
                  </a:cubicBezTo>
                  <a:cubicBezTo>
                    <a:pt x="41" y="39"/>
                    <a:pt x="43" y="42"/>
                    <a:pt x="45" y="44"/>
                  </a:cubicBezTo>
                  <a:cubicBezTo>
                    <a:pt x="45" y="44"/>
                    <a:pt x="46" y="44"/>
                    <a:pt x="46" y="45"/>
                  </a:cubicBezTo>
                  <a:cubicBezTo>
                    <a:pt x="46" y="44"/>
                    <a:pt x="44" y="42"/>
                    <a:pt x="45" y="42"/>
                  </a:cubicBezTo>
                  <a:cubicBezTo>
                    <a:pt x="46" y="41"/>
                    <a:pt x="47" y="44"/>
                    <a:pt x="48" y="44"/>
                  </a:cubicBezTo>
                  <a:cubicBezTo>
                    <a:pt x="48" y="44"/>
                    <a:pt x="48" y="42"/>
                    <a:pt x="49" y="43"/>
                  </a:cubicBezTo>
                  <a:cubicBezTo>
                    <a:pt x="49" y="44"/>
                    <a:pt x="50" y="44"/>
                    <a:pt x="50" y="44"/>
                  </a:cubicBezTo>
                  <a:cubicBezTo>
                    <a:pt x="49" y="42"/>
                    <a:pt x="49" y="39"/>
                    <a:pt x="47" y="37"/>
                  </a:cubicBezTo>
                  <a:cubicBezTo>
                    <a:pt x="46" y="37"/>
                    <a:pt x="45" y="36"/>
                    <a:pt x="44" y="35"/>
                  </a:cubicBezTo>
                  <a:cubicBezTo>
                    <a:pt x="44" y="34"/>
                    <a:pt x="44" y="32"/>
                    <a:pt x="46" y="32"/>
                  </a:cubicBezTo>
                  <a:cubicBezTo>
                    <a:pt x="47" y="32"/>
                    <a:pt x="48" y="32"/>
                    <a:pt x="49" y="34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49" y="37"/>
                    <a:pt x="50" y="38"/>
                    <a:pt x="50" y="40"/>
                  </a:cubicBezTo>
                  <a:cubicBezTo>
                    <a:pt x="51" y="40"/>
                    <a:pt x="51" y="41"/>
                    <a:pt x="52" y="42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5"/>
                    <a:pt x="55" y="31"/>
                    <a:pt x="56" y="28"/>
                  </a:cubicBezTo>
                  <a:cubicBezTo>
                    <a:pt x="55" y="28"/>
                    <a:pt x="55" y="27"/>
                    <a:pt x="55" y="26"/>
                  </a:cubicBezTo>
                  <a:cubicBezTo>
                    <a:pt x="55" y="25"/>
                    <a:pt x="56" y="24"/>
                    <a:pt x="58" y="24"/>
                  </a:cubicBezTo>
                  <a:cubicBezTo>
                    <a:pt x="59" y="24"/>
                    <a:pt x="60" y="25"/>
                    <a:pt x="60" y="27"/>
                  </a:cubicBezTo>
                  <a:cubicBezTo>
                    <a:pt x="60" y="28"/>
                    <a:pt x="59" y="29"/>
                    <a:pt x="57" y="29"/>
                  </a:cubicBezTo>
                  <a:cubicBezTo>
                    <a:pt x="56" y="31"/>
                    <a:pt x="55" y="35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6" y="40"/>
                    <a:pt x="54" y="43"/>
                    <a:pt x="55" y="44"/>
                  </a:cubicBezTo>
                  <a:cubicBezTo>
                    <a:pt x="57" y="42"/>
                    <a:pt x="58" y="39"/>
                    <a:pt x="58" y="36"/>
                  </a:cubicBezTo>
                  <a:cubicBezTo>
                    <a:pt x="57" y="36"/>
                    <a:pt x="57" y="34"/>
                    <a:pt x="57" y="33"/>
                  </a:cubicBezTo>
                  <a:cubicBezTo>
                    <a:pt x="58" y="32"/>
                    <a:pt x="60" y="32"/>
                    <a:pt x="61" y="32"/>
                  </a:cubicBezTo>
                  <a:cubicBezTo>
                    <a:pt x="62" y="33"/>
                    <a:pt x="62" y="34"/>
                    <a:pt x="62" y="35"/>
                  </a:cubicBezTo>
                  <a:cubicBezTo>
                    <a:pt x="62" y="36"/>
                    <a:pt x="61" y="37"/>
                    <a:pt x="60" y="37"/>
                  </a:cubicBezTo>
                  <a:cubicBezTo>
                    <a:pt x="59" y="39"/>
                    <a:pt x="59" y="41"/>
                    <a:pt x="58" y="43"/>
                  </a:cubicBezTo>
                  <a:cubicBezTo>
                    <a:pt x="59" y="43"/>
                    <a:pt x="59" y="43"/>
                    <a:pt x="60" y="43"/>
                  </a:cubicBezTo>
                  <a:cubicBezTo>
                    <a:pt x="62" y="43"/>
                    <a:pt x="64" y="43"/>
                    <a:pt x="67" y="39"/>
                  </a:cubicBezTo>
                  <a:cubicBezTo>
                    <a:pt x="66" y="38"/>
                    <a:pt x="66" y="37"/>
                    <a:pt x="67" y="36"/>
                  </a:cubicBezTo>
                  <a:cubicBezTo>
                    <a:pt x="68" y="35"/>
                    <a:pt x="69" y="35"/>
                    <a:pt x="70" y="36"/>
                  </a:cubicBezTo>
                  <a:cubicBezTo>
                    <a:pt x="71" y="37"/>
                    <a:pt x="71" y="38"/>
                    <a:pt x="70" y="39"/>
                  </a:cubicBezTo>
                  <a:cubicBezTo>
                    <a:pt x="70" y="40"/>
                    <a:pt x="69" y="40"/>
                    <a:pt x="68" y="40"/>
                  </a:cubicBezTo>
                  <a:cubicBezTo>
                    <a:pt x="65" y="44"/>
                    <a:pt x="63" y="44"/>
                    <a:pt x="61" y="44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59" y="45"/>
                    <a:pt x="59" y="45"/>
                    <a:pt x="58" y="46"/>
                  </a:cubicBezTo>
                  <a:cubicBezTo>
                    <a:pt x="59" y="46"/>
                    <a:pt x="59" y="46"/>
                    <a:pt x="59" y="47"/>
                  </a:cubicBezTo>
                  <a:cubicBezTo>
                    <a:pt x="60" y="46"/>
                    <a:pt x="62" y="46"/>
                    <a:pt x="64" y="46"/>
                  </a:cubicBezTo>
                  <a:cubicBezTo>
                    <a:pt x="64" y="45"/>
                    <a:pt x="64" y="44"/>
                    <a:pt x="65" y="44"/>
                  </a:cubicBezTo>
                  <a:cubicBezTo>
                    <a:pt x="66" y="44"/>
                    <a:pt x="68" y="44"/>
                    <a:pt x="68" y="46"/>
                  </a:cubicBezTo>
                  <a:cubicBezTo>
                    <a:pt x="69" y="47"/>
                    <a:pt x="68" y="48"/>
                    <a:pt x="67" y="49"/>
                  </a:cubicBezTo>
                  <a:cubicBezTo>
                    <a:pt x="65" y="49"/>
                    <a:pt x="64" y="49"/>
                    <a:pt x="64" y="47"/>
                  </a:cubicBezTo>
                  <a:cubicBezTo>
                    <a:pt x="62" y="47"/>
                    <a:pt x="62" y="48"/>
                    <a:pt x="61" y="48"/>
                  </a:cubicBezTo>
                  <a:cubicBezTo>
                    <a:pt x="61" y="49"/>
                    <a:pt x="60" y="48"/>
                    <a:pt x="61" y="49"/>
                  </a:cubicBezTo>
                  <a:cubicBezTo>
                    <a:pt x="61" y="49"/>
                    <a:pt x="61" y="50"/>
                    <a:pt x="61" y="50"/>
                  </a:cubicBezTo>
                  <a:cubicBezTo>
                    <a:pt x="64" y="50"/>
                    <a:pt x="69" y="50"/>
                    <a:pt x="75" y="47"/>
                  </a:cubicBezTo>
                  <a:cubicBezTo>
                    <a:pt x="74" y="46"/>
                    <a:pt x="75" y="45"/>
                    <a:pt x="76" y="44"/>
                  </a:cubicBezTo>
                  <a:cubicBezTo>
                    <a:pt x="78" y="44"/>
                    <a:pt x="79" y="45"/>
                    <a:pt x="79" y="46"/>
                  </a:cubicBezTo>
                  <a:close/>
                  <a:moveTo>
                    <a:pt x="59" y="56"/>
                  </a:moveTo>
                  <a:cubicBezTo>
                    <a:pt x="59" y="56"/>
                    <a:pt x="59" y="57"/>
                    <a:pt x="60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59" y="57"/>
                    <a:pt x="58" y="56"/>
                    <a:pt x="58" y="56"/>
                  </a:cubicBezTo>
                  <a:cubicBezTo>
                    <a:pt x="58" y="55"/>
                    <a:pt x="58" y="56"/>
                    <a:pt x="59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Line 70"/>
            <p:cNvSpPr>
              <a:spLocks noChangeShapeType="1"/>
            </p:cNvSpPr>
            <p:nvPr/>
          </p:nvSpPr>
          <p:spPr bwMode="auto">
            <a:xfrm flipH="1">
              <a:off x="7146925" y="1308100"/>
              <a:ext cx="98425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Line 71"/>
            <p:cNvSpPr>
              <a:spLocks noChangeShapeType="1"/>
            </p:cNvSpPr>
            <p:nvPr/>
          </p:nvSpPr>
          <p:spPr bwMode="auto">
            <a:xfrm flipV="1">
              <a:off x="7245350" y="1308100"/>
              <a:ext cx="0" cy="2698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Line 72"/>
            <p:cNvSpPr>
              <a:spLocks noChangeShapeType="1"/>
            </p:cNvSpPr>
            <p:nvPr/>
          </p:nvSpPr>
          <p:spPr bwMode="auto">
            <a:xfrm>
              <a:off x="6126163" y="1577975"/>
              <a:ext cx="111918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Line 73"/>
            <p:cNvSpPr>
              <a:spLocks noChangeShapeType="1"/>
            </p:cNvSpPr>
            <p:nvPr/>
          </p:nvSpPr>
          <p:spPr bwMode="auto">
            <a:xfrm>
              <a:off x="6038850" y="1798638"/>
              <a:ext cx="43815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Line 74"/>
            <p:cNvSpPr>
              <a:spLocks noChangeShapeType="1"/>
            </p:cNvSpPr>
            <p:nvPr/>
          </p:nvSpPr>
          <p:spPr bwMode="auto">
            <a:xfrm>
              <a:off x="6477000" y="1152525"/>
              <a:ext cx="0" cy="33813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Line 75"/>
            <p:cNvSpPr>
              <a:spLocks noChangeShapeType="1"/>
            </p:cNvSpPr>
            <p:nvPr/>
          </p:nvSpPr>
          <p:spPr bwMode="auto">
            <a:xfrm flipV="1">
              <a:off x="6477000" y="1654175"/>
              <a:ext cx="0" cy="144463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Line 76"/>
            <p:cNvSpPr>
              <a:spLocks noChangeShapeType="1"/>
            </p:cNvSpPr>
            <p:nvPr/>
          </p:nvSpPr>
          <p:spPr bwMode="auto">
            <a:xfrm>
              <a:off x="6038850" y="1339850"/>
              <a:ext cx="0" cy="45878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4" name="AutoShape 78"/>
          <p:cNvSpPr>
            <a:spLocks noChangeAspect="1" noChangeArrowheads="1" noTextEdit="1"/>
          </p:cNvSpPr>
          <p:nvPr/>
        </p:nvSpPr>
        <p:spPr bwMode="auto">
          <a:xfrm>
            <a:off x="2655888" y="468313"/>
            <a:ext cx="68961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36" name="组合 135"/>
          <p:cNvGrpSpPr/>
          <p:nvPr/>
        </p:nvGrpSpPr>
        <p:grpSpPr>
          <a:xfrm>
            <a:off x="9444491" y="429551"/>
            <a:ext cx="1690688" cy="1979612"/>
            <a:chOff x="7861301" y="490538"/>
            <a:chExt cx="1690688" cy="1979612"/>
          </a:xfrm>
        </p:grpSpPr>
        <p:sp>
          <p:nvSpPr>
            <p:cNvPr id="85" name="Line 80"/>
            <p:cNvSpPr>
              <a:spLocks noChangeShapeType="1"/>
            </p:cNvSpPr>
            <p:nvPr/>
          </p:nvSpPr>
          <p:spPr bwMode="auto">
            <a:xfrm>
              <a:off x="8320088" y="490538"/>
              <a:ext cx="0" cy="1398587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Oval 81"/>
            <p:cNvSpPr>
              <a:spLocks noChangeArrowheads="1"/>
            </p:cNvSpPr>
            <p:nvPr/>
          </p:nvSpPr>
          <p:spPr bwMode="auto">
            <a:xfrm>
              <a:off x="7861301" y="1557338"/>
              <a:ext cx="912813" cy="581025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Oval 82"/>
            <p:cNvSpPr>
              <a:spLocks noChangeArrowheads="1"/>
            </p:cNvSpPr>
            <p:nvPr/>
          </p:nvSpPr>
          <p:spPr bwMode="auto">
            <a:xfrm>
              <a:off x="8234363" y="1557338"/>
              <a:ext cx="168275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Oval 83"/>
            <p:cNvSpPr>
              <a:spLocks noChangeArrowheads="1"/>
            </p:cNvSpPr>
            <p:nvPr/>
          </p:nvSpPr>
          <p:spPr bwMode="auto">
            <a:xfrm>
              <a:off x="8113713" y="1557338"/>
              <a:ext cx="412750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Oval 84"/>
            <p:cNvSpPr>
              <a:spLocks noChangeArrowheads="1"/>
            </p:cNvSpPr>
            <p:nvPr/>
          </p:nvSpPr>
          <p:spPr bwMode="auto">
            <a:xfrm>
              <a:off x="7985126" y="1557338"/>
              <a:ext cx="669925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Rectangle 85"/>
            <p:cNvSpPr>
              <a:spLocks noChangeArrowheads="1"/>
            </p:cNvSpPr>
            <p:nvPr/>
          </p:nvSpPr>
          <p:spPr bwMode="auto">
            <a:xfrm>
              <a:off x="8143876" y="1485900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Line 86"/>
            <p:cNvSpPr>
              <a:spLocks noChangeShapeType="1"/>
            </p:cNvSpPr>
            <p:nvPr/>
          </p:nvSpPr>
          <p:spPr bwMode="auto">
            <a:xfrm>
              <a:off x="8391526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Rectangle 87"/>
            <p:cNvSpPr>
              <a:spLocks noChangeArrowheads="1"/>
            </p:cNvSpPr>
            <p:nvPr/>
          </p:nvSpPr>
          <p:spPr bwMode="auto">
            <a:xfrm>
              <a:off x="8143876" y="2119313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Line 88"/>
            <p:cNvSpPr>
              <a:spLocks noChangeShapeType="1"/>
            </p:cNvSpPr>
            <p:nvPr/>
          </p:nvSpPr>
          <p:spPr bwMode="auto">
            <a:xfrm>
              <a:off x="8320088" y="2163763"/>
              <a:ext cx="0" cy="3063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Line 89"/>
            <p:cNvSpPr>
              <a:spLocks noChangeShapeType="1"/>
            </p:cNvSpPr>
            <p:nvPr/>
          </p:nvSpPr>
          <p:spPr bwMode="auto">
            <a:xfrm>
              <a:off x="8245476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Line 90"/>
            <p:cNvSpPr>
              <a:spLocks noChangeShapeType="1"/>
            </p:cNvSpPr>
            <p:nvPr/>
          </p:nvSpPr>
          <p:spPr bwMode="auto">
            <a:xfrm>
              <a:off x="9175751" y="490538"/>
              <a:ext cx="0" cy="885825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Oval 91"/>
            <p:cNvSpPr>
              <a:spLocks noChangeArrowheads="1"/>
            </p:cNvSpPr>
            <p:nvPr/>
          </p:nvSpPr>
          <p:spPr bwMode="auto">
            <a:xfrm>
              <a:off x="8804276" y="1104900"/>
              <a:ext cx="747713" cy="474662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Oval 92"/>
            <p:cNvSpPr>
              <a:spLocks noChangeArrowheads="1"/>
            </p:cNvSpPr>
            <p:nvPr/>
          </p:nvSpPr>
          <p:spPr bwMode="auto">
            <a:xfrm>
              <a:off x="9109076" y="1104900"/>
              <a:ext cx="1349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Oval 93"/>
            <p:cNvSpPr>
              <a:spLocks noChangeArrowheads="1"/>
            </p:cNvSpPr>
            <p:nvPr/>
          </p:nvSpPr>
          <p:spPr bwMode="auto">
            <a:xfrm>
              <a:off x="9007476" y="1104900"/>
              <a:ext cx="3381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Oval 94"/>
            <p:cNvSpPr>
              <a:spLocks noChangeArrowheads="1"/>
            </p:cNvSpPr>
            <p:nvPr/>
          </p:nvSpPr>
          <p:spPr bwMode="auto">
            <a:xfrm>
              <a:off x="8902701" y="1104900"/>
              <a:ext cx="54768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Rectangle 95"/>
            <p:cNvSpPr>
              <a:spLocks noChangeArrowheads="1"/>
            </p:cNvSpPr>
            <p:nvPr/>
          </p:nvSpPr>
          <p:spPr bwMode="auto">
            <a:xfrm>
              <a:off x="9034463" y="1044575"/>
              <a:ext cx="284163" cy="76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Line 96"/>
            <p:cNvSpPr>
              <a:spLocks noChangeShapeType="1"/>
            </p:cNvSpPr>
            <p:nvPr/>
          </p:nvSpPr>
          <p:spPr bwMode="auto">
            <a:xfrm>
              <a:off x="923607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Rectangle 97"/>
            <p:cNvSpPr>
              <a:spLocks noChangeArrowheads="1"/>
            </p:cNvSpPr>
            <p:nvPr/>
          </p:nvSpPr>
          <p:spPr bwMode="auto">
            <a:xfrm>
              <a:off x="9034463" y="1562100"/>
              <a:ext cx="284163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Line 98"/>
            <p:cNvSpPr>
              <a:spLocks noChangeShapeType="1"/>
            </p:cNvSpPr>
            <p:nvPr/>
          </p:nvSpPr>
          <p:spPr bwMode="auto">
            <a:xfrm>
              <a:off x="9175751" y="1603375"/>
              <a:ext cx="0" cy="2476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Line 99"/>
            <p:cNvSpPr>
              <a:spLocks noChangeShapeType="1"/>
            </p:cNvSpPr>
            <p:nvPr/>
          </p:nvSpPr>
          <p:spPr bwMode="auto">
            <a:xfrm>
              <a:off x="9117013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757238" y="463872"/>
            <a:ext cx="1690688" cy="1979612"/>
            <a:chOff x="2659063" y="490538"/>
            <a:chExt cx="1690688" cy="1979612"/>
          </a:xfrm>
        </p:grpSpPr>
        <p:sp>
          <p:nvSpPr>
            <p:cNvPr id="105" name="Line 100"/>
            <p:cNvSpPr>
              <a:spLocks noChangeShapeType="1"/>
            </p:cNvSpPr>
            <p:nvPr/>
          </p:nvSpPr>
          <p:spPr bwMode="auto">
            <a:xfrm>
              <a:off x="3035301" y="490538"/>
              <a:ext cx="0" cy="885825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Oval 101"/>
            <p:cNvSpPr>
              <a:spLocks noChangeArrowheads="1"/>
            </p:cNvSpPr>
            <p:nvPr/>
          </p:nvSpPr>
          <p:spPr bwMode="auto">
            <a:xfrm>
              <a:off x="2659063" y="1104900"/>
              <a:ext cx="747713" cy="474662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Oval 102"/>
            <p:cNvSpPr>
              <a:spLocks noChangeArrowheads="1"/>
            </p:cNvSpPr>
            <p:nvPr/>
          </p:nvSpPr>
          <p:spPr bwMode="auto">
            <a:xfrm>
              <a:off x="2967038" y="1104900"/>
              <a:ext cx="136525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Oval 103"/>
            <p:cNvSpPr>
              <a:spLocks noChangeArrowheads="1"/>
            </p:cNvSpPr>
            <p:nvPr/>
          </p:nvSpPr>
          <p:spPr bwMode="auto">
            <a:xfrm>
              <a:off x="2867026" y="1104900"/>
              <a:ext cx="3381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Oval 104"/>
            <p:cNvSpPr>
              <a:spLocks noChangeArrowheads="1"/>
            </p:cNvSpPr>
            <p:nvPr/>
          </p:nvSpPr>
          <p:spPr bwMode="auto">
            <a:xfrm>
              <a:off x="2760663" y="1104900"/>
              <a:ext cx="549275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Rectangle 105"/>
            <p:cNvSpPr>
              <a:spLocks noChangeArrowheads="1"/>
            </p:cNvSpPr>
            <p:nvPr/>
          </p:nvSpPr>
          <p:spPr bwMode="auto">
            <a:xfrm>
              <a:off x="2892426" y="1044575"/>
              <a:ext cx="285750" cy="76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Line 106"/>
            <p:cNvSpPr>
              <a:spLocks noChangeShapeType="1"/>
            </p:cNvSpPr>
            <p:nvPr/>
          </p:nvSpPr>
          <p:spPr bwMode="auto">
            <a:xfrm>
              <a:off x="297497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Rectangle 107"/>
            <p:cNvSpPr>
              <a:spLocks noChangeArrowheads="1"/>
            </p:cNvSpPr>
            <p:nvPr/>
          </p:nvSpPr>
          <p:spPr bwMode="auto">
            <a:xfrm>
              <a:off x="2892426" y="1562100"/>
              <a:ext cx="285750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Line 108"/>
            <p:cNvSpPr>
              <a:spLocks noChangeShapeType="1"/>
            </p:cNvSpPr>
            <p:nvPr/>
          </p:nvSpPr>
          <p:spPr bwMode="auto">
            <a:xfrm>
              <a:off x="3035301" y="1603375"/>
              <a:ext cx="0" cy="2476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Line 109"/>
            <p:cNvSpPr>
              <a:spLocks noChangeShapeType="1"/>
            </p:cNvSpPr>
            <p:nvPr/>
          </p:nvSpPr>
          <p:spPr bwMode="auto">
            <a:xfrm>
              <a:off x="309562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Line 110"/>
            <p:cNvSpPr>
              <a:spLocks noChangeShapeType="1"/>
            </p:cNvSpPr>
            <p:nvPr/>
          </p:nvSpPr>
          <p:spPr bwMode="auto">
            <a:xfrm>
              <a:off x="3892551" y="490538"/>
              <a:ext cx="0" cy="1398587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Oval 111"/>
            <p:cNvSpPr>
              <a:spLocks noChangeArrowheads="1"/>
            </p:cNvSpPr>
            <p:nvPr/>
          </p:nvSpPr>
          <p:spPr bwMode="auto">
            <a:xfrm>
              <a:off x="3436938" y="1557338"/>
              <a:ext cx="912813" cy="581025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Oval 112"/>
            <p:cNvSpPr>
              <a:spLocks noChangeArrowheads="1"/>
            </p:cNvSpPr>
            <p:nvPr/>
          </p:nvSpPr>
          <p:spPr bwMode="auto">
            <a:xfrm>
              <a:off x="3808413" y="1557338"/>
              <a:ext cx="169863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Oval 113"/>
            <p:cNvSpPr>
              <a:spLocks noChangeArrowheads="1"/>
            </p:cNvSpPr>
            <p:nvPr/>
          </p:nvSpPr>
          <p:spPr bwMode="auto">
            <a:xfrm>
              <a:off x="3684588" y="1557338"/>
              <a:ext cx="414338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Oval 114"/>
            <p:cNvSpPr>
              <a:spLocks noChangeArrowheads="1"/>
            </p:cNvSpPr>
            <p:nvPr/>
          </p:nvSpPr>
          <p:spPr bwMode="auto">
            <a:xfrm>
              <a:off x="3557588" y="1557338"/>
              <a:ext cx="668338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Rectangle 115"/>
            <p:cNvSpPr>
              <a:spLocks noChangeArrowheads="1"/>
            </p:cNvSpPr>
            <p:nvPr/>
          </p:nvSpPr>
          <p:spPr bwMode="auto">
            <a:xfrm>
              <a:off x="3719513" y="1485900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Line 116"/>
            <p:cNvSpPr>
              <a:spLocks noChangeShapeType="1"/>
            </p:cNvSpPr>
            <p:nvPr/>
          </p:nvSpPr>
          <p:spPr bwMode="auto">
            <a:xfrm>
              <a:off x="3821113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Rectangle 117"/>
            <p:cNvSpPr>
              <a:spLocks noChangeArrowheads="1"/>
            </p:cNvSpPr>
            <p:nvPr/>
          </p:nvSpPr>
          <p:spPr bwMode="auto">
            <a:xfrm>
              <a:off x="3719513" y="2119313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Line 118"/>
            <p:cNvSpPr>
              <a:spLocks noChangeShapeType="1"/>
            </p:cNvSpPr>
            <p:nvPr/>
          </p:nvSpPr>
          <p:spPr bwMode="auto">
            <a:xfrm>
              <a:off x="3892551" y="2163763"/>
              <a:ext cx="0" cy="3063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Line 119"/>
            <p:cNvSpPr>
              <a:spLocks noChangeShapeType="1"/>
            </p:cNvSpPr>
            <p:nvPr/>
          </p:nvSpPr>
          <p:spPr bwMode="auto">
            <a:xfrm>
              <a:off x="3967163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73480" y="1011558"/>
            <a:ext cx="596900" cy="1082675"/>
            <a:chOff x="5807076" y="490538"/>
            <a:chExt cx="596900" cy="1082675"/>
          </a:xfrm>
        </p:grpSpPr>
        <p:sp>
          <p:nvSpPr>
            <p:cNvPr id="125" name="Line 120"/>
            <p:cNvSpPr>
              <a:spLocks noChangeShapeType="1"/>
            </p:cNvSpPr>
            <p:nvPr/>
          </p:nvSpPr>
          <p:spPr bwMode="auto">
            <a:xfrm>
              <a:off x="6107113" y="490538"/>
              <a:ext cx="0" cy="704850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Oval 121"/>
            <p:cNvSpPr>
              <a:spLocks noChangeArrowheads="1"/>
            </p:cNvSpPr>
            <p:nvPr/>
          </p:nvSpPr>
          <p:spPr bwMode="auto">
            <a:xfrm>
              <a:off x="5807076" y="981075"/>
              <a:ext cx="596900" cy="376237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Oval 122"/>
            <p:cNvSpPr>
              <a:spLocks noChangeArrowheads="1"/>
            </p:cNvSpPr>
            <p:nvPr/>
          </p:nvSpPr>
          <p:spPr bwMode="auto">
            <a:xfrm>
              <a:off x="6051551" y="981075"/>
              <a:ext cx="1095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Oval 123"/>
            <p:cNvSpPr>
              <a:spLocks noChangeArrowheads="1"/>
            </p:cNvSpPr>
            <p:nvPr/>
          </p:nvSpPr>
          <p:spPr bwMode="auto">
            <a:xfrm>
              <a:off x="5972176" y="981075"/>
              <a:ext cx="266700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Oval 124"/>
            <p:cNvSpPr>
              <a:spLocks noChangeArrowheads="1"/>
            </p:cNvSpPr>
            <p:nvPr/>
          </p:nvSpPr>
          <p:spPr bwMode="auto">
            <a:xfrm>
              <a:off x="5886451" y="981075"/>
              <a:ext cx="4397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Rectangle 125"/>
            <p:cNvSpPr>
              <a:spLocks noChangeArrowheads="1"/>
            </p:cNvSpPr>
            <p:nvPr/>
          </p:nvSpPr>
          <p:spPr bwMode="auto">
            <a:xfrm>
              <a:off x="5991226" y="931863"/>
              <a:ext cx="228600" cy="603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Line 126"/>
            <p:cNvSpPr>
              <a:spLocks noChangeShapeType="1"/>
            </p:cNvSpPr>
            <p:nvPr/>
          </p:nvSpPr>
          <p:spPr bwMode="auto">
            <a:xfrm>
              <a:off x="6153151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Rectangle 127"/>
            <p:cNvSpPr>
              <a:spLocks noChangeArrowheads="1"/>
            </p:cNvSpPr>
            <p:nvPr/>
          </p:nvSpPr>
          <p:spPr bwMode="auto">
            <a:xfrm>
              <a:off x="5991226" y="1343025"/>
              <a:ext cx="2286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Line 128"/>
            <p:cNvSpPr>
              <a:spLocks noChangeShapeType="1"/>
            </p:cNvSpPr>
            <p:nvPr/>
          </p:nvSpPr>
          <p:spPr bwMode="auto">
            <a:xfrm>
              <a:off x="6107113" y="1376363"/>
              <a:ext cx="0" cy="1968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Line 129"/>
            <p:cNvSpPr>
              <a:spLocks noChangeShapeType="1"/>
            </p:cNvSpPr>
            <p:nvPr/>
          </p:nvSpPr>
          <p:spPr bwMode="auto">
            <a:xfrm>
              <a:off x="6059488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11410496" y="1011558"/>
            <a:ext cx="596900" cy="1082675"/>
            <a:chOff x="5807076" y="490538"/>
            <a:chExt cx="596900" cy="1082675"/>
          </a:xfrm>
        </p:grpSpPr>
        <p:sp>
          <p:nvSpPr>
            <p:cNvPr id="139" name="Line 120"/>
            <p:cNvSpPr>
              <a:spLocks noChangeShapeType="1"/>
            </p:cNvSpPr>
            <p:nvPr/>
          </p:nvSpPr>
          <p:spPr bwMode="auto">
            <a:xfrm>
              <a:off x="6107113" y="490538"/>
              <a:ext cx="0" cy="704850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Oval 121"/>
            <p:cNvSpPr>
              <a:spLocks noChangeArrowheads="1"/>
            </p:cNvSpPr>
            <p:nvPr/>
          </p:nvSpPr>
          <p:spPr bwMode="auto">
            <a:xfrm>
              <a:off x="5807076" y="981075"/>
              <a:ext cx="596900" cy="376237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Oval 122"/>
            <p:cNvSpPr>
              <a:spLocks noChangeArrowheads="1"/>
            </p:cNvSpPr>
            <p:nvPr/>
          </p:nvSpPr>
          <p:spPr bwMode="auto">
            <a:xfrm>
              <a:off x="6051551" y="981075"/>
              <a:ext cx="1095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Oval 123"/>
            <p:cNvSpPr>
              <a:spLocks noChangeArrowheads="1"/>
            </p:cNvSpPr>
            <p:nvPr/>
          </p:nvSpPr>
          <p:spPr bwMode="auto">
            <a:xfrm>
              <a:off x="5972176" y="981075"/>
              <a:ext cx="266700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Oval 124"/>
            <p:cNvSpPr>
              <a:spLocks noChangeArrowheads="1"/>
            </p:cNvSpPr>
            <p:nvPr/>
          </p:nvSpPr>
          <p:spPr bwMode="auto">
            <a:xfrm>
              <a:off x="5886451" y="981075"/>
              <a:ext cx="4397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Rectangle 125"/>
            <p:cNvSpPr>
              <a:spLocks noChangeArrowheads="1"/>
            </p:cNvSpPr>
            <p:nvPr/>
          </p:nvSpPr>
          <p:spPr bwMode="auto">
            <a:xfrm>
              <a:off x="5991226" y="931863"/>
              <a:ext cx="228600" cy="603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Line 126"/>
            <p:cNvSpPr>
              <a:spLocks noChangeShapeType="1"/>
            </p:cNvSpPr>
            <p:nvPr/>
          </p:nvSpPr>
          <p:spPr bwMode="auto">
            <a:xfrm>
              <a:off x="6153151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Rectangle 127"/>
            <p:cNvSpPr>
              <a:spLocks noChangeArrowheads="1"/>
            </p:cNvSpPr>
            <p:nvPr/>
          </p:nvSpPr>
          <p:spPr bwMode="auto">
            <a:xfrm>
              <a:off x="5991226" y="1343025"/>
              <a:ext cx="2286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Line 128"/>
            <p:cNvSpPr>
              <a:spLocks noChangeShapeType="1"/>
            </p:cNvSpPr>
            <p:nvPr/>
          </p:nvSpPr>
          <p:spPr bwMode="auto">
            <a:xfrm>
              <a:off x="6107113" y="1376363"/>
              <a:ext cx="0" cy="1968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Line 129"/>
            <p:cNvSpPr>
              <a:spLocks noChangeShapeType="1"/>
            </p:cNvSpPr>
            <p:nvPr/>
          </p:nvSpPr>
          <p:spPr bwMode="auto">
            <a:xfrm>
              <a:off x="6059488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49" name="图片 1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033" y="4742241"/>
            <a:ext cx="6525717" cy="2115760"/>
          </a:xfrm>
          <a:prstGeom prst="rect">
            <a:avLst/>
          </a:prstGeom>
        </p:spPr>
      </p:pic>
      <p:sp>
        <p:nvSpPr>
          <p:cNvPr id="150" name="TextBox 1"/>
          <p:cNvSpPr txBox="1"/>
          <p:nvPr/>
        </p:nvSpPr>
        <p:spPr>
          <a:xfrm>
            <a:off x="1034500" y="2601514"/>
            <a:ext cx="10100679" cy="2123630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新年总结</a:t>
            </a:r>
            <a:r>
              <a:rPr lang="en-US" altLang="zh-CN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计划</a:t>
            </a:r>
            <a:r>
              <a:rPr lang="en-US" altLang="zh-CN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汇报</a:t>
            </a:r>
            <a:r>
              <a:rPr lang="en-US" altLang="zh-CN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zh-CN" altLang="en-US" sz="6600" b="1" dirty="0">
              <a:solidFill>
                <a:prstClr val="white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146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598"/>
            <a:ext cx="12207327" cy="6849402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10991170" y="16536"/>
            <a:ext cx="1095376" cy="6880226"/>
            <a:chOff x="10221913" y="-14288"/>
            <a:chExt cx="1095376" cy="6880226"/>
          </a:xfrm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0985501" y="-14288"/>
              <a:ext cx="328613" cy="325438"/>
            </a:xfrm>
            <a:custGeom>
              <a:avLst/>
              <a:gdLst>
                <a:gd name="T0" fmla="*/ 65 w 90"/>
                <a:gd name="T1" fmla="*/ 61 h 89"/>
                <a:gd name="T2" fmla="*/ 67 w 90"/>
                <a:gd name="T3" fmla="*/ 7 h 89"/>
                <a:gd name="T4" fmla="*/ 19 w 90"/>
                <a:gd name="T5" fmla="*/ 38 h 89"/>
                <a:gd name="T6" fmla="*/ 70 w 90"/>
                <a:gd name="T7" fmla="*/ 47 h 89"/>
                <a:gd name="T8" fmla="*/ 53 w 90"/>
                <a:gd name="T9" fmla="*/ 46 h 89"/>
                <a:gd name="T10" fmla="*/ 54 w 90"/>
                <a:gd name="T11" fmla="*/ 46 h 89"/>
                <a:gd name="T12" fmla="*/ 63 w 90"/>
                <a:gd name="T13" fmla="*/ 53 h 89"/>
                <a:gd name="T14" fmla="*/ 54 w 90"/>
                <a:gd name="T15" fmla="*/ 48 h 89"/>
                <a:gd name="T16" fmla="*/ 52 w 90"/>
                <a:gd name="T17" fmla="*/ 51 h 89"/>
                <a:gd name="T18" fmla="*/ 57 w 90"/>
                <a:gd name="T19" fmla="*/ 59 h 89"/>
                <a:gd name="T20" fmla="*/ 51 w 90"/>
                <a:gd name="T21" fmla="*/ 51 h 89"/>
                <a:gd name="T22" fmla="*/ 50 w 90"/>
                <a:gd name="T23" fmla="*/ 55 h 89"/>
                <a:gd name="T24" fmla="*/ 50 w 90"/>
                <a:gd name="T25" fmla="*/ 67 h 89"/>
                <a:gd name="T26" fmla="*/ 50 w 90"/>
                <a:gd name="T27" fmla="*/ 63 h 89"/>
                <a:gd name="T28" fmla="*/ 46 w 90"/>
                <a:gd name="T29" fmla="*/ 50 h 89"/>
                <a:gd name="T30" fmla="*/ 42 w 90"/>
                <a:gd name="T31" fmla="*/ 57 h 89"/>
                <a:gd name="T32" fmla="*/ 39 w 90"/>
                <a:gd name="T33" fmla="*/ 59 h 89"/>
                <a:gd name="T34" fmla="*/ 44 w 90"/>
                <a:gd name="T35" fmla="*/ 50 h 89"/>
                <a:gd name="T36" fmla="*/ 42 w 90"/>
                <a:gd name="T37" fmla="*/ 50 h 89"/>
                <a:gd name="T38" fmla="*/ 39 w 90"/>
                <a:gd name="T39" fmla="*/ 52 h 89"/>
                <a:gd name="T40" fmla="*/ 31 w 90"/>
                <a:gd name="T41" fmla="*/ 60 h 89"/>
                <a:gd name="T42" fmla="*/ 38 w 90"/>
                <a:gd name="T43" fmla="*/ 52 h 89"/>
                <a:gd name="T44" fmla="*/ 39 w 90"/>
                <a:gd name="T45" fmla="*/ 49 h 89"/>
                <a:gd name="T46" fmla="*/ 29 w 90"/>
                <a:gd name="T47" fmla="*/ 52 h 89"/>
                <a:gd name="T48" fmla="*/ 38 w 90"/>
                <a:gd name="T49" fmla="*/ 47 h 89"/>
                <a:gd name="T50" fmla="*/ 31 w 90"/>
                <a:gd name="T51" fmla="*/ 46 h 89"/>
                <a:gd name="T52" fmla="*/ 29 w 90"/>
                <a:gd name="T53" fmla="*/ 42 h 89"/>
                <a:gd name="T54" fmla="*/ 39 w 90"/>
                <a:gd name="T55" fmla="*/ 44 h 89"/>
                <a:gd name="T56" fmla="*/ 41 w 90"/>
                <a:gd name="T57" fmla="*/ 42 h 89"/>
                <a:gd name="T58" fmla="*/ 33 w 90"/>
                <a:gd name="T59" fmla="*/ 39 h 89"/>
                <a:gd name="T60" fmla="*/ 34 w 90"/>
                <a:gd name="T61" fmla="*/ 36 h 89"/>
                <a:gd name="T62" fmla="*/ 41 w 90"/>
                <a:gd name="T63" fmla="*/ 41 h 89"/>
                <a:gd name="T64" fmla="*/ 32 w 90"/>
                <a:gd name="T65" fmla="*/ 29 h 89"/>
                <a:gd name="T66" fmla="*/ 32 w 90"/>
                <a:gd name="T67" fmla="*/ 26 h 89"/>
                <a:gd name="T68" fmla="*/ 41 w 90"/>
                <a:gd name="T69" fmla="*/ 39 h 89"/>
                <a:gd name="T70" fmla="*/ 42 w 90"/>
                <a:gd name="T71" fmla="*/ 36 h 89"/>
                <a:gd name="T72" fmla="*/ 38 w 90"/>
                <a:gd name="T73" fmla="*/ 28 h 89"/>
                <a:gd name="T74" fmla="*/ 41 w 90"/>
                <a:gd name="T75" fmla="*/ 29 h 89"/>
                <a:gd name="T76" fmla="*/ 43 w 90"/>
                <a:gd name="T77" fmla="*/ 34 h 89"/>
                <a:gd name="T78" fmla="*/ 47 w 90"/>
                <a:gd name="T79" fmla="*/ 37 h 89"/>
                <a:gd name="T80" fmla="*/ 47 w 90"/>
                <a:gd name="T81" fmla="*/ 26 h 89"/>
                <a:gd name="T82" fmla="*/ 48 w 90"/>
                <a:gd name="T83" fmla="*/ 33 h 89"/>
                <a:gd name="T84" fmla="*/ 56 w 90"/>
                <a:gd name="T85" fmla="*/ 26 h 89"/>
                <a:gd name="T86" fmla="*/ 60 w 90"/>
                <a:gd name="T87" fmla="*/ 26 h 89"/>
                <a:gd name="T88" fmla="*/ 52 w 90"/>
                <a:gd name="T89" fmla="*/ 35 h 89"/>
                <a:gd name="T90" fmla="*/ 56 w 90"/>
                <a:gd name="T91" fmla="*/ 33 h 89"/>
                <a:gd name="T92" fmla="*/ 59 w 90"/>
                <a:gd name="T93" fmla="*/ 33 h 89"/>
                <a:gd name="T94" fmla="*/ 56 w 90"/>
                <a:gd name="T95" fmla="*/ 39 h 89"/>
                <a:gd name="T96" fmla="*/ 65 w 90"/>
                <a:gd name="T97" fmla="*/ 36 h 89"/>
                <a:gd name="T98" fmla="*/ 55 w 90"/>
                <a:gd name="T99" fmla="*/ 40 h 89"/>
                <a:gd name="T100" fmla="*/ 54 w 90"/>
                <a:gd name="T101" fmla="*/ 42 h 89"/>
                <a:gd name="T102" fmla="*/ 61 w 90"/>
                <a:gd name="T103" fmla="*/ 43 h 89"/>
                <a:gd name="T104" fmla="*/ 55 w 90"/>
                <a:gd name="T105" fmla="*/ 43 h 89"/>
                <a:gd name="T106" fmla="*/ 66 w 90"/>
                <a:gd name="T107" fmla="*/ 46 h 89"/>
                <a:gd name="T108" fmla="*/ 51 w 90"/>
                <a:gd name="T109" fmla="*/ 49 h 89"/>
                <a:gd name="T110" fmla="*/ 50 w 90"/>
                <a:gd name="T111" fmla="*/ 4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31" y="72"/>
                  </a:moveTo>
                  <a:cubicBezTo>
                    <a:pt x="31" y="82"/>
                    <a:pt x="36" y="89"/>
                    <a:pt x="50" y="88"/>
                  </a:cubicBezTo>
                  <a:cubicBezTo>
                    <a:pt x="69" y="87"/>
                    <a:pt x="70" y="73"/>
                    <a:pt x="65" y="61"/>
                  </a:cubicBezTo>
                  <a:cubicBezTo>
                    <a:pt x="77" y="65"/>
                    <a:pt x="90" y="63"/>
                    <a:pt x="90" y="44"/>
                  </a:cubicBezTo>
                  <a:cubicBezTo>
                    <a:pt x="90" y="32"/>
                    <a:pt x="84" y="27"/>
                    <a:pt x="77" y="26"/>
                  </a:cubicBezTo>
                  <a:cubicBezTo>
                    <a:pt x="79" y="19"/>
                    <a:pt x="77" y="12"/>
                    <a:pt x="67" y="7"/>
                  </a:cubicBezTo>
                  <a:cubicBezTo>
                    <a:pt x="55" y="0"/>
                    <a:pt x="48" y="4"/>
                    <a:pt x="44" y="11"/>
                  </a:cubicBezTo>
                  <a:cubicBezTo>
                    <a:pt x="38" y="5"/>
                    <a:pt x="30" y="3"/>
                    <a:pt x="20" y="10"/>
                  </a:cubicBezTo>
                  <a:cubicBezTo>
                    <a:pt x="7" y="20"/>
                    <a:pt x="11" y="31"/>
                    <a:pt x="19" y="38"/>
                  </a:cubicBezTo>
                  <a:cubicBezTo>
                    <a:pt x="8" y="41"/>
                    <a:pt x="0" y="48"/>
                    <a:pt x="7" y="63"/>
                  </a:cubicBezTo>
                  <a:cubicBezTo>
                    <a:pt x="13" y="76"/>
                    <a:pt x="22" y="77"/>
                    <a:pt x="31" y="72"/>
                  </a:cubicBezTo>
                  <a:close/>
                  <a:moveTo>
                    <a:pt x="70" y="47"/>
                  </a:moveTo>
                  <a:cubicBezTo>
                    <a:pt x="70" y="48"/>
                    <a:pt x="69" y="49"/>
                    <a:pt x="68" y="49"/>
                  </a:cubicBezTo>
                  <a:cubicBezTo>
                    <a:pt x="67" y="49"/>
                    <a:pt x="67" y="48"/>
                    <a:pt x="66" y="48"/>
                  </a:cubicBezTo>
                  <a:cubicBezTo>
                    <a:pt x="60" y="48"/>
                    <a:pt x="56" y="47"/>
                    <a:pt x="53" y="46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3" y="46"/>
                    <a:pt x="53" y="46"/>
                    <a:pt x="54" y="46"/>
                  </a:cubicBezTo>
                  <a:cubicBezTo>
                    <a:pt x="56" y="47"/>
                    <a:pt x="58" y="49"/>
                    <a:pt x="60" y="50"/>
                  </a:cubicBezTo>
                  <a:cubicBezTo>
                    <a:pt x="60" y="50"/>
                    <a:pt x="61" y="50"/>
                    <a:pt x="62" y="50"/>
                  </a:cubicBezTo>
                  <a:cubicBezTo>
                    <a:pt x="63" y="50"/>
                    <a:pt x="63" y="52"/>
                    <a:pt x="63" y="53"/>
                  </a:cubicBezTo>
                  <a:cubicBezTo>
                    <a:pt x="62" y="54"/>
                    <a:pt x="61" y="54"/>
                    <a:pt x="60" y="54"/>
                  </a:cubicBezTo>
                  <a:cubicBezTo>
                    <a:pt x="59" y="53"/>
                    <a:pt x="59" y="52"/>
                    <a:pt x="59" y="51"/>
                  </a:cubicBezTo>
                  <a:cubicBezTo>
                    <a:pt x="58" y="50"/>
                    <a:pt x="56" y="49"/>
                    <a:pt x="54" y="48"/>
                  </a:cubicBezTo>
                  <a:cubicBezTo>
                    <a:pt x="54" y="48"/>
                    <a:pt x="54" y="49"/>
                    <a:pt x="54" y="49"/>
                  </a:cubicBezTo>
                  <a:cubicBezTo>
                    <a:pt x="54" y="49"/>
                    <a:pt x="53" y="49"/>
                    <a:pt x="52" y="48"/>
                  </a:cubicBezTo>
                  <a:cubicBezTo>
                    <a:pt x="53" y="49"/>
                    <a:pt x="52" y="50"/>
                    <a:pt x="52" y="51"/>
                  </a:cubicBezTo>
                  <a:cubicBezTo>
                    <a:pt x="52" y="52"/>
                    <a:pt x="52" y="53"/>
                    <a:pt x="54" y="56"/>
                  </a:cubicBezTo>
                  <a:cubicBezTo>
                    <a:pt x="55" y="55"/>
                    <a:pt x="56" y="55"/>
                    <a:pt x="57" y="56"/>
                  </a:cubicBezTo>
                  <a:cubicBezTo>
                    <a:pt x="58" y="57"/>
                    <a:pt x="57" y="59"/>
                    <a:pt x="57" y="59"/>
                  </a:cubicBezTo>
                  <a:cubicBezTo>
                    <a:pt x="56" y="60"/>
                    <a:pt x="54" y="60"/>
                    <a:pt x="54" y="59"/>
                  </a:cubicBezTo>
                  <a:cubicBezTo>
                    <a:pt x="53" y="58"/>
                    <a:pt x="53" y="58"/>
                    <a:pt x="53" y="57"/>
                  </a:cubicBezTo>
                  <a:cubicBezTo>
                    <a:pt x="50" y="54"/>
                    <a:pt x="50" y="52"/>
                    <a:pt x="51" y="51"/>
                  </a:cubicBezTo>
                  <a:cubicBezTo>
                    <a:pt x="50" y="51"/>
                    <a:pt x="50" y="51"/>
                    <a:pt x="49" y="51"/>
                  </a:cubicBezTo>
                  <a:cubicBezTo>
                    <a:pt x="49" y="51"/>
                    <a:pt x="49" y="52"/>
                    <a:pt x="49" y="52"/>
                  </a:cubicBezTo>
                  <a:cubicBezTo>
                    <a:pt x="49" y="53"/>
                    <a:pt x="50" y="54"/>
                    <a:pt x="50" y="55"/>
                  </a:cubicBezTo>
                  <a:cubicBezTo>
                    <a:pt x="52" y="58"/>
                    <a:pt x="53" y="61"/>
                    <a:pt x="51" y="64"/>
                  </a:cubicBezTo>
                  <a:cubicBezTo>
                    <a:pt x="51" y="64"/>
                    <a:pt x="52" y="64"/>
                    <a:pt x="52" y="64"/>
                  </a:cubicBezTo>
                  <a:cubicBezTo>
                    <a:pt x="52" y="66"/>
                    <a:pt x="51" y="67"/>
                    <a:pt x="50" y="67"/>
                  </a:cubicBezTo>
                  <a:cubicBezTo>
                    <a:pt x="49" y="67"/>
                    <a:pt x="48" y="66"/>
                    <a:pt x="48" y="65"/>
                  </a:cubicBezTo>
                  <a:cubicBezTo>
                    <a:pt x="47" y="64"/>
                    <a:pt x="48" y="63"/>
                    <a:pt x="49" y="63"/>
                  </a:cubicBezTo>
                  <a:cubicBezTo>
                    <a:pt x="49" y="63"/>
                    <a:pt x="50" y="63"/>
                    <a:pt x="50" y="63"/>
                  </a:cubicBezTo>
                  <a:cubicBezTo>
                    <a:pt x="51" y="60"/>
                    <a:pt x="50" y="58"/>
                    <a:pt x="49" y="55"/>
                  </a:cubicBezTo>
                  <a:cubicBezTo>
                    <a:pt x="49" y="55"/>
                    <a:pt x="48" y="54"/>
                    <a:pt x="48" y="54"/>
                  </a:cubicBezTo>
                  <a:cubicBezTo>
                    <a:pt x="47" y="54"/>
                    <a:pt x="47" y="50"/>
                    <a:pt x="46" y="50"/>
                  </a:cubicBezTo>
                  <a:cubicBezTo>
                    <a:pt x="46" y="50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3" y="53"/>
                    <a:pt x="42" y="54"/>
                    <a:pt x="42" y="57"/>
                  </a:cubicBezTo>
                  <a:cubicBezTo>
                    <a:pt x="43" y="58"/>
                    <a:pt x="43" y="59"/>
                    <a:pt x="43" y="60"/>
                  </a:cubicBezTo>
                  <a:cubicBezTo>
                    <a:pt x="43" y="61"/>
                    <a:pt x="42" y="62"/>
                    <a:pt x="41" y="61"/>
                  </a:cubicBezTo>
                  <a:cubicBezTo>
                    <a:pt x="39" y="61"/>
                    <a:pt x="39" y="60"/>
                    <a:pt x="39" y="59"/>
                  </a:cubicBezTo>
                  <a:cubicBezTo>
                    <a:pt x="39" y="58"/>
                    <a:pt x="40" y="58"/>
                    <a:pt x="40" y="57"/>
                  </a:cubicBezTo>
                  <a:cubicBezTo>
                    <a:pt x="40" y="53"/>
                    <a:pt x="42" y="52"/>
                    <a:pt x="43" y="51"/>
                  </a:cubicBezTo>
                  <a:cubicBezTo>
                    <a:pt x="43" y="51"/>
                    <a:pt x="44" y="51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3" y="51"/>
                    <a:pt x="43" y="49"/>
                  </a:cubicBezTo>
                  <a:cubicBezTo>
                    <a:pt x="43" y="50"/>
                    <a:pt x="43" y="50"/>
                    <a:pt x="42" y="50"/>
                  </a:cubicBezTo>
                  <a:cubicBezTo>
                    <a:pt x="42" y="50"/>
                    <a:pt x="42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0" y="50"/>
                    <a:pt x="39" y="51"/>
                    <a:pt x="39" y="52"/>
                  </a:cubicBezTo>
                  <a:cubicBezTo>
                    <a:pt x="39" y="54"/>
                    <a:pt x="39" y="56"/>
                    <a:pt x="35" y="59"/>
                  </a:cubicBezTo>
                  <a:cubicBezTo>
                    <a:pt x="35" y="59"/>
                    <a:pt x="35" y="60"/>
                    <a:pt x="34" y="60"/>
                  </a:cubicBezTo>
                  <a:cubicBezTo>
                    <a:pt x="33" y="61"/>
                    <a:pt x="32" y="61"/>
                    <a:pt x="31" y="60"/>
                  </a:cubicBezTo>
                  <a:cubicBezTo>
                    <a:pt x="31" y="59"/>
                    <a:pt x="31" y="58"/>
                    <a:pt x="32" y="57"/>
                  </a:cubicBezTo>
                  <a:cubicBezTo>
                    <a:pt x="32" y="56"/>
                    <a:pt x="34" y="56"/>
                    <a:pt x="34" y="57"/>
                  </a:cubicBezTo>
                  <a:cubicBezTo>
                    <a:pt x="37" y="55"/>
                    <a:pt x="38" y="54"/>
                    <a:pt x="38" y="52"/>
                  </a:cubicBezTo>
                  <a:cubicBezTo>
                    <a:pt x="38" y="51"/>
                    <a:pt x="38" y="50"/>
                    <a:pt x="39" y="49"/>
                  </a:cubicBezTo>
                  <a:cubicBezTo>
                    <a:pt x="39" y="49"/>
                    <a:pt x="39" y="49"/>
                    <a:pt x="38" y="49"/>
                  </a:cubicBezTo>
                  <a:cubicBezTo>
                    <a:pt x="38" y="49"/>
                    <a:pt x="38" y="49"/>
                    <a:pt x="39" y="49"/>
                  </a:cubicBezTo>
                  <a:cubicBezTo>
                    <a:pt x="37" y="50"/>
                    <a:pt x="34" y="51"/>
                    <a:pt x="32" y="51"/>
                  </a:cubicBezTo>
                  <a:cubicBezTo>
                    <a:pt x="32" y="52"/>
                    <a:pt x="32" y="53"/>
                    <a:pt x="31" y="53"/>
                  </a:cubicBezTo>
                  <a:cubicBezTo>
                    <a:pt x="30" y="54"/>
                    <a:pt x="29" y="53"/>
                    <a:pt x="29" y="52"/>
                  </a:cubicBezTo>
                  <a:cubicBezTo>
                    <a:pt x="28" y="51"/>
                    <a:pt x="28" y="50"/>
                    <a:pt x="29" y="50"/>
                  </a:cubicBezTo>
                  <a:cubicBezTo>
                    <a:pt x="30" y="49"/>
                    <a:pt x="31" y="49"/>
                    <a:pt x="32" y="50"/>
                  </a:cubicBezTo>
                  <a:cubicBezTo>
                    <a:pt x="34" y="49"/>
                    <a:pt x="36" y="48"/>
                    <a:pt x="38" y="47"/>
                  </a:cubicBezTo>
                  <a:cubicBezTo>
                    <a:pt x="39" y="47"/>
                    <a:pt x="40" y="46"/>
                    <a:pt x="41" y="46"/>
                  </a:cubicBezTo>
                  <a:cubicBezTo>
                    <a:pt x="40" y="46"/>
                    <a:pt x="39" y="46"/>
                    <a:pt x="39" y="45"/>
                  </a:cubicBezTo>
                  <a:cubicBezTo>
                    <a:pt x="35" y="47"/>
                    <a:pt x="33" y="47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8" y="46"/>
                    <a:pt x="27" y="45"/>
                    <a:pt x="27" y="44"/>
                  </a:cubicBezTo>
                  <a:cubicBezTo>
                    <a:pt x="27" y="43"/>
                    <a:pt x="28" y="42"/>
                    <a:pt x="29" y="42"/>
                  </a:cubicBezTo>
                  <a:cubicBezTo>
                    <a:pt x="30" y="42"/>
                    <a:pt x="31" y="42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4" y="46"/>
                    <a:pt x="36" y="45"/>
                    <a:pt x="39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39" y="43"/>
                    <a:pt x="39" y="43"/>
                    <a:pt x="41" y="43"/>
                  </a:cubicBezTo>
                  <a:cubicBezTo>
                    <a:pt x="41" y="43"/>
                    <a:pt x="41" y="43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0" y="42"/>
                    <a:pt x="40" y="42"/>
                    <a:pt x="39" y="43"/>
                  </a:cubicBezTo>
                  <a:cubicBezTo>
                    <a:pt x="37" y="43"/>
                    <a:pt x="36" y="43"/>
                    <a:pt x="33" y="39"/>
                  </a:cubicBezTo>
                  <a:cubicBezTo>
                    <a:pt x="32" y="40"/>
                    <a:pt x="32" y="39"/>
                    <a:pt x="31" y="39"/>
                  </a:cubicBezTo>
                  <a:cubicBezTo>
                    <a:pt x="30" y="38"/>
                    <a:pt x="30" y="37"/>
                    <a:pt x="31" y="36"/>
                  </a:cubicBezTo>
                  <a:cubicBezTo>
                    <a:pt x="32" y="35"/>
                    <a:pt x="33" y="35"/>
                    <a:pt x="34" y="36"/>
                  </a:cubicBezTo>
                  <a:cubicBezTo>
                    <a:pt x="35" y="37"/>
                    <a:pt x="35" y="38"/>
                    <a:pt x="34" y="39"/>
                  </a:cubicBezTo>
                  <a:cubicBezTo>
                    <a:pt x="36" y="41"/>
                    <a:pt x="38" y="41"/>
                    <a:pt x="39" y="41"/>
                  </a:cubicBezTo>
                  <a:cubicBezTo>
                    <a:pt x="39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36" y="39"/>
                    <a:pt x="36" y="37"/>
                    <a:pt x="35" y="34"/>
                  </a:cubicBezTo>
                  <a:cubicBezTo>
                    <a:pt x="35" y="33"/>
                    <a:pt x="35" y="31"/>
                    <a:pt x="32" y="29"/>
                  </a:cubicBezTo>
                  <a:cubicBezTo>
                    <a:pt x="31" y="30"/>
                    <a:pt x="30" y="30"/>
                    <a:pt x="29" y="30"/>
                  </a:cubicBezTo>
                  <a:cubicBezTo>
                    <a:pt x="28" y="29"/>
                    <a:pt x="28" y="27"/>
                    <a:pt x="29" y="27"/>
                  </a:cubicBezTo>
                  <a:cubicBezTo>
                    <a:pt x="30" y="26"/>
                    <a:pt x="31" y="26"/>
                    <a:pt x="32" y="26"/>
                  </a:cubicBezTo>
                  <a:cubicBezTo>
                    <a:pt x="32" y="27"/>
                    <a:pt x="33" y="27"/>
                    <a:pt x="33" y="28"/>
                  </a:cubicBezTo>
                  <a:cubicBezTo>
                    <a:pt x="36" y="30"/>
                    <a:pt x="37" y="32"/>
                    <a:pt x="37" y="34"/>
                  </a:cubicBezTo>
                  <a:cubicBezTo>
                    <a:pt x="37" y="36"/>
                    <a:pt x="37" y="37"/>
                    <a:pt x="41" y="39"/>
                  </a:cubicBezTo>
                  <a:cubicBezTo>
                    <a:pt x="41" y="39"/>
                    <a:pt x="41" y="39"/>
                    <a:pt x="41" y="38"/>
                  </a:cubicBezTo>
                  <a:cubicBezTo>
                    <a:pt x="41" y="38"/>
                    <a:pt x="40" y="37"/>
                    <a:pt x="41" y="36"/>
                  </a:cubicBezTo>
                  <a:cubicBezTo>
                    <a:pt x="41" y="36"/>
                    <a:pt x="41" y="36"/>
                    <a:pt x="42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4"/>
                    <a:pt x="40" y="31"/>
                    <a:pt x="39" y="29"/>
                  </a:cubicBezTo>
                  <a:cubicBezTo>
                    <a:pt x="39" y="29"/>
                    <a:pt x="38" y="29"/>
                    <a:pt x="38" y="28"/>
                  </a:cubicBezTo>
                  <a:cubicBezTo>
                    <a:pt x="37" y="27"/>
                    <a:pt x="38" y="26"/>
                    <a:pt x="39" y="25"/>
                  </a:cubicBezTo>
                  <a:cubicBezTo>
                    <a:pt x="40" y="25"/>
                    <a:pt x="41" y="25"/>
                    <a:pt x="41" y="26"/>
                  </a:cubicBezTo>
                  <a:cubicBezTo>
                    <a:pt x="42" y="27"/>
                    <a:pt x="42" y="28"/>
                    <a:pt x="41" y="29"/>
                  </a:cubicBezTo>
                  <a:cubicBezTo>
                    <a:pt x="41" y="31"/>
                    <a:pt x="42" y="33"/>
                    <a:pt x="43" y="35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4"/>
                    <a:pt x="43" y="34"/>
                  </a:cubicBezTo>
                  <a:cubicBezTo>
                    <a:pt x="44" y="34"/>
                    <a:pt x="45" y="36"/>
                    <a:pt x="45" y="36"/>
                  </a:cubicBezTo>
                  <a:cubicBezTo>
                    <a:pt x="45" y="36"/>
                    <a:pt x="46" y="35"/>
                    <a:pt x="46" y="36"/>
                  </a:cubicBezTo>
                  <a:cubicBezTo>
                    <a:pt x="47" y="36"/>
                    <a:pt x="47" y="37"/>
                    <a:pt x="47" y="37"/>
                  </a:cubicBezTo>
                  <a:cubicBezTo>
                    <a:pt x="47" y="35"/>
                    <a:pt x="47" y="33"/>
                    <a:pt x="46" y="30"/>
                  </a:cubicBezTo>
                  <a:cubicBezTo>
                    <a:pt x="45" y="30"/>
                    <a:pt x="45" y="29"/>
                    <a:pt x="45" y="28"/>
                  </a:cubicBezTo>
                  <a:cubicBezTo>
                    <a:pt x="45" y="27"/>
                    <a:pt x="45" y="26"/>
                    <a:pt x="47" y="26"/>
                  </a:cubicBezTo>
                  <a:cubicBezTo>
                    <a:pt x="48" y="26"/>
                    <a:pt x="49" y="27"/>
                    <a:pt x="49" y="28"/>
                  </a:cubicBezTo>
                  <a:cubicBezTo>
                    <a:pt x="49" y="29"/>
                    <a:pt x="48" y="29"/>
                    <a:pt x="48" y="30"/>
                  </a:cubicBezTo>
                  <a:cubicBezTo>
                    <a:pt x="48" y="31"/>
                    <a:pt x="48" y="32"/>
                    <a:pt x="48" y="33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2" y="31"/>
                    <a:pt x="54" y="28"/>
                    <a:pt x="56" y="26"/>
                  </a:cubicBezTo>
                  <a:cubicBezTo>
                    <a:pt x="56" y="25"/>
                    <a:pt x="55" y="24"/>
                    <a:pt x="56" y="24"/>
                  </a:cubicBezTo>
                  <a:cubicBezTo>
                    <a:pt x="56" y="23"/>
                    <a:pt x="58" y="22"/>
                    <a:pt x="59" y="23"/>
                  </a:cubicBezTo>
                  <a:cubicBezTo>
                    <a:pt x="60" y="23"/>
                    <a:pt x="60" y="25"/>
                    <a:pt x="60" y="26"/>
                  </a:cubicBezTo>
                  <a:cubicBezTo>
                    <a:pt x="59" y="26"/>
                    <a:pt x="58" y="27"/>
                    <a:pt x="57" y="27"/>
                  </a:cubicBezTo>
                  <a:cubicBezTo>
                    <a:pt x="55" y="28"/>
                    <a:pt x="53" y="31"/>
                    <a:pt x="52" y="34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3" y="35"/>
                    <a:pt x="51" y="37"/>
                    <a:pt x="51" y="38"/>
                  </a:cubicBezTo>
                  <a:cubicBezTo>
                    <a:pt x="53" y="37"/>
                    <a:pt x="54" y="35"/>
                    <a:pt x="56" y="33"/>
                  </a:cubicBezTo>
                  <a:cubicBezTo>
                    <a:pt x="55" y="32"/>
                    <a:pt x="55" y="31"/>
                    <a:pt x="56" y="30"/>
                  </a:cubicBezTo>
                  <a:cubicBezTo>
                    <a:pt x="57" y="30"/>
                    <a:pt x="58" y="30"/>
                    <a:pt x="59" y="30"/>
                  </a:cubicBezTo>
                  <a:cubicBezTo>
                    <a:pt x="60" y="31"/>
                    <a:pt x="60" y="32"/>
                    <a:pt x="59" y="33"/>
                  </a:cubicBezTo>
                  <a:cubicBezTo>
                    <a:pt x="58" y="34"/>
                    <a:pt x="58" y="34"/>
                    <a:pt x="57" y="34"/>
                  </a:cubicBezTo>
                  <a:cubicBezTo>
                    <a:pt x="56" y="36"/>
                    <a:pt x="54" y="37"/>
                    <a:pt x="53" y="38"/>
                  </a:cubicBezTo>
                  <a:cubicBezTo>
                    <a:pt x="54" y="38"/>
                    <a:pt x="55" y="39"/>
                    <a:pt x="56" y="39"/>
                  </a:cubicBezTo>
                  <a:cubicBezTo>
                    <a:pt x="57" y="39"/>
                    <a:pt x="59" y="40"/>
                    <a:pt x="62" y="38"/>
                  </a:cubicBezTo>
                  <a:cubicBezTo>
                    <a:pt x="61" y="37"/>
                    <a:pt x="62" y="36"/>
                    <a:pt x="63" y="35"/>
                  </a:cubicBezTo>
                  <a:cubicBezTo>
                    <a:pt x="64" y="35"/>
                    <a:pt x="65" y="35"/>
                    <a:pt x="65" y="36"/>
                  </a:cubicBezTo>
                  <a:cubicBezTo>
                    <a:pt x="66" y="37"/>
                    <a:pt x="65" y="38"/>
                    <a:pt x="64" y="39"/>
                  </a:cubicBezTo>
                  <a:cubicBezTo>
                    <a:pt x="64" y="39"/>
                    <a:pt x="63" y="39"/>
                    <a:pt x="63" y="39"/>
                  </a:cubicBezTo>
                  <a:cubicBezTo>
                    <a:pt x="59" y="41"/>
                    <a:pt x="57" y="41"/>
                    <a:pt x="55" y="40"/>
                  </a:cubicBezTo>
                  <a:cubicBezTo>
                    <a:pt x="55" y="40"/>
                    <a:pt x="54" y="40"/>
                    <a:pt x="54" y="40"/>
                  </a:cubicBezTo>
                  <a:cubicBezTo>
                    <a:pt x="54" y="40"/>
                    <a:pt x="54" y="40"/>
                    <a:pt x="53" y="41"/>
                  </a:cubicBezTo>
                  <a:cubicBezTo>
                    <a:pt x="54" y="41"/>
                    <a:pt x="54" y="41"/>
                    <a:pt x="54" y="42"/>
                  </a:cubicBezTo>
                  <a:cubicBezTo>
                    <a:pt x="55" y="42"/>
                    <a:pt x="56" y="42"/>
                    <a:pt x="57" y="42"/>
                  </a:cubicBezTo>
                  <a:cubicBezTo>
                    <a:pt x="58" y="41"/>
                    <a:pt x="58" y="41"/>
                    <a:pt x="59" y="41"/>
                  </a:cubicBezTo>
                  <a:cubicBezTo>
                    <a:pt x="60" y="41"/>
                    <a:pt x="61" y="42"/>
                    <a:pt x="61" y="43"/>
                  </a:cubicBezTo>
                  <a:cubicBezTo>
                    <a:pt x="61" y="44"/>
                    <a:pt x="60" y="45"/>
                    <a:pt x="59" y="45"/>
                  </a:cubicBezTo>
                  <a:cubicBezTo>
                    <a:pt x="58" y="45"/>
                    <a:pt x="57" y="44"/>
                    <a:pt x="57" y="43"/>
                  </a:cubicBezTo>
                  <a:cubicBezTo>
                    <a:pt x="56" y="43"/>
                    <a:pt x="55" y="43"/>
                    <a:pt x="55" y="43"/>
                  </a:cubicBezTo>
                  <a:cubicBezTo>
                    <a:pt x="55" y="44"/>
                    <a:pt x="54" y="43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7" y="45"/>
                    <a:pt x="60" y="47"/>
                    <a:pt x="66" y="46"/>
                  </a:cubicBezTo>
                  <a:cubicBezTo>
                    <a:pt x="66" y="45"/>
                    <a:pt x="67" y="44"/>
                    <a:pt x="68" y="44"/>
                  </a:cubicBezTo>
                  <a:cubicBezTo>
                    <a:pt x="69" y="45"/>
                    <a:pt x="70" y="46"/>
                    <a:pt x="70" y="47"/>
                  </a:cubicBezTo>
                  <a:close/>
                  <a:moveTo>
                    <a:pt x="51" y="49"/>
                  </a:moveTo>
                  <a:cubicBezTo>
                    <a:pt x="51" y="49"/>
                    <a:pt x="51" y="50"/>
                    <a:pt x="51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50"/>
                    <a:pt x="50" y="49"/>
                    <a:pt x="50" y="49"/>
                  </a:cubicBezTo>
                  <a:cubicBezTo>
                    <a:pt x="50" y="48"/>
                    <a:pt x="50" y="49"/>
                    <a:pt x="51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10221913" y="-6350"/>
              <a:ext cx="328613" cy="328613"/>
            </a:xfrm>
            <a:custGeom>
              <a:avLst/>
              <a:gdLst>
                <a:gd name="T0" fmla="*/ 65 w 90"/>
                <a:gd name="T1" fmla="*/ 31 h 90"/>
                <a:gd name="T2" fmla="*/ 12 w 90"/>
                <a:gd name="T3" fmla="*/ 16 h 90"/>
                <a:gd name="T4" fmla="*/ 32 w 90"/>
                <a:gd name="T5" fmla="*/ 70 h 90"/>
                <a:gd name="T6" fmla="*/ 52 w 90"/>
                <a:gd name="T7" fmla="*/ 22 h 90"/>
                <a:gd name="T8" fmla="*/ 47 w 90"/>
                <a:gd name="T9" fmla="*/ 39 h 90"/>
                <a:gd name="T10" fmla="*/ 48 w 90"/>
                <a:gd name="T11" fmla="*/ 38 h 90"/>
                <a:gd name="T12" fmla="*/ 56 w 90"/>
                <a:gd name="T13" fmla="*/ 31 h 90"/>
                <a:gd name="T14" fmla="*/ 49 w 90"/>
                <a:gd name="T15" fmla="*/ 39 h 90"/>
                <a:gd name="T16" fmla="*/ 52 w 90"/>
                <a:gd name="T17" fmla="*/ 41 h 90"/>
                <a:gd name="T18" fmla="*/ 61 w 90"/>
                <a:gd name="T19" fmla="*/ 38 h 90"/>
                <a:gd name="T20" fmla="*/ 52 w 90"/>
                <a:gd name="T21" fmla="*/ 42 h 90"/>
                <a:gd name="T22" fmla="*/ 55 w 90"/>
                <a:gd name="T23" fmla="*/ 43 h 90"/>
                <a:gd name="T24" fmla="*/ 67 w 90"/>
                <a:gd name="T25" fmla="*/ 46 h 90"/>
                <a:gd name="T26" fmla="*/ 63 w 90"/>
                <a:gd name="T27" fmla="*/ 46 h 90"/>
                <a:gd name="T28" fmla="*/ 50 w 90"/>
                <a:gd name="T29" fmla="*/ 46 h 90"/>
                <a:gd name="T30" fmla="*/ 56 w 90"/>
                <a:gd name="T31" fmla="*/ 52 h 90"/>
                <a:gd name="T32" fmla="*/ 57 w 90"/>
                <a:gd name="T33" fmla="*/ 55 h 90"/>
                <a:gd name="T34" fmla="*/ 50 w 90"/>
                <a:gd name="T35" fmla="*/ 48 h 90"/>
                <a:gd name="T36" fmla="*/ 49 w 90"/>
                <a:gd name="T37" fmla="*/ 50 h 90"/>
                <a:gd name="T38" fmla="*/ 50 w 90"/>
                <a:gd name="T39" fmla="*/ 53 h 90"/>
                <a:gd name="T40" fmla="*/ 56 w 90"/>
                <a:gd name="T41" fmla="*/ 63 h 90"/>
                <a:gd name="T42" fmla="*/ 50 w 90"/>
                <a:gd name="T43" fmla="*/ 55 h 90"/>
                <a:gd name="T44" fmla="*/ 47 w 90"/>
                <a:gd name="T45" fmla="*/ 53 h 90"/>
                <a:gd name="T46" fmla="*/ 48 w 90"/>
                <a:gd name="T47" fmla="*/ 64 h 90"/>
                <a:gd name="T48" fmla="*/ 45 w 90"/>
                <a:gd name="T49" fmla="*/ 53 h 90"/>
                <a:gd name="T50" fmla="*/ 42 w 90"/>
                <a:gd name="T51" fmla="*/ 60 h 90"/>
                <a:gd name="T52" fmla="*/ 38 w 90"/>
                <a:gd name="T53" fmla="*/ 61 h 90"/>
                <a:gd name="T54" fmla="*/ 42 w 90"/>
                <a:gd name="T55" fmla="*/ 52 h 90"/>
                <a:gd name="T56" fmla="*/ 41 w 90"/>
                <a:gd name="T57" fmla="*/ 50 h 90"/>
                <a:gd name="T58" fmla="*/ 36 w 90"/>
                <a:gd name="T59" fmla="*/ 57 h 90"/>
                <a:gd name="T60" fmla="*/ 33 w 90"/>
                <a:gd name="T61" fmla="*/ 55 h 90"/>
                <a:gd name="T62" fmla="*/ 40 w 90"/>
                <a:gd name="T63" fmla="*/ 49 h 90"/>
                <a:gd name="T64" fmla="*/ 26 w 90"/>
                <a:gd name="T65" fmla="*/ 55 h 90"/>
                <a:gd name="T66" fmla="*/ 23 w 90"/>
                <a:gd name="T67" fmla="*/ 55 h 90"/>
                <a:gd name="T68" fmla="*/ 38 w 90"/>
                <a:gd name="T69" fmla="*/ 49 h 90"/>
                <a:gd name="T70" fmla="*/ 35 w 90"/>
                <a:gd name="T71" fmla="*/ 48 h 90"/>
                <a:gd name="T72" fmla="*/ 26 w 90"/>
                <a:gd name="T73" fmla="*/ 49 h 90"/>
                <a:gd name="T74" fmla="*/ 28 w 90"/>
                <a:gd name="T75" fmla="*/ 47 h 90"/>
                <a:gd name="T76" fmla="*/ 33 w 90"/>
                <a:gd name="T77" fmla="*/ 45 h 90"/>
                <a:gd name="T78" fmla="*/ 37 w 90"/>
                <a:gd name="T79" fmla="*/ 43 h 90"/>
                <a:gd name="T80" fmla="*/ 26 w 90"/>
                <a:gd name="T81" fmla="*/ 40 h 90"/>
                <a:gd name="T82" fmla="*/ 34 w 90"/>
                <a:gd name="T83" fmla="*/ 40 h 90"/>
                <a:gd name="T84" fmla="*/ 28 w 90"/>
                <a:gd name="T85" fmla="*/ 31 h 90"/>
                <a:gd name="T86" fmla="*/ 29 w 90"/>
                <a:gd name="T87" fmla="*/ 28 h 90"/>
                <a:gd name="T88" fmla="*/ 36 w 90"/>
                <a:gd name="T89" fmla="*/ 38 h 90"/>
                <a:gd name="T90" fmla="*/ 35 w 90"/>
                <a:gd name="T91" fmla="*/ 33 h 90"/>
                <a:gd name="T92" fmla="*/ 36 w 90"/>
                <a:gd name="T93" fmla="*/ 30 h 90"/>
                <a:gd name="T94" fmla="*/ 41 w 90"/>
                <a:gd name="T95" fmla="*/ 35 h 90"/>
                <a:gd name="T96" fmla="*/ 40 w 90"/>
                <a:gd name="T97" fmla="*/ 24 h 90"/>
                <a:gd name="T98" fmla="*/ 42 w 90"/>
                <a:gd name="T99" fmla="*/ 35 h 90"/>
                <a:gd name="T100" fmla="*/ 43 w 90"/>
                <a:gd name="T101" fmla="*/ 37 h 90"/>
                <a:gd name="T102" fmla="*/ 47 w 90"/>
                <a:gd name="T103" fmla="*/ 30 h 90"/>
                <a:gd name="T104" fmla="*/ 45 w 90"/>
                <a:gd name="T105" fmla="*/ 37 h 90"/>
                <a:gd name="T106" fmla="*/ 50 w 90"/>
                <a:gd name="T107" fmla="*/ 26 h 90"/>
                <a:gd name="T108" fmla="*/ 49 w 90"/>
                <a:gd name="T109" fmla="*/ 41 h 90"/>
                <a:gd name="T110" fmla="*/ 49 w 90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0">
                  <a:moveTo>
                    <a:pt x="68" y="66"/>
                  </a:moveTo>
                  <a:cubicBezTo>
                    <a:pt x="77" y="68"/>
                    <a:pt x="86" y="65"/>
                    <a:pt x="88" y="51"/>
                  </a:cubicBezTo>
                  <a:cubicBezTo>
                    <a:pt x="90" y="33"/>
                    <a:pt x="77" y="28"/>
                    <a:pt x="65" y="31"/>
                  </a:cubicBezTo>
                  <a:cubicBezTo>
                    <a:pt x="71" y="20"/>
                    <a:pt x="72" y="6"/>
                    <a:pt x="54" y="2"/>
                  </a:cubicBezTo>
                  <a:cubicBezTo>
                    <a:pt x="42" y="0"/>
                    <a:pt x="36" y="4"/>
                    <a:pt x="34" y="11"/>
                  </a:cubicBezTo>
                  <a:cubicBezTo>
                    <a:pt x="27" y="7"/>
                    <a:pt x="20" y="7"/>
                    <a:pt x="12" y="16"/>
                  </a:cubicBezTo>
                  <a:cubicBezTo>
                    <a:pt x="4" y="26"/>
                    <a:pt x="5" y="34"/>
                    <a:pt x="11" y="40"/>
                  </a:cubicBezTo>
                  <a:cubicBezTo>
                    <a:pt x="4" y="43"/>
                    <a:pt x="0" y="51"/>
                    <a:pt x="5" y="63"/>
                  </a:cubicBezTo>
                  <a:cubicBezTo>
                    <a:pt x="12" y="77"/>
                    <a:pt x="23" y="76"/>
                    <a:pt x="32" y="70"/>
                  </a:cubicBezTo>
                  <a:cubicBezTo>
                    <a:pt x="32" y="81"/>
                    <a:pt x="38" y="90"/>
                    <a:pt x="54" y="87"/>
                  </a:cubicBezTo>
                  <a:cubicBezTo>
                    <a:pt x="68" y="84"/>
                    <a:pt x="70" y="75"/>
                    <a:pt x="68" y="66"/>
                  </a:cubicBezTo>
                  <a:close/>
                  <a:moveTo>
                    <a:pt x="52" y="22"/>
                  </a:moveTo>
                  <a:cubicBezTo>
                    <a:pt x="53" y="23"/>
                    <a:pt x="54" y="24"/>
                    <a:pt x="53" y="25"/>
                  </a:cubicBezTo>
                  <a:cubicBezTo>
                    <a:pt x="53" y="26"/>
                    <a:pt x="52" y="26"/>
                    <a:pt x="52" y="26"/>
                  </a:cubicBezTo>
                  <a:cubicBezTo>
                    <a:pt x="51" y="33"/>
                    <a:pt x="49" y="36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38"/>
                    <a:pt x="48" y="38"/>
                  </a:cubicBezTo>
                  <a:cubicBezTo>
                    <a:pt x="49" y="36"/>
                    <a:pt x="51" y="34"/>
                    <a:pt x="53" y="33"/>
                  </a:cubicBezTo>
                  <a:cubicBezTo>
                    <a:pt x="53" y="32"/>
                    <a:pt x="53" y="31"/>
                    <a:pt x="53" y="31"/>
                  </a:cubicBezTo>
                  <a:cubicBezTo>
                    <a:pt x="54" y="30"/>
                    <a:pt x="55" y="30"/>
                    <a:pt x="56" y="31"/>
                  </a:cubicBezTo>
                  <a:cubicBezTo>
                    <a:pt x="57" y="31"/>
                    <a:pt x="57" y="33"/>
                    <a:pt x="56" y="33"/>
                  </a:cubicBezTo>
                  <a:cubicBezTo>
                    <a:pt x="56" y="34"/>
                    <a:pt x="55" y="34"/>
                    <a:pt x="54" y="34"/>
                  </a:cubicBezTo>
                  <a:cubicBezTo>
                    <a:pt x="52" y="35"/>
                    <a:pt x="51" y="37"/>
                    <a:pt x="49" y="39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9"/>
                    <a:pt x="50" y="39"/>
                    <a:pt x="49" y="40"/>
                  </a:cubicBezTo>
                  <a:cubicBezTo>
                    <a:pt x="50" y="40"/>
                    <a:pt x="51" y="40"/>
                    <a:pt x="52" y="41"/>
                  </a:cubicBezTo>
                  <a:cubicBezTo>
                    <a:pt x="53" y="41"/>
                    <a:pt x="54" y="42"/>
                    <a:pt x="57" y="40"/>
                  </a:cubicBezTo>
                  <a:cubicBezTo>
                    <a:pt x="57" y="39"/>
                    <a:pt x="57" y="38"/>
                    <a:pt x="58" y="37"/>
                  </a:cubicBezTo>
                  <a:cubicBezTo>
                    <a:pt x="59" y="37"/>
                    <a:pt x="61" y="37"/>
                    <a:pt x="61" y="38"/>
                  </a:cubicBezTo>
                  <a:cubicBezTo>
                    <a:pt x="61" y="39"/>
                    <a:pt x="61" y="41"/>
                    <a:pt x="60" y="41"/>
                  </a:cubicBezTo>
                  <a:cubicBezTo>
                    <a:pt x="59" y="41"/>
                    <a:pt x="59" y="41"/>
                    <a:pt x="58" y="41"/>
                  </a:cubicBezTo>
                  <a:cubicBezTo>
                    <a:pt x="55" y="43"/>
                    <a:pt x="53" y="43"/>
                    <a:pt x="52" y="42"/>
                  </a:cubicBezTo>
                  <a:cubicBezTo>
                    <a:pt x="52" y="43"/>
                    <a:pt x="51" y="43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4" y="44"/>
                    <a:pt x="55" y="43"/>
                  </a:cubicBezTo>
                  <a:cubicBezTo>
                    <a:pt x="59" y="43"/>
                    <a:pt x="61" y="42"/>
                    <a:pt x="64" y="44"/>
                  </a:cubicBezTo>
                  <a:cubicBezTo>
                    <a:pt x="64" y="44"/>
                    <a:pt x="65" y="44"/>
                    <a:pt x="65" y="44"/>
                  </a:cubicBezTo>
                  <a:cubicBezTo>
                    <a:pt x="66" y="44"/>
                    <a:pt x="67" y="45"/>
                    <a:pt x="67" y="46"/>
                  </a:cubicBezTo>
                  <a:cubicBezTo>
                    <a:pt x="67" y="47"/>
                    <a:pt x="66" y="48"/>
                    <a:pt x="65" y="48"/>
                  </a:cubicBezTo>
                  <a:cubicBezTo>
                    <a:pt x="64" y="48"/>
                    <a:pt x="63" y="47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1" y="44"/>
                    <a:pt x="59" y="44"/>
                    <a:pt x="55" y="45"/>
                  </a:cubicBezTo>
                  <a:cubicBezTo>
                    <a:pt x="55" y="45"/>
                    <a:pt x="55" y="45"/>
                    <a:pt x="54" y="45"/>
                  </a:cubicBezTo>
                  <a:cubicBezTo>
                    <a:pt x="54" y="46"/>
                    <a:pt x="50" y="45"/>
                    <a:pt x="50" y="46"/>
                  </a:cubicBezTo>
                  <a:cubicBezTo>
                    <a:pt x="50" y="47"/>
                    <a:pt x="51" y="47"/>
                    <a:pt x="51" y="48"/>
                  </a:cubicBezTo>
                  <a:cubicBezTo>
                    <a:pt x="51" y="48"/>
                    <a:pt x="51" y="49"/>
                    <a:pt x="51" y="49"/>
                  </a:cubicBezTo>
                  <a:cubicBezTo>
                    <a:pt x="52" y="50"/>
                    <a:pt x="52" y="51"/>
                    <a:pt x="56" y="52"/>
                  </a:cubicBezTo>
                  <a:cubicBezTo>
                    <a:pt x="56" y="51"/>
                    <a:pt x="57" y="51"/>
                    <a:pt x="58" y="51"/>
                  </a:cubicBezTo>
                  <a:cubicBezTo>
                    <a:pt x="59" y="52"/>
                    <a:pt x="60" y="53"/>
                    <a:pt x="59" y="54"/>
                  </a:cubicBezTo>
                  <a:cubicBezTo>
                    <a:pt x="59" y="55"/>
                    <a:pt x="58" y="56"/>
                    <a:pt x="57" y="55"/>
                  </a:cubicBezTo>
                  <a:cubicBezTo>
                    <a:pt x="56" y="55"/>
                    <a:pt x="56" y="54"/>
                    <a:pt x="56" y="54"/>
                  </a:cubicBezTo>
                  <a:cubicBezTo>
                    <a:pt x="51" y="53"/>
                    <a:pt x="50" y="51"/>
                    <a:pt x="50" y="49"/>
                  </a:cubicBezTo>
                  <a:cubicBezTo>
                    <a:pt x="50" y="49"/>
                    <a:pt x="50" y="49"/>
                    <a:pt x="50" y="48"/>
                  </a:cubicBezTo>
                  <a:cubicBezTo>
                    <a:pt x="50" y="48"/>
                    <a:pt x="49" y="48"/>
                    <a:pt x="49" y="48"/>
                  </a:cubicBezTo>
                  <a:cubicBezTo>
                    <a:pt x="49" y="48"/>
                    <a:pt x="50" y="50"/>
                    <a:pt x="48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8" y="51"/>
                    <a:pt x="48" y="50"/>
                    <a:pt x="48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8" y="53"/>
                    <a:pt x="49" y="53"/>
                    <a:pt x="50" y="53"/>
                  </a:cubicBezTo>
                  <a:cubicBezTo>
                    <a:pt x="52" y="54"/>
                    <a:pt x="54" y="55"/>
                    <a:pt x="56" y="59"/>
                  </a:cubicBezTo>
                  <a:cubicBezTo>
                    <a:pt x="56" y="59"/>
                    <a:pt x="57" y="60"/>
                    <a:pt x="57" y="60"/>
                  </a:cubicBezTo>
                  <a:cubicBezTo>
                    <a:pt x="58" y="61"/>
                    <a:pt x="57" y="62"/>
                    <a:pt x="56" y="63"/>
                  </a:cubicBezTo>
                  <a:cubicBezTo>
                    <a:pt x="55" y="63"/>
                    <a:pt x="54" y="63"/>
                    <a:pt x="53" y="62"/>
                  </a:cubicBezTo>
                  <a:cubicBezTo>
                    <a:pt x="53" y="61"/>
                    <a:pt x="53" y="60"/>
                    <a:pt x="54" y="59"/>
                  </a:cubicBezTo>
                  <a:cubicBezTo>
                    <a:pt x="53" y="56"/>
                    <a:pt x="51" y="55"/>
                    <a:pt x="50" y="55"/>
                  </a:cubicBezTo>
                  <a:cubicBezTo>
                    <a:pt x="49" y="55"/>
                    <a:pt x="48" y="54"/>
                    <a:pt x="47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7" y="54"/>
                    <a:pt x="47" y="53"/>
                  </a:cubicBezTo>
                  <a:cubicBezTo>
                    <a:pt x="47" y="56"/>
                    <a:pt x="48" y="58"/>
                    <a:pt x="48" y="60"/>
                  </a:cubicBezTo>
                  <a:cubicBezTo>
                    <a:pt x="49" y="60"/>
                    <a:pt x="49" y="61"/>
                    <a:pt x="49" y="61"/>
                  </a:cubicBezTo>
                  <a:cubicBezTo>
                    <a:pt x="50" y="62"/>
                    <a:pt x="49" y="64"/>
                    <a:pt x="48" y="64"/>
                  </a:cubicBezTo>
                  <a:cubicBezTo>
                    <a:pt x="47" y="64"/>
                    <a:pt x="46" y="64"/>
                    <a:pt x="45" y="63"/>
                  </a:cubicBezTo>
                  <a:cubicBezTo>
                    <a:pt x="45" y="62"/>
                    <a:pt x="46" y="61"/>
                    <a:pt x="46" y="60"/>
                  </a:cubicBezTo>
                  <a:cubicBezTo>
                    <a:pt x="46" y="58"/>
                    <a:pt x="46" y="56"/>
                    <a:pt x="45" y="53"/>
                  </a:cubicBezTo>
                  <a:cubicBezTo>
                    <a:pt x="45" y="52"/>
                    <a:pt x="45" y="52"/>
                    <a:pt x="44" y="51"/>
                  </a:cubicBezTo>
                  <a:cubicBezTo>
                    <a:pt x="44" y="51"/>
                    <a:pt x="44" y="52"/>
                    <a:pt x="44" y="52"/>
                  </a:cubicBezTo>
                  <a:cubicBezTo>
                    <a:pt x="44" y="56"/>
                    <a:pt x="44" y="58"/>
                    <a:pt x="42" y="60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63"/>
                    <a:pt x="41" y="63"/>
                    <a:pt x="40" y="63"/>
                  </a:cubicBezTo>
                  <a:cubicBezTo>
                    <a:pt x="38" y="63"/>
                    <a:pt x="38" y="62"/>
                    <a:pt x="38" y="61"/>
                  </a:cubicBezTo>
                  <a:cubicBezTo>
                    <a:pt x="38" y="60"/>
                    <a:pt x="39" y="59"/>
                    <a:pt x="40" y="59"/>
                  </a:cubicBezTo>
                  <a:cubicBezTo>
                    <a:pt x="40" y="59"/>
                    <a:pt x="41" y="59"/>
                    <a:pt x="41" y="59"/>
                  </a:cubicBezTo>
                  <a:cubicBezTo>
                    <a:pt x="43" y="57"/>
                    <a:pt x="42" y="55"/>
                    <a:pt x="42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1" y="51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1"/>
                    <a:pt x="41" y="51"/>
                  </a:cubicBezTo>
                  <a:cubicBezTo>
                    <a:pt x="41" y="53"/>
                    <a:pt x="41" y="55"/>
                    <a:pt x="36" y="57"/>
                  </a:cubicBezTo>
                  <a:cubicBezTo>
                    <a:pt x="36" y="57"/>
                    <a:pt x="36" y="58"/>
                    <a:pt x="36" y="58"/>
                  </a:cubicBezTo>
                  <a:cubicBezTo>
                    <a:pt x="35" y="59"/>
                    <a:pt x="33" y="59"/>
                    <a:pt x="33" y="58"/>
                  </a:cubicBezTo>
                  <a:cubicBezTo>
                    <a:pt x="32" y="57"/>
                    <a:pt x="32" y="56"/>
                    <a:pt x="33" y="55"/>
                  </a:cubicBezTo>
                  <a:cubicBezTo>
                    <a:pt x="34" y="54"/>
                    <a:pt x="35" y="55"/>
                    <a:pt x="36" y="55"/>
                  </a:cubicBezTo>
                  <a:cubicBezTo>
                    <a:pt x="39" y="54"/>
                    <a:pt x="39" y="53"/>
                    <a:pt x="39" y="51"/>
                  </a:cubicBezTo>
                  <a:cubicBezTo>
                    <a:pt x="39" y="51"/>
                    <a:pt x="39" y="50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36" y="54"/>
                    <a:pt x="34" y="53"/>
                    <a:pt x="32" y="53"/>
                  </a:cubicBezTo>
                  <a:cubicBezTo>
                    <a:pt x="31" y="53"/>
                    <a:pt x="29" y="53"/>
                    <a:pt x="26" y="55"/>
                  </a:cubicBezTo>
                  <a:cubicBezTo>
                    <a:pt x="27" y="56"/>
                    <a:pt x="27" y="57"/>
                    <a:pt x="26" y="58"/>
                  </a:cubicBezTo>
                  <a:cubicBezTo>
                    <a:pt x="25" y="59"/>
                    <a:pt x="24" y="59"/>
                    <a:pt x="23" y="58"/>
                  </a:cubicBezTo>
                  <a:cubicBezTo>
                    <a:pt x="22" y="57"/>
                    <a:pt x="23" y="55"/>
                    <a:pt x="23" y="55"/>
                  </a:cubicBezTo>
                  <a:cubicBezTo>
                    <a:pt x="24" y="54"/>
                    <a:pt x="25" y="54"/>
                    <a:pt x="25" y="54"/>
                  </a:cubicBezTo>
                  <a:cubicBezTo>
                    <a:pt x="28" y="51"/>
                    <a:pt x="30" y="51"/>
                    <a:pt x="32" y="52"/>
                  </a:cubicBezTo>
                  <a:cubicBezTo>
                    <a:pt x="34" y="52"/>
                    <a:pt x="35" y="52"/>
                    <a:pt x="38" y="49"/>
                  </a:cubicBezTo>
                  <a:cubicBezTo>
                    <a:pt x="38" y="49"/>
                    <a:pt x="38" y="49"/>
                    <a:pt x="37" y="48"/>
                  </a:cubicBezTo>
                  <a:cubicBezTo>
                    <a:pt x="37" y="48"/>
                    <a:pt x="36" y="49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2" y="48"/>
                    <a:pt x="30" y="48"/>
                    <a:pt x="28" y="48"/>
                  </a:cubicBezTo>
                  <a:cubicBezTo>
                    <a:pt x="28" y="49"/>
                    <a:pt x="27" y="49"/>
                    <a:pt x="26" y="49"/>
                  </a:cubicBezTo>
                  <a:cubicBezTo>
                    <a:pt x="25" y="50"/>
                    <a:pt x="24" y="49"/>
                    <a:pt x="24" y="48"/>
                  </a:cubicBezTo>
                  <a:cubicBezTo>
                    <a:pt x="24" y="47"/>
                    <a:pt x="24" y="46"/>
                    <a:pt x="26" y="45"/>
                  </a:cubicBezTo>
                  <a:cubicBezTo>
                    <a:pt x="26" y="45"/>
                    <a:pt x="27" y="46"/>
                    <a:pt x="28" y="47"/>
                  </a:cubicBezTo>
                  <a:cubicBezTo>
                    <a:pt x="30" y="47"/>
                    <a:pt x="32" y="47"/>
                    <a:pt x="35" y="46"/>
                  </a:cubicBezTo>
                  <a:cubicBezTo>
                    <a:pt x="35" y="46"/>
                    <a:pt x="35" y="46"/>
                    <a:pt x="36" y="46"/>
                  </a:cubicBezTo>
                  <a:cubicBezTo>
                    <a:pt x="35" y="46"/>
                    <a:pt x="33" y="46"/>
                    <a:pt x="33" y="45"/>
                  </a:cubicBezTo>
                  <a:cubicBezTo>
                    <a:pt x="33" y="45"/>
                    <a:pt x="36" y="44"/>
                    <a:pt x="36" y="44"/>
                  </a:cubicBezTo>
                  <a:cubicBezTo>
                    <a:pt x="36" y="44"/>
                    <a:pt x="35" y="43"/>
                    <a:pt x="36" y="43"/>
                  </a:cubicBezTo>
                  <a:cubicBezTo>
                    <a:pt x="36" y="43"/>
                    <a:pt x="37" y="43"/>
                    <a:pt x="37" y="43"/>
                  </a:cubicBezTo>
                  <a:cubicBezTo>
                    <a:pt x="35" y="42"/>
                    <a:pt x="33" y="42"/>
                    <a:pt x="30" y="41"/>
                  </a:cubicBezTo>
                  <a:cubicBezTo>
                    <a:pt x="30" y="42"/>
                    <a:pt x="29" y="43"/>
                    <a:pt x="28" y="43"/>
                  </a:cubicBezTo>
                  <a:cubicBezTo>
                    <a:pt x="27" y="43"/>
                    <a:pt x="26" y="41"/>
                    <a:pt x="26" y="40"/>
                  </a:cubicBezTo>
                  <a:cubicBezTo>
                    <a:pt x="27" y="39"/>
                    <a:pt x="28" y="39"/>
                    <a:pt x="29" y="39"/>
                  </a:cubicBezTo>
                  <a:cubicBezTo>
                    <a:pt x="30" y="39"/>
                    <a:pt x="30" y="39"/>
                    <a:pt x="30" y="40"/>
                  </a:cubicBezTo>
                  <a:cubicBezTo>
                    <a:pt x="32" y="40"/>
                    <a:pt x="33" y="40"/>
                    <a:pt x="34" y="40"/>
                  </a:cubicBezTo>
                  <a:cubicBezTo>
                    <a:pt x="35" y="40"/>
                    <a:pt x="36" y="40"/>
                    <a:pt x="36" y="40"/>
                  </a:cubicBezTo>
                  <a:cubicBezTo>
                    <a:pt x="36" y="39"/>
                    <a:pt x="35" y="39"/>
                    <a:pt x="34" y="38"/>
                  </a:cubicBezTo>
                  <a:cubicBezTo>
                    <a:pt x="32" y="36"/>
                    <a:pt x="30" y="33"/>
                    <a:pt x="28" y="31"/>
                  </a:cubicBezTo>
                  <a:cubicBezTo>
                    <a:pt x="27" y="31"/>
                    <a:pt x="27" y="31"/>
                    <a:pt x="26" y="31"/>
                  </a:cubicBezTo>
                  <a:cubicBezTo>
                    <a:pt x="25" y="30"/>
                    <a:pt x="25" y="29"/>
                    <a:pt x="26" y="28"/>
                  </a:cubicBezTo>
                  <a:cubicBezTo>
                    <a:pt x="27" y="27"/>
                    <a:pt x="28" y="27"/>
                    <a:pt x="29" y="28"/>
                  </a:cubicBezTo>
                  <a:cubicBezTo>
                    <a:pt x="30" y="28"/>
                    <a:pt x="30" y="29"/>
                    <a:pt x="29" y="30"/>
                  </a:cubicBezTo>
                  <a:cubicBezTo>
                    <a:pt x="31" y="32"/>
                    <a:pt x="33" y="35"/>
                    <a:pt x="35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7" y="37"/>
                    <a:pt x="38" y="39"/>
                    <a:pt x="39" y="38"/>
                  </a:cubicBezTo>
                  <a:cubicBezTo>
                    <a:pt x="38" y="37"/>
                    <a:pt x="37" y="35"/>
                    <a:pt x="35" y="33"/>
                  </a:cubicBezTo>
                  <a:cubicBezTo>
                    <a:pt x="35" y="34"/>
                    <a:pt x="33" y="33"/>
                    <a:pt x="33" y="32"/>
                  </a:cubicBezTo>
                  <a:cubicBezTo>
                    <a:pt x="32" y="31"/>
                    <a:pt x="32" y="30"/>
                    <a:pt x="33" y="29"/>
                  </a:cubicBezTo>
                  <a:cubicBezTo>
                    <a:pt x="34" y="29"/>
                    <a:pt x="36" y="29"/>
                    <a:pt x="36" y="30"/>
                  </a:cubicBezTo>
                  <a:cubicBezTo>
                    <a:pt x="37" y="31"/>
                    <a:pt x="37" y="31"/>
                    <a:pt x="36" y="32"/>
                  </a:cubicBezTo>
                  <a:cubicBezTo>
                    <a:pt x="38" y="34"/>
                    <a:pt x="39" y="35"/>
                    <a:pt x="40" y="37"/>
                  </a:cubicBezTo>
                  <a:cubicBezTo>
                    <a:pt x="40" y="36"/>
                    <a:pt x="40" y="35"/>
                    <a:pt x="41" y="35"/>
                  </a:cubicBezTo>
                  <a:cubicBezTo>
                    <a:pt x="42" y="33"/>
                    <a:pt x="42" y="32"/>
                    <a:pt x="41" y="28"/>
                  </a:cubicBezTo>
                  <a:cubicBezTo>
                    <a:pt x="40" y="29"/>
                    <a:pt x="39" y="28"/>
                    <a:pt x="39" y="27"/>
                  </a:cubicBezTo>
                  <a:cubicBezTo>
                    <a:pt x="39" y="26"/>
                    <a:pt x="39" y="25"/>
                    <a:pt x="40" y="24"/>
                  </a:cubicBezTo>
                  <a:cubicBezTo>
                    <a:pt x="42" y="24"/>
                    <a:pt x="43" y="25"/>
                    <a:pt x="43" y="26"/>
                  </a:cubicBezTo>
                  <a:cubicBezTo>
                    <a:pt x="43" y="27"/>
                    <a:pt x="43" y="27"/>
                    <a:pt x="42" y="28"/>
                  </a:cubicBezTo>
                  <a:cubicBezTo>
                    <a:pt x="44" y="32"/>
                    <a:pt x="43" y="34"/>
                    <a:pt x="42" y="35"/>
                  </a:cubicBezTo>
                  <a:cubicBezTo>
                    <a:pt x="42" y="36"/>
                    <a:pt x="42" y="36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4" y="35"/>
                    <a:pt x="44" y="33"/>
                  </a:cubicBezTo>
                  <a:cubicBezTo>
                    <a:pt x="44" y="33"/>
                    <a:pt x="44" y="32"/>
                    <a:pt x="44" y="32"/>
                  </a:cubicBezTo>
                  <a:cubicBezTo>
                    <a:pt x="44" y="31"/>
                    <a:pt x="45" y="30"/>
                    <a:pt x="47" y="30"/>
                  </a:cubicBezTo>
                  <a:cubicBezTo>
                    <a:pt x="48" y="30"/>
                    <a:pt x="48" y="32"/>
                    <a:pt x="48" y="33"/>
                  </a:cubicBezTo>
                  <a:cubicBezTo>
                    <a:pt x="48" y="34"/>
                    <a:pt x="47" y="34"/>
                    <a:pt x="46" y="34"/>
                  </a:cubicBezTo>
                  <a:cubicBezTo>
                    <a:pt x="45" y="35"/>
                    <a:pt x="45" y="36"/>
                    <a:pt x="45" y="37"/>
                  </a:cubicBezTo>
                  <a:cubicBezTo>
                    <a:pt x="45" y="37"/>
                    <a:pt x="45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8" y="35"/>
                    <a:pt x="50" y="32"/>
                    <a:pt x="50" y="26"/>
                  </a:cubicBezTo>
                  <a:cubicBezTo>
                    <a:pt x="49" y="26"/>
                    <a:pt x="49" y="25"/>
                    <a:pt x="49" y="24"/>
                  </a:cubicBezTo>
                  <a:cubicBezTo>
                    <a:pt x="50" y="23"/>
                    <a:pt x="51" y="22"/>
                    <a:pt x="52" y="22"/>
                  </a:cubicBezTo>
                  <a:close/>
                  <a:moveTo>
                    <a:pt x="49" y="41"/>
                  </a:moveTo>
                  <a:cubicBezTo>
                    <a:pt x="50" y="41"/>
                    <a:pt x="51" y="42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49" y="43"/>
                    <a:pt x="49" y="42"/>
                  </a:cubicBezTo>
                  <a:cubicBezTo>
                    <a:pt x="49" y="42"/>
                    <a:pt x="49" y="42"/>
                    <a:pt x="49" y="41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10988676" y="760413"/>
              <a:ext cx="328613" cy="331788"/>
            </a:xfrm>
            <a:custGeom>
              <a:avLst/>
              <a:gdLst>
                <a:gd name="T0" fmla="*/ 65 w 90"/>
                <a:gd name="T1" fmla="*/ 31 h 91"/>
                <a:gd name="T2" fmla="*/ 12 w 90"/>
                <a:gd name="T3" fmla="*/ 17 h 91"/>
                <a:gd name="T4" fmla="*/ 31 w 90"/>
                <a:gd name="T5" fmla="*/ 71 h 91"/>
                <a:gd name="T6" fmla="*/ 51 w 90"/>
                <a:gd name="T7" fmla="*/ 23 h 91"/>
                <a:gd name="T8" fmla="*/ 47 w 90"/>
                <a:gd name="T9" fmla="*/ 39 h 91"/>
                <a:gd name="T10" fmla="*/ 47 w 90"/>
                <a:gd name="T11" fmla="*/ 39 h 91"/>
                <a:gd name="T12" fmla="*/ 56 w 90"/>
                <a:gd name="T13" fmla="*/ 31 h 91"/>
                <a:gd name="T14" fmla="*/ 49 w 90"/>
                <a:gd name="T15" fmla="*/ 39 h 91"/>
                <a:gd name="T16" fmla="*/ 52 w 90"/>
                <a:gd name="T17" fmla="*/ 41 h 91"/>
                <a:gd name="T18" fmla="*/ 61 w 90"/>
                <a:gd name="T19" fmla="*/ 39 h 91"/>
                <a:gd name="T20" fmla="*/ 51 w 90"/>
                <a:gd name="T21" fmla="*/ 43 h 91"/>
                <a:gd name="T22" fmla="*/ 55 w 90"/>
                <a:gd name="T23" fmla="*/ 44 h 91"/>
                <a:gd name="T24" fmla="*/ 67 w 90"/>
                <a:gd name="T25" fmla="*/ 47 h 91"/>
                <a:gd name="T26" fmla="*/ 63 w 90"/>
                <a:gd name="T27" fmla="*/ 46 h 91"/>
                <a:gd name="T28" fmla="*/ 50 w 90"/>
                <a:gd name="T29" fmla="*/ 47 h 91"/>
                <a:gd name="T30" fmla="*/ 55 w 90"/>
                <a:gd name="T31" fmla="*/ 53 h 91"/>
                <a:gd name="T32" fmla="*/ 56 w 90"/>
                <a:gd name="T33" fmla="*/ 56 h 91"/>
                <a:gd name="T34" fmla="*/ 49 w 90"/>
                <a:gd name="T35" fmla="*/ 49 h 91"/>
                <a:gd name="T36" fmla="*/ 49 w 90"/>
                <a:gd name="T37" fmla="*/ 51 h 91"/>
                <a:gd name="T38" fmla="*/ 50 w 90"/>
                <a:gd name="T39" fmla="*/ 54 h 91"/>
                <a:gd name="T40" fmla="*/ 56 w 90"/>
                <a:gd name="T41" fmla="*/ 64 h 91"/>
                <a:gd name="T42" fmla="*/ 50 w 90"/>
                <a:gd name="T43" fmla="*/ 56 h 91"/>
                <a:gd name="T44" fmla="*/ 46 w 90"/>
                <a:gd name="T45" fmla="*/ 54 h 91"/>
                <a:gd name="T46" fmla="*/ 48 w 90"/>
                <a:gd name="T47" fmla="*/ 65 h 91"/>
                <a:gd name="T48" fmla="*/ 45 w 90"/>
                <a:gd name="T49" fmla="*/ 54 h 91"/>
                <a:gd name="T50" fmla="*/ 41 w 90"/>
                <a:gd name="T51" fmla="*/ 61 h 91"/>
                <a:gd name="T52" fmla="*/ 37 w 90"/>
                <a:gd name="T53" fmla="*/ 62 h 91"/>
                <a:gd name="T54" fmla="*/ 42 w 90"/>
                <a:gd name="T55" fmla="*/ 53 h 91"/>
                <a:gd name="T56" fmla="*/ 41 w 90"/>
                <a:gd name="T57" fmla="*/ 51 h 91"/>
                <a:gd name="T58" fmla="*/ 36 w 90"/>
                <a:gd name="T59" fmla="*/ 58 h 91"/>
                <a:gd name="T60" fmla="*/ 33 w 90"/>
                <a:gd name="T61" fmla="*/ 56 h 91"/>
                <a:gd name="T62" fmla="*/ 39 w 90"/>
                <a:gd name="T63" fmla="*/ 50 h 91"/>
                <a:gd name="T64" fmla="*/ 26 w 90"/>
                <a:gd name="T65" fmla="*/ 56 h 91"/>
                <a:gd name="T66" fmla="*/ 23 w 90"/>
                <a:gd name="T67" fmla="*/ 55 h 91"/>
                <a:gd name="T68" fmla="*/ 37 w 90"/>
                <a:gd name="T69" fmla="*/ 50 h 91"/>
                <a:gd name="T70" fmla="*/ 35 w 90"/>
                <a:gd name="T71" fmla="*/ 48 h 91"/>
                <a:gd name="T72" fmla="*/ 26 w 90"/>
                <a:gd name="T73" fmla="*/ 50 h 91"/>
                <a:gd name="T74" fmla="*/ 27 w 90"/>
                <a:gd name="T75" fmla="*/ 47 h 91"/>
                <a:gd name="T76" fmla="*/ 33 w 90"/>
                <a:gd name="T77" fmla="*/ 46 h 91"/>
                <a:gd name="T78" fmla="*/ 37 w 90"/>
                <a:gd name="T79" fmla="*/ 43 h 91"/>
                <a:gd name="T80" fmla="*/ 26 w 90"/>
                <a:gd name="T81" fmla="*/ 41 h 91"/>
                <a:gd name="T82" fmla="*/ 34 w 90"/>
                <a:gd name="T83" fmla="*/ 41 h 91"/>
                <a:gd name="T84" fmla="*/ 28 w 90"/>
                <a:gd name="T85" fmla="*/ 32 h 91"/>
                <a:gd name="T86" fmla="*/ 29 w 90"/>
                <a:gd name="T87" fmla="*/ 28 h 91"/>
                <a:gd name="T88" fmla="*/ 35 w 90"/>
                <a:gd name="T89" fmla="*/ 38 h 91"/>
                <a:gd name="T90" fmla="*/ 35 w 90"/>
                <a:gd name="T91" fmla="*/ 34 h 91"/>
                <a:gd name="T92" fmla="*/ 36 w 90"/>
                <a:gd name="T93" fmla="*/ 31 h 91"/>
                <a:gd name="T94" fmla="*/ 41 w 90"/>
                <a:gd name="T95" fmla="*/ 35 h 91"/>
                <a:gd name="T96" fmla="*/ 40 w 90"/>
                <a:gd name="T97" fmla="*/ 25 h 91"/>
                <a:gd name="T98" fmla="*/ 42 w 90"/>
                <a:gd name="T99" fmla="*/ 36 h 91"/>
                <a:gd name="T100" fmla="*/ 43 w 90"/>
                <a:gd name="T101" fmla="*/ 38 h 91"/>
                <a:gd name="T102" fmla="*/ 46 w 90"/>
                <a:gd name="T103" fmla="*/ 31 h 91"/>
                <a:gd name="T104" fmla="*/ 44 w 90"/>
                <a:gd name="T105" fmla="*/ 37 h 91"/>
                <a:gd name="T106" fmla="*/ 50 w 90"/>
                <a:gd name="T107" fmla="*/ 27 h 91"/>
                <a:gd name="T108" fmla="*/ 49 w 90"/>
                <a:gd name="T109" fmla="*/ 42 h 91"/>
                <a:gd name="T110" fmla="*/ 49 w 90"/>
                <a:gd name="T111" fmla="*/ 4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67"/>
                  </a:moveTo>
                  <a:cubicBezTo>
                    <a:pt x="77" y="69"/>
                    <a:pt x="85" y="66"/>
                    <a:pt x="87" y="51"/>
                  </a:cubicBezTo>
                  <a:cubicBezTo>
                    <a:pt x="90" y="33"/>
                    <a:pt x="77" y="29"/>
                    <a:pt x="65" y="31"/>
                  </a:cubicBezTo>
                  <a:cubicBezTo>
                    <a:pt x="71" y="20"/>
                    <a:pt x="72" y="7"/>
                    <a:pt x="54" y="3"/>
                  </a:cubicBezTo>
                  <a:cubicBezTo>
                    <a:pt x="42" y="0"/>
                    <a:pt x="36" y="5"/>
                    <a:pt x="33" y="12"/>
                  </a:cubicBezTo>
                  <a:cubicBezTo>
                    <a:pt x="27" y="8"/>
                    <a:pt x="19" y="8"/>
                    <a:pt x="12" y="17"/>
                  </a:cubicBezTo>
                  <a:cubicBezTo>
                    <a:pt x="3" y="27"/>
                    <a:pt x="5" y="35"/>
                    <a:pt x="11" y="40"/>
                  </a:cubicBezTo>
                  <a:cubicBezTo>
                    <a:pt x="4" y="44"/>
                    <a:pt x="0" y="52"/>
                    <a:pt x="5" y="63"/>
                  </a:cubicBezTo>
                  <a:cubicBezTo>
                    <a:pt x="12" y="78"/>
                    <a:pt x="23" y="77"/>
                    <a:pt x="31" y="71"/>
                  </a:cubicBezTo>
                  <a:cubicBezTo>
                    <a:pt x="32" y="82"/>
                    <a:pt x="37" y="91"/>
                    <a:pt x="53" y="88"/>
                  </a:cubicBezTo>
                  <a:cubicBezTo>
                    <a:pt x="67" y="85"/>
                    <a:pt x="70" y="76"/>
                    <a:pt x="68" y="67"/>
                  </a:cubicBezTo>
                  <a:close/>
                  <a:moveTo>
                    <a:pt x="51" y="23"/>
                  </a:moveTo>
                  <a:cubicBezTo>
                    <a:pt x="53" y="23"/>
                    <a:pt x="53" y="25"/>
                    <a:pt x="53" y="26"/>
                  </a:cubicBezTo>
                  <a:cubicBezTo>
                    <a:pt x="53" y="26"/>
                    <a:pt x="52" y="27"/>
                    <a:pt x="52" y="27"/>
                  </a:cubicBezTo>
                  <a:cubicBezTo>
                    <a:pt x="51" y="33"/>
                    <a:pt x="48" y="37"/>
                    <a:pt x="47" y="39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9" y="37"/>
                    <a:pt x="51" y="35"/>
                    <a:pt x="52" y="34"/>
                  </a:cubicBezTo>
                  <a:cubicBezTo>
                    <a:pt x="52" y="33"/>
                    <a:pt x="52" y="32"/>
                    <a:pt x="53" y="32"/>
                  </a:cubicBezTo>
                  <a:cubicBezTo>
                    <a:pt x="53" y="31"/>
                    <a:pt x="55" y="31"/>
                    <a:pt x="56" y="31"/>
                  </a:cubicBezTo>
                  <a:cubicBezTo>
                    <a:pt x="56" y="32"/>
                    <a:pt x="57" y="33"/>
                    <a:pt x="56" y="34"/>
                  </a:cubicBezTo>
                  <a:cubicBezTo>
                    <a:pt x="55" y="35"/>
                    <a:pt x="54" y="35"/>
                    <a:pt x="53" y="35"/>
                  </a:cubicBezTo>
                  <a:cubicBezTo>
                    <a:pt x="52" y="36"/>
                    <a:pt x="50" y="38"/>
                    <a:pt x="49" y="39"/>
                  </a:cubicBezTo>
                  <a:cubicBezTo>
                    <a:pt x="49" y="39"/>
                    <a:pt x="50" y="39"/>
                    <a:pt x="50" y="39"/>
                  </a:cubicBezTo>
                  <a:cubicBezTo>
                    <a:pt x="50" y="39"/>
                    <a:pt x="49" y="40"/>
                    <a:pt x="49" y="41"/>
                  </a:cubicBezTo>
                  <a:cubicBezTo>
                    <a:pt x="50" y="40"/>
                    <a:pt x="51" y="41"/>
                    <a:pt x="52" y="41"/>
                  </a:cubicBezTo>
                  <a:cubicBezTo>
                    <a:pt x="53" y="42"/>
                    <a:pt x="54" y="42"/>
                    <a:pt x="57" y="40"/>
                  </a:cubicBezTo>
                  <a:cubicBezTo>
                    <a:pt x="56" y="39"/>
                    <a:pt x="57" y="38"/>
                    <a:pt x="58" y="38"/>
                  </a:cubicBezTo>
                  <a:cubicBezTo>
                    <a:pt x="59" y="37"/>
                    <a:pt x="60" y="38"/>
                    <a:pt x="61" y="39"/>
                  </a:cubicBezTo>
                  <a:cubicBezTo>
                    <a:pt x="61" y="40"/>
                    <a:pt x="61" y="41"/>
                    <a:pt x="60" y="42"/>
                  </a:cubicBezTo>
                  <a:cubicBezTo>
                    <a:pt x="59" y="42"/>
                    <a:pt x="58" y="42"/>
                    <a:pt x="58" y="42"/>
                  </a:cubicBezTo>
                  <a:cubicBezTo>
                    <a:pt x="54" y="44"/>
                    <a:pt x="53" y="43"/>
                    <a:pt x="51" y="43"/>
                  </a:cubicBezTo>
                  <a:cubicBezTo>
                    <a:pt x="52" y="43"/>
                    <a:pt x="51" y="43"/>
                    <a:pt x="51" y="44"/>
                  </a:cubicBezTo>
                  <a:cubicBezTo>
                    <a:pt x="51" y="44"/>
                    <a:pt x="51" y="45"/>
                    <a:pt x="52" y="45"/>
                  </a:cubicBezTo>
                  <a:cubicBezTo>
                    <a:pt x="53" y="45"/>
                    <a:pt x="54" y="44"/>
                    <a:pt x="55" y="44"/>
                  </a:cubicBezTo>
                  <a:cubicBezTo>
                    <a:pt x="59" y="43"/>
                    <a:pt x="61" y="43"/>
                    <a:pt x="64" y="45"/>
                  </a:cubicBezTo>
                  <a:cubicBezTo>
                    <a:pt x="64" y="45"/>
                    <a:pt x="64" y="45"/>
                    <a:pt x="65" y="45"/>
                  </a:cubicBezTo>
                  <a:cubicBezTo>
                    <a:pt x="66" y="45"/>
                    <a:pt x="67" y="46"/>
                    <a:pt x="67" y="47"/>
                  </a:cubicBezTo>
                  <a:cubicBezTo>
                    <a:pt x="67" y="48"/>
                    <a:pt x="66" y="49"/>
                    <a:pt x="65" y="49"/>
                  </a:cubicBezTo>
                  <a:cubicBezTo>
                    <a:pt x="63" y="49"/>
                    <a:pt x="63" y="48"/>
                    <a:pt x="63" y="47"/>
                  </a:cubicBezTo>
                  <a:cubicBezTo>
                    <a:pt x="63" y="47"/>
                    <a:pt x="63" y="46"/>
                    <a:pt x="63" y="46"/>
                  </a:cubicBezTo>
                  <a:cubicBezTo>
                    <a:pt x="60" y="45"/>
                    <a:pt x="58" y="45"/>
                    <a:pt x="55" y="46"/>
                  </a:cubicBezTo>
                  <a:cubicBezTo>
                    <a:pt x="55" y="46"/>
                    <a:pt x="54" y="46"/>
                    <a:pt x="54" y="46"/>
                  </a:cubicBezTo>
                  <a:cubicBezTo>
                    <a:pt x="54" y="47"/>
                    <a:pt x="50" y="46"/>
                    <a:pt x="50" y="47"/>
                  </a:cubicBezTo>
                  <a:cubicBezTo>
                    <a:pt x="50" y="47"/>
                    <a:pt x="51" y="48"/>
                    <a:pt x="51" y="49"/>
                  </a:cubicBezTo>
                  <a:cubicBezTo>
                    <a:pt x="51" y="49"/>
                    <a:pt x="51" y="49"/>
                    <a:pt x="51" y="50"/>
                  </a:cubicBezTo>
                  <a:cubicBezTo>
                    <a:pt x="51" y="51"/>
                    <a:pt x="52" y="52"/>
                    <a:pt x="55" y="53"/>
                  </a:cubicBezTo>
                  <a:cubicBezTo>
                    <a:pt x="56" y="52"/>
                    <a:pt x="57" y="52"/>
                    <a:pt x="58" y="52"/>
                  </a:cubicBezTo>
                  <a:cubicBezTo>
                    <a:pt x="59" y="53"/>
                    <a:pt x="60" y="54"/>
                    <a:pt x="59" y="55"/>
                  </a:cubicBezTo>
                  <a:cubicBezTo>
                    <a:pt x="59" y="56"/>
                    <a:pt x="57" y="56"/>
                    <a:pt x="56" y="56"/>
                  </a:cubicBezTo>
                  <a:cubicBezTo>
                    <a:pt x="56" y="56"/>
                    <a:pt x="55" y="55"/>
                    <a:pt x="55" y="55"/>
                  </a:cubicBezTo>
                  <a:cubicBezTo>
                    <a:pt x="51" y="53"/>
                    <a:pt x="50" y="52"/>
                    <a:pt x="50" y="50"/>
                  </a:cubicBezTo>
                  <a:cubicBezTo>
                    <a:pt x="50" y="50"/>
                    <a:pt x="49" y="49"/>
                    <a:pt x="49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49"/>
                    <a:pt x="49" y="50"/>
                    <a:pt x="48" y="50"/>
                  </a:cubicBezTo>
                  <a:cubicBezTo>
                    <a:pt x="48" y="50"/>
                    <a:pt x="49" y="51"/>
                    <a:pt x="49" y="51"/>
                  </a:cubicBezTo>
                  <a:cubicBezTo>
                    <a:pt x="48" y="51"/>
                    <a:pt x="48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8" y="53"/>
                    <a:pt x="49" y="54"/>
                    <a:pt x="50" y="54"/>
                  </a:cubicBezTo>
                  <a:cubicBezTo>
                    <a:pt x="52" y="55"/>
                    <a:pt x="54" y="56"/>
                    <a:pt x="55" y="60"/>
                  </a:cubicBezTo>
                  <a:cubicBezTo>
                    <a:pt x="56" y="60"/>
                    <a:pt x="56" y="60"/>
                    <a:pt x="57" y="61"/>
                  </a:cubicBezTo>
                  <a:cubicBezTo>
                    <a:pt x="57" y="62"/>
                    <a:pt x="57" y="63"/>
                    <a:pt x="56" y="64"/>
                  </a:cubicBezTo>
                  <a:cubicBezTo>
                    <a:pt x="55" y="64"/>
                    <a:pt x="53" y="64"/>
                    <a:pt x="53" y="63"/>
                  </a:cubicBezTo>
                  <a:cubicBezTo>
                    <a:pt x="52" y="62"/>
                    <a:pt x="53" y="61"/>
                    <a:pt x="54" y="60"/>
                  </a:cubicBezTo>
                  <a:cubicBezTo>
                    <a:pt x="52" y="57"/>
                    <a:pt x="51" y="56"/>
                    <a:pt x="50" y="56"/>
                  </a:cubicBezTo>
                  <a:cubicBezTo>
                    <a:pt x="49" y="55"/>
                    <a:pt x="48" y="55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6" y="54"/>
                    <a:pt x="46" y="54"/>
                  </a:cubicBezTo>
                  <a:cubicBezTo>
                    <a:pt x="47" y="56"/>
                    <a:pt x="47" y="59"/>
                    <a:pt x="48" y="61"/>
                  </a:cubicBezTo>
                  <a:cubicBezTo>
                    <a:pt x="48" y="61"/>
                    <a:pt x="49" y="61"/>
                    <a:pt x="49" y="62"/>
                  </a:cubicBezTo>
                  <a:cubicBezTo>
                    <a:pt x="49" y="63"/>
                    <a:pt x="49" y="64"/>
                    <a:pt x="48" y="65"/>
                  </a:cubicBezTo>
                  <a:cubicBezTo>
                    <a:pt x="47" y="65"/>
                    <a:pt x="45" y="64"/>
                    <a:pt x="45" y="63"/>
                  </a:cubicBezTo>
                  <a:cubicBezTo>
                    <a:pt x="45" y="62"/>
                    <a:pt x="45" y="61"/>
                    <a:pt x="46" y="61"/>
                  </a:cubicBezTo>
                  <a:cubicBezTo>
                    <a:pt x="46" y="59"/>
                    <a:pt x="45" y="56"/>
                    <a:pt x="45" y="54"/>
                  </a:cubicBezTo>
                  <a:cubicBezTo>
                    <a:pt x="44" y="53"/>
                    <a:pt x="44" y="52"/>
                    <a:pt x="44" y="51"/>
                  </a:cubicBezTo>
                  <a:cubicBezTo>
                    <a:pt x="44" y="52"/>
                    <a:pt x="44" y="53"/>
                    <a:pt x="43" y="53"/>
                  </a:cubicBezTo>
                  <a:cubicBezTo>
                    <a:pt x="44" y="57"/>
                    <a:pt x="44" y="59"/>
                    <a:pt x="41" y="61"/>
                  </a:cubicBezTo>
                  <a:cubicBezTo>
                    <a:pt x="42" y="61"/>
                    <a:pt x="42" y="62"/>
                    <a:pt x="42" y="62"/>
                  </a:cubicBezTo>
                  <a:cubicBezTo>
                    <a:pt x="41" y="63"/>
                    <a:pt x="40" y="64"/>
                    <a:pt x="39" y="64"/>
                  </a:cubicBezTo>
                  <a:cubicBezTo>
                    <a:pt x="38" y="64"/>
                    <a:pt x="37" y="63"/>
                    <a:pt x="37" y="62"/>
                  </a:cubicBezTo>
                  <a:cubicBezTo>
                    <a:pt x="38" y="61"/>
                    <a:pt x="39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2" y="58"/>
                    <a:pt x="42" y="56"/>
                    <a:pt x="42" y="53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1" y="52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1"/>
                    <a:pt x="40" y="52"/>
                    <a:pt x="40" y="52"/>
                  </a:cubicBezTo>
                  <a:cubicBezTo>
                    <a:pt x="40" y="54"/>
                    <a:pt x="40" y="55"/>
                    <a:pt x="36" y="58"/>
                  </a:cubicBezTo>
                  <a:cubicBezTo>
                    <a:pt x="36" y="58"/>
                    <a:pt x="36" y="59"/>
                    <a:pt x="35" y="59"/>
                  </a:cubicBezTo>
                  <a:cubicBezTo>
                    <a:pt x="34" y="60"/>
                    <a:pt x="33" y="60"/>
                    <a:pt x="32" y="59"/>
                  </a:cubicBezTo>
                  <a:cubicBezTo>
                    <a:pt x="32" y="58"/>
                    <a:pt x="32" y="57"/>
                    <a:pt x="33" y="56"/>
                  </a:cubicBezTo>
                  <a:cubicBezTo>
                    <a:pt x="34" y="55"/>
                    <a:pt x="35" y="55"/>
                    <a:pt x="35" y="56"/>
                  </a:cubicBezTo>
                  <a:cubicBezTo>
                    <a:pt x="39" y="54"/>
                    <a:pt x="39" y="53"/>
                    <a:pt x="39" y="52"/>
                  </a:cubicBezTo>
                  <a:cubicBezTo>
                    <a:pt x="39" y="51"/>
                    <a:pt x="39" y="51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4"/>
                    <a:pt x="34" y="54"/>
                    <a:pt x="32" y="54"/>
                  </a:cubicBezTo>
                  <a:cubicBezTo>
                    <a:pt x="30" y="54"/>
                    <a:pt x="29" y="54"/>
                    <a:pt x="26" y="56"/>
                  </a:cubicBezTo>
                  <a:cubicBezTo>
                    <a:pt x="27" y="57"/>
                    <a:pt x="26" y="58"/>
                    <a:pt x="26" y="59"/>
                  </a:cubicBezTo>
                  <a:cubicBezTo>
                    <a:pt x="25" y="60"/>
                    <a:pt x="23" y="59"/>
                    <a:pt x="23" y="58"/>
                  </a:cubicBezTo>
                  <a:cubicBezTo>
                    <a:pt x="22" y="57"/>
                    <a:pt x="22" y="56"/>
                    <a:pt x="23" y="55"/>
                  </a:cubicBezTo>
                  <a:cubicBezTo>
                    <a:pt x="24" y="55"/>
                    <a:pt x="24" y="55"/>
                    <a:pt x="25" y="55"/>
                  </a:cubicBezTo>
                  <a:cubicBezTo>
                    <a:pt x="28" y="52"/>
                    <a:pt x="30" y="52"/>
                    <a:pt x="32" y="52"/>
                  </a:cubicBezTo>
                  <a:cubicBezTo>
                    <a:pt x="33" y="53"/>
                    <a:pt x="35" y="53"/>
                    <a:pt x="37" y="50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6" y="49"/>
                    <a:pt x="35" y="50"/>
                    <a:pt x="35" y="49"/>
                  </a:cubicBezTo>
                  <a:cubicBezTo>
                    <a:pt x="35" y="49"/>
                    <a:pt x="35" y="49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2" y="49"/>
                    <a:pt x="29" y="49"/>
                    <a:pt x="27" y="49"/>
                  </a:cubicBezTo>
                  <a:cubicBezTo>
                    <a:pt x="27" y="50"/>
                    <a:pt x="27" y="50"/>
                    <a:pt x="26" y="50"/>
                  </a:cubicBezTo>
                  <a:cubicBezTo>
                    <a:pt x="25" y="50"/>
                    <a:pt x="24" y="50"/>
                    <a:pt x="24" y="49"/>
                  </a:cubicBezTo>
                  <a:cubicBezTo>
                    <a:pt x="23" y="47"/>
                    <a:pt x="24" y="46"/>
                    <a:pt x="25" y="46"/>
                  </a:cubicBezTo>
                  <a:cubicBezTo>
                    <a:pt x="26" y="46"/>
                    <a:pt x="27" y="47"/>
                    <a:pt x="27" y="47"/>
                  </a:cubicBezTo>
                  <a:cubicBezTo>
                    <a:pt x="29" y="47"/>
                    <a:pt x="32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3" y="47"/>
                    <a:pt x="33" y="46"/>
                  </a:cubicBezTo>
                  <a:cubicBezTo>
                    <a:pt x="33" y="45"/>
                    <a:pt x="35" y="45"/>
                    <a:pt x="36" y="45"/>
                  </a:cubicBezTo>
                  <a:cubicBezTo>
                    <a:pt x="36" y="45"/>
                    <a:pt x="35" y="44"/>
                    <a:pt x="36" y="44"/>
                  </a:cubicBezTo>
                  <a:cubicBezTo>
                    <a:pt x="36" y="44"/>
                    <a:pt x="36" y="43"/>
                    <a:pt x="37" y="43"/>
                  </a:cubicBezTo>
                  <a:cubicBezTo>
                    <a:pt x="35" y="43"/>
                    <a:pt x="33" y="42"/>
                    <a:pt x="30" y="42"/>
                  </a:cubicBezTo>
                  <a:cubicBezTo>
                    <a:pt x="30" y="43"/>
                    <a:pt x="29" y="44"/>
                    <a:pt x="28" y="44"/>
                  </a:cubicBezTo>
                  <a:cubicBezTo>
                    <a:pt x="27" y="43"/>
                    <a:pt x="26" y="42"/>
                    <a:pt x="26" y="41"/>
                  </a:cubicBezTo>
                  <a:cubicBezTo>
                    <a:pt x="26" y="40"/>
                    <a:pt x="27" y="39"/>
                    <a:pt x="29" y="40"/>
                  </a:cubicBezTo>
                  <a:cubicBezTo>
                    <a:pt x="29" y="40"/>
                    <a:pt x="30" y="40"/>
                    <a:pt x="30" y="41"/>
                  </a:cubicBezTo>
                  <a:cubicBezTo>
                    <a:pt x="31" y="41"/>
                    <a:pt x="32" y="41"/>
                    <a:pt x="34" y="41"/>
                  </a:cubicBezTo>
                  <a:cubicBezTo>
                    <a:pt x="34" y="41"/>
                    <a:pt x="35" y="41"/>
                    <a:pt x="36" y="41"/>
                  </a:cubicBezTo>
                  <a:cubicBezTo>
                    <a:pt x="35" y="40"/>
                    <a:pt x="35" y="40"/>
                    <a:pt x="34" y="39"/>
                  </a:cubicBezTo>
                  <a:cubicBezTo>
                    <a:pt x="32" y="37"/>
                    <a:pt x="29" y="34"/>
                    <a:pt x="28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5" y="31"/>
                    <a:pt x="25" y="29"/>
                    <a:pt x="26" y="29"/>
                  </a:cubicBezTo>
                  <a:cubicBezTo>
                    <a:pt x="26" y="28"/>
                    <a:pt x="28" y="28"/>
                    <a:pt x="29" y="28"/>
                  </a:cubicBezTo>
                  <a:cubicBezTo>
                    <a:pt x="29" y="29"/>
                    <a:pt x="29" y="30"/>
                    <a:pt x="29" y="31"/>
                  </a:cubicBezTo>
                  <a:cubicBezTo>
                    <a:pt x="30" y="33"/>
                    <a:pt x="33" y="36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6" y="38"/>
                  </a:cubicBezTo>
                  <a:cubicBezTo>
                    <a:pt x="36" y="37"/>
                    <a:pt x="38" y="40"/>
                    <a:pt x="39" y="39"/>
                  </a:cubicBezTo>
                  <a:cubicBezTo>
                    <a:pt x="38" y="38"/>
                    <a:pt x="37" y="36"/>
                    <a:pt x="35" y="34"/>
                  </a:cubicBezTo>
                  <a:cubicBezTo>
                    <a:pt x="34" y="34"/>
                    <a:pt x="33" y="34"/>
                    <a:pt x="32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4" y="30"/>
                    <a:pt x="35" y="30"/>
                    <a:pt x="36" y="31"/>
                  </a:cubicBezTo>
                  <a:cubicBezTo>
                    <a:pt x="36" y="31"/>
                    <a:pt x="36" y="32"/>
                    <a:pt x="36" y="33"/>
                  </a:cubicBezTo>
                  <a:cubicBezTo>
                    <a:pt x="38" y="34"/>
                    <a:pt x="39" y="36"/>
                    <a:pt x="40" y="37"/>
                  </a:cubicBezTo>
                  <a:cubicBezTo>
                    <a:pt x="40" y="37"/>
                    <a:pt x="40" y="36"/>
                    <a:pt x="41" y="35"/>
                  </a:cubicBezTo>
                  <a:cubicBezTo>
                    <a:pt x="41" y="34"/>
                    <a:pt x="42" y="33"/>
                    <a:pt x="41" y="29"/>
                  </a:cubicBezTo>
                  <a:cubicBezTo>
                    <a:pt x="40" y="29"/>
                    <a:pt x="39" y="29"/>
                    <a:pt x="38" y="28"/>
                  </a:cubicBezTo>
                  <a:cubicBezTo>
                    <a:pt x="38" y="26"/>
                    <a:pt x="39" y="25"/>
                    <a:pt x="40" y="25"/>
                  </a:cubicBezTo>
                  <a:cubicBezTo>
                    <a:pt x="41" y="25"/>
                    <a:pt x="42" y="26"/>
                    <a:pt x="43" y="27"/>
                  </a:cubicBezTo>
                  <a:cubicBezTo>
                    <a:pt x="43" y="27"/>
                    <a:pt x="42" y="28"/>
                    <a:pt x="42" y="28"/>
                  </a:cubicBezTo>
                  <a:cubicBezTo>
                    <a:pt x="44" y="33"/>
                    <a:pt x="43" y="34"/>
                    <a:pt x="42" y="36"/>
                  </a:cubicBezTo>
                  <a:cubicBezTo>
                    <a:pt x="42" y="36"/>
                    <a:pt x="41" y="37"/>
                    <a:pt x="41" y="37"/>
                  </a:cubicBezTo>
                  <a:cubicBezTo>
                    <a:pt x="41" y="37"/>
                    <a:pt x="42" y="38"/>
                    <a:pt x="42" y="38"/>
                  </a:cubicBezTo>
                  <a:cubicBezTo>
                    <a:pt x="42" y="37"/>
                    <a:pt x="43" y="37"/>
                    <a:pt x="43" y="38"/>
                  </a:cubicBezTo>
                  <a:cubicBezTo>
                    <a:pt x="43" y="37"/>
                    <a:pt x="43" y="36"/>
                    <a:pt x="44" y="34"/>
                  </a:cubicBezTo>
                  <a:cubicBezTo>
                    <a:pt x="44" y="34"/>
                    <a:pt x="43" y="33"/>
                    <a:pt x="44" y="32"/>
                  </a:cubicBezTo>
                  <a:cubicBezTo>
                    <a:pt x="44" y="31"/>
                    <a:pt x="45" y="31"/>
                    <a:pt x="46" y="31"/>
                  </a:cubicBezTo>
                  <a:cubicBezTo>
                    <a:pt x="47" y="31"/>
                    <a:pt x="48" y="32"/>
                    <a:pt x="48" y="33"/>
                  </a:cubicBezTo>
                  <a:cubicBezTo>
                    <a:pt x="47" y="35"/>
                    <a:pt x="46" y="35"/>
                    <a:pt x="45" y="35"/>
                  </a:cubicBezTo>
                  <a:cubicBezTo>
                    <a:pt x="45" y="36"/>
                    <a:pt x="45" y="37"/>
                    <a:pt x="44" y="37"/>
                  </a:cubicBezTo>
                  <a:cubicBezTo>
                    <a:pt x="45" y="37"/>
                    <a:pt x="44" y="38"/>
                    <a:pt x="45" y="38"/>
                  </a:cubicBezTo>
                  <a:cubicBezTo>
                    <a:pt x="45" y="38"/>
                    <a:pt x="46" y="38"/>
                    <a:pt x="46" y="38"/>
                  </a:cubicBezTo>
                  <a:cubicBezTo>
                    <a:pt x="47" y="36"/>
                    <a:pt x="49" y="33"/>
                    <a:pt x="50" y="27"/>
                  </a:cubicBezTo>
                  <a:cubicBezTo>
                    <a:pt x="49" y="27"/>
                    <a:pt x="48" y="25"/>
                    <a:pt x="49" y="24"/>
                  </a:cubicBezTo>
                  <a:cubicBezTo>
                    <a:pt x="49" y="23"/>
                    <a:pt x="50" y="23"/>
                    <a:pt x="51" y="23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0" y="43"/>
                    <a:pt x="49" y="43"/>
                    <a:pt x="49" y="43"/>
                  </a:cubicBezTo>
                  <a:cubicBezTo>
                    <a:pt x="48" y="43"/>
                    <a:pt x="49" y="42"/>
                    <a:pt x="49" y="42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10409238" y="566738"/>
              <a:ext cx="323850" cy="328613"/>
            </a:xfrm>
            <a:custGeom>
              <a:avLst/>
              <a:gdLst>
                <a:gd name="T0" fmla="*/ 50 w 89"/>
                <a:gd name="T1" fmla="*/ 22 h 90"/>
                <a:gd name="T2" fmla="*/ 84 w 89"/>
                <a:gd name="T3" fmla="*/ 66 h 90"/>
                <a:gd name="T4" fmla="*/ 27 w 89"/>
                <a:gd name="T5" fmla="*/ 68 h 90"/>
                <a:gd name="T6" fmla="*/ 63 w 89"/>
                <a:gd name="T7" fmla="*/ 31 h 90"/>
                <a:gd name="T8" fmla="*/ 50 w 89"/>
                <a:gd name="T9" fmla="*/ 42 h 90"/>
                <a:gd name="T10" fmla="*/ 50 w 89"/>
                <a:gd name="T11" fmla="*/ 41 h 90"/>
                <a:gd name="T12" fmla="*/ 54 w 89"/>
                <a:gd name="T13" fmla="*/ 31 h 90"/>
                <a:gd name="T14" fmla="*/ 49 w 89"/>
                <a:gd name="T15" fmla="*/ 40 h 90"/>
                <a:gd name="T16" fmla="*/ 46 w 89"/>
                <a:gd name="T17" fmla="*/ 38 h 90"/>
                <a:gd name="T18" fmla="*/ 45 w 89"/>
                <a:gd name="T19" fmla="*/ 29 h 90"/>
                <a:gd name="T20" fmla="*/ 45 w 89"/>
                <a:gd name="T21" fmla="*/ 39 h 90"/>
                <a:gd name="T22" fmla="*/ 42 w 89"/>
                <a:gd name="T23" fmla="*/ 36 h 90"/>
                <a:gd name="T24" fmla="*/ 35 w 89"/>
                <a:gd name="T25" fmla="*/ 27 h 90"/>
                <a:gd name="T26" fmla="*/ 37 w 89"/>
                <a:gd name="T27" fmla="*/ 30 h 90"/>
                <a:gd name="T28" fmla="*/ 41 w 89"/>
                <a:gd name="T29" fmla="*/ 42 h 90"/>
                <a:gd name="T30" fmla="*/ 34 w 89"/>
                <a:gd name="T31" fmla="*/ 39 h 90"/>
                <a:gd name="T32" fmla="*/ 31 w 89"/>
                <a:gd name="T33" fmla="*/ 40 h 90"/>
                <a:gd name="T34" fmla="*/ 40 w 89"/>
                <a:gd name="T35" fmla="*/ 43 h 90"/>
                <a:gd name="T36" fmla="*/ 38 w 89"/>
                <a:gd name="T37" fmla="*/ 45 h 90"/>
                <a:gd name="T38" fmla="*/ 35 w 89"/>
                <a:gd name="T39" fmla="*/ 45 h 90"/>
                <a:gd name="T40" fmla="*/ 24 w 89"/>
                <a:gd name="T41" fmla="*/ 43 h 90"/>
                <a:gd name="T42" fmla="*/ 34 w 89"/>
                <a:gd name="T43" fmla="*/ 46 h 90"/>
                <a:gd name="T44" fmla="*/ 36 w 89"/>
                <a:gd name="T45" fmla="*/ 48 h 90"/>
                <a:gd name="T46" fmla="*/ 26 w 89"/>
                <a:gd name="T47" fmla="*/ 51 h 90"/>
                <a:gd name="T48" fmla="*/ 37 w 89"/>
                <a:gd name="T49" fmla="*/ 49 h 90"/>
                <a:gd name="T50" fmla="*/ 32 w 89"/>
                <a:gd name="T51" fmla="*/ 55 h 90"/>
                <a:gd name="T52" fmla="*/ 33 w 89"/>
                <a:gd name="T53" fmla="*/ 59 h 90"/>
                <a:gd name="T54" fmla="*/ 39 w 89"/>
                <a:gd name="T55" fmla="*/ 52 h 90"/>
                <a:gd name="T56" fmla="*/ 42 w 89"/>
                <a:gd name="T57" fmla="*/ 52 h 90"/>
                <a:gd name="T58" fmla="*/ 37 w 89"/>
                <a:gd name="T59" fmla="*/ 59 h 90"/>
                <a:gd name="T60" fmla="*/ 40 w 89"/>
                <a:gd name="T61" fmla="*/ 61 h 90"/>
                <a:gd name="T62" fmla="*/ 43 w 89"/>
                <a:gd name="T63" fmla="*/ 53 h 90"/>
                <a:gd name="T64" fmla="*/ 42 w 89"/>
                <a:gd name="T65" fmla="*/ 67 h 90"/>
                <a:gd name="T66" fmla="*/ 44 w 89"/>
                <a:gd name="T67" fmla="*/ 70 h 90"/>
                <a:gd name="T68" fmla="*/ 44 w 89"/>
                <a:gd name="T69" fmla="*/ 55 h 90"/>
                <a:gd name="T70" fmla="*/ 46 w 89"/>
                <a:gd name="T71" fmla="*/ 56 h 90"/>
                <a:gd name="T72" fmla="*/ 48 w 89"/>
                <a:gd name="T73" fmla="*/ 65 h 90"/>
                <a:gd name="T74" fmla="*/ 50 w 89"/>
                <a:gd name="T75" fmla="*/ 63 h 90"/>
                <a:gd name="T76" fmla="*/ 49 w 89"/>
                <a:gd name="T77" fmla="*/ 57 h 90"/>
                <a:gd name="T78" fmla="*/ 50 w 89"/>
                <a:gd name="T79" fmla="*/ 53 h 90"/>
                <a:gd name="T80" fmla="*/ 56 w 89"/>
                <a:gd name="T81" fmla="*/ 62 h 90"/>
                <a:gd name="T82" fmla="*/ 53 w 89"/>
                <a:gd name="T83" fmla="*/ 55 h 90"/>
                <a:gd name="T84" fmla="*/ 64 w 89"/>
                <a:gd name="T85" fmla="*/ 57 h 90"/>
                <a:gd name="T86" fmla="*/ 67 w 89"/>
                <a:gd name="T87" fmla="*/ 54 h 90"/>
                <a:gd name="T88" fmla="*/ 55 w 89"/>
                <a:gd name="T89" fmla="*/ 52 h 90"/>
                <a:gd name="T90" fmla="*/ 59 w 89"/>
                <a:gd name="T91" fmla="*/ 50 h 90"/>
                <a:gd name="T92" fmla="*/ 62 w 89"/>
                <a:gd name="T93" fmla="*/ 49 h 90"/>
                <a:gd name="T94" fmla="*/ 56 w 89"/>
                <a:gd name="T95" fmla="*/ 46 h 90"/>
                <a:gd name="T96" fmla="*/ 65 w 89"/>
                <a:gd name="T97" fmla="*/ 43 h 90"/>
                <a:gd name="T98" fmla="*/ 55 w 89"/>
                <a:gd name="T99" fmla="*/ 45 h 90"/>
                <a:gd name="T100" fmla="*/ 53 w 89"/>
                <a:gd name="T101" fmla="*/ 45 h 90"/>
                <a:gd name="T102" fmla="*/ 58 w 89"/>
                <a:gd name="T103" fmla="*/ 39 h 90"/>
                <a:gd name="T104" fmla="*/ 52 w 89"/>
                <a:gd name="T105" fmla="*/ 43 h 90"/>
                <a:gd name="T106" fmla="*/ 60 w 89"/>
                <a:gd name="T107" fmla="*/ 34 h 90"/>
                <a:gd name="T108" fmla="*/ 46 w 89"/>
                <a:gd name="T109" fmla="*/ 41 h 90"/>
                <a:gd name="T110" fmla="*/ 45 w 89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0">
                  <a:moveTo>
                    <a:pt x="16" y="33"/>
                  </a:moveTo>
                  <a:cubicBezTo>
                    <a:pt x="11" y="26"/>
                    <a:pt x="10" y="16"/>
                    <a:pt x="23" y="9"/>
                  </a:cubicBezTo>
                  <a:cubicBezTo>
                    <a:pt x="38" y="0"/>
                    <a:pt x="47" y="10"/>
                    <a:pt x="50" y="22"/>
                  </a:cubicBezTo>
                  <a:cubicBezTo>
                    <a:pt x="58" y="12"/>
                    <a:pt x="70" y="6"/>
                    <a:pt x="81" y="21"/>
                  </a:cubicBezTo>
                  <a:cubicBezTo>
                    <a:pt x="87" y="31"/>
                    <a:pt x="86" y="39"/>
                    <a:pt x="81" y="44"/>
                  </a:cubicBezTo>
                  <a:cubicBezTo>
                    <a:pt x="86" y="48"/>
                    <a:pt x="89" y="55"/>
                    <a:pt x="84" y="66"/>
                  </a:cubicBezTo>
                  <a:cubicBezTo>
                    <a:pt x="78" y="77"/>
                    <a:pt x="70" y="79"/>
                    <a:pt x="63" y="75"/>
                  </a:cubicBezTo>
                  <a:cubicBezTo>
                    <a:pt x="62" y="84"/>
                    <a:pt x="57" y="90"/>
                    <a:pt x="44" y="90"/>
                  </a:cubicBezTo>
                  <a:cubicBezTo>
                    <a:pt x="28" y="89"/>
                    <a:pt x="24" y="79"/>
                    <a:pt x="27" y="68"/>
                  </a:cubicBezTo>
                  <a:cubicBezTo>
                    <a:pt x="17" y="72"/>
                    <a:pt x="6" y="71"/>
                    <a:pt x="2" y="55"/>
                  </a:cubicBezTo>
                  <a:cubicBezTo>
                    <a:pt x="0" y="41"/>
                    <a:pt x="7" y="35"/>
                    <a:pt x="16" y="33"/>
                  </a:cubicBezTo>
                  <a:close/>
                  <a:moveTo>
                    <a:pt x="63" y="31"/>
                  </a:moveTo>
                  <a:cubicBezTo>
                    <a:pt x="62" y="30"/>
                    <a:pt x="61" y="30"/>
                    <a:pt x="60" y="31"/>
                  </a:cubicBezTo>
                  <a:cubicBezTo>
                    <a:pt x="59" y="31"/>
                    <a:pt x="59" y="32"/>
                    <a:pt x="59" y="33"/>
                  </a:cubicBezTo>
                  <a:cubicBezTo>
                    <a:pt x="54" y="36"/>
                    <a:pt x="51" y="39"/>
                    <a:pt x="50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0" y="42"/>
                    <a:pt x="50" y="42"/>
                    <a:pt x="50" y="41"/>
                  </a:cubicBezTo>
                  <a:cubicBezTo>
                    <a:pt x="51" y="39"/>
                    <a:pt x="52" y="36"/>
                    <a:pt x="53" y="34"/>
                  </a:cubicBezTo>
                  <a:cubicBezTo>
                    <a:pt x="53" y="34"/>
                    <a:pt x="54" y="34"/>
                    <a:pt x="54" y="33"/>
                  </a:cubicBezTo>
                  <a:cubicBezTo>
                    <a:pt x="55" y="32"/>
                    <a:pt x="55" y="31"/>
                    <a:pt x="54" y="31"/>
                  </a:cubicBezTo>
                  <a:cubicBezTo>
                    <a:pt x="53" y="30"/>
                    <a:pt x="51" y="30"/>
                    <a:pt x="51" y="31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1" y="36"/>
                    <a:pt x="50" y="38"/>
                    <a:pt x="49" y="40"/>
                  </a:cubicBezTo>
                  <a:cubicBezTo>
                    <a:pt x="49" y="40"/>
                    <a:pt x="49" y="39"/>
                    <a:pt x="49" y="39"/>
                  </a:cubicBezTo>
                  <a:cubicBezTo>
                    <a:pt x="48" y="39"/>
                    <a:pt x="48" y="40"/>
                    <a:pt x="48" y="41"/>
                  </a:cubicBezTo>
                  <a:cubicBezTo>
                    <a:pt x="47" y="39"/>
                    <a:pt x="47" y="39"/>
                    <a:pt x="46" y="38"/>
                  </a:cubicBezTo>
                  <a:cubicBezTo>
                    <a:pt x="45" y="38"/>
                    <a:pt x="44" y="37"/>
                    <a:pt x="45" y="33"/>
                  </a:cubicBezTo>
                  <a:cubicBezTo>
                    <a:pt x="46" y="33"/>
                    <a:pt x="47" y="32"/>
                    <a:pt x="47" y="31"/>
                  </a:cubicBezTo>
                  <a:cubicBezTo>
                    <a:pt x="47" y="30"/>
                    <a:pt x="46" y="29"/>
                    <a:pt x="45" y="29"/>
                  </a:cubicBezTo>
                  <a:cubicBezTo>
                    <a:pt x="43" y="29"/>
                    <a:pt x="43" y="30"/>
                    <a:pt x="43" y="31"/>
                  </a:cubicBezTo>
                  <a:cubicBezTo>
                    <a:pt x="43" y="32"/>
                    <a:pt x="43" y="32"/>
                    <a:pt x="43" y="33"/>
                  </a:cubicBezTo>
                  <a:cubicBezTo>
                    <a:pt x="43" y="37"/>
                    <a:pt x="44" y="38"/>
                    <a:pt x="45" y="39"/>
                  </a:cubicBezTo>
                  <a:cubicBezTo>
                    <a:pt x="44" y="39"/>
                    <a:pt x="44" y="40"/>
                    <a:pt x="43" y="40"/>
                  </a:cubicBezTo>
                  <a:cubicBezTo>
                    <a:pt x="43" y="40"/>
                    <a:pt x="43" y="40"/>
                    <a:pt x="43" y="39"/>
                  </a:cubicBezTo>
                  <a:cubicBezTo>
                    <a:pt x="42" y="38"/>
                    <a:pt x="42" y="37"/>
                    <a:pt x="42" y="36"/>
                  </a:cubicBezTo>
                  <a:cubicBezTo>
                    <a:pt x="41" y="32"/>
                    <a:pt x="41" y="30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7"/>
                    <a:pt x="36" y="26"/>
                    <a:pt x="35" y="27"/>
                  </a:cubicBezTo>
                  <a:cubicBezTo>
                    <a:pt x="34" y="27"/>
                    <a:pt x="33" y="28"/>
                    <a:pt x="34" y="29"/>
                  </a:cubicBezTo>
                  <a:cubicBezTo>
                    <a:pt x="34" y="30"/>
                    <a:pt x="35" y="31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40" y="31"/>
                    <a:pt x="40" y="33"/>
                    <a:pt x="41" y="37"/>
                  </a:cubicBezTo>
                  <a:cubicBezTo>
                    <a:pt x="41" y="37"/>
                    <a:pt x="41" y="38"/>
                    <a:pt x="41" y="38"/>
                  </a:cubicBezTo>
                  <a:cubicBezTo>
                    <a:pt x="40" y="38"/>
                    <a:pt x="42" y="42"/>
                    <a:pt x="41" y="42"/>
                  </a:cubicBezTo>
                  <a:cubicBezTo>
                    <a:pt x="41" y="42"/>
                    <a:pt x="40" y="41"/>
                    <a:pt x="39" y="42"/>
                  </a:cubicBezTo>
                  <a:cubicBezTo>
                    <a:pt x="39" y="42"/>
                    <a:pt x="39" y="42"/>
                    <a:pt x="38" y="42"/>
                  </a:cubicBezTo>
                  <a:cubicBezTo>
                    <a:pt x="37" y="42"/>
                    <a:pt x="36" y="42"/>
                    <a:pt x="34" y="39"/>
                  </a:cubicBezTo>
                  <a:cubicBezTo>
                    <a:pt x="34" y="39"/>
                    <a:pt x="34" y="37"/>
                    <a:pt x="33" y="37"/>
                  </a:cubicBezTo>
                  <a:cubicBezTo>
                    <a:pt x="33" y="36"/>
                    <a:pt x="31" y="36"/>
                    <a:pt x="30" y="37"/>
                  </a:cubicBezTo>
                  <a:cubicBezTo>
                    <a:pt x="30" y="37"/>
                    <a:pt x="30" y="39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5" y="44"/>
                    <a:pt x="37" y="44"/>
                    <a:pt x="39" y="43"/>
                  </a:cubicBezTo>
                  <a:cubicBezTo>
                    <a:pt x="39" y="43"/>
                    <a:pt x="39" y="43"/>
                    <a:pt x="40" y="43"/>
                  </a:cubicBezTo>
                  <a:cubicBezTo>
                    <a:pt x="40" y="43"/>
                    <a:pt x="40" y="44"/>
                    <a:pt x="40" y="44"/>
                  </a:cubicBezTo>
                  <a:cubicBezTo>
                    <a:pt x="40" y="44"/>
                    <a:pt x="39" y="44"/>
                    <a:pt x="40" y="45"/>
                  </a:cubicBezTo>
                  <a:cubicBezTo>
                    <a:pt x="39" y="45"/>
                    <a:pt x="39" y="45"/>
                    <a:pt x="38" y="45"/>
                  </a:cubicBezTo>
                  <a:cubicBezTo>
                    <a:pt x="38" y="45"/>
                    <a:pt x="39" y="45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6" y="46"/>
                    <a:pt x="36" y="46"/>
                    <a:pt x="35" y="45"/>
                  </a:cubicBezTo>
                  <a:cubicBezTo>
                    <a:pt x="33" y="43"/>
                    <a:pt x="32" y="42"/>
                    <a:pt x="28" y="42"/>
                  </a:cubicBezTo>
                  <a:cubicBezTo>
                    <a:pt x="27" y="42"/>
                    <a:pt x="27" y="41"/>
                    <a:pt x="26" y="41"/>
                  </a:cubicBezTo>
                  <a:cubicBezTo>
                    <a:pt x="25" y="41"/>
                    <a:pt x="24" y="42"/>
                    <a:pt x="24" y="43"/>
                  </a:cubicBezTo>
                  <a:cubicBezTo>
                    <a:pt x="24" y="44"/>
                    <a:pt x="25" y="45"/>
                    <a:pt x="26" y="45"/>
                  </a:cubicBezTo>
                  <a:cubicBezTo>
                    <a:pt x="27" y="45"/>
                    <a:pt x="28" y="45"/>
                    <a:pt x="28" y="44"/>
                  </a:cubicBezTo>
                  <a:cubicBezTo>
                    <a:pt x="31" y="43"/>
                    <a:pt x="33" y="45"/>
                    <a:pt x="34" y="46"/>
                  </a:cubicBezTo>
                  <a:cubicBezTo>
                    <a:pt x="34" y="46"/>
                    <a:pt x="35" y="47"/>
                    <a:pt x="36" y="47"/>
                  </a:cubicBezTo>
                  <a:cubicBezTo>
                    <a:pt x="36" y="47"/>
                    <a:pt x="36" y="47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4" y="48"/>
                    <a:pt x="31" y="49"/>
                    <a:pt x="30" y="50"/>
                  </a:cubicBezTo>
                  <a:cubicBezTo>
                    <a:pt x="29" y="49"/>
                    <a:pt x="29" y="49"/>
                    <a:pt x="28" y="49"/>
                  </a:cubicBezTo>
                  <a:cubicBezTo>
                    <a:pt x="27" y="49"/>
                    <a:pt x="26" y="50"/>
                    <a:pt x="26" y="51"/>
                  </a:cubicBezTo>
                  <a:cubicBezTo>
                    <a:pt x="26" y="52"/>
                    <a:pt x="27" y="53"/>
                    <a:pt x="28" y="53"/>
                  </a:cubicBezTo>
                  <a:cubicBezTo>
                    <a:pt x="29" y="53"/>
                    <a:pt x="30" y="52"/>
                    <a:pt x="30" y="51"/>
                  </a:cubicBezTo>
                  <a:cubicBezTo>
                    <a:pt x="32" y="50"/>
                    <a:pt x="34" y="50"/>
                    <a:pt x="37" y="49"/>
                  </a:cubicBezTo>
                  <a:cubicBezTo>
                    <a:pt x="38" y="49"/>
                    <a:pt x="39" y="49"/>
                    <a:pt x="40" y="49"/>
                  </a:cubicBezTo>
                  <a:cubicBezTo>
                    <a:pt x="39" y="50"/>
                    <a:pt x="38" y="50"/>
                    <a:pt x="38" y="50"/>
                  </a:cubicBezTo>
                  <a:cubicBezTo>
                    <a:pt x="35" y="52"/>
                    <a:pt x="33" y="52"/>
                    <a:pt x="32" y="55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0" y="56"/>
                    <a:pt x="29" y="57"/>
                    <a:pt x="30" y="58"/>
                  </a:cubicBezTo>
                  <a:cubicBezTo>
                    <a:pt x="30" y="59"/>
                    <a:pt x="32" y="60"/>
                    <a:pt x="33" y="59"/>
                  </a:cubicBezTo>
                  <a:cubicBezTo>
                    <a:pt x="34" y="59"/>
                    <a:pt x="34" y="57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4" y="53"/>
                    <a:pt x="36" y="53"/>
                    <a:pt x="39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1" y="53"/>
                    <a:pt x="40" y="53"/>
                  </a:cubicBezTo>
                  <a:cubicBezTo>
                    <a:pt x="39" y="53"/>
                    <a:pt x="37" y="54"/>
                    <a:pt x="37" y="59"/>
                  </a:cubicBezTo>
                  <a:cubicBezTo>
                    <a:pt x="36" y="59"/>
                    <a:pt x="36" y="60"/>
                    <a:pt x="36" y="60"/>
                  </a:cubicBezTo>
                  <a:cubicBezTo>
                    <a:pt x="36" y="61"/>
                    <a:pt x="36" y="63"/>
                    <a:pt x="37" y="63"/>
                  </a:cubicBezTo>
                  <a:cubicBezTo>
                    <a:pt x="39" y="63"/>
                    <a:pt x="40" y="62"/>
                    <a:pt x="40" y="61"/>
                  </a:cubicBezTo>
                  <a:cubicBezTo>
                    <a:pt x="40" y="60"/>
                    <a:pt x="40" y="59"/>
                    <a:pt x="39" y="59"/>
                  </a:cubicBezTo>
                  <a:cubicBezTo>
                    <a:pt x="39" y="55"/>
                    <a:pt x="40" y="55"/>
                    <a:pt x="41" y="54"/>
                  </a:cubicBezTo>
                  <a:cubicBezTo>
                    <a:pt x="42" y="54"/>
                    <a:pt x="42" y="53"/>
                    <a:pt x="43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0" y="58"/>
                    <a:pt x="41" y="59"/>
                    <a:pt x="42" y="61"/>
                  </a:cubicBezTo>
                  <a:cubicBezTo>
                    <a:pt x="43" y="63"/>
                    <a:pt x="44" y="64"/>
                    <a:pt x="42" y="67"/>
                  </a:cubicBezTo>
                  <a:cubicBezTo>
                    <a:pt x="41" y="67"/>
                    <a:pt x="40" y="68"/>
                    <a:pt x="40" y="69"/>
                  </a:cubicBezTo>
                  <a:cubicBezTo>
                    <a:pt x="40" y="70"/>
                    <a:pt x="40" y="71"/>
                    <a:pt x="41" y="72"/>
                  </a:cubicBezTo>
                  <a:cubicBezTo>
                    <a:pt x="43" y="72"/>
                    <a:pt x="44" y="71"/>
                    <a:pt x="44" y="70"/>
                  </a:cubicBezTo>
                  <a:cubicBezTo>
                    <a:pt x="44" y="69"/>
                    <a:pt x="44" y="69"/>
                    <a:pt x="44" y="68"/>
                  </a:cubicBezTo>
                  <a:cubicBezTo>
                    <a:pt x="45" y="64"/>
                    <a:pt x="44" y="62"/>
                    <a:pt x="43" y="61"/>
                  </a:cubicBezTo>
                  <a:cubicBezTo>
                    <a:pt x="43" y="59"/>
                    <a:pt x="42" y="58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7"/>
                    <a:pt x="45" y="57"/>
                  </a:cubicBezTo>
                  <a:cubicBezTo>
                    <a:pt x="46" y="57"/>
                    <a:pt x="46" y="56"/>
                    <a:pt x="46" y="56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9"/>
                    <a:pt x="48" y="62"/>
                    <a:pt x="48" y="63"/>
                  </a:cubicBezTo>
                  <a:cubicBezTo>
                    <a:pt x="48" y="64"/>
                    <a:pt x="48" y="65"/>
                    <a:pt x="48" y="65"/>
                  </a:cubicBezTo>
                  <a:cubicBezTo>
                    <a:pt x="48" y="66"/>
                    <a:pt x="49" y="67"/>
                    <a:pt x="50" y="67"/>
                  </a:cubicBezTo>
                  <a:cubicBezTo>
                    <a:pt x="51" y="67"/>
                    <a:pt x="52" y="66"/>
                    <a:pt x="52" y="64"/>
                  </a:cubicBezTo>
                  <a:cubicBezTo>
                    <a:pt x="52" y="64"/>
                    <a:pt x="51" y="63"/>
                    <a:pt x="50" y="63"/>
                  </a:cubicBezTo>
                  <a:cubicBezTo>
                    <a:pt x="49" y="61"/>
                    <a:pt x="48" y="59"/>
                    <a:pt x="48" y="56"/>
                  </a:cubicBezTo>
                  <a:cubicBezTo>
                    <a:pt x="47" y="56"/>
                    <a:pt x="47" y="56"/>
                    <a:pt x="47" y="55"/>
                  </a:cubicBezTo>
                  <a:cubicBezTo>
                    <a:pt x="48" y="56"/>
                    <a:pt x="48" y="58"/>
                    <a:pt x="49" y="57"/>
                  </a:cubicBezTo>
                  <a:cubicBezTo>
                    <a:pt x="50" y="57"/>
                    <a:pt x="49" y="55"/>
                    <a:pt x="49" y="54"/>
                  </a:cubicBezTo>
                  <a:cubicBezTo>
                    <a:pt x="49" y="54"/>
                    <a:pt x="50" y="55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4"/>
                    <a:pt x="52" y="56"/>
                    <a:pt x="54" y="58"/>
                  </a:cubicBezTo>
                  <a:cubicBezTo>
                    <a:pt x="53" y="59"/>
                    <a:pt x="53" y="60"/>
                    <a:pt x="53" y="61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7" y="61"/>
                    <a:pt x="57" y="60"/>
                    <a:pt x="57" y="59"/>
                  </a:cubicBezTo>
                  <a:cubicBezTo>
                    <a:pt x="56" y="58"/>
                    <a:pt x="56" y="58"/>
                    <a:pt x="55" y="58"/>
                  </a:cubicBezTo>
                  <a:cubicBezTo>
                    <a:pt x="54" y="57"/>
                    <a:pt x="54" y="56"/>
                    <a:pt x="53" y="55"/>
                  </a:cubicBezTo>
                  <a:cubicBezTo>
                    <a:pt x="53" y="54"/>
                    <a:pt x="52" y="53"/>
                    <a:pt x="53" y="52"/>
                  </a:cubicBezTo>
                  <a:cubicBezTo>
                    <a:pt x="53" y="53"/>
                    <a:pt x="54" y="53"/>
                    <a:pt x="55" y="53"/>
                  </a:cubicBezTo>
                  <a:cubicBezTo>
                    <a:pt x="58" y="55"/>
                    <a:pt x="61" y="56"/>
                    <a:pt x="64" y="57"/>
                  </a:cubicBezTo>
                  <a:cubicBezTo>
                    <a:pt x="64" y="57"/>
                    <a:pt x="64" y="58"/>
                    <a:pt x="65" y="58"/>
                  </a:cubicBezTo>
                  <a:cubicBezTo>
                    <a:pt x="66" y="59"/>
                    <a:pt x="67" y="58"/>
                    <a:pt x="68" y="57"/>
                  </a:cubicBezTo>
                  <a:cubicBezTo>
                    <a:pt x="68" y="56"/>
                    <a:pt x="68" y="55"/>
                    <a:pt x="67" y="54"/>
                  </a:cubicBezTo>
                  <a:cubicBezTo>
                    <a:pt x="66" y="54"/>
                    <a:pt x="65" y="54"/>
                    <a:pt x="64" y="55"/>
                  </a:cubicBezTo>
                  <a:cubicBezTo>
                    <a:pt x="62" y="55"/>
                    <a:pt x="59" y="53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6" y="51"/>
                    <a:pt x="53" y="50"/>
                    <a:pt x="53" y="49"/>
                  </a:cubicBezTo>
                  <a:cubicBezTo>
                    <a:pt x="55" y="49"/>
                    <a:pt x="57" y="50"/>
                    <a:pt x="59" y="50"/>
                  </a:cubicBezTo>
                  <a:cubicBezTo>
                    <a:pt x="59" y="52"/>
                    <a:pt x="60" y="53"/>
                    <a:pt x="61" y="53"/>
                  </a:cubicBezTo>
                  <a:cubicBezTo>
                    <a:pt x="62" y="53"/>
                    <a:pt x="63" y="52"/>
                    <a:pt x="63" y="51"/>
                  </a:cubicBezTo>
                  <a:cubicBezTo>
                    <a:pt x="64" y="50"/>
                    <a:pt x="63" y="49"/>
                    <a:pt x="62" y="49"/>
                  </a:cubicBezTo>
                  <a:cubicBezTo>
                    <a:pt x="61" y="49"/>
                    <a:pt x="60" y="49"/>
                    <a:pt x="60" y="49"/>
                  </a:cubicBezTo>
                  <a:cubicBezTo>
                    <a:pt x="58" y="48"/>
                    <a:pt x="56" y="48"/>
                    <a:pt x="54" y="48"/>
                  </a:cubicBezTo>
                  <a:cubicBezTo>
                    <a:pt x="55" y="47"/>
                    <a:pt x="55" y="47"/>
                    <a:pt x="56" y="46"/>
                  </a:cubicBezTo>
                  <a:cubicBezTo>
                    <a:pt x="57" y="45"/>
                    <a:pt x="58" y="44"/>
                    <a:pt x="61" y="43"/>
                  </a:cubicBezTo>
                  <a:cubicBezTo>
                    <a:pt x="62" y="44"/>
                    <a:pt x="63" y="45"/>
                    <a:pt x="64" y="45"/>
                  </a:cubicBezTo>
                  <a:cubicBezTo>
                    <a:pt x="65" y="45"/>
                    <a:pt x="66" y="44"/>
                    <a:pt x="65" y="43"/>
                  </a:cubicBezTo>
                  <a:cubicBezTo>
                    <a:pt x="65" y="41"/>
                    <a:pt x="64" y="41"/>
                    <a:pt x="63" y="41"/>
                  </a:cubicBezTo>
                  <a:cubicBezTo>
                    <a:pt x="62" y="41"/>
                    <a:pt x="62" y="41"/>
                    <a:pt x="62" y="42"/>
                  </a:cubicBezTo>
                  <a:cubicBezTo>
                    <a:pt x="57" y="42"/>
                    <a:pt x="56" y="44"/>
                    <a:pt x="55" y="45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3" y="46"/>
                    <a:pt x="53" y="46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4"/>
                    <a:pt x="54" y="44"/>
                    <a:pt x="56" y="42"/>
                  </a:cubicBezTo>
                  <a:cubicBezTo>
                    <a:pt x="56" y="43"/>
                    <a:pt x="57" y="42"/>
                    <a:pt x="57" y="42"/>
                  </a:cubicBezTo>
                  <a:cubicBezTo>
                    <a:pt x="58" y="41"/>
                    <a:pt x="58" y="40"/>
                    <a:pt x="58" y="39"/>
                  </a:cubicBezTo>
                  <a:cubicBezTo>
                    <a:pt x="57" y="38"/>
                    <a:pt x="56" y="38"/>
                    <a:pt x="55" y="39"/>
                  </a:cubicBezTo>
                  <a:cubicBezTo>
                    <a:pt x="54" y="39"/>
                    <a:pt x="54" y="41"/>
                    <a:pt x="54" y="42"/>
                  </a:cubicBezTo>
                  <a:cubicBezTo>
                    <a:pt x="54" y="42"/>
                    <a:pt x="53" y="43"/>
                    <a:pt x="52" y="43"/>
                  </a:cubicBezTo>
                  <a:cubicBezTo>
                    <a:pt x="52" y="43"/>
                    <a:pt x="52" y="44"/>
                    <a:pt x="51" y="43"/>
                  </a:cubicBezTo>
                  <a:cubicBezTo>
                    <a:pt x="51" y="43"/>
                    <a:pt x="51" y="43"/>
                    <a:pt x="51" y="42"/>
                  </a:cubicBezTo>
                  <a:cubicBezTo>
                    <a:pt x="53" y="40"/>
                    <a:pt x="55" y="37"/>
                    <a:pt x="60" y="34"/>
                  </a:cubicBezTo>
                  <a:cubicBezTo>
                    <a:pt x="61" y="35"/>
                    <a:pt x="62" y="35"/>
                    <a:pt x="63" y="34"/>
                  </a:cubicBezTo>
                  <a:cubicBezTo>
                    <a:pt x="64" y="33"/>
                    <a:pt x="64" y="32"/>
                    <a:pt x="63" y="31"/>
                  </a:cubicBezTo>
                  <a:close/>
                  <a:moveTo>
                    <a:pt x="46" y="41"/>
                  </a:moveTo>
                  <a:cubicBezTo>
                    <a:pt x="46" y="40"/>
                    <a:pt x="46" y="40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1"/>
                    <a:pt x="45" y="42"/>
                  </a:cubicBezTo>
                  <a:cubicBezTo>
                    <a:pt x="46" y="42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10634663" y="149225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 flipV="1">
              <a:off x="10634663" y="409575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 flipV="1">
              <a:off x="11204576" y="409575"/>
              <a:ext cx="0" cy="26987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 flipH="1">
              <a:off x="10634663" y="409575"/>
              <a:ext cx="5699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10780713" y="719138"/>
              <a:ext cx="1238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10904538" y="1492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10985501" y="6540500"/>
              <a:ext cx="328613" cy="325438"/>
            </a:xfrm>
            <a:custGeom>
              <a:avLst/>
              <a:gdLst>
                <a:gd name="T0" fmla="*/ 65 w 90"/>
                <a:gd name="T1" fmla="*/ 28 h 89"/>
                <a:gd name="T2" fmla="*/ 67 w 90"/>
                <a:gd name="T3" fmla="*/ 83 h 89"/>
                <a:gd name="T4" fmla="*/ 19 w 90"/>
                <a:gd name="T5" fmla="*/ 51 h 89"/>
                <a:gd name="T6" fmla="*/ 70 w 90"/>
                <a:gd name="T7" fmla="*/ 43 h 89"/>
                <a:gd name="T8" fmla="*/ 53 w 90"/>
                <a:gd name="T9" fmla="*/ 44 h 89"/>
                <a:gd name="T10" fmla="*/ 54 w 90"/>
                <a:gd name="T11" fmla="*/ 43 h 89"/>
                <a:gd name="T12" fmla="*/ 63 w 90"/>
                <a:gd name="T13" fmla="*/ 37 h 89"/>
                <a:gd name="T14" fmla="*/ 54 w 90"/>
                <a:gd name="T15" fmla="*/ 42 h 89"/>
                <a:gd name="T16" fmla="*/ 52 w 90"/>
                <a:gd name="T17" fmla="*/ 38 h 89"/>
                <a:gd name="T18" fmla="*/ 57 w 90"/>
                <a:gd name="T19" fmla="*/ 30 h 89"/>
                <a:gd name="T20" fmla="*/ 51 w 90"/>
                <a:gd name="T21" fmla="*/ 38 h 89"/>
                <a:gd name="T22" fmla="*/ 50 w 90"/>
                <a:gd name="T23" fmla="*/ 35 h 89"/>
                <a:gd name="T24" fmla="*/ 50 w 90"/>
                <a:gd name="T25" fmla="*/ 22 h 89"/>
                <a:gd name="T26" fmla="*/ 50 w 90"/>
                <a:gd name="T27" fmla="*/ 26 h 89"/>
                <a:gd name="T28" fmla="*/ 46 w 90"/>
                <a:gd name="T29" fmla="*/ 39 h 89"/>
                <a:gd name="T30" fmla="*/ 42 w 90"/>
                <a:gd name="T31" fmla="*/ 32 h 89"/>
                <a:gd name="T32" fmla="*/ 39 w 90"/>
                <a:gd name="T33" fmla="*/ 30 h 89"/>
                <a:gd name="T34" fmla="*/ 44 w 90"/>
                <a:gd name="T35" fmla="*/ 39 h 89"/>
                <a:gd name="T36" fmla="*/ 42 w 90"/>
                <a:gd name="T37" fmla="*/ 39 h 89"/>
                <a:gd name="T38" fmla="*/ 39 w 90"/>
                <a:gd name="T39" fmla="*/ 37 h 89"/>
                <a:gd name="T40" fmla="*/ 31 w 90"/>
                <a:gd name="T41" fmla="*/ 29 h 89"/>
                <a:gd name="T42" fmla="*/ 38 w 90"/>
                <a:gd name="T43" fmla="*/ 37 h 89"/>
                <a:gd name="T44" fmla="*/ 39 w 90"/>
                <a:gd name="T45" fmla="*/ 41 h 89"/>
                <a:gd name="T46" fmla="*/ 29 w 90"/>
                <a:gd name="T47" fmla="*/ 37 h 89"/>
                <a:gd name="T48" fmla="*/ 38 w 90"/>
                <a:gd name="T49" fmla="*/ 42 h 89"/>
                <a:gd name="T50" fmla="*/ 31 w 90"/>
                <a:gd name="T51" fmla="*/ 44 h 89"/>
                <a:gd name="T52" fmla="*/ 29 w 90"/>
                <a:gd name="T53" fmla="*/ 48 h 89"/>
                <a:gd name="T54" fmla="*/ 39 w 90"/>
                <a:gd name="T55" fmla="*/ 45 h 89"/>
                <a:gd name="T56" fmla="*/ 41 w 90"/>
                <a:gd name="T57" fmla="*/ 47 h 89"/>
                <a:gd name="T58" fmla="*/ 33 w 90"/>
                <a:gd name="T59" fmla="*/ 50 h 89"/>
                <a:gd name="T60" fmla="*/ 34 w 90"/>
                <a:gd name="T61" fmla="*/ 53 h 89"/>
                <a:gd name="T62" fmla="*/ 41 w 90"/>
                <a:gd name="T63" fmla="*/ 48 h 89"/>
                <a:gd name="T64" fmla="*/ 32 w 90"/>
                <a:gd name="T65" fmla="*/ 60 h 89"/>
                <a:gd name="T66" fmla="*/ 32 w 90"/>
                <a:gd name="T67" fmla="*/ 63 h 89"/>
                <a:gd name="T68" fmla="*/ 41 w 90"/>
                <a:gd name="T69" fmla="*/ 50 h 89"/>
                <a:gd name="T70" fmla="*/ 42 w 90"/>
                <a:gd name="T71" fmla="*/ 53 h 89"/>
                <a:gd name="T72" fmla="*/ 38 w 90"/>
                <a:gd name="T73" fmla="*/ 61 h 89"/>
                <a:gd name="T74" fmla="*/ 41 w 90"/>
                <a:gd name="T75" fmla="*/ 61 h 89"/>
                <a:gd name="T76" fmla="*/ 43 w 90"/>
                <a:gd name="T77" fmla="*/ 56 h 89"/>
                <a:gd name="T78" fmla="*/ 47 w 90"/>
                <a:gd name="T79" fmla="*/ 53 h 89"/>
                <a:gd name="T80" fmla="*/ 47 w 90"/>
                <a:gd name="T81" fmla="*/ 63 h 89"/>
                <a:gd name="T82" fmla="*/ 48 w 90"/>
                <a:gd name="T83" fmla="*/ 56 h 89"/>
                <a:gd name="T84" fmla="*/ 56 w 90"/>
                <a:gd name="T85" fmla="*/ 64 h 89"/>
                <a:gd name="T86" fmla="*/ 60 w 90"/>
                <a:gd name="T87" fmla="*/ 64 h 89"/>
                <a:gd name="T88" fmla="*/ 52 w 90"/>
                <a:gd name="T89" fmla="*/ 55 h 89"/>
                <a:gd name="T90" fmla="*/ 56 w 90"/>
                <a:gd name="T91" fmla="*/ 56 h 89"/>
                <a:gd name="T92" fmla="*/ 59 w 90"/>
                <a:gd name="T93" fmla="*/ 56 h 89"/>
                <a:gd name="T94" fmla="*/ 56 w 90"/>
                <a:gd name="T95" fmla="*/ 51 h 89"/>
                <a:gd name="T96" fmla="*/ 65 w 90"/>
                <a:gd name="T97" fmla="*/ 53 h 89"/>
                <a:gd name="T98" fmla="*/ 55 w 90"/>
                <a:gd name="T99" fmla="*/ 49 h 89"/>
                <a:gd name="T100" fmla="*/ 54 w 90"/>
                <a:gd name="T101" fmla="*/ 48 h 89"/>
                <a:gd name="T102" fmla="*/ 61 w 90"/>
                <a:gd name="T103" fmla="*/ 46 h 89"/>
                <a:gd name="T104" fmla="*/ 55 w 90"/>
                <a:gd name="T105" fmla="*/ 46 h 89"/>
                <a:gd name="T106" fmla="*/ 66 w 90"/>
                <a:gd name="T107" fmla="*/ 43 h 89"/>
                <a:gd name="T108" fmla="*/ 51 w 90"/>
                <a:gd name="T109" fmla="*/ 41 h 89"/>
                <a:gd name="T110" fmla="*/ 50 w 90"/>
                <a:gd name="T111" fmla="*/ 4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31" y="17"/>
                  </a:moveTo>
                  <a:cubicBezTo>
                    <a:pt x="31" y="8"/>
                    <a:pt x="36" y="0"/>
                    <a:pt x="50" y="1"/>
                  </a:cubicBezTo>
                  <a:cubicBezTo>
                    <a:pt x="69" y="3"/>
                    <a:pt x="70" y="16"/>
                    <a:pt x="65" y="28"/>
                  </a:cubicBezTo>
                  <a:cubicBezTo>
                    <a:pt x="77" y="24"/>
                    <a:pt x="90" y="27"/>
                    <a:pt x="90" y="45"/>
                  </a:cubicBezTo>
                  <a:cubicBezTo>
                    <a:pt x="90" y="57"/>
                    <a:pt x="84" y="62"/>
                    <a:pt x="77" y="63"/>
                  </a:cubicBezTo>
                  <a:cubicBezTo>
                    <a:pt x="79" y="70"/>
                    <a:pt x="77" y="77"/>
                    <a:pt x="67" y="83"/>
                  </a:cubicBezTo>
                  <a:cubicBezTo>
                    <a:pt x="55" y="89"/>
                    <a:pt x="48" y="85"/>
                    <a:pt x="44" y="78"/>
                  </a:cubicBezTo>
                  <a:cubicBezTo>
                    <a:pt x="38" y="84"/>
                    <a:pt x="30" y="87"/>
                    <a:pt x="20" y="79"/>
                  </a:cubicBezTo>
                  <a:cubicBezTo>
                    <a:pt x="7" y="69"/>
                    <a:pt x="11" y="59"/>
                    <a:pt x="19" y="51"/>
                  </a:cubicBezTo>
                  <a:cubicBezTo>
                    <a:pt x="8" y="49"/>
                    <a:pt x="0" y="41"/>
                    <a:pt x="7" y="26"/>
                  </a:cubicBezTo>
                  <a:cubicBezTo>
                    <a:pt x="13" y="13"/>
                    <a:pt x="22" y="13"/>
                    <a:pt x="31" y="17"/>
                  </a:cubicBezTo>
                  <a:close/>
                  <a:moveTo>
                    <a:pt x="70" y="43"/>
                  </a:moveTo>
                  <a:cubicBezTo>
                    <a:pt x="70" y="41"/>
                    <a:pt x="69" y="41"/>
                    <a:pt x="68" y="41"/>
                  </a:cubicBezTo>
                  <a:cubicBezTo>
                    <a:pt x="67" y="41"/>
                    <a:pt x="67" y="41"/>
                    <a:pt x="66" y="42"/>
                  </a:cubicBezTo>
                  <a:cubicBezTo>
                    <a:pt x="60" y="41"/>
                    <a:pt x="56" y="43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3" y="43"/>
                    <a:pt x="54" y="43"/>
                  </a:cubicBezTo>
                  <a:cubicBezTo>
                    <a:pt x="56" y="42"/>
                    <a:pt x="58" y="41"/>
                    <a:pt x="60" y="39"/>
                  </a:cubicBezTo>
                  <a:cubicBezTo>
                    <a:pt x="60" y="40"/>
                    <a:pt x="61" y="40"/>
                    <a:pt x="62" y="39"/>
                  </a:cubicBezTo>
                  <a:cubicBezTo>
                    <a:pt x="63" y="39"/>
                    <a:pt x="63" y="38"/>
                    <a:pt x="63" y="37"/>
                  </a:cubicBezTo>
                  <a:cubicBezTo>
                    <a:pt x="62" y="36"/>
                    <a:pt x="61" y="35"/>
                    <a:pt x="60" y="36"/>
                  </a:cubicBezTo>
                  <a:cubicBezTo>
                    <a:pt x="59" y="36"/>
                    <a:pt x="59" y="37"/>
                    <a:pt x="59" y="38"/>
                  </a:cubicBezTo>
                  <a:cubicBezTo>
                    <a:pt x="58" y="39"/>
                    <a:pt x="56" y="41"/>
                    <a:pt x="54" y="42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0"/>
                    <a:pt x="53" y="41"/>
                    <a:pt x="52" y="41"/>
                  </a:cubicBezTo>
                  <a:cubicBezTo>
                    <a:pt x="53" y="40"/>
                    <a:pt x="52" y="39"/>
                    <a:pt x="52" y="38"/>
                  </a:cubicBezTo>
                  <a:cubicBezTo>
                    <a:pt x="52" y="37"/>
                    <a:pt x="52" y="36"/>
                    <a:pt x="54" y="33"/>
                  </a:cubicBezTo>
                  <a:cubicBezTo>
                    <a:pt x="55" y="34"/>
                    <a:pt x="56" y="34"/>
                    <a:pt x="57" y="33"/>
                  </a:cubicBezTo>
                  <a:cubicBezTo>
                    <a:pt x="58" y="32"/>
                    <a:pt x="57" y="31"/>
                    <a:pt x="57" y="30"/>
                  </a:cubicBezTo>
                  <a:cubicBezTo>
                    <a:pt x="56" y="29"/>
                    <a:pt x="54" y="30"/>
                    <a:pt x="54" y="31"/>
                  </a:cubicBezTo>
                  <a:cubicBezTo>
                    <a:pt x="53" y="31"/>
                    <a:pt x="53" y="32"/>
                    <a:pt x="53" y="32"/>
                  </a:cubicBezTo>
                  <a:cubicBezTo>
                    <a:pt x="50" y="35"/>
                    <a:pt x="50" y="37"/>
                    <a:pt x="51" y="38"/>
                  </a:cubicBezTo>
                  <a:cubicBezTo>
                    <a:pt x="50" y="38"/>
                    <a:pt x="50" y="39"/>
                    <a:pt x="49" y="38"/>
                  </a:cubicBezTo>
                  <a:cubicBezTo>
                    <a:pt x="49" y="38"/>
                    <a:pt x="49" y="38"/>
                    <a:pt x="49" y="37"/>
                  </a:cubicBezTo>
                  <a:cubicBezTo>
                    <a:pt x="49" y="36"/>
                    <a:pt x="50" y="35"/>
                    <a:pt x="50" y="35"/>
                  </a:cubicBezTo>
                  <a:cubicBezTo>
                    <a:pt x="52" y="31"/>
                    <a:pt x="53" y="29"/>
                    <a:pt x="51" y="26"/>
                  </a:cubicBezTo>
                  <a:cubicBezTo>
                    <a:pt x="51" y="26"/>
                    <a:pt x="52" y="25"/>
                    <a:pt x="52" y="25"/>
                  </a:cubicBezTo>
                  <a:cubicBezTo>
                    <a:pt x="52" y="24"/>
                    <a:pt x="51" y="23"/>
                    <a:pt x="50" y="22"/>
                  </a:cubicBezTo>
                  <a:cubicBezTo>
                    <a:pt x="49" y="22"/>
                    <a:pt x="48" y="23"/>
                    <a:pt x="48" y="24"/>
                  </a:cubicBezTo>
                  <a:cubicBezTo>
                    <a:pt x="47" y="25"/>
                    <a:pt x="48" y="26"/>
                    <a:pt x="49" y="26"/>
                  </a:cubicBezTo>
                  <a:cubicBezTo>
                    <a:pt x="49" y="26"/>
                    <a:pt x="50" y="26"/>
                    <a:pt x="50" y="26"/>
                  </a:cubicBezTo>
                  <a:cubicBezTo>
                    <a:pt x="51" y="29"/>
                    <a:pt x="50" y="31"/>
                    <a:pt x="49" y="34"/>
                  </a:cubicBezTo>
                  <a:cubicBezTo>
                    <a:pt x="49" y="34"/>
                    <a:pt x="48" y="35"/>
                    <a:pt x="48" y="35"/>
                  </a:cubicBezTo>
                  <a:cubicBezTo>
                    <a:pt x="47" y="35"/>
                    <a:pt x="47" y="39"/>
                    <a:pt x="46" y="39"/>
                  </a:cubicBezTo>
                  <a:cubicBezTo>
                    <a:pt x="46" y="39"/>
                    <a:pt x="45" y="37"/>
                    <a:pt x="45" y="38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6"/>
                    <a:pt x="42" y="36"/>
                    <a:pt x="42" y="32"/>
                  </a:cubicBezTo>
                  <a:cubicBezTo>
                    <a:pt x="43" y="32"/>
                    <a:pt x="43" y="31"/>
                    <a:pt x="43" y="30"/>
                  </a:cubicBezTo>
                  <a:cubicBezTo>
                    <a:pt x="43" y="28"/>
                    <a:pt x="42" y="28"/>
                    <a:pt x="41" y="28"/>
                  </a:cubicBezTo>
                  <a:cubicBezTo>
                    <a:pt x="39" y="28"/>
                    <a:pt x="39" y="29"/>
                    <a:pt x="39" y="30"/>
                  </a:cubicBezTo>
                  <a:cubicBezTo>
                    <a:pt x="39" y="31"/>
                    <a:pt x="40" y="32"/>
                    <a:pt x="40" y="32"/>
                  </a:cubicBezTo>
                  <a:cubicBezTo>
                    <a:pt x="40" y="37"/>
                    <a:pt x="42" y="37"/>
                    <a:pt x="43" y="38"/>
                  </a:cubicBezTo>
                  <a:cubicBezTo>
                    <a:pt x="43" y="38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3" y="38"/>
                    <a:pt x="43" y="40"/>
                  </a:cubicBezTo>
                  <a:cubicBezTo>
                    <a:pt x="43" y="40"/>
                    <a:pt x="43" y="39"/>
                    <a:pt x="42" y="39"/>
                  </a:cubicBezTo>
                  <a:cubicBezTo>
                    <a:pt x="42" y="40"/>
                    <a:pt x="42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0" y="39"/>
                    <a:pt x="39" y="38"/>
                    <a:pt x="39" y="37"/>
                  </a:cubicBezTo>
                  <a:cubicBezTo>
                    <a:pt x="39" y="35"/>
                    <a:pt x="39" y="33"/>
                    <a:pt x="35" y="31"/>
                  </a:cubicBezTo>
                  <a:cubicBezTo>
                    <a:pt x="35" y="30"/>
                    <a:pt x="35" y="29"/>
                    <a:pt x="34" y="29"/>
                  </a:cubicBezTo>
                  <a:cubicBezTo>
                    <a:pt x="33" y="28"/>
                    <a:pt x="32" y="28"/>
                    <a:pt x="31" y="29"/>
                  </a:cubicBezTo>
                  <a:cubicBezTo>
                    <a:pt x="31" y="30"/>
                    <a:pt x="31" y="31"/>
                    <a:pt x="32" y="32"/>
                  </a:cubicBezTo>
                  <a:cubicBezTo>
                    <a:pt x="32" y="33"/>
                    <a:pt x="34" y="33"/>
                    <a:pt x="34" y="32"/>
                  </a:cubicBezTo>
                  <a:cubicBezTo>
                    <a:pt x="37" y="34"/>
                    <a:pt x="38" y="36"/>
                    <a:pt x="38" y="37"/>
                  </a:cubicBezTo>
                  <a:cubicBezTo>
                    <a:pt x="38" y="38"/>
                    <a:pt x="38" y="39"/>
                    <a:pt x="39" y="40"/>
                  </a:cubicBezTo>
                  <a:cubicBezTo>
                    <a:pt x="39" y="40"/>
                    <a:pt x="39" y="40"/>
                    <a:pt x="38" y="40"/>
                  </a:cubicBezTo>
                  <a:cubicBezTo>
                    <a:pt x="38" y="40"/>
                    <a:pt x="38" y="40"/>
                    <a:pt x="39" y="41"/>
                  </a:cubicBezTo>
                  <a:cubicBezTo>
                    <a:pt x="37" y="40"/>
                    <a:pt x="34" y="39"/>
                    <a:pt x="32" y="38"/>
                  </a:cubicBezTo>
                  <a:cubicBezTo>
                    <a:pt x="32" y="37"/>
                    <a:pt x="32" y="37"/>
                    <a:pt x="31" y="36"/>
                  </a:cubicBezTo>
                  <a:cubicBezTo>
                    <a:pt x="30" y="36"/>
                    <a:pt x="29" y="36"/>
                    <a:pt x="29" y="37"/>
                  </a:cubicBezTo>
                  <a:cubicBezTo>
                    <a:pt x="28" y="38"/>
                    <a:pt x="28" y="39"/>
                    <a:pt x="29" y="40"/>
                  </a:cubicBezTo>
                  <a:cubicBezTo>
                    <a:pt x="30" y="40"/>
                    <a:pt x="31" y="40"/>
                    <a:pt x="32" y="39"/>
                  </a:cubicBezTo>
                  <a:cubicBezTo>
                    <a:pt x="34" y="40"/>
                    <a:pt x="36" y="41"/>
                    <a:pt x="38" y="42"/>
                  </a:cubicBezTo>
                  <a:cubicBezTo>
                    <a:pt x="39" y="43"/>
                    <a:pt x="40" y="43"/>
                    <a:pt x="41" y="44"/>
                  </a:cubicBezTo>
                  <a:cubicBezTo>
                    <a:pt x="40" y="44"/>
                    <a:pt x="39" y="44"/>
                    <a:pt x="39" y="44"/>
                  </a:cubicBezTo>
                  <a:cubicBezTo>
                    <a:pt x="35" y="43"/>
                    <a:pt x="33" y="42"/>
                    <a:pt x="31" y="44"/>
                  </a:cubicBezTo>
                  <a:cubicBezTo>
                    <a:pt x="30" y="44"/>
                    <a:pt x="30" y="43"/>
                    <a:pt x="30" y="43"/>
                  </a:cubicBezTo>
                  <a:cubicBezTo>
                    <a:pt x="28" y="43"/>
                    <a:pt x="27" y="44"/>
                    <a:pt x="27" y="45"/>
                  </a:cubicBezTo>
                  <a:cubicBezTo>
                    <a:pt x="27" y="46"/>
                    <a:pt x="28" y="47"/>
                    <a:pt x="29" y="48"/>
                  </a:cubicBezTo>
                  <a:cubicBezTo>
                    <a:pt x="30" y="48"/>
                    <a:pt x="31" y="47"/>
                    <a:pt x="31" y="46"/>
                  </a:cubicBezTo>
                  <a:cubicBezTo>
                    <a:pt x="31" y="46"/>
                    <a:pt x="31" y="45"/>
                    <a:pt x="31" y="45"/>
                  </a:cubicBezTo>
                  <a:cubicBezTo>
                    <a:pt x="34" y="44"/>
                    <a:pt x="36" y="44"/>
                    <a:pt x="39" y="45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39" y="46"/>
                    <a:pt x="39" y="46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0" y="47"/>
                    <a:pt x="40" y="47"/>
                    <a:pt x="39" y="47"/>
                  </a:cubicBezTo>
                  <a:cubicBezTo>
                    <a:pt x="37" y="47"/>
                    <a:pt x="36" y="46"/>
                    <a:pt x="33" y="50"/>
                  </a:cubicBezTo>
                  <a:cubicBezTo>
                    <a:pt x="32" y="50"/>
                    <a:pt x="32" y="50"/>
                    <a:pt x="31" y="50"/>
                  </a:cubicBezTo>
                  <a:cubicBezTo>
                    <a:pt x="30" y="51"/>
                    <a:pt x="30" y="52"/>
                    <a:pt x="31" y="53"/>
                  </a:cubicBezTo>
                  <a:cubicBezTo>
                    <a:pt x="32" y="54"/>
                    <a:pt x="33" y="54"/>
                    <a:pt x="34" y="53"/>
                  </a:cubicBezTo>
                  <a:cubicBezTo>
                    <a:pt x="35" y="53"/>
                    <a:pt x="35" y="52"/>
                    <a:pt x="34" y="51"/>
                  </a:cubicBezTo>
                  <a:cubicBezTo>
                    <a:pt x="36" y="48"/>
                    <a:pt x="38" y="48"/>
                    <a:pt x="39" y="48"/>
                  </a:cubicBezTo>
                  <a:cubicBezTo>
                    <a:pt x="39" y="48"/>
                    <a:pt x="40" y="48"/>
                    <a:pt x="41" y="48"/>
                  </a:cubicBezTo>
                  <a:cubicBezTo>
                    <a:pt x="41" y="48"/>
                    <a:pt x="41" y="48"/>
                    <a:pt x="41" y="49"/>
                  </a:cubicBezTo>
                  <a:cubicBezTo>
                    <a:pt x="36" y="51"/>
                    <a:pt x="36" y="53"/>
                    <a:pt x="35" y="55"/>
                  </a:cubicBezTo>
                  <a:cubicBezTo>
                    <a:pt x="35" y="56"/>
                    <a:pt x="35" y="58"/>
                    <a:pt x="32" y="60"/>
                  </a:cubicBezTo>
                  <a:cubicBezTo>
                    <a:pt x="31" y="59"/>
                    <a:pt x="30" y="59"/>
                    <a:pt x="29" y="60"/>
                  </a:cubicBezTo>
                  <a:cubicBezTo>
                    <a:pt x="28" y="61"/>
                    <a:pt x="28" y="62"/>
                    <a:pt x="29" y="63"/>
                  </a:cubicBezTo>
                  <a:cubicBezTo>
                    <a:pt x="30" y="64"/>
                    <a:pt x="31" y="64"/>
                    <a:pt x="32" y="63"/>
                  </a:cubicBezTo>
                  <a:cubicBezTo>
                    <a:pt x="32" y="62"/>
                    <a:pt x="33" y="62"/>
                    <a:pt x="33" y="61"/>
                  </a:cubicBezTo>
                  <a:cubicBezTo>
                    <a:pt x="36" y="59"/>
                    <a:pt x="37" y="57"/>
                    <a:pt x="37" y="55"/>
                  </a:cubicBezTo>
                  <a:cubicBezTo>
                    <a:pt x="37" y="54"/>
                    <a:pt x="37" y="52"/>
                    <a:pt x="41" y="50"/>
                  </a:cubicBezTo>
                  <a:cubicBezTo>
                    <a:pt x="41" y="50"/>
                    <a:pt x="41" y="51"/>
                    <a:pt x="41" y="51"/>
                  </a:cubicBezTo>
                  <a:cubicBezTo>
                    <a:pt x="41" y="51"/>
                    <a:pt x="40" y="52"/>
                    <a:pt x="41" y="53"/>
                  </a:cubicBezTo>
                  <a:cubicBezTo>
                    <a:pt x="41" y="53"/>
                    <a:pt x="41" y="53"/>
                    <a:pt x="42" y="53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6"/>
                    <a:pt x="40" y="58"/>
                    <a:pt x="39" y="60"/>
                  </a:cubicBezTo>
                  <a:cubicBezTo>
                    <a:pt x="39" y="60"/>
                    <a:pt x="38" y="61"/>
                    <a:pt x="38" y="61"/>
                  </a:cubicBezTo>
                  <a:cubicBezTo>
                    <a:pt x="37" y="62"/>
                    <a:pt x="38" y="64"/>
                    <a:pt x="39" y="64"/>
                  </a:cubicBezTo>
                  <a:cubicBezTo>
                    <a:pt x="40" y="64"/>
                    <a:pt x="41" y="64"/>
                    <a:pt x="41" y="63"/>
                  </a:cubicBezTo>
                  <a:cubicBezTo>
                    <a:pt x="42" y="62"/>
                    <a:pt x="42" y="61"/>
                    <a:pt x="41" y="61"/>
                  </a:cubicBezTo>
                  <a:cubicBezTo>
                    <a:pt x="41" y="59"/>
                    <a:pt x="42" y="56"/>
                    <a:pt x="43" y="54"/>
                  </a:cubicBezTo>
                  <a:cubicBezTo>
                    <a:pt x="43" y="54"/>
                    <a:pt x="43" y="53"/>
                    <a:pt x="43" y="53"/>
                  </a:cubicBezTo>
                  <a:cubicBezTo>
                    <a:pt x="43" y="54"/>
                    <a:pt x="43" y="55"/>
                    <a:pt x="43" y="56"/>
                  </a:cubicBezTo>
                  <a:cubicBezTo>
                    <a:pt x="44" y="56"/>
                    <a:pt x="45" y="53"/>
                    <a:pt x="45" y="53"/>
                  </a:cubicBezTo>
                  <a:cubicBezTo>
                    <a:pt x="45" y="53"/>
                    <a:pt x="46" y="54"/>
                    <a:pt x="46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4"/>
                    <a:pt x="47" y="57"/>
                    <a:pt x="46" y="59"/>
                  </a:cubicBezTo>
                  <a:cubicBezTo>
                    <a:pt x="45" y="59"/>
                    <a:pt x="45" y="60"/>
                    <a:pt x="45" y="61"/>
                  </a:cubicBezTo>
                  <a:cubicBezTo>
                    <a:pt x="45" y="62"/>
                    <a:pt x="45" y="63"/>
                    <a:pt x="47" y="63"/>
                  </a:cubicBezTo>
                  <a:cubicBezTo>
                    <a:pt x="48" y="63"/>
                    <a:pt x="49" y="62"/>
                    <a:pt x="49" y="61"/>
                  </a:cubicBezTo>
                  <a:cubicBezTo>
                    <a:pt x="49" y="60"/>
                    <a:pt x="48" y="60"/>
                    <a:pt x="48" y="60"/>
                  </a:cubicBezTo>
                  <a:cubicBezTo>
                    <a:pt x="48" y="58"/>
                    <a:pt x="48" y="57"/>
                    <a:pt x="48" y="56"/>
                  </a:cubicBezTo>
                  <a:cubicBezTo>
                    <a:pt x="49" y="55"/>
                    <a:pt x="49" y="54"/>
                    <a:pt x="49" y="54"/>
                  </a:cubicBezTo>
                  <a:cubicBezTo>
                    <a:pt x="50" y="54"/>
                    <a:pt x="50" y="55"/>
                    <a:pt x="50" y="56"/>
                  </a:cubicBezTo>
                  <a:cubicBezTo>
                    <a:pt x="52" y="59"/>
                    <a:pt x="54" y="62"/>
                    <a:pt x="56" y="64"/>
                  </a:cubicBezTo>
                  <a:cubicBezTo>
                    <a:pt x="56" y="64"/>
                    <a:pt x="55" y="65"/>
                    <a:pt x="56" y="66"/>
                  </a:cubicBezTo>
                  <a:cubicBezTo>
                    <a:pt x="56" y="67"/>
                    <a:pt x="58" y="67"/>
                    <a:pt x="59" y="67"/>
                  </a:cubicBezTo>
                  <a:cubicBezTo>
                    <a:pt x="60" y="66"/>
                    <a:pt x="60" y="65"/>
                    <a:pt x="60" y="64"/>
                  </a:cubicBezTo>
                  <a:cubicBezTo>
                    <a:pt x="59" y="63"/>
                    <a:pt x="58" y="62"/>
                    <a:pt x="57" y="63"/>
                  </a:cubicBezTo>
                  <a:cubicBezTo>
                    <a:pt x="55" y="61"/>
                    <a:pt x="53" y="58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3" y="54"/>
                    <a:pt x="51" y="52"/>
                    <a:pt x="51" y="51"/>
                  </a:cubicBezTo>
                  <a:cubicBezTo>
                    <a:pt x="53" y="52"/>
                    <a:pt x="54" y="54"/>
                    <a:pt x="56" y="56"/>
                  </a:cubicBezTo>
                  <a:cubicBezTo>
                    <a:pt x="55" y="57"/>
                    <a:pt x="55" y="58"/>
                    <a:pt x="56" y="59"/>
                  </a:cubicBezTo>
                  <a:cubicBezTo>
                    <a:pt x="57" y="60"/>
                    <a:pt x="58" y="60"/>
                    <a:pt x="59" y="59"/>
                  </a:cubicBezTo>
                  <a:cubicBezTo>
                    <a:pt x="60" y="58"/>
                    <a:pt x="60" y="57"/>
                    <a:pt x="59" y="56"/>
                  </a:cubicBezTo>
                  <a:cubicBezTo>
                    <a:pt x="58" y="56"/>
                    <a:pt x="58" y="55"/>
                    <a:pt x="57" y="55"/>
                  </a:cubicBezTo>
                  <a:cubicBezTo>
                    <a:pt x="56" y="54"/>
                    <a:pt x="54" y="52"/>
                    <a:pt x="53" y="51"/>
                  </a:cubicBezTo>
                  <a:cubicBezTo>
                    <a:pt x="54" y="51"/>
                    <a:pt x="55" y="51"/>
                    <a:pt x="56" y="51"/>
                  </a:cubicBezTo>
                  <a:cubicBezTo>
                    <a:pt x="57" y="50"/>
                    <a:pt x="59" y="50"/>
                    <a:pt x="62" y="52"/>
                  </a:cubicBezTo>
                  <a:cubicBezTo>
                    <a:pt x="61" y="53"/>
                    <a:pt x="62" y="54"/>
                    <a:pt x="63" y="54"/>
                  </a:cubicBezTo>
                  <a:cubicBezTo>
                    <a:pt x="64" y="55"/>
                    <a:pt x="65" y="54"/>
                    <a:pt x="65" y="53"/>
                  </a:cubicBezTo>
                  <a:cubicBezTo>
                    <a:pt x="66" y="52"/>
                    <a:pt x="65" y="51"/>
                    <a:pt x="64" y="51"/>
                  </a:cubicBezTo>
                  <a:cubicBezTo>
                    <a:pt x="64" y="50"/>
                    <a:pt x="63" y="50"/>
                    <a:pt x="63" y="51"/>
                  </a:cubicBezTo>
                  <a:cubicBezTo>
                    <a:pt x="59" y="48"/>
                    <a:pt x="57" y="49"/>
                    <a:pt x="55" y="49"/>
                  </a:cubicBezTo>
                  <a:cubicBezTo>
                    <a:pt x="55" y="49"/>
                    <a:pt x="54" y="49"/>
                    <a:pt x="54" y="49"/>
                  </a:cubicBezTo>
                  <a:cubicBezTo>
                    <a:pt x="54" y="49"/>
                    <a:pt x="54" y="49"/>
                    <a:pt x="53" y="49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8"/>
                    <a:pt x="56" y="48"/>
                    <a:pt x="57" y="47"/>
                  </a:cubicBezTo>
                  <a:cubicBezTo>
                    <a:pt x="58" y="48"/>
                    <a:pt x="58" y="48"/>
                    <a:pt x="59" y="48"/>
                  </a:cubicBezTo>
                  <a:cubicBezTo>
                    <a:pt x="60" y="48"/>
                    <a:pt x="61" y="47"/>
                    <a:pt x="61" y="46"/>
                  </a:cubicBezTo>
                  <a:cubicBezTo>
                    <a:pt x="61" y="45"/>
                    <a:pt x="60" y="44"/>
                    <a:pt x="59" y="44"/>
                  </a:cubicBezTo>
                  <a:cubicBezTo>
                    <a:pt x="58" y="44"/>
                    <a:pt x="57" y="45"/>
                    <a:pt x="57" y="46"/>
                  </a:cubicBezTo>
                  <a:cubicBezTo>
                    <a:pt x="56" y="46"/>
                    <a:pt x="55" y="46"/>
                    <a:pt x="55" y="46"/>
                  </a:cubicBezTo>
                  <a:cubicBezTo>
                    <a:pt x="55" y="46"/>
                    <a:pt x="54" y="46"/>
                    <a:pt x="54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7" y="44"/>
                    <a:pt x="60" y="43"/>
                    <a:pt x="66" y="43"/>
                  </a:cubicBezTo>
                  <a:cubicBezTo>
                    <a:pt x="66" y="44"/>
                    <a:pt x="67" y="45"/>
                    <a:pt x="68" y="45"/>
                  </a:cubicBezTo>
                  <a:cubicBezTo>
                    <a:pt x="69" y="45"/>
                    <a:pt x="70" y="44"/>
                    <a:pt x="70" y="43"/>
                  </a:cubicBezTo>
                  <a:close/>
                  <a:moveTo>
                    <a:pt x="51" y="41"/>
                  </a:moveTo>
                  <a:cubicBezTo>
                    <a:pt x="51" y="40"/>
                    <a:pt x="51" y="39"/>
                    <a:pt x="51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9"/>
                    <a:pt x="50" y="40"/>
                    <a:pt x="50" y="41"/>
                  </a:cubicBezTo>
                  <a:cubicBezTo>
                    <a:pt x="50" y="41"/>
                    <a:pt x="50" y="41"/>
                    <a:pt x="51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10221913" y="6529388"/>
              <a:ext cx="328613" cy="331788"/>
            </a:xfrm>
            <a:custGeom>
              <a:avLst/>
              <a:gdLst>
                <a:gd name="T0" fmla="*/ 65 w 90"/>
                <a:gd name="T1" fmla="*/ 60 h 91"/>
                <a:gd name="T2" fmla="*/ 12 w 90"/>
                <a:gd name="T3" fmla="*/ 74 h 91"/>
                <a:gd name="T4" fmla="*/ 32 w 90"/>
                <a:gd name="T5" fmla="*/ 20 h 91"/>
                <a:gd name="T6" fmla="*/ 52 w 90"/>
                <a:gd name="T7" fmla="*/ 68 h 91"/>
                <a:gd name="T8" fmla="*/ 47 w 90"/>
                <a:gd name="T9" fmla="*/ 52 h 91"/>
                <a:gd name="T10" fmla="*/ 48 w 90"/>
                <a:gd name="T11" fmla="*/ 52 h 91"/>
                <a:gd name="T12" fmla="*/ 56 w 90"/>
                <a:gd name="T13" fmla="*/ 60 h 91"/>
                <a:gd name="T14" fmla="*/ 49 w 90"/>
                <a:gd name="T15" fmla="*/ 52 h 91"/>
                <a:gd name="T16" fmla="*/ 52 w 90"/>
                <a:gd name="T17" fmla="*/ 50 h 91"/>
                <a:gd name="T18" fmla="*/ 61 w 90"/>
                <a:gd name="T19" fmla="*/ 52 h 91"/>
                <a:gd name="T20" fmla="*/ 52 w 90"/>
                <a:gd name="T21" fmla="*/ 48 h 91"/>
                <a:gd name="T22" fmla="*/ 55 w 90"/>
                <a:gd name="T23" fmla="*/ 47 h 91"/>
                <a:gd name="T24" fmla="*/ 67 w 90"/>
                <a:gd name="T25" fmla="*/ 44 h 91"/>
                <a:gd name="T26" fmla="*/ 63 w 90"/>
                <a:gd name="T27" fmla="*/ 45 h 91"/>
                <a:gd name="T28" fmla="*/ 50 w 90"/>
                <a:gd name="T29" fmla="*/ 44 h 91"/>
                <a:gd name="T30" fmla="*/ 56 w 90"/>
                <a:gd name="T31" fmla="*/ 38 h 91"/>
                <a:gd name="T32" fmla="*/ 57 w 90"/>
                <a:gd name="T33" fmla="*/ 35 h 91"/>
                <a:gd name="T34" fmla="*/ 50 w 90"/>
                <a:gd name="T35" fmla="*/ 42 h 91"/>
                <a:gd name="T36" fmla="*/ 49 w 90"/>
                <a:gd name="T37" fmla="*/ 40 h 91"/>
                <a:gd name="T38" fmla="*/ 50 w 90"/>
                <a:gd name="T39" fmla="*/ 37 h 91"/>
                <a:gd name="T40" fmla="*/ 56 w 90"/>
                <a:gd name="T41" fmla="*/ 27 h 91"/>
                <a:gd name="T42" fmla="*/ 50 w 90"/>
                <a:gd name="T43" fmla="*/ 35 h 91"/>
                <a:gd name="T44" fmla="*/ 47 w 90"/>
                <a:gd name="T45" fmla="*/ 37 h 91"/>
                <a:gd name="T46" fmla="*/ 48 w 90"/>
                <a:gd name="T47" fmla="*/ 26 h 91"/>
                <a:gd name="T48" fmla="*/ 45 w 90"/>
                <a:gd name="T49" fmla="*/ 37 h 91"/>
                <a:gd name="T50" fmla="*/ 42 w 90"/>
                <a:gd name="T51" fmla="*/ 30 h 91"/>
                <a:gd name="T52" fmla="*/ 38 w 90"/>
                <a:gd name="T53" fmla="*/ 29 h 91"/>
                <a:gd name="T54" fmla="*/ 42 w 90"/>
                <a:gd name="T55" fmla="*/ 39 h 91"/>
                <a:gd name="T56" fmla="*/ 41 w 90"/>
                <a:gd name="T57" fmla="*/ 40 h 91"/>
                <a:gd name="T58" fmla="*/ 36 w 90"/>
                <a:gd name="T59" fmla="*/ 33 h 91"/>
                <a:gd name="T60" fmla="*/ 33 w 90"/>
                <a:gd name="T61" fmla="*/ 35 h 91"/>
                <a:gd name="T62" fmla="*/ 40 w 90"/>
                <a:gd name="T63" fmla="*/ 41 h 91"/>
                <a:gd name="T64" fmla="*/ 26 w 90"/>
                <a:gd name="T65" fmla="*/ 35 h 91"/>
                <a:gd name="T66" fmla="*/ 23 w 90"/>
                <a:gd name="T67" fmla="*/ 36 h 91"/>
                <a:gd name="T68" fmla="*/ 38 w 90"/>
                <a:gd name="T69" fmla="*/ 41 h 91"/>
                <a:gd name="T70" fmla="*/ 35 w 90"/>
                <a:gd name="T71" fmla="*/ 43 h 91"/>
                <a:gd name="T72" fmla="*/ 26 w 90"/>
                <a:gd name="T73" fmla="*/ 41 h 91"/>
                <a:gd name="T74" fmla="*/ 28 w 90"/>
                <a:gd name="T75" fmla="*/ 44 h 91"/>
                <a:gd name="T76" fmla="*/ 33 w 90"/>
                <a:gd name="T77" fmla="*/ 45 h 91"/>
                <a:gd name="T78" fmla="*/ 37 w 90"/>
                <a:gd name="T79" fmla="*/ 48 h 91"/>
                <a:gd name="T80" fmla="*/ 26 w 90"/>
                <a:gd name="T81" fmla="*/ 50 h 91"/>
                <a:gd name="T82" fmla="*/ 34 w 90"/>
                <a:gd name="T83" fmla="*/ 50 h 91"/>
                <a:gd name="T84" fmla="*/ 28 w 90"/>
                <a:gd name="T85" fmla="*/ 59 h 91"/>
                <a:gd name="T86" fmla="*/ 29 w 90"/>
                <a:gd name="T87" fmla="*/ 63 h 91"/>
                <a:gd name="T88" fmla="*/ 36 w 90"/>
                <a:gd name="T89" fmla="*/ 53 h 91"/>
                <a:gd name="T90" fmla="*/ 35 w 90"/>
                <a:gd name="T91" fmla="*/ 57 h 91"/>
                <a:gd name="T92" fmla="*/ 36 w 90"/>
                <a:gd name="T93" fmla="*/ 60 h 91"/>
                <a:gd name="T94" fmla="*/ 41 w 90"/>
                <a:gd name="T95" fmla="*/ 56 h 91"/>
                <a:gd name="T96" fmla="*/ 40 w 90"/>
                <a:gd name="T97" fmla="*/ 66 h 91"/>
                <a:gd name="T98" fmla="*/ 42 w 90"/>
                <a:gd name="T99" fmla="*/ 55 h 91"/>
                <a:gd name="T100" fmla="*/ 43 w 90"/>
                <a:gd name="T101" fmla="*/ 53 h 91"/>
                <a:gd name="T102" fmla="*/ 47 w 90"/>
                <a:gd name="T103" fmla="*/ 60 h 91"/>
                <a:gd name="T104" fmla="*/ 45 w 90"/>
                <a:gd name="T105" fmla="*/ 54 h 91"/>
                <a:gd name="T106" fmla="*/ 50 w 90"/>
                <a:gd name="T107" fmla="*/ 64 h 91"/>
                <a:gd name="T108" fmla="*/ 49 w 90"/>
                <a:gd name="T109" fmla="*/ 49 h 91"/>
                <a:gd name="T110" fmla="*/ 49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24"/>
                  </a:moveTo>
                  <a:cubicBezTo>
                    <a:pt x="77" y="22"/>
                    <a:pt x="86" y="25"/>
                    <a:pt x="88" y="40"/>
                  </a:cubicBezTo>
                  <a:cubicBezTo>
                    <a:pt x="90" y="58"/>
                    <a:pt x="77" y="62"/>
                    <a:pt x="65" y="60"/>
                  </a:cubicBezTo>
                  <a:cubicBezTo>
                    <a:pt x="71" y="71"/>
                    <a:pt x="72" y="84"/>
                    <a:pt x="54" y="88"/>
                  </a:cubicBezTo>
                  <a:cubicBezTo>
                    <a:pt x="42" y="91"/>
                    <a:pt x="36" y="86"/>
                    <a:pt x="34" y="79"/>
                  </a:cubicBezTo>
                  <a:cubicBezTo>
                    <a:pt x="27" y="83"/>
                    <a:pt x="20" y="83"/>
                    <a:pt x="12" y="74"/>
                  </a:cubicBezTo>
                  <a:cubicBezTo>
                    <a:pt x="4" y="64"/>
                    <a:pt x="5" y="56"/>
                    <a:pt x="11" y="51"/>
                  </a:cubicBezTo>
                  <a:cubicBezTo>
                    <a:pt x="4" y="47"/>
                    <a:pt x="0" y="40"/>
                    <a:pt x="5" y="28"/>
                  </a:cubicBezTo>
                  <a:cubicBezTo>
                    <a:pt x="12" y="13"/>
                    <a:pt x="23" y="14"/>
                    <a:pt x="32" y="20"/>
                  </a:cubicBezTo>
                  <a:cubicBezTo>
                    <a:pt x="32" y="9"/>
                    <a:pt x="38" y="0"/>
                    <a:pt x="54" y="3"/>
                  </a:cubicBezTo>
                  <a:cubicBezTo>
                    <a:pt x="68" y="6"/>
                    <a:pt x="70" y="15"/>
                    <a:pt x="68" y="24"/>
                  </a:cubicBezTo>
                  <a:close/>
                  <a:moveTo>
                    <a:pt x="52" y="68"/>
                  </a:moveTo>
                  <a:cubicBezTo>
                    <a:pt x="53" y="68"/>
                    <a:pt x="54" y="67"/>
                    <a:pt x="53" y="65"/>
                  </a:cubicBezTo>
                  <a:cubicBezTo>
                    <a:pt x="53" y="65"/>
                    <a:pt x="52" y="64"/>
                    <a:pt x="52" y="64"/>
                  </a:cubicBezTo>
                  <a:cubicBezTo>
                    <a:pt x="51" y="58"/>
                    <a:pt x="49" y="54"/>
                    <a:pt x="47" y="52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2"/>
                    <a:pt x="47" y="52"/>
                    <a:pt x="48" y="52"/>
                  </a:cubicBezTo>
                  <a:cubicBezTo>
                    <a:pt x="49" y="54"/>
                    <a:pt x="51" y="56"/>
                    <a:pt x="53" y="57"/>
                  </a:cubicBezTo>
                  <a:cubicBezTo>
                    <a:pt x="53" y="58"/>
                    <a:pt x="53" y="59"/>
                    <a:pt x="53" y="59"/>
                  </a:cubicBezTo>
                  <a:cubicBezTo>
                    <a:pt x="54" y="60"/>
                    <a:pt x="55" y="60"/>
                    <a:pt x="56" y="60"/>
                  </a:cubicBezTo>
                  <a:cubicBezTo>
                    <a:pt x="57" y="59"/>
                    <a:pt x="57" y="58"/>
                    <a:pt x="56" y="57"/>
                  </a:cubicBezTo>
                  <a:cubicBezTo>
                    <a:pt x="56" y="56"/>
                    <a:pt x="55" y="56"/>
                    <a:pt x="54" y="56"/>
                  </a:cubicBezTo>
                  <a:cubicBezTo>
                    <a:pt x="52" y="55"/>
                    <a:pt x="51" y="54"/>
                    <a:pt x="49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1"/>
                    <a:pt x="49" y="51"/>
                  </a:cubicBezTo>
                  <a:cubicBezTo>
                    <a:pt x="50" y="51"/>
                    <a:pt x="51" y="50"/>
                    <a:pt x="52" y="50"/>
                  </a:cubicBezTo>
                  <a:cubicBezTo>
                    <a:pt x="53" y="49"/>
                    <a:pt x="54" y="49"/>
                    <a:pt x="57" y="51"/>
                  </a:cubicBezTo>
                  <a:cubicBezTo>
                    <a:pt x="57" y="52"/>
                    <a:pt x="57" y="53"/>
                    <a:pt x="58" y="53"/>
                  </a:cubicBezTo>
                  <a:cubicBezTo>
                    <a:pt x="59" y="54"/>
                    <a:pt x="61" y="53"/>
                    <a:pt x="61" y="52"/>
                  </a:cubicBezTo>
                  <a:cubicBezTo>
                    <a:pt x="61" y="51"/>
                    <a:pt x="61" y="50"/>
                    <a:pt x="60" y="49"/>
                  </a:cubicBezTo>
                  <a:cubicBezTo>
                    <a:pt x="59" y="49"/>
                    <a:pt x="59" y="49"/>
                    <a:pt x="58" y="49"/>
                  </a:cubicBezTo>
                  <a:cubicBezTo>
                    <a:pt x="55" y="47"/>
                    <a:pt x="53" y="48"/>
                    <a:pt x="52" y="48"/>
                  </a:cubicBezTo>
                  <a:cubicBezTo>
                    <a:pt x="52" y="48"/>
                    <a:pt x="51" y="48"/>
                    <a:pt x="52" y="47"/>
                  </a:cubicBezTo>
                  <a:cubicBezTo>
                    <a:pt x="52" y="47"/>
                    <a:pt x="52" y="46"/>
                    <a:pt x="52" y="46"/>
                  </a:cubicBezTo>
                  <a:cubicBezTo>
                    <a:pt x="53" y="47"/>
                    <a:pt x="54" y="47"/>
                    <a:pt x="55" y="47"/>
                  </a:cubicBezTo>
                  <a:cubicBezTo>
                    <a:pt x="59" y="48"/>
                    <a:pt x="61" y="48"/>
                    <a:pt x="64" y="46"/>
                  </a:cubicBezTo>
                  <a:cubicBezTo>
                    <a:pt x="64" y="46"/>
                    <a:pt x="65" y="46"/>
                    <a:pt x="65" y="46"/>
                  </a:cubicBezTo>
                  <a:cubicBezTo>
                    <a:pt x="66" y="46"/>
                    <a:pt x="67" y="45"/>
                    <a:pt x="67" y="44"/>
                  </a:cubicBezTo>
                  <a:cubicBezTo>
                    <a:pt x="67" y="43"/>
                    <a:pt x="66" y="42"/>
                    <a:pt x="65" y="42"/>
                  </a:cubicBezTo>
                  <a:cubicBezTo>
                    <a:pt x="64" y="42"/>
                    <a:pt x="63" y="43"/>
                    <a:pt x="63" y="44"/>
                  </a:cubicBezTo>
                  <a:cubicBezTo>
                    <a:pt x="63" y="44"/>
                    <a:pt x="63" y="45"/>
                    <a:pt x="63" y="45"/>
                  </a:cubicBezTo>
                  <a:cubicBezTo>
                    <a:pt x="61" y="47"/>
                    <a:pt x="59" y="46"/>
                    <a:pt x="55" y="45"/>
                  </a:cubicBezTo>
                  <a:cubicBezTo>
                    <a:pt x="55" y="45"/>
                    <a:pt x="55" y="45"/>
                    <a:pt x="54" y="45"/>
                  </a:cubicBezTo>
                  <a:cubicBezTo>
                    <a:pt x="54" y="44"/>
                    <a:pt x="50" y="45"/>
                    <a:pt x="50" y="44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1" y="42"/>
                    <a:pt x="51" y="42"/>
                    <a:pt x="51" y="41"/>
                  </a:cubicBezTo>
                  <a:cubicBezTo>
                    <a:pt x="52" y="40"/>
                    <a:pt x="52" y="39"/>
                    <a:pt x="56" y="38"/>
                  </a:cubicBezTo>
                  <a:cubicBezTo>
                    <a:pt x="56" y="39"/>
                    <a:pt x="57" y="39"/>
                    <a:pt x="58" y="39"/>
                  </a:cubicBezTo>
                  <a:cubicBezTo>
                    <a:pt x="59" y="38"/>
                    <a:pt x="60" y="37"/>
                    <a:pt x="59" y="36"/>
                  </a:cubicBezTo>
                  <a:cubicBezTo>
                    <a:pt x="59" y="35"/>
                    <a:pt x="58" y="35"/>
                    <a:pt x="57" y="35"/>
                  </a:cubicBezTo>
                  <a:cubicBezTo>
                    <a:pt x="56" y="35"/>
                    <a:pt x="56" y="36"/>
                    <a:pt x="56" y="36"/>
                  </a:cubicBezTo>
                  <a:cubicBezTo>
                    <a:pt x="51" y="38"/>
                    <a:pt x="50" y="39"/>
                    <a:pt x="50" y="41"/>
                  </a:cubicBezTo>
                  <a:cubicBezTo>
                    <a:pt x="50" y="41"/>
                    <a:pt x="50" y="42"/>
                    <a:pt x="50" y="42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9" y="42"/>
                    <a:pt x="50" y="41"/>
                    <a:pt x="48" y="41"/>
                  </a:cubicBezTo>
                  <a:cubicBezTo>
                    <a:pt x="49" y="41"/>
                    <a:pt x="49" y="40"/>
                    <a:pt x="49" y="40"/>
                  </a:cubicBezTo>
                  <a:cubicBezTo>
                    <a:pt x="48" y="40"/>
                    <a:pt x="48" y="41"/>
                    <a:pt x="4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38"/>
                    <a:pt x="49" y="37"/>
                    <a:pt x="50" y="37"/>
                  </a:cubicBezTo>
                  <a:cubicBezTo>
                    <a:pt x="52" y="36"/>
                    <a:pt x="54" y="36"/>
                    <a:pt x="56" y="31"/>
                  </a:cubicBezTo>
                  <a:cubicBezTo>
                    <a:pt x="56" y="31"/>
                    <a:pt x="57" y="31"/>
                    <a:pt x="57" y="30"/>
                  </a:cubicBezTo>
                  <a:cubicBezTo>
                    <a:pt x="58" y="29"/>
                    <a:pt x="57" y="28"/>
                    <a:pt x="56" y="27"/>
                  </a:cubicBezTo>
                  <a:cubicBezTo>
                    <a:pt x="55" y="27"/>
                    <a:pt x="54" y="27"/>
                    <a:pt x="53" y="28"/>
                  </a:cubicBezTo>
                  <a:cubicBezTo>
                    <a:pt x="53" y="29"/>
                    <a:pt x="53" y="30"/>
                    <a:pt x="54" y="31"/>
                  </a:cubicBezTo>
                  <a:cubicBezTo>
                    <a:pt x="53" y="34"/>
                    <a:pt x="51" y="35"/>
                    <a:pt x="50" y="35"/>
                  </a:cubicBezTo>
                  <a:cubicBezTo>
                    <a:pt x="49" y="36"/>
                    <a:pt x="48" y="36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5"/>
                    <a:pt x="48" y="32"/>
                    <a:pt x="48" y="30"/>
                  </a:cubicBezTo>
                  <a:cubicBezTo>
                    <a:pt x="49" y="30"/>
                    <a:pt x="49" y="30"/>
                    <a:pt x="49" y="29"/>
                  </a:cubicBezTo>
                  <a:cubicBezTo>
                    <a:pt x="50" y="28"/>
                    <a:pt x="49" y="27"/>
                    <a:pt x="48" y="26"/>
                  </a:cubicBezTo>
                  <a:cubicBezTo>
                    <a:pt x="47" y="26"/>
                    <a:pt x="46" y="27"/>
                    <a:pt x="45" y="28"/>
                  </a:cubicBezTo>
                  <a:cubicBezTo>
                    <a:pt x="45" y="29"/>
                    <a:pt x="46" y="30"/>
                    <a:pt x="46" y="30"/>
                  </a:cubicBezTo>
                  <a:cubicBezTo>
                    <a:pt x="46" y="32"/>
                    <a:pt x="46" y="35"/>
                    <a:pt x="45" y="37"/>
                  </a:cubicBezTo>
                  <a:cubicBezTo>
                    <a:pt x="45" y="38"/>
                    <a:pt x="45" y="39"/>
                    <a:pt x="44" y="40"/>
                  </a:cubicBezTo>
                  <a:cubicBezTo>
                    <a:pt x="44" y="39"/>
                    <a:pt x="44" y="38"/>
                    <a:pt x="44" y="38"/>
                  </a:cubicBezTo>
                  <a:cubicBezTo>
                    <a:pt x="44" y="34"/>
                    <a:pt x="44" y="32"/>
                    <a:pt x="42" y="30"/>
                  </a:cubicBezTo>
                  <a:cubicBezTo>
                    <a:pt x="42" y="30"/>
                    <a:pt x="42" y="29"/>
                    <a:pt x="42" y="29"/>
                  </a:cubicBezTo>
                  <a:cubicBezTo>
                    <a:pt x="42" y="28"/>
                    <a:pt x="41" y="27"/>
                    <a:pt x="40" y="27"/>
                  </a:cubicBezTo>
                  <a:cubicBezTo>
                    <a:pt x="38" y="27"/>
                    <a:pt x="38" y="28"/>
                    <a:pt x="38" y="29"/>
                  </a:cubicBezTo>
                  <a:cubicBezTo>
                    <a:pt x="38" y="30"/>
                    <a:pt x="39" y="31"/>
                    <a:pt x="40" y="31"/>
                  </a:cubicBezTo>
                  <a:cubicBezTo>
                    <a:pt x="40" y="31"/>
                    <a:pt x="41" y="31"/>
                    <a:pt x="41" y="31"/>
                  </a:cubicBezTo>
                  <a:cubicBezTo>
                    <a:pt x="43" y="33"/>
                    <a:pt x="42" y="35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1" y="39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41" y="39"/>
                    <a:pt x="41" y="39"/>
                  </a:cubicBezTo>
                  <a:cubicBezTo>
                    <a:pt x="41" y="37"/>
                    <a:pt x="41" y="36"/>
                    <a:pt x="36" y="33"/>
                  </a:cubicBezTo>
                  <a:cubicBezTo>
                    <a:pt x="36" y="33"/>
                    <a:pt x="36" y="32"/>
                    <a:pt x="36" y="32"/>
                  </a:cubicBezTo>
                  <a:cubicBezTo>
                    <a:pt x="35" y="31"/>
                    <a:pt x="33" y="31"/>
                    <a:pt x="33" y="32"/>
                  </a:cubicBezTo>
                  <a:cubicBezTo>
                    <a:pt x="32" y="33"/>
                    <a:pt x="32" y="34"/>
                    <a:pt x="33" y="35"/>
                  </a:cubicBezTo>
                  <a:cubicBezTo>
                    <a:pt x="34" y="36"/>
                    <a:pt x="35" y="36"/>
                    <a:pt x="36" y="35"/>
                  </a:cubicBezTo>
                  <a:cubicBezTo>
                    <a:pt x="39" y="37"/>
                    <a:pt x="39" y="38"/>
                    <a:pt x="39" y="39"/>
                  </a:cubicBezTo>
                  <a:cubicBezTo>
                    <a:pt x="39" y="40"/>
                    <a:pt x="39" y="40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36" y="37"/>
                    <a:pt x="34" y="37"/>
                    <a:pt x="32" y="37"/>
                  </a:cubicBezTo>
                  <a:cubicBezTo>
                    <a:pt x="31" y="37"/>
                    <a:pt x="29" y="38"/>
                    <a:pt x="26" y="35"/>
                  </a:cubicBezTo>
                  <a:cubicBezTo>
                    <a:pt x="27" y="34"/>
                    <a:pt x="27" y="33"/>
                    <a:pt x="26" y="32"/>
                  </a:cubicBezTo>
                  <a:cubicBezTo>
                    <a:pt x="25" y="32"/>
                    <a:pt x="24" y="32"/>
                    <a:pt x="23" y="33"/>
                  </a:cubicBezTo>
                  <a:cubicBezTo>
                    <a:pt x="22" y="34"/>
                    <a:pt x="23" y="35"/>
                    <a:pt x="23" y="36"/>
                  </a:cubicBezTo>
                  <a:cubicBezTo>
                    <a:pt x="24" y="36"/>
                    <a:pt x="25" y="36"/>
                    <a:pt x="25" y="36"/>
                  </a:cubicBezTo>
                  <a:cubicBezTo>
                    <a:pt x="28" y="39"/>
                    <a:pt x="30" y="39"/>
                    <a:pt x="32" y="39"/>
                  </a:cubicBezTo>
                  <a:cubicBezTo>
                    <a:pt x="34" y="39"/>
                    <a:pt x="35" y="38"/>
                    <a:pt x="38" y="41"/>
                  </a:cubicBezTo>
                  <a:cubicBezTo>
                    <a:pt x="38" y="42"/>
                    <a:pt x="38" y="42"/>
                    <a:pt x="37" y="42"/>
                  </a:cubicBezTo>
                  <a:cubicBezTo>
                    <a:pt x="37" y="42"/>
                    <a:pt x="36" y="41"/>
                    <a:pt x="35" y="42"/>
                  </a:cubicBezTo>
                  <a:cubicBezTo>
                    <a:pt x="35" y="42"/>
                    <a:pt x="35" y="42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2" y="42"/>
                    <a:pt x="30" y="42"/>
                    <a:pt x="28" y="42"/>
                  </a:cubicBezTo>
                  <a:cubicBezTo>
                    <a:pt x="28" y="42"/>
                    <a:pt x="27" y="41"/>
                    <a:pt x="26" y="41"/>
                  </a:cubicBezTo>
                  <a:cubicBezTo>
                    <a:pt x="25" y="41"/>
                    <a:pt x="24" y="41"/>
                    <a:pt x="24" y="42"/>
                  </a:cubicBezTo>
                  <a:cubicBezTo>
                    <a:pt x="24" y="44"/>
                    <a:pt x="24" y="45"/>
                    <a:pt x="26" y="45"/>
                  </a:cubicBezTo>
                  <a:cubicBezTo>
                    <a:pt x="26" y="45"/>
                    <a:pt x="27" y="44"/>
                    <a:pt x="28" y="44"/>
                  </a:cubicBezTo>
                  <a:cubicBezTo>
                    <a:pt x="30" y="44"/>
                    <a:pt x="32" y="44"/>
                    <a:pt x="35" y="44"/>
                  </a:cubicBezTo>
                  <a:cubicBezTo>
                    <a:pt x="35" y="44"/>
                    <a:pt x="35" y="44"/>
                    <a:pt x="36" y="44"/>
                  </a:cubicBezTo>
                  <a:cubicBezTo>
                    <a:pt x="35" y="44"/>
                    <a:pt x="33" y="44"/>
                    <a:pt x="33" y="45"/>
                  </a:cubicBezTo>
                  <a:cubicBezTo>
                    <a:pt x="33" y="46"/>
                    <a:pt x="36" y="46"/>
                    <a:pt x="36" y="46"/>
                  </a:cubicBezTo>
                  <a:cubicBezTo>
                    <a:pt x="36" y="47"/>
                    <a:pt x="35" y="47"/>
                    <a:pt x="36" y="47"/>
                  </a:cubicBezTo>
                  <a:cubicBezTo>
                    <a:pt x="36" y="48"/>
                    <a:pt x="37" y="48"/>
                    <a:pt x="37" y="48"/>
                  </a:cubicBezTo>
                  <a:cubicBezTo>
                    <a:pt x="35" y="48"/>
                    <a:pt x="33" y="49"/>
                    <a:pt x="30" y="49"/>
                  </a:cubicBezTo>
                  <a:cubicBezTo>
                    <a:pt x="30" y="48"/>
                    <a:pt x="29" y="47"/>
                    <a:pt x="28" y="47"/>
                  </a:cubicBezTo>
                  <a:cubicBezTo>
                    <a:pt x="27" y="48"/>
                    <a:pt x="26" y="49"/>
                    <a:pt x="26" y="50"/>
                  </a:cubicBezTo>
                  <a:cubicBezTo>
                    <a:pt x="27" y="51"/>
                    <a:pt x="28" y="52"/>
                    <a:pt x="29" y="51"/>
                  </a:cubicBezTo>
                  <a:cubicBezTo>
                    <a:pt x="30" y="51"/>
                    <a:pt x="30" y="51"/>
                    <a:pt x="30" y="50"/>
                  </a:cubicBezTo>
                  <a:cubicBezTo>
                    <a:pt x="32" y="50"/>
                    <a:pt x="33" y="50"/>
                    <a:pt x="34" y="50"/>
                  </a:cubicBezTo>
                  <a:cubicBezTo>
                    <a:pt x="35" y="50"/>
                    <a:pt x="36" y="50"/>
                    <a:pt x="36" y="50"/>
                  </a:cubicBezTo>
                  <a:cubicBezTo>
                    <a:pt x="36" y="51"/>
                    <a:pt x="35" y="51"/>
                    <a:pt x="34" y="52"/>
                  </a:cubicBezTo>
                  <a:cubicBezTo>
                    <a:pt x="32" y="54"/>
                    <a:pt x="30" y="57"/>
                    <a:pt x="28" y="59"/>
                  </a:cubicBezTo>
                  <a:cubicBezTo>
                    <a:pt x="27" y="59"/>
                    <a:pt x="27" y="59"/>
                    <a:pt x="26" y="59"/>
                  </a:cubicBezTo>
                  <a:cubicBezTo>
                    <a:pt x="25" y="60"/>
                    <a:pt x="25" y="62"/>
                    <a:pt x="26" y="62"/>
                  </a:cubicBezTo>
                  <a:cubicBezTo>
                    <a:pt x="27" y="63"/>
                    <a:pt x="28" y="63"/>
                    <a:pt x="29" y="63"/>
                  </a:cubicBezTo>
                  <a:cubicBezTo>
                    <a:pt x="30" y="62"/>
                    <a:pt x="30" y="61"/>
                    <a:pt x="29" y="60"/>
                  </a:cubicBezTo>
                  <a:cubicBezTo>
                    <a:pt x="31" y="58"/>
                    <a:pt x="33" y="55"/>
                    <a:pt x="35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7" y="54"/>
                    <a:pt x="38" y="51"/>
                    <a:pt x="39" y="52"/>
                  </a:cubicBezTo>
                  <a:cubicBezTo>
                    <a:pt x="38" y="53"/>
                    <a:pt x="37" y="55"/>
                    <a:pt x="35" y="57"/>
                  </a:cubicBezTo>
                  <a:cubicBezTo>
                    <a:pt x="35" y="57"/>
                    <a:pt x="33" y="57"/>
                    <a:pt x="33" y="58"/>
                  </a:cubicBezTo>
                  <a:cubicBezTo>
                    <a:pt x="32" y="59"/>
                    <a:pt x="32" y="60"/>
                    <a:pt x="33" y="61"/>
                  </a:cubicBezTo>
                  <a:cubicBezTo>
                    <a:pt x="34" y="61"/>
                    <a:pt x="36" y="61"/>
                    <a:pt x="36" y="60"/>
                  </a:cubicBezTo>
                  <a:cubicBezTo>
                    <a:pt x="37" y="60"/>
                    <a:pt x="37" y="59"/>
                    <a:pt x="36" y="58"/>
                  </a:cubicBezTo>
                  <a:cubicBezTo>
                    <a:pt x="38" y="57"/>
                    <a:pt x="39" y="55"/>
                    <a:pt x="40" y="54"/>
                  </a:cubicBezTo>
                  <a:cubicBezTo>
                    <a:pt x="40" y="54"/>
                    <a:pt x="40" y="55"/>
                    <a:pt x="41" y="56"/>
                  </a:cubicBezTo>
                  <a:cubicBezTo>
                    <a:pt x="42" y="57"/>
                    <a:pt x="42" y="59"/>
                    <a:pt x="41" y="62"/>
                  </a:cubicBezTo>
                  <a:cubicBezTo>
                    <a:pt x="40" y="62"/>
                    <a:pt x="39" y="62"/>
                    <a:pt x="39" y="64"/>
                  </a:cubicBezTo>
                  <a:cubicBezTo>
                    <a:pt x="39" y="65"/>
                    <a:pt x="39" y="66"/>
                    <a:pt x="40" y="66"/>
                  </a:cubicBezTo>
                  <a:cubicBezTo>
                    <a:pt x="42" y="66"/>
                    <a:pt x="43" y="66"/>
                    <a:pt x="43" y="64"/>
                  </a:cubicBezTo>
                  <a:cubicBezTo>
                    <a:pt x="43" y="64"/>
                    <a:pt x="43" y="63"/>
                    <a:pt x="42" y="63"/>
                  </a:cubicBezTo>
                  <a:cubicBezTo>
                    <a:pt x="44" y="58"/>
                    <a:pt x="43" y="57"/>
                    <a:pt x="42" y="55"/>
                  </a:cubicBezTo>
                  <a:cubicBezTo>
                    <a:pt x="42" y="55"/>
                    <a:pt x="42" y="54"/>
                    <a:pt x="41" y="54"/>
                  </a:cubicBezTo>
                  <a:cubicBezTo>
                    <a:pt x="42" y="54"/>
                    <a:pt x="42" y="54"/>
                    <a:pt x="42" y="53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3" y="54"/>
                    <a:pt x="44" y="55"/>
                    <a:pt x="44" y="57"/>
                  </a:cubicBezTo>
                  <a:cubicBezTo>
                    <a:pt x="44" y="57"/>
                    <a:pt x="44" y="58"/>
                    <a:pt x="44" y="59"/>
                  </a:cubicBezTo>
                  <a:cubicBezTo>
                    <a:pt x="44" y="60"/>
                    <a:pt x="45" y="60"/>
                    <a:pt x="47" y="60"/>
                  </a:cubicBezTo>
                  <a:cubicBezTo>
                    <a:pt x="48" y="60"/>
                    <a:pt x="48" y="59"/>
                    <a:pt x="48" y="58"/>
                  </a:cubicBezTo>
                  <a:cubicBezTo>
                    <a:pt x="48" y="57"/>
                    <a:pt x="47" y="56"/>
                    <a:pt x="46" y="56"/>
                  </a:cubicBezTo>
                  <a:cubicBezTo>
                    <a:pt x="45" y="55"/>
                    <a:pt x="45" y="54"/>
                    <a:pt x="45" y="54"/>
                  </a:cubicBezTo>
                  <a:cubicBezTo>
                    <a:pt x="45" y="54"/>
                    <a:pt x="45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8" y="55"/>
                    <a:pt x="50" y="59"/>
                    <a:pt x="50" y="64"/>
                  </a:cubicBezTo>
                  <a:cubicBezTo>
                    <a:pt x="49" y="65"/>
                    <a:pt x="49" y="66"/>
                    <a:pt x="49" y="67"/>
                  </a:cubicBezTo>
                  <a:cubicBezTo>
                    <a:pt x="50" y="68"/>
                    <a:pt x="51" y="68"/>
                    <a:pt x="52" y="68"/>
                  </a:cubicBezTo>
                  <a:close/>
                  <a:moveTo>
                    <a:pt x="49" y="49"/>
                  </a:moveTo>
                  <a:cubicBezTo>
                    <a:pt x="50" y="49"/>
                    <a:pt x="51" y="49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49" y="48"/>
                    <a:pt x="49" y="48"/>
                  </a:cubicBezTo>
                  <a:cubicBezTo>
                    <a:pt x="49" y="48"/>
                    <a:pt x="49" y="49"/>
                    <a:pt x="49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10988676" y="5759450"/>
              <a:ext cx="328613" cy="331788"/>
            </a:xfrm>
            <a:custGeom>
              <a:avLst/>
              <a:gdLst>
                <a:gd name="T0" fmla="*/ 65 w 90"/>
                <a:gd name="T1" fmla="*/ 60 h 91"/>
                <a:gd name="T2" fmla="*/ 12 w 90"/>
                <a:gd name="T3" fmla="*/ 74 h 91"/>
                <a:gd name="T4" fmla="*/ 31 w 90"/>
                <a:gd name="T5" fmla="*/ 20 h 91"/>
                <a:gd name="T6" fmla="*/ 51 w 90"/>
                <a:gd name="T7" fmla="*/ 68 h 91"/>
                <a:gd name="T8" fmla="*/ 47 w 90"/>
                <a:gd name="T9" fmla="*/ 52 h 91"/>
                <a:gd name="T10" fmla="*/ 47 w 90"/>
                <a:gd name="T11" fmla="*/ 53 h 91"/>
                <a:gd name="T12" fmla="*/ 56 w 90"/>
                <a:gd name="T13" fmla="*/ 60 h 91"/>
                <a:gd name="T14" fmla="*/ 49 w 90"/>
                <a:gd name="T15" fmla="*/ 52 h 91"/>
                <a:gd name="T16" fmla="*/ 52 w 90"/>
                <a:gd name="T17" fmla="*/ 50 h 91"/>
                <a:gd name="T18" fmla="*/ 61 w 90"/>
                <a:gd name="T19" fmla="*/ 52 h 91"/>
                <a:gd name="T20" fmla="*/ 51 w 90"/>
                <a:gd name="T21" fmla="*/ 48 h 91"/>
                <a:gd name="T22" fmla="*/ 55 w 90"/>
                <a:gd name="T23" fmla="*/ 47 h 91"/>
                <a:gd name="T24" fmla="*/ 67 w 90"/>
                <a:gd name="T25" fmla="*/ 44 h 91"/>
                <a:gd name="T26" fmla="*/ 63 w 90"/>
                <a:gd name="T27" fmla="*/ 45 h 91"/>
                <a:gd name="T28" fmla="*/ 50 w 90"/>
                <a:gd name="T29" fmla="*/ 44 h 91"/>
                <a:gd name="T30" fmla="*/ 55 w 90"/>
                <a:gd name="T31" fmla="*/ 38 h 91"/>
                <a:gd name="T32" fmla="*/ 56 w 90"/>
                <a:gd name="T33" fmla="*/ 35 h 91"/>
                <a:gd name="T34" fmla="*/ 49 w 90"/>
                <a:gd name="T35" fmla="*/ 42 h 91"/>
                <a:gd name="T36" fmla="*/ 49 w 90"/>
                <a:gd name="T37" fmla="*/ 41 h 91"/>
                <a:gd name="T38" fmla="*/ 50 w 90"/>
                <a:gd name="T39" fmla="*/ 37 h 91"/>
                <a:gd name="T40" fmla="*/ 56 w 90"/>
                <a:gd name="T41" fmla="*/ 28 h 91"/>
                <a:gd name="T42" fmla="*/ 50 w 90"/>
                <a:gd name="T43" fmla="*/ 36 h 91"/>
                <a:gd name="T44" fmla="*/ 46 w 90"/>
                <a:gd name="T45" fmla="*/ 37 h 91"/>
                <a:gd name="T46" fmla="*/ 48 w 90"/>
                <a:gd name="T47" fmla="*/ 27 h 91"/>
                <a:gd name="T48" fmla="*/ 45 w 90"/>
                <a:gd name="T49" fmla="*/ 37 h 91"/>
                <a:gd name="T50" fmla="*/ 41 w 90"/>
                <a:gd name="T51" fmla="*/ 30 h 91"/>
                <a:gd name="T52" fmla="*/ 37 w 90"/>
                <a:gd name="T53" fmla="*/ 30 h 91"/>
                <a:gd name="T54" fmla="*/ 42 w 90"/>
                <a:gd name="T55" fmla="*/ 39 h 91"/>
                <a:gd name="T56" fmla="*/ 41 w 90"/>
                <a:gd name="T57" fmla="*/ 41 h 91"/>
                <a:gd name="T58" fmla="*/ 36 w 90"/>
                <a:gd name="T59" fmla="*/ 34 h 91"/>
                <a:gd name="T60" fmla="*/ 33 w 90"/>
                <a:gd name="T61" fmla="*/ 35 h 91"/>
                <a:gd name="T62" fmla="*/ 39 w 90"/>
                <a:gd name="T63" fmla="*/ 41 h 91"/>
                <a:gd name="T64" fmla="*/ 26 w 90"/>
                <a:gd name="T65" fmla="*/ 35 h 91"/>
                <a:gd name="T66" fmla="*/ 23 w 90"/>
                <a:gd name="T67" fmla="*/ 36 h 91"/>
                <a:gd name="T68" fmla="*/ 37 w 90"/>
                <a:gd name="T69" fmla="*/ 42 h 91"/>
                <a:gd name="T70" fmla="*/ 35 w 90"/>
                <a:gd name="T71" fmla="*/ 43 h 91"/>
                <a:gd name="T72" fmla="*/ 26 w 90"/>
                <a:gd name="T73" fmla="*/ 41 h 91"/>
                <a:gd name="T74" fmla="*/ 27 w 90"/>
                <a:gd name="T75" fmla="*/ 44 h 91"/>
                <a:gd name="T76" fmla="*/ 33 w 90"/>
                <a:gd name="T77" fmla="*/ 45 h 91"/>
                <a:gd name="T78" fmla="*/ 37 w 90"/>
                <a:gd name="T79" fmla="*/ 48 h 91"/>
                <a:gd name="T80" fmla="*/ 26 w 90"/>
                <a:gd name="T81" fmla="*/ 50 h 91"/>
                <a:gd name="T82" fmla="*/ 34 w 90"/>
                <a:gd name="T83" fmla="*/ 50 h 91"/>
                <a:gd name="T84" fmla="*/ 28 w 90"/>
                <a:gd name="T85" fmla="*/ 59 h 91"/>
                <a:gd name="T86" fmla="*/ 29 w 90"/>
                <a:gd name="T87" fmla="*/ 63 h 91"/>
                <a:gd name="T88" fmla="*/ 35 w 90"/>
                <a:gd name="T89" fmla="*/ 53 h 91"/>
                <a:gd name="T90" fmla="*/ 35 w 90"/>
                <a:gd name="T91" fmla="*/ 58 h 91"/>
                <a:gd name="T92" fmla="*/ 36 w 90"/>
                <a:gd name="T93" fmla="*/ 60 h 91"/>
                <a:gd name="T94" fmla="*/ 41 w 90"/>
                <a:gd name="T95" fmla="*/ 56 h 91"/>
                <a:gd name="T96" fmla="*/ 40 w 90"/>
                <a:gd name="T97" fmla="*/ 66 h 91"/>
                <a:gd name="T98" fmla="*/ 42 w 90"/>
                <a:gd name="T99" fmla="*/ 55 h 91"/>
                <a:gd name="T100" fmla="*/ 43 w 90"/>
                <a:gd name="T101" fmla="*/ 54 h 91"/>
                <a:gd name="T102" fmla="*/ 46 w 90"/>
                <a:gd name="T103" fmla="*/ 60 h 91"/>
                <a:gd name="T104" fmla="*/ 44 w 90"/>
                <a:gd name="T105" fmla="*/ 54 h 91"/>
                <a:gd name="T106" fmla="*/ 50 w 90"/>
                <a:gd name="T107" fmla="*/ 64 h 91"/>
                <a:gd name="T108" fmla="*/ 49 w 90"/>
                <a:gd name="T109" fmla="*/ 49 h 91"/>
                <a:gd name="T110" fmla="*/ 49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24"/>
                  </a:moveTo>
                  <a:cubicBezTo>
                    <a:pt x="77" y="22"/>
                    <a:pt x="85" y="26"/>
                    <a:pt x="87" y="40"/>
                  </a:cubicBezTo>
                  <a:cubicBezTo>
                    <a:pt x="90" y="58"/>
                    <a:pt x="77" y="62"/>
                    <a:pt x="65" y="60"/>
                  </a:cubicBezTo>
                  <a:cubicBezTo>
                    <a:pt x="71" y="71"/>
                    <a:pt x="72" y="84"/>
                    <a:pt x="54" y="88"/>
                  </a:cubicBezTo>
                  <a:cubicBezTo>
                    <a:pt x="42" y="91"/>
                    <a:pt x="36" y="87"/>
                    <a:pt x="33" y="80"/>
                  </a:cubicBezTo>
                  <a:cubicBezTo>
                    <a:pt x="27" y="84"/>
                    <a:pt x="19" y="83"/>
                    <a:pt x="12" y="74"/>
                  </a:cubicBezTo>
                  <a:cubicBezTo>
                    <a:pt x="3" y="65"/>
                    <a:pt x="5" y="57"/>
                    <a:pt x="11" y="51"/>
                  </a:cubicBezTo>
                  <a:cubicBezTo>
                    <a:pt x="4" y="47"/>
                    <a:pt x="0" y="40"/>
                    <a:pt x="5" y="28"/>
                  </a:cubicBezTo>
                  <a:cubicBezTo>
                    <a:pt x="12" y="13"/>
                    <a:pt x="23" y="14"/>
                    <a:pt x="31" y="20"/>
                  </a:cubicBezTo>
                  <a:cubicBezTo>
                    <a:pt x="32" y="10"/>
                    <a:pt x="37" y="0"/>
                    <a:pt x="53" y="3"/>
                  </a:cubicBezTo>
                  <a:cubicBezTo>
                    <a:pt x="67" y="6"/>
                    <a:pt x="70" y="15"/>
                    <a:pt x="68" y="24"/>
                  </a:cubicBezTo>
                  <a:close/>
                  <a:moveTo>
                    <a:pt x="51" y="68"/>
                  </a:moveTo>
                  <a:cubicBezTo>
                    <a:pt x="53" y="68"/>
                    <a:pt x="53" y="67"/>
                    <a:pt x="53" y="66"/>
                  </a:cubicBezTo>
                  <a:cubicBezTo>
                    <a:pt x="53" y="65"/>
                    <a:pt x="52" y="65"/>
                    <a:pt x="52" y="64"/>
                  </a:cubicBezTo>
                  <a:cubicBezTo>
                    <a:pt x="51" y="58"/>
                    <a:pt x="48" y="55"/>
                    <a:pt x="47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6" y="52"/>
                    <a:pt x="46" y="51"/>
                    <a:pt x="46" y="51"/>
                  </a:cubicBezTo>
                  <a:cubicBezTo>
                    <a:pt x="47" y="52"/>
                    <a:pt x="47" y="52"/>
                    <a:pt x="47" y="53"/>
                  </a:cubicBezTo>
                  <a:cubicBezTo>
                    <a:pt x="49" y="55"/>
                    <a:pt x="51" y="56"/>
                    <a:pt x="52" y="58"/>
                  </a:cubicBezTo>
                  <a:cubicBezTo>
                    <a:pt x="52" y="58"/>
                    <a:pt x="52" y="59"/>
                    <a:pt x="53" y="60"/>
                  </a:cubicBezTo>
                  <a:cubicBezTo>
                    <a:pt x="53" y="61"/>
                    <a:pt x="55" y="61"/>
                    <a:pt x="56" y="60"/>
                  </a:cubicBezTo>
                  <a:cubicBezTo>
                    <a:pt x="56" y="59"/>
                    <a:pt x="57" y="58"/>
                    <a:pt x="56" y="57"/>
                  </a:cubicBezTo>
                  <a:cubicBezTo>
                    <a:pt x="55" y="56"/>
                    <a:pt x="54" y="56"/>
                    <a:pt x="53" y="57"/>
                  </a:cubicBezTo>
                  <a:cubicBezTo>
                    <a:pt x="52" y="56"/>
                    <a:pt x="50" y="54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50" y="52"/>
                    <a:pt x="49" y="51"/>
                    <a:pt x="49" y="51"/>
                  </a:cubicBezTo>
                  <a:cubicBezTo>
                    <a:pt x="50" y="51"/>
                    <a:pt x="51" y="50"/>
                    <a:pt x="52" y="50"/>
                  </a:cubicBezTo>
                  <a:cubicBezTo>
                    <a:pt x="53" y="49"/>
                    <a:pt x="54" y="49"/>
                    <a:pt x="57" y="51"/>
                  </a:cubicBezTo>
                  <a:cubicBezTo>
                    <a:pt x="56" y="52"/>
                    <a:pt x="57" y="53"/>
                    <a:pt x="58" y="53"/>
                  </a:cubicBezTo>
                  <a:cubicBezTo>
                    <a:pt x="59" y="54"/>
                    <a:pt x="60" y="53"/>
                    <a:pt x="61" y="52"/>
                  </a:cubicBezTo>
                  <a:cubicBezTo>
                    <a:pt x="61" y="51"/>
                    <a:pt x="61" y="50"/>
                    <a:pt x="60" y="50"/>
                  </a:cubicBezTo>
                  <a:cubicBezTo>
                    <a:pt x="59" y="49"/>
                    <a:pt x="58" y="49"/>
                    <a:pt x="58" y="50"/>
                  </a:cubicBezTo>
                  <a:cubicBezTo>
                    <a:pt x="54" y="48"/>
                    <a:pt x="53" y="48"/>
                    <a:pt x="51" y="48"/>
                  </a:cubicBezTo>
                  <a:cubicBezTo>
                    <a:pt x="52" y="48"/>
                    <a:pt x="51" y="48"/>
                    <a:pt x="51" y="47"/>
                  </a:cubicBezTo>
                  <a:cubicBezTo>
                    <a:pt x="51" y="47"/>
                    <a:pt x="51" y="47"/>
                    <a:pt x="52" y="47"/>
                  </a:cubicBezTo>
                  <a:cubicBezTo>
                    <a:pt x="53" y="47"/>
                    <a:pt x="54" y="47"/>
                    <a:pt x="55" y="47"/>
                  </a:cubicBezTo>
                  <a:cubicBezTo>
                    <a:pt x="59" y="48"/>
                    <a:pt x="61" y="48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6" y="46"/>
                    <a:pt x="67" y="45"/>
                    <a:pt x="67" y="44"/>
                  </a:cubicBezTo>
                  <a:cubicBezTo>
                    <a:pt x="67" y="43"/>
                    <a:pt x="66" y="42"/>
                    <a:pt x="65" y="42"/>
                  </a:cubicBezTo>
                  <a:cubicBezTo>
                    <a:pt x="63" y="42"/>
                    <a:pt x="63" y="43"/>
                    <a:pt x="63" y="44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0" y="47"/>
                    <a:pt x="58" y="46"/>
                    <a:pt x="55" y="46"/>
                  </a:cubicBezTo>
                  <a:cubicBezTo>
                    <a:pt x="55" y="46"/>
                    <a:pt x="54" y="46"/>
                    <a:pt x="54" y="45"/>
                  </a:cubicBezTo>
                  <a:cubicBezTo>
                    <a:pt x="54" y="44"/>
                    <a:pt x="50" y="45"/>
                    <a:pt x="50" y="44"/>
                  </a:cubicBezTo>
                  <a:cubicBezTo>
                    <a:pt x="50" y="44"/>
                    <a:pt x="51" y="43"/>
                    <a:pt x="51" y="43"/>
                  </a:cubicBezTo>
                  <a:cubicBezTo>
                    <a:pt x="51" y="42"/>
                    <a:pt x="51" y="42"/>
                    <a:pt x="51" y="41"/>
                  </a:cubicBezTo>
                  <a:cubicBezTo>
                    <a:pt x="51" y="40"/>
                    <a:pt x="52" y="39"/>
                    <a:pt x="55" y="38"/>
                  </a:cubicBezTo>
                  <a:cubicBezTo>
                    <a:pt x="56" y="39"/>
                    <a:pt x="57" y="40"/>
                    <a:pt x="58" y="39"/>
                  </a:cubicBezTo>
                  <a:cubicBezTo>
                    <a:pt x="59" y="39"/>
                    <a:pt x="60" y="37"/>
                    <a:pt x="59" y="36"/>
                  </a:cubicBezTo>
                  <a:cubicBezTo>
                    <a:pt x="59" y="35"/>
                    <a:pt x="57" y="35"/>
                    <a:pt x="56" y="35"/>
                  </a:cubicBezTo>
                  <a:cubicBezTo>
                    <a:pt x="56" y="36"/>
                    <a:pt x="55" y="36"/>
                    <a:pt x="55" y="37"/>
                  </a:cubicBezTo>
                  <a:cubicBezTo>
                    <a:pt x="51" y="38"/>
                    <a:pt x="50" y="40"/>
                    <a:pt x="50" y="41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2"/>
                    <a:pt x="49" y="41"/>
                    <a:pt x="48" y="42"/>
                  </a:cubicBezTo>
                  <a:cubicBezTo>
                    <a:pt x="48" y="41"/>
                    <a:pt x="49" y="41"/>
                    <a:pt x="49" y="41"/>
                  </a:cubicBezTo>
                  <a:cubicBezTo>
                    <a:pt x="48" y="40"/>
                    <a:pt x="48" y="41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38"/>
                    <a:pt x="49" y="38"/>
                    <a:pt x="50" y="37"/>
                  </a:cubicBezTo>
                  <a:cubicBezTo>
                    <a:pt x="52" y="36"/>
                    <a:pt x="54" y="36"/>
                    <a:pt x="55" y="32"/>
                  </a:cubicBezTo>
                  <a:cubicBezTo>
                    <a:pt x="56" y="31"/>
                    <a:pt x="56" y="31"/>
                    <a:pt x="57" y="30"/>
                  </a:cubicBezTo>
                  <a:cubicBezTo>
                    <a:pt x="57" y="29"/>
                    <a:pt x="57" y="28"/>
                    <a:pt x="56" y="28"/>
                  </a:cubicBezTo>
                  <a:cubicBezTo>
                    <a:pt x="55" y="27"/>
                    <a:pt x="53" y="28"/>
                    <a:pt x="53" y="29"/>
                  </a:cubicBezTo>
                  <a:cubicBezTo>
                    <a:pt x="52" y="30"/>
                    <a:pt x="53" y="31"/>
                    <a:pt x="54" y="31"/>
                  </a:cubicBezTo>
                  <a:cubicBezTo>
                    <a:pt x="52" y="35"/>
                    <a:pt x="51" y="35"/>
                    <a:pt x="50" y="36"/>
                  </a:cubicBezTo>
                  <a:cubicBezTo>
                    <a:pt x="49" y="36"/>
                    <a:pt x="48" y="36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6" y="37"/>
                    <a:pt x="46" y="37"/>
                  </a:cubicBezTo>
                  <a:cubicBezTo>
                    <a:pt x="47" y="35"/>
                    <a:pt x="47" y="32"/>
                    <a:pt x="48" y="31"/>
                  </a:cubicBezTo>
                  <a:cubicBezTo>
                    <a:pt x="48" y="30"/>
                    <a:pt x="49" y="30"/>
                    <a:pt x="49" y="29"/>
                  </a:cubicBezTo>
                  <a:cubicBezTo>
                    <a:pt x="49" y="28"/>
                    <a:pt x="49" y="27"/>
                    <a:pt x="48" y="27"/>
                  </a:cubicBezTo>
                  <a:cubicBezTo>
                    <a:pt x="47" y="26"/>
                    <a:pt x="45" y="27"/>
                    <a:pt x="45" y="28"/>
                  </a:cubicBezTo>
                  <a:cubicBezTo>
                    <a:pt x="45" y="29"/>
                    <a:pt x="45" y="30"/>
                    <a:pt x="46" y="30"/>
                  </a:cubicBezTo>
                  <a:cubicBezTo>
                    <a:pt x="46" y="32"/>
                    <a:pt x="45" y="35"/>
                    <a:pt x="45" y="37"/>
                  </a:cubicBezTo>
                  <a:cubicBezTo>
                    <a:pt x="44" y="38"/>
                    <a:pt x="44" y="39"/>
                    <a:pt x="44" y="40"/>
                  </a:cubicBezTo>
                  <a:cubicBezTo>
                    <a:pt x="44" y="40"/>
                    <a:pt x="44" y="39"/>
                    <a:pt x="43" y="38"/>
                  </a:cubicBezTo>
                  <a:cubicBezTo>
                    <a:pt x="44" y="35"/>
                    <a:pt x="44" y="32"/>
                    <a:pt x="41" y="30"/>
                  </a:cubicBezTo>
                  <a:cubicBezTo>
                    <a:pt x="42" y="30"/>
                    <a:pt x="42" y="29"/>
                    <a:pt x="42" y="29"/>
                  </a:cubicBezTo>
                  <a:cubicBezTo>
                    <a:pt x="41" y="28"/>
                    <a:pt x="40" y="27"/>
                    <a:pt x="39" y="27"/>
                  </a:cubicBezTo>
                  <a:cubicBezTo>
                    <a:pt x="38" y="27"/>
                    <a:pt x="37" y="28"/>
                    <a:pt x="37" y="30"/>
                  </a:cubicBezTo>
                  <a:cubicBezTo>
                    <a:pt x="38" y="31"/>
                    <a:pt x="39" y="32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3"/>
                    <a:pt x="42" y="35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1" y="39"/>
                    <a:pt x="41" y="39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0" y="40"/>
                    <a:pt x="40" y="40"/>
                    <a:pt x="40" y="39"/>
                  </a:cubicBezTo>
                  <a:cubicBezTo>
                    <a:pt x="40" y="37"/>
                    <a:pt x="40" y="36"/>
                    <a:pt x="36" y="34"/>
                  </a:cubicBezTo>
                  <a:cubicBezTo>
                    <a:pt x="36" y="33"/>
                    <a:pt x="36" y="33"/>
                    <a:pt x="35" y="32"/>
                  </a:cubicBezTo>
                  <a:cubicBezTo>
                    <a:pt x="34" y="31"/>
                    <a:pt x="33" y="32"/>
                    <a:pt x="32" y="33"/>
                  </a:cubicBezTo>
                  <a:cubicBezTo>
                    <a:pt x="32" y="33"/>
                    <a:pt x="32" y="35"/>
                    <a:pt x="33" y="35"/>
                  </a:cubicBezTo>
                  <a:cubicBezTo>
                    <a:pt x="34" y="36"/>
                    <a:pt x="35" y="36"/>
                    <a:pt x="35" y="35"/>
                  </a:cubicBezTo>
                  <a:cubicBezTo>
                    <a:pt x="39" y="37"/>
                    <a:pt x="39" y="38"/>
                    <a:pt x="39" y="39"/>
                  </a:cubicBezTo>
                  <a:cubicBezTo>
                    <a:pt x="39" y="40"/>
                    <a:pt x="39" y="41"/>
                    <a:pt x="39" y="4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6" y="37"/>
                    <a:pt x="34" y="37"/>
                    <a:pt x="32" y="37"/>
                  </a:cubicBezTo>
                  <a:cubicBezTo>
                    <a:pt x="30" y="38"/>
                    <a:pt x="29" y="38"/>
                    <a:pt x="26" y="35"/>
                  </a:cubicBezTo>
                  <a:cubicBezTo>
                    <a:pt x="27" y="34"/>
                    <a:pt x="26" y="33"/>
                    <a:pt x="26" y="32"/>
                  </a:cubicBezTo>
                  <a:cubicBezTo>
                    <a:pt x="25" y="32"/>
                    <a:pt x="23" y="32"/>
                    <a:pt x="23" y="33"/>
                  </a:cubicBezTo>
                  <a:cubicBezTo>
                    <a:pt x="22" y="34"/>
                    <a:pt x="22" y="35"/>
                    <a:pt x="23" y="36"/>
                  </a:cubicBezTo>
                  <a:cubicBezTo>
                    <a:pt x="24" y="36"/>
                    <a:pt x="24" y="36"/>
                    <a:pt x="25" y="36"/>
                  </a:cubicBezTo>
                  <a:cubicBezTo>
                    <a:pt x="28" y="39"/>
                    <a:pt x="30" y="39"/>
                    <a:pt x="32" y="39"/>
                  </a:cubicBezTo>
                  <a:cubicBezTo>
                    <a:pt x="33" y="39"/>
                    <a:pt x="35" y="39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2"/>
                    <a:pt x="35" y="42"/>
                    <a:pt x="35" y="42"/>
                  </a:cubicBezTo>
                  <a:cubicBezTo>
                    <a:pt x="35" y="42"/>
                    <a:pt x="35" y="43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2" y="43"/>
                    <a:pt x="29" y="42"/>
                    <a:pt x="27" y="42"/>
                  </a:cubicBezTo>
                  <a:cubicBezTo>
                    <a:pt x="27" y="42"/>
                    <a:pt x="27" y="41"/>
                    <a:pt x="26" y="41"/>
                  </a:cubicBezTo>
                  <a:cubicBezTo>
                    <a:pt x="25" y="41"/>
                    <a:pt x="24" y="42"/>
                    <a:pt x="24" y="43"/>
                  </a:cubicBezTo>
                  <a:cubicBezTo>
                    <a:pt x="23" y="44"/>
                    <a:pt x="24" y="45"/>
                    <a:pt x="25" y="45"/>
                  </a:cubicBezTo>
                  <a:cubicBezTo>
                    <a:pt x="26" y="45"/>
                    <a:pt x="27" y="45"/>
                    <a:pt x="27" y="44"/>
                  </a:cubicBezTo>
                  <a:cubicBezTo>
                    <a:pt x="29" y="44"/>
                    <a:pt x="32" y="44"/>
                    <a:pt x="34" y="44"/>
                  </a:cubicBezTo>
                  <a:cubicBezTo>
                    <a:pt x="35" y="44"/>
                    <a:pt x="35" y="45"/>
                    <a:pt x="35" y="45"/>
                  </a:cubicBezTo>
                  <a:cubicBezTo>
                    <a:pt x="35" y="45"/>
                    <a:pt x="33" y="45"/>
                    <a:pt x="33" y="45"/>
                  </a:cubicBezTo>
                  <a:cubicBezTo>
                    <a:pt x="33" y="46"/>
                    <a:pt x="35" y="46"/>
                    <a:pt x="36" y="47"/>
                  </a:cubicBezTo>
                  <a:cubicBezTo>
                    <a:pt x="36" y="47"/>
                    <a:pt x="35" y="47"/>
                    <a:pt x="36" y="48"/>
                  </a:cubicBezTo>
                  <a:cubicBezTo>
                    <a:pt x="36" y="48"/>
                    <a:pt x="36" y="48"/>
                    <a:pt x="37" y="48"/>
                  </a:cubicBezTo>
                  <a:cubicBezTo>
                    <a:pt x="35" y="49"/>
                    <a:pt x="33" y="49"/>
                    <a:pt x="30" y="49"/>
                  </a:cubicBezTo>
                  <a:cubicBezTo>
                    <a:pt x="30" y="48"/>
                    <a:pt x="29" y="47"/>
                    <a:pt x="28" y="48"/>
                  </a:cubicBezTo>
                  <a:cubicBezTo>
                    <a:pt x="27" y="48"/>
                    <a:pt x="26" y="49"/>
                    <a:pt x="26" y="50"/>
                  </a:cubicBezTo>
                  <a:cubicBezTo>
                    <a:pt x="26" y="51"/>
                    <a:pt x="27" y="52"/>
                    <a:pt x="29" y="52"/>
                  </a:cubicBezTo>
                  <a:cubicBezTo>
                    <a:pt x="29" y="52"/>
                    <a:pt x="30" y="51"/>
                    <a:pt x="30" y="51"/>
                  </a:cubicBezTo>
                  <a:cubicBezTo>
                    <a:pt x="31" y="51"/>
                    <a:pt x="32" y="50"/>
                    <a:pt x="34" y="50"/>
                  </a:cubicBezTo>
                  <a:cubicBezTo>
                    <a:pt x="34" y="50"/>
                    <a:pt x="35" y="50"/>
                    <a:pt x="36" y="51"/>
                  </a:cubicBezTo>
                  <a:cubicBezTo>
                    <a:pt x="35" y="51"/>
                    <a:pt x="35" y="52"/>
                    <a:pt x="34" y="52"/>
                  </a:cubicBezTo>
                  <a:cubicBezTo>
                    <a:pt x="32" y="55"/>
                    <a:pt x="29" y="57"/>
                    <a:pt x="28" y="59"/>
                  </a:cubicBezTo>
                  <a:cubicBezTo>
                    <a:pt x="27" y="59"/>
                    <a:pt x="26" y="59"/>
                    <a:pt x="26" y="60"/>
                  </a:cubicBezTo>
                  <a:cubicBezTo>
                    <a:pt x="25" y="61"/>
                    <a:pt x="25" y="62"/>
                    <a:pt x="26" y="63"/>
                  </a:cubicBezTo>
                  <a:cubicBezTo>
                    <a:pt x="26" y="64"/>
                    <a:pt x="28" y="64"/>
                    <a:pt x="29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30" y="58"/>
                    <a:pt x="33" y="56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6" y="53"/>
                  </a:cubicBezTo>
                  <a:cubicBezTo>
                    <a:pt x="36" y="54"/>
                    <a:pt x="38" y="52"/>
                    <a:pt x="39" y="52"/>
                  </a:cubicBezTo>
                  <a:cubicBezTo>
                    <a:pt x="38" y="54"/>
                    <a:pt x="37" y="56"/>
                    <a:pt x="35" y="58"/>
                  </a:cubicBezTo>
                  <a:cubicBezTo>
                    <a:pt x="34" y="57"/>
                    <a:pt x="33" y="57"/>
                    <a:pt x="32" y="58"/>
                  </a:cubicBezTo>
                  <a:cubicBezTo>
                    <a:pt x="32" y="59"/>
                    <a:pt x="32" y="60"/>
                    <a:pt x="33" y="61"/>
                  </a:cubicBezTo>
                  <a:cubicBezTo>
                    <a:pt x="34" y="62"/>
                    <a:pt x="35" y="61"/>
                    <a:pt x="36" y="60"/>
                  </a:cubicBezTo>
                  <a:cubicBezTo>
                    <a:pt x="36" y="60"/>
                    <a:pt x="36" y="59"/>
                    <a:pt x="36" y="59"/>
                  </a:cubicBezTo>
                  <a:cubicBezTo>
                    <a:pt x="38" y="57"/>
                    <a:pt x="39" y="55"/>
                    <a:pt x="40" y="54"/>
                  </a:cubicBezTo>
                  <a:cubicBezTo>
                    <a:pt x="40" y="55"/>
                    <a:pt x="40" y="55"/>
                    <a:pt x="41" y="56"/>
                  </a:cubicBezTo>
                  <a:cubicBezTo>
                    <a:pt x="41" y="57"/>
                    <a:pt x="42" y="59"/>
                    <a:pt x="41" y="62"/>
                  </a:cubicBezTo>
                  <a:cubicBezTo>
                    <a:pt x="40" y="62"/>
                    <a:pt x="39" y="63"/>
                    <a:pt x="38" y="64"/>
                  </a:cubicBezTo>
                  <a:cubicBezTo>
                    <a:pt x="38" y="65"/>
                    <a:pt x="39" y="66"/>
                    <a:pt x="40" y="66"/>
                  </a:cubicBezTo>
                  <a:cubicBezTo>
                    <a:pt x="41" y="67"/>
                    <a:pt x="42" y="66"/>
                    <a:pt x="43" y="65"/>
                  </a:cubicBezTo>
                  <a:cubicBezTo>
                    <a:pt x="43" y="64"/>
                    <a:pt x="42" y="63"/>
                    <a:pt x="42" y="63"/>
                  </a:cubicBezTo>
                  <a:cubicBezTo>
                    <a:pt x="44" y="59"/>
                    <a:pt x="43" y="57"/>
                    <a:pt x="42" y="55"/>
                  </a:cubicBezTo>
                  <a:cubicBezTo>
                    <a:pt x="42" y="55"/>
                    <a:pt x="41" y="54"/>
                    <a:pt x="41" y="54"/>
                  </a:cubicBezTo>
                  <a:cubicBezTo>
                    <a:pt x="41" y="54"/>
                    <a:pt x="42" y="54"/>
                    <a:pt x="42" y="53"/>
                  </a:cubicBezTo>
                  <a:cubicBezTo>
                    <a:pt x="42" y="54"/>
                    <a:pt x="43" y="54"/>
                    <a:pt x="43" y="54"/>
                  </a:cubicBezTo>
                  <a:cubicBezTo>
                    <a:pt x="43" y="55"/>
                    <a:pt x="43" y="56"/>
                    <a:pt x="44" y="57"/>
                  </a:cubicBezTo>
                  <a:cubicBezTo>
                    <a:pt x="44" y="58"/>
                    <a:pt x="43" y="58"/>
                    <a:pt x="44" y="59"/>
                  </a:cubicBezTo>
                  <a:cubicBezTo>
                    <a:pt x="44" y="60"/>
                    <a:pt x="45" y="61"/>
                    <a:pt x="46" y="60"/>
                  </a:cubicBezTo>
                  <a:cubicBezTo>
                    <a:pt x="47" y="60"/>
                    <a:pt x="48" y="59"/>
                    <a:pt x="48" y="58"/>
                  </a:cubicBezTo>
                  <a:cubicBezTo>
                    <a:pt x="47" y="57"/>
                    <a:pt x="46" y="56"/>
                    <a:pt x="45" y="56"/>
                  </a:cubicBezTo>
                  <a:cubicBezTo>
                    <a:pt x="45" y="55"/>
                    <a:pt x="45" y="55"/>
                    <a:pt x="44" y="54"/>
                  </a:cubicBezTo>
                  <a:cubicBezTo>
                    <a:pt x="45" y="54"/>
                    <a:pt x="44" y="53"/>
                    <a:pt x="45" y="53"/>
                  </a:cubicBezTo>
                  <a:cubicBezTo>
                    <a:pt x="45" y="53"/>
                    <a:pt x="46" y="53"/>
                    <a:pt x="46" y="53"/>
                  </a:cubicBezTo>
                  <a:cubicBezTo>
                    <a:pt x="47" y="56"/>
                    <a:pt x="49" y="59"/>
                    <a:pt x="50" y="64"/>
                  </a:cubicBezTo>
                  <a:cubicBezTo>
                    <a:pt x="49" y="65"/>
                    <a:pt x="48" y="66"/>
                    <a:pt x="49" y="67"/>
                  </a:cubicBezTo>
                  <a:cubicBezTo>
                    <a:pt x="49" y="68"/>
                    <a:pt x="50" y="69"/>
                    <a:pt x="51" y="68"/>
                  </a:cubicBezTo>
                  <a:close/>
                  <a:moveTo>
                    <a:pt x="49" y="49"/>
                  </a:moveTo>
                  <a:cubicBezTo>
                    <a:pt x="50" y="49"/>
                    <a:pt x="50" y="49"/>
                    <a:pt x="51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49"/>
                    <a:pt x="49" y="48"/>
                    <a:pt x="49" y="48"/>
                  </a:cubicBezTo>
                  <a:cubicBezTo>
                    <a:pt x="48" y="48"/>
                    <a:pt x="49" y="49"/>
                    <a:pt x="49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10409238" y="5956300"/>
              <a:ext cx="323850" cy="331788"/>
            </a:xfrm>
            <a:custGeom>
              <a:avLst/>
              <a:gdLst>
                <a:gd name="T0" fmla="*/ 50 w 89"/>
                <a:gd name="T1" fmla="*/ 68 h 91"/>
                <a:gd name="T2" fmla="*/ 84 w 89"/>
                <a:gd name="T3" fmla="*/ 25 h 91"/>
                <a:gd name="T4" fmla="*/ 27 w 89"/>
                <a:gd name="T5" fmla="*/ 22 h 91"/>
                <a:gd name="T6" fmla="*/ 63 w 89"/>
                <a:gd name="T7" fmla="*/ 59 h 91"/>
                <a:gd name="T8" fmla="*/ 50 w 89"/>
                <a:gd name="T9" fmla="*/ 48 h 91"/>
                <a:gd name="T10" fmla="*/ 50 w 89"/>
                <a:gd name="T11" fmla="*/ 49 h 91"/>
                <a:gd name="T12" fmla="*/ 54 w 89"/>
                <a:gd name="T13" fmla="*/ 60 h 91"/>
                <a:gd name="T14" fmla="*/ 49 w 89"/>
                <a:gd name="T15" fmla="*/ 50 h 91"/>
                <a:gd name="T16" fmla="*/ 46 w 89"/>
                <a:gd name="T17" fmla="*/ 52 h 91"/>
                <a:gd name="T18" fmla="*/ 45 w 89"/>
                <a:gd name="T19" fmla="*/ 61 h 91"/>
                <a:gd name="T20" fmla="*/ 45 w 89"/>
                <a:gd name="T21" fmla="*/ 51 h 91"/>
                <a:gd name="T22" fmla="*/ 42 w 89"/>
                <a:gd name="T23" fmla="*/ 54 h 91"/>
                <a:gd name="T24" fmla="*/ 35 w 89"/>
                <a:gd name="T25" fmla="*/ 64 h 91"/>
                <a:gd name="T26" fmla="*/ 37 w 89"/>
                <a:gd name="T27" fmla="*/ 60 h 91"/>
                <a:gd name="T28" fmla="*/ 41 w 89"/>
                <a:gd name="T29" fmla="*/ 48 h 91"/>
                <a:gd name="T30" fmla="*/ 34 w 89"/>
                <a:gd name="T31" fmla="*/ 51 h 91"/>
                <a:gd name="T32" fmla="*/ 31 w 89"/>
                <a:gd name="T33" fmla="*/ 51 h 91"/>
                <a:gd name="T34" fmla="*/ 40 w 89"/>
                <a:gd name="T35" fmla="*/ 47 h 91"/>
                <a:gd name="T36" fmla="*/ 38 w 89"/>
                <a:gd name="T37" fmla="*/ 46 h 91"/>
                <a:gd name="T38" fmla="*/ 35 w 89"/>
                <a:gd name="T39" fmla="*/ 46 h 91"/>
                <a:gd name="T40" fmla="*/ 24 w 89"/>
                <a:gd name="T41" fmla="*/ 47 h 91"/>
                <a:gd name="T42" fmla="*/ 34 w 89"/>
                <a:gd name="T43" fmla="*/ 45 h 91"/>
                <a:gd name="T44" fmla="*/ 36 w 89"/>
                <a:gd name="T45" fmla="*/ 42 h 91"/>
                <a:gd name="T46" fmla="*/ 26 w 89"/>
                <a:gd name="T47" fmla="*/ 39 h 91"/>
                <a:gd name="T48" fmla="*/ 37 w 89"/>
                <a:gd name="T49" fmla="*/ 41 h 91"/>
                <a:gd name="T50" fmla="*/ 32 w 89"/>
                <a:gd name="T51" fmla="*/ 35 h 91"/>
                <a:gd name="T52" fmla="*/ 33 w 89"/>
                <a:gd name="T53" fmla="*/ 31 h 91"/>
                <a:gd name="T54" fmla="*/ 39 w 89"/>
                <a:gd name="T55" fmla="*/ 39 h 91"/>
                <a:gd name="T56" fmla="*/ 42 w 89"/>
                <a:gd name="T57" fmla="*/ 39 h 91"/>
                <a:gd name="T58" fmla="*/ 37 w 89"/>
                <a:gd name="T59" fmla="*/ 31 h 91"/>
                <a:gd name="T60" fmla="*/ 40 w 89"/>
                <a:gd name="T61" fmla="*/ 29 h 91"/>
                <a:gd name="T62" fmla="*/ 43 w 89"/>
                <a:gd name="T63" fmla="*/ 37 h 91"/>
                <a:gd name="T64" fmla="*/ 42 w 89"/>
                <a:gd name="T65" fmla="*/ 23 h 91"/>
                <a:gd name="T66" fmla="*/ 44 w 89"/>
                <a:gd name="T67" fmla="*/ 20 h 91"/>
                <a:gd name="T68" fmla="*/ 44 w 89"/>
                <a:gd name="T69" fmla="*/ 36 h 91"/>
                <a:gd name="T70" fmla="*/ 46 w 89"/>
                <a:gd name="T71" fmla="*/ 34 h 91"/>
                <a:gd name="T72" fmla="*/ 48 w 89"/>
                <a:gd name="T73" fmla="*/ 25 h 91"/>
                <a:gd name="T74" fmla="*/ 50 w 89"/>
                <a:gd name="T75" fmla="*/ 27 h 91"/>
                <a:gd name="T76" fmla="*/ 49 w 89"/>
                <a:gd name="T77" fmla="*/ 33 h 91"/>
                <a:gd name="T78" fmla="*/ 50 w 89"/>
                <a:gd name="T79" fmla="*/ 37 h 91"/>
                <a:gd name="T80" fmla="*/ 56 w 89"/>
                <a:gd name="T81" fmla="*/ 29 h 91"/>
                <a:gd name="T82" fmla="*/ 53 w 89"/>
                <a:gd name="T83" fmla="*/ 36 h 91"/>
                <a:gd name="T84" fmla="*/ 64 w 89"/>
                <a:gd name="T85" fmla="*/ 34 h 91"/>
                <a:gd name="T86" fmla="*/ 67 w 89"/>
                <a:gd name="T87" fmla="*/ 36 h 91"/>
                <a:gd name="T88" fmla="*/ 55 w 89"/>
                <a:gd name="T89" fmla="*/ 38 h 91"/>
                <a:gd name="T90" fmla="*/ 59 w 89"/>
                <a:gd name="T91" fmla="*/ 40 h 91"/>
                <a:gd name="T92" fmla="*/ 62 w 89"/>
                <a:gd name="T93" fmla="*/ 42 h 91"/>
                <a:gd name="T94" fmla="*/ 56 w 89"/>
                <a:gd name="T95" fmla="*/ 44 h 91"/>
                <a:gd name="T96" fmla="*/ 65 w 89"/>
                <a:gd name="T97" fmla="*/ 48 h 91"/>
                <a:gd name="T98" fmla="*/ 55 w 89"/>
                <a:gd name="T99" fmla="*/ 45 h 91"/>
                <a:gd name="T100" fmla="*/ 53 w 89"/>
                <a:gd name="T101" fmla="*/ 45 h 91"/>
                <a:gd name="T102" fmla="*/ 58 w 89"/>
                <a:gd name="T103" fmla="*/ 51 h 91"/>
                <a:gd name="T104" fmla="*/ 52 w 89"/>
                <a:gd name="T105" fmla="*/ 47 h 91"/>
                <a:gd name="T106" fmla="*/ 60 w 89"/>
                <a:gd name="T107" fmla="*/ 56 h 91"/>
                <a:gd name="T108" fmla="*/ 46 w 89"/>
                <a:gd name="T109" fmla="*/ 50 h 91"/>
                <a:gd name="T110" fmla="*/ 45 w 89"/>
                <a:gd name="T111" fmla="*/ 4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1">
                  <a:moveTo>
                    <a:pt x="16" y="57"/>
                  </a:moveTo>
                  <a:cubicBezTo>
                    <a:pt x="11" y="64"/>
                    <a:pt x="10" y="74"/>
                    <a:pt x="23" y="81"/>
                  </a:cubicBezTo>
                  <a:cubicBezTo>
                    <a:pt x="38" y="91"/>
                    <a:pt x="47" y="80"/>
                    <a:pt x="50" y="68"/>
                  </a:cubicBezTo>
                  <a:cubicBezTo>
                    <a:pt x="58" y="78"/>
                    <a:pt x="70" y="84"/>
                    <a:pt x="81" y="69"/>
                  </a:cubicBezTo>
                  <a:cubicBezTo>
                    <a:pt x="87" y="59"/>
                    <a:pt x="86" y="52"/>
                    <a:pt x="81" y="47"/>
                  </a:cubicBezTo>
                  <a:cubicBezTo>
                    <a:pt x="86" y="43"/>
                    <a:pt x="89" y="35"/>
                    <a:pt x="84" y="25"/>
                  </a:cubicBezTo>
                  <a:cubicBezTo>
                    <a:pt x="78" y="13"/>
                    <a:pt x="70" y="12"/>
                    <a:pt x="63" y="15"/>
                  </a:cubicBezTo>
                  <a:cubicBezTo>
                    <a:pt x="62" y="7"/>
                    <a:pt x="57" y="0"/>
                    <a:pt x="44" y="1"/>
                  </a:cubicBezTo>
                  <a:cubicBezTo>
                    <a:pt x="28" y="1"/>
                    <a:pt x="24" y="11"/>
                    <a:pt x="27" y="22"/>
                  </a:cubicBezTo>
                  <a:cubicBezTo>
                    <a:pt x="17" y="18"/>
                    <a:pt x="6" y="20"/>
                    <a:pt x="2" y="35"/>
                  </a:cubicBezTo>
                  <a:cubicBezTo>
                    <a:pt x="0" y="49"/>
                    <a:pt x="7" y="56"/>
                    <a:pt x="16" y="57"/>
                  </a:cubicBezTo>
                  <a:close/>
                  <a:moveTo>
                    <a:pt x="63" y="59"/>
                  </a:moveTo>
                  <a:cubicBezTo>
                    <a:pt x="62" y="60"/>
                    <a:pt x="61" y="60"/>
                    <a:pt x="60" y="59"/>
                  </a:cubicBezTo>
                  <a:cubicBezTo>
                    <a:pt x="59" y="59"/>
                    <a:pt x="59" y="58"/>
                    <a:pt x="59" y="58"/>
                  </a:cubicBezTo>
                  <a:cubicBezTo>
                    <a:pt x="54" y="54"/>
                    <a:pt x="51" y="51"/>
                    <a:pt x="50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0" y="48"/>
                    <a:pt x="50" y="49"/>
                    <a:pt x="50" y="49"/>
                  </a:cubicBezTo>
                  <a:cubicBezTo>
                    <a:pt x="51" y="51"/>
                    <a:pt x="52" y="54"/>
                    <a:pt x="53" y="56"/>
                  </a:cubicBezTo>
                  <a:cubicBezTo>
                    <a:pt x="53" y="56"/>
                    <a:pt x="54" y="56"/>
                    <a:pt x="54" y="57"/>
                  </a:cubicBezTo>
                  <a:cubicBezTo>
                    <a:pt x="55" y="58"/>
                    <a:pt x="55" y="59"/>
                    <a:pt x="54" y="60"/>
                  </a:cubicBezTo>
                  <a:cubicBezTo>
                    <a:pt x="53" y="60"/>
                    <a:pt x="51" y="60"/>
                    <a:pt x="51" y="59"/>
                  </a:cubicBezTo>
                  <a:cubicBezTo>
                    <a:pt x="50" y="58"/>
                    <a:pt x="51" y="57"/>
                    <a:pt x="51" y="56"/>
                  </a:cubicBezTo>
                  <a:cubicBezTo>
                    <a:pt x="51" y="55"/>
                    <a:pt x="50" y="52"/>
                    <a:pt x="49" y="50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8" y="51"/>
                    <a:pt x="48" y="51"/>
                    <a:pt x="48" y="50"/>
                  </a:cubicBezTo>
                  <a:cubicBezTo>
                    <a:pt x="47" y="51"/>
                    <a:pt x="47" y="51"/>
                    <a:pt x="46" y="52"/>
                  </a:cubicBezTo>
                  <a:cubicBezTo>
                    <a:pt x="45" y="53"/>
                    <a:pt x="44" y="54"/>
                    <a:pt x="45" y="57"/>
                  </a:cubicBezTo>
                  <a:cubicBezTo>
                    <a:pt x="46" y="57"/>
                    <a:pt x="47" y="58"/>
                    <a:pt x="47" y="59"/>
                  </a:cubicBezTo>
                  <a:cubicBezTo>
                    <a:pt x="47" y="60"/>
                    <a:pt x="46" y="61"/>
                    <a:pt x="45" y="61"/>
                  </a:cubicBezTo>
                  <a:cubicBezTo>
                    <a:pt x="43" y="61"/>
                    <a:pt x="43" y="60"/>
                    <a:pt x="43" y="59"/>
                  </a:cubicBezTo>
                  <a:cubicBezTo>
                    <a:pt x="43" y="59"/>
                    <a:pt x="43" y="58"/>
                    <a:pt x="43" y="58"/>
                  </a:cubicBezTo>
                  <a:cubicBezTo>
                    <a:pt x="43" y="54"/>
                    <a:pt x="44" y="52"/>
                    <a:pt x="45" y="51"/>
                  </a:cubicBezTo>
                  <a:cubicBezTo>
                    <a:pt x="44" y="51"/>
                    <a:pt x="44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2"/>
                    <a:pt x="42" y="53"/>
                    <a:pt x="42" y="54"/>
                  </a:cubicBezTo>
                  <a:cubicBezTo>
                    <a:pt x="41" y="58"/>
                    <a:pt x="41" y="60"/>
                    <a:pt x="38" y="62"/>
                  </a:cubicBezTo>
                  <a:cubicBezTo>
                    <a:pt x="38" y="62"/>
                    <a:pt x="38" y="62"/>
                    <a:pt x="38" y="63"/>
                  </a:cubicBezTo>
                  <a:cubicBezTo>
                    <a:pt x="37" y="64"/>
                    <a:pt x="36" y="64"/>
                    <a:pt x="35" y="64"/>
                  </a:cubicBezTo>
                  <a:cubicBezTo>
                    <a:pt x="34" y="63"/>
                    <a:pt x="33" y="62"/>
                    <a:pt x="34" y="61"/>
                  </a:cubicBezTo>
                  <a:cubicBezTo>
                    <a:pt x="34" y="60"/>
                    <a:pt x="35" y="60"/>
                    <a:pt x="37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40" y="59"/>
                    <a:pt x="40" y="57"/>
                    <a:pt x="41" y="54"/>
                  </a:cubicBezTo>
                  <a:cubicBezTo>
                    <a:pt x="41" y="53"/>
                    <a:pt x="41" y="53"/>
                    <a:pt x="41" y="52"/>
                  </a:cubicBezTo>
                  <a:cubicBezTo>
                    <a:pt x="40" y="52"/>
                    <a:pt x="42" y="49"/>
                    <a:pt x="41" y="48"/>
                  </a:cubicBezTo>
                  <a:cubicBezTo>
                    <a:pt x="41" y="48"/>
                    <a:pt x="40" y="49"/>
                    <a:pt x="39" y="48"/>
                  </a:cubicBezTo>
                  <a:cubicBezTo>
                    <a:pt x="39" y="48"/>
                    <a:pt x="39" y="48"/>
                    <a:pt x="38" y="48"/>
                  </a:cubicBezTo>
                  <a:cubicBezTo>
                    <a:pt x="37" y="48"/>
                    <a:pt x="36" y="48"/>
                    <a:pt x="34" y="51"/>
                  </a:cubicBezTo>
                  <a:cubicBezTo>
                    <a:pt x="34" y="52"/>
                    <a:pt x="34" y="53"/>
                    <a:pt x="33" y="54"/>
                  </a:cubicBezTo>
                  <a:cubicBezTo>
                    <a:pt x="33" y="55"/>
                    <a:pt x="31" y="55"/>
                    <a:pt x="30" y="54"/>
                  </a:cubicBezTo>
                  <a:cubicBezTo>
                    <a:pt x="30" y="53"/>
                    <a:pt x="30" y="52"/>
                    <a:pt x="31" y="51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35" y="46"/>
                    <a:pt x="37" y="47"/>
                    <a:pt x="39" y="47"/>
                  </a:cubicBezTo>
                  <a:cubicBezTo>
                    <a:pt x="39" y="47"/>
                    <a:pt x="39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6"/>
                    <a:pt x="39" y="47"/>
                    <a:pt x="40" y="45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5"/>
                    <a:pt x="39" y="45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6" y="44"/>
                    <a:pt x="36" y="45"/>
                    <a:pt x="35" y="46"/>
                  </a:cubicBezTo>
                  <a:cubicBezTo>
                    <a:pt x="33" y="47"/>
                    <a:pt x="32" y="49"/>
                    <a:pt x="28" y="48"/>
                  </a:cubicBezTo>
                  <a:cubicBezTo>
                    <a:pt x="27" y="49"/>
                    <a:pt x="27" y="49"/>
                    <a:pt x="26" y="49"/>
                  </a:cubicBezTo>
                  <a:cubicBezTo>
                    <a:pt x="25" y="49"/>
                    <a:pt x="24" y="48"/>
                    <a:pt x="24" y="47"/>
                  </a:cubicBezTo>
                  <a:cubicBezTo>
                    <a:pt x="24" y="46"/>
                    <a:pt x="25" y="45"/>
                    <a:pt x="26" y="45"/>
                  </a:cubicBezTo>
                  <a:cubicBezTo>
                    <a:pt x="27" y="45"/>
                    <a:pt x="28" y="46"/>
                    <a:pt x="28" y="47"/>
                  </a:cubicBezTo>
                  <a:cubicBezTo>
                    <a:pt x="31" y="47"/>
                    <a:pt x="33" y="46"/>
                    <a:pt x="34" y="45"/>
                  </a:cubicBezTo>
                  <a:cubicBezTo>
                    <a:pt x="34" y="44"/>
                    <a:pt x="35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2"/>
                    <a:pt x="36" y="42"/>
                  </a:cubicBezTo>
                  <a:cubicBezTo>
                    <a:pt x="34" y="42"/>
                    <a:pt x="31" y="41"/>
                    <a:pt x="30" y="41"/>
                  </a:cubicBezTo>
                  <a:cubicBezTo>
                    <a:pt x="29" y="41"/>
                    <a:pt x="29" y="42"/>
                    <a:pt x="28" y="42"/>
                  </a:cubicBezTo>
                  <a:cubicBezTo>
                    <a:pt x="27" y="41"/>
                    <a:pt x="26" y="41"/>
                    <a:pt x="26" y="39"/>
                  </a:cubicBezTo>
                  <a:cubicBezTo>
                    <a:pt x="26" y="38"/>
                    <a:pt x="27" y="37"/>
                    <a:pt x="28" y="38"/>
                  </a:cubicBezTo>
                  <a:cubicBezTo>
                    <a:pt x="29" y="38"/>
                    <a:pt x="30" y="38"/>
                    <a:pt x="30" y="39"/>
                  </a:cubicBezTo>
                  <a:cubicBezTo>
                    <a:pt x="32" y="40"/>
                    <a:pt x="34" y="41"/>
                    <a:pt x="37" y="41"/>
                  </a:cubicBezTo>
                  <a:cubicBezTo>
                    <a:pt x="38" y="41"/>
                    <a:pt x="39" y="41"/>
                    <a:pt x="40" y="41"/>
                  </a:cubicBezTo>
                  <a:cubicBezTo>
                    <a:pt x="39" y="41"/>
                    <a:pt x="38" y="40"/>
                    <a:pt x="38" y="40"/>
                  </a:cubicBezTo>
                  <a:cubicBezTo>
                    <a:pt x="35" y="39"/>
                    <a:pt x="33" y="38"/>
                    <a:pt x="3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4"/>
                    <a:pt x="29" y="33"/>
                    <a:pt x="30" y="32"/>
                  </a:cubicBezTo>
                  <a:cubicBezTo>
                    <a:pt x="30" y="31"/>
                    <a:pt x="32" y="31"/>
                    <a:pt x="33" y="31"/>
                  </a:cubicBezTo>
                  <a:cubicBezTo>
                    <a:pt x="34" y="32"/>
                    <a:pt x="34" y="33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4" y="37"/>
                    <a:pt x="36" y="38"/>
                    <a:pt x="39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8"/>
                    <a:pt x="40" y="38"/>
                    <a:pt x="41" y="38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0" y="38"/>
                  </a:cubicBezTo>
                  <a:cubicBezTo>
                    <a:pt x="39" y="37"/>
                    <a:pt x="37" y="36"/>
                    <a:pt x="37" y="31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29"/>
                    <a:pt x="36" y="28"/>
                    <a:pt x="37" y="28"/>
                  </a:cubicBezTo>
                  <a:cubicBezTo>
                    <a:pt x="39" y="27"/>
                    <a:pt x="40" y="28"/>
                    <a:pt x="40" y="29"/>
                  </a:cubicBezTo>
                  <a:cubicBezTo>
                    <a:pt x="40" y="30"/>
                    <a:pt x="40" y="31"/>
                    <a:pt x="39" y="32"/>
                  </a:cubicBezTo>
                  <a:cubicBezTo>
                    <a:pt x="39" y="35"/>
                    <a:pt x="40" y="36"/>
                    <a:pt x="41" y="36"/>
                  </a:cubicBezTo>
                  <a:cubicBezTo>
                    <a:pt x="42" y="37"/>
                    <a:pt x="42" y="37"/>
                    <a:pt x="43" y="37"/>
                  </a:cubicBezTo>
                  <a:cubicBezTo>
                    <a:pt x="43" y="37"/>
                    <a:pt x="43" y="38"/>
                    <a:pt x="43" y="37"/>
                  </a:cubicBezTo>
                  <a:cubicBezTo>
                    <a:pt x="40" y="33"/>
                    <a:pt x="41" y="31"/>
                    <a:pt x="42" y="29"/>
                  </a:cubicBezTo>
                  <a:cubicBezTo>
                    <a:pt x="43" y="28"/>
                    <a:pt x="44" y="26"/>
                    <a:pt x="42" y="23"/>
                  </a:cubicBezTo>
                  <a:cubicBezTo>
                    <a:pt x="41" y="23"/>
                    <a:pt x="40" y="22"/>
                    <a:pt x="40" y="21"/>
                  </a:cubicBezTo>
                  <a:cubicBezTo>
                    <a:pt x="40" y="20"/>
                    <a:pt x="40" y="19"/>
                    <a:pt x="41" y="19"/>
                  </a:cubicBezTo>
                  <a:cubicBezTo>
                    <a:pt x="43" y="19"/>
                    <a:pt x="44" y="19"/>
                    <a:pt x="44" y="20"/>
                  </a:cubicBezTo>
                  <a:cubicBezTo>
                    <a:pt x="44" y="21"/>
                    <a:pt x="44" y="22"/>
                    <a:pt x="44" y="22"/>
                  </a:cubicBezTo>
                  <a:cubicBezTo>
                    <a:pt x="45" y="26"/>
                    <a:pt x="44" y="28"/>
                    <a:pt x="43" y="30"/>
                  </a:cubicBezTo>
                  <a:cubicBezTo>
                    <a:pt x="43" y="31"/>
                    <a:pt x="42" y="32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5" y="35"/>
                    <a:pt x="45" y="34"/>
                    <a:pt x="45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1"/>
                    <a:pt x="48" y="29"/>
                    <a:pt x="48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9" y="23"/>
                    <a:pt x="50" y="23"/>
                  </a:cubicBezTo>
                  <a:cubicBezTo>
                    <a:pt x="51" y="24"/>
                    <a:pt x="52" y="25"/>
                    <a:pt x="52" y="26"/>
                  </a:cubicBezTo>
                  <a:cubicBezTo>
                    <a:pt x="52" y="27"/>
                    <a:pt x="51" y="27"/>
                    <a:pt x="50" y="27"/>
                  </a:cubicBezTo>
                  <a:cubicBezTo>
                    <a:pt x="49" y="29"/>
                    <a:pt x="48" y="32"/>
                    <a:pt x="48" y="34"/>
                  </a:cubicBezTo>
                  <a:cubicBezTo>
                    <a:pt x="47" y="34"/>
                    <a:pt x="47" y="35"/>
                    <a:pt x="47" y="35"/>
                  </a:cubicBezTo>
                  <a:cubicBezTo>
                    <a:pt x="48" y="34"/>
                    <a:pt x="48" y="33"/>
                    <a:pt x="49" y="33"/>
                  </a:cubicBezTo>
                  <a:cubicBezTo>
                    <a:pt x="50" y="33"/>
                    <a:pt x="49" y="36"/>
                    <a:pt x="49" y="36"/>
                  </a:cubicBezTo>
                  <a:cubicBezTo>
                    <a:pt x="49" y="36"/>
                    <a:pt x="50" y="36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1" y="36"/>
                    <a:pt x="52" y="34"/>
                    <a:pt x="54" y="32"/>
                  </a:cubicBezTo>
                  <a:cubicBezTo>
                    <a:pt x="53" y="31"/>
                    <a:pt x="53" y="30"/>
                    <a:pt x="53" y="29"/>
                  </a:cubicBezTo>
                  <a:cubicBezTo>
                    <a:pt x="54" y="28"/>
                    <a:pt x="55" y="28"/>
                    <a:pt x="56" y="29"/>
                  </a:cubicBezTo>
                  <a:cubicBezTo>
                    <a:pt x="57" y="29"/>
                    <a:pt x="57" y="31"/>
                    <a:pt x="57" y="32"/>
                  </a:cubicBezTo>
                  <a:cubicBezTo>
                    <a:pt x="56" y="32"/>
                    <a:pt x="56" y="32"/>
                    <a:pt x="55" y="32"/>
                  </a:cubicBezTo>
                  <a:cubicBezTo>
                    <a:pt x="54" y="34"/>
                    <a:pt x="54" y="35"/>
                    <a:pt x="53" y="36"/>
                  </a:cubicBezTo>
                  <a:cubicBezTo>
                    <a:pt x="53" y="36"/>
                    <a:pt x="52" y="37"/>
                    <a:pt x="53" y="38"/>
                  </a:cubicBezTo>
                  <a:cubicBezTo>
                    <a:pt x="53" y="38"/>
                    <a:pt x="54" y="37"/>
                    <a:pt x="55" y="37"/>
                  </a:cubicBezTo>
                  <a:cubicBezTo>
                    <a:pt x="58" y="36"/>
                    <a:pt x="61" y="34"/>
                    <a:pt x="64" y="34"/>
                  </a:cubicBezTo>
                  <a:cubicBezTo>
                    <a:pt x="64" y="33"/>
                    <a:pt x="64" y="32"/>
                    <a:pt x="65" y="32"/>
                  </a:cubicBezTo>
                  <a:cubicBezTo>
                    <a:pt x="66" y="32"/>
                    <a:pt x="67" y="32"/>
                    <a:pt x="68" y="33"/>
                  </a:cubicBezTo>
                  <a:cubicBezTo>
                    <a:pt x="68" y="34"/>
                    <a:pt x="68" y="35"/>
                    <a:pt x="67" y="36"/>
                  </a:cubicBezTo>
                  <a:cubicBezTo>
                    <a:pt x="66" y="36"/>
                    <a:pt x="65" y="36"/>
                    <a:pt x="64" y="35"/>
                  </a:cubicBezTo>
                  <a:cubicBezTo>
                    <a:pt x="62" y="36"/>
                    <a:pt x="59" y="37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9"/>
                  </a:cubicBezTo>
                  <a:cubicBezTo>
                    <a:pt x="56" y="39"/>
                    <a:pt x="53" y="40"/>
                    <a:pt x="53" y="41"/>
                  </a:cubicBezTo>
                  <a:cubicBezTo>
                    <a:pt x="55" y="41"/>
                    <a:pt x="57" y="41"/>
                    <a:pt x="59" y="40"/>
                  </a:cubicBezTo>
                  <a:cubicBezTo>
                    <a:pt x="59" y="39"/>
                    <a:pt x="60" y="38"/>
                    <a:pt x="61" y="38"/>
                  </a:cubicBezTo>
                  <a:cubicBezTo>
                    <a:pt x="62" y="37"/>
                    <a:pt x="63" y="38"/>
                    <a:pt x="63" y="39"/>
                  </a:cubicBezTo>
                  <a:cubicBezTo>
                    <a:pt x="64" y="40"/>
                    <a:pt x="63" y="41"/>
                    <a:pt x="62" y="42"/>
                  </a:cubicBezTo>
                  <a:cubicBezTo>
                    <a:pt x="61" y="42"/>
                    <a:pt x="60" y="42"/>
                    <a:pt x="60" y="41"/>
                  </a:cubicBezTo>
                  <a:cubicBezTo>
                    <a:pt x="58" y="42"/>
                    <a:pt x="56" y="42"/>
                    <a:pt x="54" y="43"/>
                  </a:cubicBezTo>
                  <a:cubicBezTo>
                    <a:pt x="55" y="43"/>
                    <a:pt x="55" y="44"/>
                    <a:pt x="56" y="44"/>
                  </a:cubicBezTo>
                  <a:cubicBezTo>
                    <a:pt x="57" y="45"/>
                    <a:pt x="58" y="47"/>
                    <a:pt x="61" y="47"/>
                  </a:cubicBezTo>
                  <a:cubicBezTo>
                    <a:pt x="62" y="46"/>
                    <a:pt x="63" y="45"/>
                    <a:pt x="64" y="45"/>
                  </a:cubicBezTo>
                  <a:cubicBezTo>
                    <a:pt x="65" y="46"/>
                    <a:pt x="66" y="47"/>
                    <a:pt x="65" y="48"/>
                  </a:cubicBezTo>
                  <a:cubicBezTo>
                    <a:pt x="65" y="49"/>
                    <a:pt x="64" y="50"/>
                    <a:pt x="63" y="49"/>
                  </a:cubicBezTo>
                  <a:cubicBezTo>
                    <a:pt x="62" y="49"/>
                    <a:pt x="62" y="49"/>
                    <a:pt x="62" y="48"/>
                  </a:cubicBezTo>
                  <a:cubicBezTo>
                    <a:pt x="57" y="48"/>
                    <a:pt x="56" y="47"/>
                    <a:pt x="55" y="45"/>
                  </a:cubicBezTo>
                  <a:cubicBezTo>
                    <a:pt x="54" y="45"/>
                    <a:pt x="54" y="44"/>
                    <a:pt x="54" y="44"/>
                  </a:cubicBezTo>
                  <a:cubicBezTo>
                    <a:pt x="54" y="44"/>
                    <a:pt x="53" y="44"/>
                    <a:pt x="53" y="44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6"/>
                    <a:pt x="54" y="47"/>
                    <a:pt x="56" y="48"/>
                  </a:cubicBezTo>
                  <a:cubicBezTo>
                    <a:pt x="56" y="48"/>
                    <a:pt x="57" y="48"/>
                    <a:pt x="57" y="48"/>
                  </a:cubicBezTo>
                  <a:cubicBezTo>
                    <a:pt x="58" y="49"/>
                    <a:pt x="58" y="50"/>
                    <a:pt x="58" y="51"/>
                  </a:cubicBezTo>
                  <a:cubicBezTo>
                    <a:pt x="57" y="52"/>
                    <a:pt x="56" y="52"/>
                    <a:pt x="55" y="52"/>
                  </a:cubicBezTo>
                  <a:cubicBezTo>
                    <a:pt x="54" y="51"/>
                    <a:pt x="54" y="50"/>
                    <a:pt x="54" y="49"/>
                  </a:cubicBezTo>
                  <a:cubicBezTo>
                    <a:pt x="54" y="48"/>
                    <a:pt x="53" y="47"/>
                    <a:pt x="52" y="47"/>
                  </a:cubicBezTo>
                  <a:cubicBezTo>
                    <a:pt x="52" y="48"/>
                    <a:pt x="52" y="47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3" y="50"/>
                    <a:pt x="55" y="53"/>
                    <a:pt x="60" y="56"/>
                  </a:cubicBezTo>
                  <a:cubicBezTo>
                    <a:pt x="61" y="56"/>
                    <a:pt x="62" y="55"/>
                    <a:pt x="63" y="56"/>
                  </a:cubicBezTo>
                  <a:cubicBezTo>
                    <a:pt x="64" y="57"/>
                    <a:pt x="64" y="58"/>
                    <a:pt x="63" y="59"/>
                  </a:cubicBezTo>
                  <a:close/>
                  <a:moveTo>
                    <a:pt x="46" y="50"/>
                  </a:moveTo>
                  <a:cubicBezTo>
                    <a:pt x="46" y="50"/>
                    <a:pt x="46" y="51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5" y="50"/>
                    <a:pt x="45" y="49"/>
                    <a:pt x="45" y="49"/>
                  </a:cubicBezTo>
                  <a:cubicBezTo>
                    <a:pt x="46" y="49"/>
                    <a:pt x="46" y="49"/>
                    <a:pt x="46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10634663" y="6700838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10634663" y="6318250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11204576" y="6175375"/>
              <a:ext cx="0" cy="26670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 flipH="1">
              <a:off x="10634663" y="6442075"/>
              <a:ext cx="5699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>
              <a:off x="10780713" y="6130925"/>
              <a:ext cx="1238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 flipV="1">
              <a:off x="10904538" y="61309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0" y="8598"/>
            <a:ext cx="1093788" cy="6880226"/>
            <a:chOff x="871538" y="-14288"/>
            <a:chExt cx="1093788" cy="6880226"/>
          </a:xfrm>
        </p:grpSpPr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74713" y="-14288"/>
              <a:ext cx="328613" cy="325438"/>
            </a:xfrm>
            <a:custGeom>
              <a:avLst/>
              <a:gdLst>
                <a:gd name="T0" fmla="*/ 25 w 90"/>
                <a:gd name="T1" fmla="*/ 61 h 89"/>
                <a:gd name="T2" fmla="*/ 23 w 90"/>
                <a:gd name="T3" fmla="*/ 7 h 89"/>
                <a:gd name="T4" fmla="*/ 71 w 90"/>
                <a:gd name="T5" fmla="*/ 38 h 89"/>
                <a:gd name="T6" fmla="*/ 20 w 90"/>
                <a:gd name="T7" fmla="*/ 47 h 89"/>
                <a:gd name="T8" fmla="*/ 37 w 90"/>
                <a:gd name="T9" fmla="*/ 46 h 89"/>
                <a:gd name="T10" fmla="*/ 36 w 90"/>
                <a:gd name="T11" fmla="*/ 46 h 89"/>
                <a:gd name="T12" fmla="*/ 27 w 90"/>
                <a:gd name="T13" fmla="*/ 53 h 89"/>
                <a:gd name="T14" fmla="*/ 36 w 90"/>
                <a:gd name="T15" fmla="*/ 48 h 89"/>
                <a:gd name="T16" fmla="*/ 38 w 90"/>
                <a:gd name="T17" fmla="*/ 51 h 89"/>
                <a:gd name="T18" fmla="*/ 33 w 90"/>
                <a:gd name="T19" fmla="*/ 59 h 89"/>
                <a:gd name="T20" fmla="*/ 39 w 90"/>
                <a:gd name="T21" fmla="*/ 51 h 89"/>
                <a:gd name="T22" fmla="*/ 40 w 90"/>
                <a:gd name="T23" fmla="*/ 55 h 89"/>
                <a:gd name="T24" fmla="*/ 40 w 90"/>
                <a:gd name="T25" fmla="*/ 67 h 89"/>
                <a:gd name="T26" fmla="*/ 40 w 90"/>
                <a:gd name="T27" fmla="*/ 63 h 89"/>
                <a:gd name="T28" fmla="*/ 44 w 90"/>
                <a:gd name="T29" fmla="*/ 50 h 89"/>
                <a:gd name="T30" fmla="*/ 48 w 90"/>
                <a:gd name="T31" fmla="*/ 57 h 89"/>
                <a:gd name="T32" fmla="*/ 51 w 90"/>
                <a:gd name="T33" fmla="*/ 59 h 89"/>
                <a:gd name="T34" fmla="*/ 46 w 90"/>
                <a:gd name="T35" fmla="*/ 50 h 89"/>
                <a:gd name="T36" fmla="*/ 48 w 90"/>
                <a:gd name="T37" fmla="*/ 50 h 89"/>
                <a:gd name="T38" fmla="*/ 51 w 90"/>
                <a:gd name="T39" fmla="*/ 52 h 89"/>
                <a:gd name="T40" fmla="*/ 59 w 90"/>
                <a:gd name="T41" fmla="*/ 60 h 89"/>
                <a:gd name="T42" fmla="*/ 52 w 90"/>
                <a:gd name="T43" fmla="*/ 52 h 89"/>
                <a:gd name="T44" fmla="*/ 51 w 90"/>
                <a:gd name="T45" fmla="*/ 49 h 89"/>
                <a:gd name="T46" fmla="*/ 61 w 90"/>
                <a:gd name="T47" fmla="*/ 52 h 89"/>
                <a:gd name="T48" fmla="*/ 52 w 90"/>
                <a:gd name="T49" fmla="*/ 47 h 89"/>
                <a:gd name="T50" fmla="*/ 59 w 90"/>
                <a:gd name="T51" fmla="*/ 46 h 89"/>
                <a:gd name="T52" fmla="*/ 61 w 90"/>
                <a:gd name="T53" fmla="*/ 42 h 89"/>
                <a:gd name="T54" fmla="*/ 51 w 90"/>
                <a:gd name="T55" fmla="*/ 44 h 89"/>
                <a:gd name="T56" fmla="*/ 49 w 90"/>
                <a:gd name="T57" fmla="*/ 42 h 89"/>
                <a:gd name="T58" fmla="*/ 57 w 90"/>
                <a:gd name="T59" fmla="*/ 39 h 89"/>
                <a:gd name="T60" fmla="*/ 56 w 90"/>
                <a:gd name="T61" fmla="*/ 36 h 89"/>
                <a:gd name="T62" fmla="*/ 49 w 90"/>
                <a:gd name="T63" fmla="*/ 41 h 89"/>
                <a:gd name="T64" fmla="*/ 58 w 90"/>
                <a:gd name="T65" fmla="*/ 29 h 89"/>
                <a:gd name="T66" fmla="*/ 58 w 90"/>
                <a:gd name="T67" fmla="*/ 26 h 89"/>
                <a:gd name="T68" fmla="*/ 49 w 90"/>
                <a:gd name="T69" fmla="*/ 39 h 89"/>
                <a:gd name="T70" fmla="*/ 48 w 90"/>
                <a:gd name="T71" fmla="*/ 36 h 89"/>
                <a:gd name="T72" fmla="*/ 52 w 90"/>
                <a:gd name="T73" fmla="*/ 28 h 89"/>
                <a:gd name="T74" fmla="*/ 49 w 90"/>
                <a:gd name="T75" fmla="*/ 29 h 89"/>
                <a:gd name="T76" fmla="*/ 47 w 90"/>
                <a:gd name="T77" fmla="*/ 34 h 89"/>
                <a:gd name="T78" fmla="*/ 43 w 90"/>
                <a:gd name="T79" fmla="*/ 37 h 89"/>
                <a:gd name="T80" fmla="*/ 43 w 90"/>
                <a:gd name="T81" fmla="*/ 26 h 89"/>
                <a:gd name="T82" fmla="*/ 42 w 90"/>
                <a:gd name="T83" fmla="*/ 33 h 89"/>
                <a:gd name="T84" fmla="*/ 34 w 90"/>
                <a:gd name="T85" fmla="*/ 26 h 89"/>
                <a:gd name="T86" fmla="*/ 30 w 90"/>
                <a:gd name="T87" fmla="*/ 26 h 89"/>
                <a:gd name="T88" fmla="*/ 38 w 90"/>
                <a:gd name="T89" fmla="*/ 35 h 89"/>
                <a:gd name="T90" fmla="*/ 34 w 90"/>
                <a:gd name="T91" fmla="*/ 33 h 89"/>
                <a:gd name="T92" fmla="*/ 31 w 90"/>
                <a:gd name="T93" fmla="*/ 33 h 89"/>
                <a:gd name="T94" fmla="*/ 34 w 90"/>
                <a:gd name="T95" fmla="*/ 39 h 89"/>
                <a:gd name="T96" fmla="*/ 25 w 90"/>
                <a:gd name="T97" fmla="*/ 36 h 89"/>
                <a:gd name="T98" fmla="*/ 35 w 90"/>
                <a:gd name="T99" fmla="*/ 40 h 89"/>
                <a:gd name="T100" fmla="*/ 36 w 90"/>
                <a:gd name="T101" fmla="*/ 42 h 89"/>
                <a:gd name="T102" fmla="*/ 29 w 90"/>
                <a:gd name="T103" fmla="*/ 43 h 89"/>
                <a:gd name="T104" fmla="*/ 35 w 90"/>
                <a:gd name="T105" fmla="*/ 43 h 89"/>
                <a:gd name="T106" fmla="*/ 24 w 90"/>
                <a:gd name="T107" fmla="*/ 46 h 89"/>
                <a:gd name="T108" fmla="*/ 39 w 90"/>
                <a:gd name="T109" fmla="*/ 49 h 89"/>
                <a:gd name="T110" fmla="*/ 40 w 90"/>
                <a:gd name="T111" fmla="*/ 4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59" y="72"/>
                  </a:moveTo>
                  <a:cubicBezTo>
                    <a:pt x="59" y="82"/>
                    <a:pt x="54" y="89"/>
                    <a:pt x="40" y="88"/>
                  </a:cubicBezTo>
                  <a:cubicBezTo>
                    <a:pt x="21" y="87"/>
                    <a:pt x="20" y="73"/>
                    <a:pt x="25" y="61"/>
                  </a:cubicBezTo>
                  <a:cubicBezTo>
                    <a:pt x="13" y="65"/>
                    <a:pt x="0" y="63"/>
                    <a:pt x="0" y="44"/>
                  </a:cubicBezTo>
                  <a:cubicBezTo>
                    <a:pt x="0" y="32"/>
                    <a:pt x="6" y="27"/>
                    <a:pt x="13" y="26"/>
                  </a:cubicBezTo>
                  <a:cubicBezTo>
                    <a:pt x="11" y="19"/>
                    <a:pt x="13" y="12"/>
                    <a:pt x="23" y="7"/>
                  </a:cubicBezTo>
                  <a:cubicBezTo>
                    <a:pt x="35" y="0"/>
                    <a:pt x="42" y="4"/>
                    <a:pt x="46" y="11"/>
                  </a:cubicBezTo>
                  <a:cubicBezTo>
                    <a:pt x="52" y="5"/>
                    <a:pt x="60" y="3"/>
                    <a:pt x="70" y="10"/>
                  </a:cubicBezTo>
                  <a:cubicBezTo>
                    <a:pt x="83" y="20"/>
                    <a:pt x="79" y="31"/>
                    <a:pt x="71" y="38"/>
                  </a:cubicBezTo>
                  <a:cubicBezTo>
                    <a:pt x="82" y="41"/>
                    <a:pt x="90" y="48"/>
                    <a:pt x="83" y="63"/>
                  </a:cubicBezTo>
                  <a:cubicBezTo>
                    <a:pt x="77" y="76"/>
                    <a:pt x="68" y="77"/>
                    <a:pt x="59" y="72"/>
                  </a:cubicBezTo>
                  <a:close/>
                  <a:moveTo>
                    <a:pt x="20" y="47"/>
                  </a:moveTo>
                  <a:cubicBezTo>
                    <a:pt x="20" y="48"/>
                    <a:pt x="21" y="49"/>
                    <a:pt x="22" y="49"/>
                  </a:cubicBezTo>
                  <a:cubicBezTo>
                    <a:pt x="23" y="49"/>
                    <a:pt x="23" y="48"/>
                    <a:pt x="24" y="48"/>
                  </a:cubicBezTo>
                  <a:cubicBezTo>
                    <a:pt x="30" y="48"/>
                    <a:pt x="34" y="47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7" y="46"/>
                    <a:pt x="37" y="46"/>
                    <a:pt x="36" y="46"/>
                  </a:cubicBezTo>
                  <a:cubicBezTo>
                    <a:pt x="34" y="47"/>
                    <a:pt x="32" y="49"/>
                    <a:pt x="30" y="50"/>
                  </a:cubicBezTo>
                  <a:cubicBezTo>
                    <a:pt x="30" y="50"/>
                    <a:pt x="29" y="50"/>
                    <a:pt x="28" y="50"/>
                  </a:cubicBezTo>
                  <a:cubicBezTo>
                    <a:pt x="27" y="50"/>
                    <a:pt x="27" y="52"/>
                    <a:pt x="27" y="53"/>
                  </a:cubicBezTo>
                  <a:cubicBezTo>
                    <a:pt x="28" y="54"/>
                    <a:pt x="29" y="54"/>
                    <a:pt x="30" y="54"/>
                  </a:cubicBezTo>
                  <a:cubicBezTo>
                    <a:pt x="31" y="53"/>
                    <a:pt x="31" y="52"/>
                    <a:pt x="31" y="51"/>
                  </a:cubicBezTo>
                  <a:cubicBezTo>
                    <a:pt x="32" y="50"/>
                    <a:pt x="34" y="49"/>
                    <a:pt x="36" y="48"/>
                  </a:cubicBezTo>
                  <a:cubicBezTo>
                    <a:pt x="36" y="48"/>
                    <a:pt x="36" y="49"/>
                    <a:pt x="36" y="49"/>
                  </a:cubicBezTo>
                  <a:cubicBezTo>
                    <a:pt x="36" y="49"/>
                    <a:pt x="37" y="49"/>
                    <a:pt x="38" y="48"/>
                  </a:cubicBezTo>
                  <a:cubicBezTo>
                    <a:pt x="37" y="49"/>
                    <a:pt x="38" y="50"/>
                    <a:pt x="38" y="51"/>
                  </a:cubicBezTo>
                  <a:cubicBezTo>
                    <a:pt x="38" y="52"/>
                    <a:pt x="38" y="53"/>
                    <a:pt x="36" y="56"/>
                  </a:cubicBezTo>
                  <a:cubicBezTo>
                    <a:pt x="35" y="55"/>
                    <a:pt x="34" y="55"/>
                    <a:pt x="33" y="56"/>
                  </a:cubicBezTo>
                  <a:cubicBezTo>
                    <a:pt x="32" y="57"/>
                    <a:pt x="33" y="59"/>
                    <a:pt x="33" y="59"/>
                  </a:cubicBezTo>
                  <a:cubicBezTo>
                    <a:pt x="34" y="60"/>
                    <a:pt x="36" y="60"/>
                    <a:pt x="36" y="59"/>
                  </a:cubicBezTo>
                  <a:cubicBezTo>
                    <a:pt x="37" y="58"/>
                    <a:pt x="37" y="58"/>
                    <a:pt x="37" y="57"/>
                  </a:cubicBezTo>
                  <a:cubicBezTo>
                    <a:pt x="40" y="54"/>
                    <a:pt x="40" y="52"/>
                    <a:pt x="39" y="51"/>
                  </a:cubicBezTo>
                  <a:cubicBezTo>
                    <a:pt x="40" y="51"/>
                    <a:pt x="40" y="51"/>
                    <a:pt x="41" y="51"/>
                  </a:cubicBezTo>
                  <a:cubicBezTo>
                    <a:pt x="41" y="51"/>
                    <a:pt x="41" y="52"/>
                    <a:pt x="41" y="52"/>
                  </a:cubicBezTo>
                  <a:cubicBezTo>
                    <a:pt x="41" y="53"/>
                    <a:pt x="40" y="54"/>
                    <a:pt x="40" y="55"/>
                  </a:cubicBezTo>
                  <a:cubicBezTo>
                    <a:pt x="38" y="58"/>
                    <a:pt x="37" y="61"/>
                    <a:pt x="39" y="64"/>
                  </a:cubicBezTo>
                  <a:cubicBezTo>
                    <a:pt x="39" y="64"/>
                    <a:pt x="38" y="64"/>
                    <a:pt x="38" y="64"/>
                  </a:cubicBezTo>
                  <a:cubicBezTo>
                    <a:pt x="38" y="66"/>
                    <a:pt x="39" y="67"/>
                    <a:pt x="40" y="67"/>
                  </a:cubicBezTo>
                  <a:cubicBezTo>
                    <a:pt x="41" y="67"/>
                    <a:pt x="42" y="66"/>
                    <a:pt x="42" y="65"/>
                  </a:cubicBezTo>
                  <a:cubicBezTo>
                    <a:pt x="43" y="64"/>
                    <a:pt x="42" y="63"/>
                    <a:pt x="41" y="63"/>
                  </a:cubicBezTo>
                  <a:cubicBezTo>
                    <a:pt x="41" y="63"/>
                    <a:pt x="40" y="63"/>
                    <a:pt x="40" y="63"/>
                  </a:cubicBezTo>
                  <a:cubicBezTo>
                    <a:pt x="39" y="60"/>
                    <a:pt x="40" y="58"/>
                    <a:pt x="41" y="55"/>
                  </a:cubicBezTo>
                  <a:cubicBezTo>
                    <a:pt x="41" y="55"/>
                    <a:pt x="42" y="54"/>
                    <a:pt x="42" y="54"/>
                  </a:cubicBezTo>
                  <a:cubicBezTo>
                    <a:pt x="43" y="54"/>
                    <a:pt x="43" y="50"/>
                    <a:pt x="44" y="50"/>
                  </a:cubicBezTo>
                  <a:cubicBezTo>
                    <a:pt x="44" y="50"/>
                    <a:pt x="45" y="52"/>
                    <a:pt x="45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7" y="53"/>
                    <a:pt x="48" y="54"/>
                    <a:pt x="48" y="57"/>
                  </a:cubicBezTo>
                  <a:cubicBezTo>
                    <a:pt x="47" y="58"/>
                    <a:pt x="47" y="59"/>
                    <a:pt x="47" y="60"/>
                  </a:cubicBezTo>
                  <a:cubicBezTo>
                    <a:pt x="47" y="61"/>
                    <a:pt x="48" y="62"/>
                    <a:pt x="49" y="61"/>
                  </a:cubicBezTo>
                  <a:cubicBezTo>
                    <a:pt x="51" y="61"/>
                    <a:pt x="51" y="60"/>
                    <a:pt x="51" y="59"/>
                  </a:cubicBezTo>
                  <a:cubicBezTo>
                    <a:pt x="51" y="58"/>
                    <a:pt x="50" y="58"/>
                    <a:pt x="50" y="57"/>
                  </a:cubicBezTo>
                  <a:cubicBezTo>
                    <a:pt x="50" y="53"/>
                    <a:pt x="48" y="52"/>
                    <a:pt x="47" y="51"/>
                  </a:cubicBezTo>
                  <a:cubicBezTo>
                    <a:pt x="47" y="51"/>
                    <a:pt x="46" y="51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0"/>
                    <a:pt x="47" y="51"/>
                    <a:pt x="47" y="49"/>
                  </a:cubicBezTo>
                  <a:cubicBezTo>
                    <a:pt x="47" y="50"/>
                    <a:pt x="47" y="50"/>
                    <a:pt x="48" y="50"/>
                  </a:cubicBezTo>
                  <a:cubicBezTo>
                    <a:pt x="48" y="50"/>
                    <a:pt x="48" y="49"/>
                    <a:pt x="49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50"/>
                    <a:pt x="51" y="51"/>
                    <a:pt x="51" y="52"/>
                  </a:cubicBezTo>
                  <a:cubicBezTo>
                    <a:pt x="51" y="54"/>
                    <a:pt x="51" y="56"/>
                    <a:pt x="55" y="59"/>
                  </a:cubicBezTo>
                  <a:cubicBezTo>
                    <a:pt x="55" y="59"/>
                    <a:pt x="55" y="60"/>
                    <a:pt x="56" y="60"/>
                  </a:cubicBezTo>
                  <a:cubicBezTo>
                    <a:pt x="57" y="61"/>
                    <a:pt x="58" y="61"/>
                    <a:pt x="59" y="60"/>
                  </a:cubicBezTo>
                  <a:cubicBezTo>
                    <a:pt x="59" y="59"/>
                    <a:pt x="59" y="58"/>
                    <a:pt x="58" y="57"/>
                  </a:cubicBezTo>
                  <a:cubicBezTo>
                    <a:pt x="58" y="56"/>
                    <a:pt x="56" y="56"/>
                    <a:pt x="56" y="57"/>
                  </a:cubicBezTo>
                  <a:cubicBezTo>
                    <a:pt x="53" y="55"/>
                    <a:pt x="52" y="54"/>
                    <a:pt x="52" y="52"/>
                  </a:cubicBezTo>
                  <a:cubicBezTo>
                    <a:pt x="52" y="51"/>
                    <a:pt x="52" y="50"/>
                    <a:pt x="51" y="49"/>
                  </a:cubicBezTo>
                  <a:cubicBezTo>
                    <a:pt x="51" y="49"/>
                    <a:pt x="51" y="49"/>
                    <a:pt x="52" y="49"/>
                  </a:cubicBezTo>
                  <a:cubicBezTo>
                    <a:pt x="52" y="49"/>
                    <a:pt x="52" y="49"/>
                    <a:pt x="51" y="49"/>
                  </a:cubicBezTo>
                  <a:cubicBezTo>
                    <a:pt x="54" y="50"/>
                    <a:pt x="56" y="51"/>
                    <a:pt x="58" y="51"/>
                  </a:cubicBezTo>
                  <a:cubicBezTo>
                    <a:pt x="58" y="52"/>
                    <a:pt x="58" y="53"/>
                    <a:pt x="59" y="53"/>
                  </a:cubicBezTo>
                  <a:cubicBezTo>
                    <a:pt x="60" y="54"/>
                    <a:pt x="61" y="53"/>
                    <a:pt x="61" y="52"/>
                  </a:cubicBezTo>
                  <a:cubicBezTo>
                    <a:pt x="62" y="51"/>
                    <a:pt x="62" y="50"/>
                    <a:pt x="61" y="50"/>
                  </a:cubicBezTo>
                  <a:cubicBezTo>
                    <a:pt x="60" y="49"/>
                    <a:pt x="59" y="49"/>
                    <a:pt x="58" y="50"/>
                  </a:cubicBezTo>
                  <a:cubicBezTo>
                    <a:pt x="56" y="49"/>
                    <a:pt x="54" y="48"/>
                    <a:pt x="52" y="47"/>
                  </a:cubicBezTo>
                  <a:cubicBezTo>
                    <a:pt x="51" y="47"/>
                    <a:pt x="50" y="46"/>
                    <a:pt x="49" y="46"/>
                  </a:cubicBezTo>
                  <a:cubicBezTo>
                    <a:pt x="50" y="46"/>
                    <a:pt x="51" y="46"/>
                    <a:pt x="51" y="45"/>
                  </a:cubicBezTo>
                  <a:cubicBezTo>
                    <a:pt x="55" y="47"/>
                    <a:pt x="57" y="47"/>
                    <a:pt x="59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2" y="46"/>
                    <a:pt x="63" y="45"/>
                    <a:pt x="63" y="44"/>
                  </a:cubicBezTo>
                  <a:cubicBezTo>
                    <a:pt x="63" y="43"/>
                    <a:pt x="62" y="42"/>
                    <a:pt x="61" y="42"/>
                  </a:cubicBezTo>
                  <a:cubicBezTo>
                    <a:pt x="60" y="42"/>
                    <a:pt x="59" y="42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6" y="46"/>
                    <a:pt x="54" y="45"/>
                    <a:pt x="51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3"/>
                    <a:pt x="51" y="43"/>
                    <a:pt x="49" y="43"/>
                  </a:cubicBezTo>
                  <a:cubicBezTo>
                    <a:pt x="49" y="43"/>
                    <a:pt x="49" y="43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0" y="42"/>
                    <a:pt x="50" y="42"/>
                    <a:pt x="51" y="43"/>
                  </a:cubicBezTo>
                  <a:cubicBezTo>
                    <a:pt x="53" y="43"/>
                    <a:pt x="54" y="43"/>
                    <a:pt x="57" y="39"/>
                  </a:cubicBezTo>
                  <a:cubicBezTo>
                    <a:pt x="58" y="40"/>
                    <a:pt x="58" y="39"/>
                    <a:pt x="59" y="39"/>
                  </a:cubicBezTo>
                  <a:cubicBezTo>
                    <a:pt x="60" y="38"/>
                    <a:pt x="60" y="37"/>
                    <a:pt x="59" y="36"/>
                  </a:cubicBezTo>
                  <a:cubicBezTo>
                    <a:pt x="58" y="35"/>
                    <a:pt x="57" y="35"/>
                    <a:pt x="56" y="36"/>
                  </a:cubicBezTo>
                  <a:cubicBezTo>
                    <a:pt x="55" y="37"/>
                    <a:pt x="55" y="38"/>
                    <a:pt x="56" y="39"/>
                  </a:cubicBezTo>
                  <a:cubicBezTo>
                    <a:pt x="54" y="41"/>
                    <a:pt x="52" y="41"/>
                    <a:pt x="51" y="41"/>
                  </a:cubicBezTo>
                  <a:cubicBezTo>
                    <a:pt x="51" y="41"/>
                    <a:pt x="50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4" y="39"/>
                    <a:pt x="54" y="37"/>
                    <a:pt x="55" y="34"/>
                  </a:cubicBezTo>
                  <a:cubicBezTo>
                    <a:pt x="55" y="33"/>
                    <a:pt x="55" y="31"/>
                    <a:pt x="58" y="29"/>
                  </a:cubicBezTo>
                  <a:cubicBezTo>
                    <a:pt x="59" y="30"/>
                    <a:pt x="60" y="30"/>
                    <a:pt x="61" y="30"/>
                  </a:cubicBezTo>
                  <a:cubicBezTo>
                    <a:pt x="62" y="29"/>
                    <a:pt x="62" y="27"/>
                    <a:pt x="61" y="27"/>
                  </a:cubicBezTo>
                  <a:cubicBezTo>
                    <a:pt x="60" y="26"/>
                    <a:pt x="59" y="26"/>
                    <a:pt x="58" y="26"/>
                  </a:cubicBezTo>
                  <a:cubicBezTo>
                    <a:pt x="58" y="27"/>
                    <a:pt x="57" y="27"/>
                    <a:pt x="57" y="28"/>
                  </a:cubicBezTo>
                  <a:cubicBezTo>
                    <a:pt x="54" y="30"/>
                    <a:pt x="53" y="32"/>
                    <a:pt x="53" y="34"/>
                  </a:cubicBezTo>
                  <a:cubicBezTo>
                    <a:pt x="53" y="36"/>
                    <a:pt x="53" y="37"/>
                    <a:pt x="49" y="39"/>
                  </a:cubicBezTo>
                  <a:cubicBezTo>
                    <a:pt x="49" y="39"/>
                    <a:pt x="49" y="39"/>
                    <a:pt x="49" y="38"/>
                  </a:cubicBezTo>
                  <a:cubicBezTo>
                    <a:pt x="49" y="38"/>
                    <a:pt x="50" y="37"/>
                    <a:pt x="49" y="36"/>
                  </a:cubicBezTo>
                  <a:cubicBezTo>
                    <a:pt x="49" y="36"/>
                    <a:pt x="49" y="36"/>
                    <a:pt x="48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4"/>
                    <a:pt x="50" y="31"/>
                    <a:pt x="51" y="29"/>
                  </a:cubicBezTo>
                  <a:cubicBezTo>
                    <a:pt x="51" y="29"/>
                    <a:pt x="52" y="29"/>
                    <a:pt x="52" y="28"/>
                  </a:cubicBezTo>
                  <a:cubicBezTo>
                    <a:pt x="53" y="27"/>
                    <a:pt x="52" y="26"/>
                    <a:pt x="51" y="25"/>
                  </a:cubicBezTo>
                  <a:cubicBezTo>
                    <a:pt x="50" y="25"/>
                    <a:pt x="49" y="25"/>
                    <a:pt x="49" y="26"/>
                  </a:cubicBezTo>
                  <a:cubicBezTo>
                    <a:pt x="48" y="27"/>
                    <a:pt x="48" y="28"/>
                    <a:pt x="49" y="29"/>
                  </a:cubicBezTo>
                  <a:cubicBezTo>
                    <a:pt x="49" y="31"/>
                    <a:pt x="48" y="33"/>
                    <a:pt x="47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4"/>
                    <a:pt x="47" y="34"/>
                  </a:cubicBezTo>
                  <a:cubicBezTo>
                    <a:pt x="46" y="34"/>
                    <a:pt x="45" y="36"/>
                    <a:pt x="45" y="36"/>
                  </a:cubicBezTo>
                  <a:cubicBezTo>
                    <a:pt x="45" y="36"/>
                    <a:pt x="44" y="35"/>
                    <a:pt x="44" y="36"/>
                  </a:cubicBezTo>
                  <a:cubicBezTo>
                    <a:pt x="43" y="36"/>
                    <a:pt x="43" y="37"/>
                    <a:pt x="43" y="37"/>
                  </a:cubicBezTo>
                  <a:cubicBezTo>
                    <a:pt x="43" y="35"/>
                    <a:pt x="43" y="33"/>
                    <a:pt x="44" y="30"/>
                  </a:cubicBezTo>
                  <a:cubicBezTo>
                    <a:pt x="45" y="30"/>
                    <a:pt x="45" y="29"/>
                    <a:pt x="45" y="28"/>
                  </a:cubicBezTo>
                  <a:cubicBezTo>
                    <a:pt x="45" y="27"/>
                    <a:pt x="45" y="26"/>
                    <a:pt x="43" y="26"/>
                  </a:cubicBezTo>
                  <a:cubicBezTo>
                    <a:pt x="42" y="26"/>
                    <a:pt x="41" y="27"/>
                    <a:pt x="41" y="28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1"/>
                    <a:pt x="42" y="32"/>
                    <a:pt x="42" y="33"/>
                  </a:cubicBezTo>
                  <a:cubicBezTo>
                    <a:pt x="41" y="34"/>
                    <a:pt x="41" y="35"/>
                    <a:pt x="41" y="36"/>
                  </a:cubicBezTo>
                  <a:cubicBezTo>
                    <a:pt x="40" y="35"/>
                    <a:pt x="40" y="34"/>
                    <a:pt x="40" y="33"/>
                  </a:cubicBezTo>
                  <a:cubicBezTo>
                    <a:pt x="38" y="31"/>
                    <a:pt x="36" y="28"/>
                    <a:pt x="34" y="26"/>
                  </a:cubicBezTo>
                  <a:cubicBezTo>
                    <a:pt x="34" y="25"/>
                    <a:pt x="35" y="24"/>
                    <a:pt x="34" y="24"/>
                  </a:cubicBezTo>
                  <a:cubicBezTo>
                    <a:pt x="34" y="23"/>
                    <a:pt x="32" y="22"/>
                    <a:pt x="31" y="23"/>
                  </a:cubicBezTo>
                  <a:cubicBezTo>
                    <a:pt x="30" y="23"/>
                    <a:pt x="30" y="25"/>
                    <a:pt x="30" y="26"/>
                  </a:cubicBezTo>
                  <a:cubicBezTo>
                    <a:pt x="31" y="26"/>
                    <a:pt x="32" y="27"/>
                    <a:pt x="33" y="27"/>
                  </a:cubicBezTo>
                  <a:cubicBezTo>
                    <a:pt x="35" y="28"/>
                    <a:pt x="37" y="31"/>
                    <a:pt x="38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5"/>
                    <a:pt x="39" y="37"/>
                    <a:pt x="39" y="38"/>
                  </a:cubicBezTo>
                  <a:cubicBezTo>
                    <a:pt x="37" y="37"/>
                    <a:pt x="36" y="35"/>
                    <a:pt x="34" y="33"/>
                  </a:cubicBezTo>
                  <a:cubicBezTo>
                    <a:pt x="35" y="32"/>
                    <a:pt x="35" y="31"/>
                    <a:pt x="34" y="30"/>
                  </a:cubicBezTo>
                  <a:cubicBezTo>
                    <a:pt x="33" y="30"/>
                    <a:pt x="32" y="30"/>
                    <a:pt x="31" y="30"/>
                  </a:cubicBezTo>
                  <a:cubicBezTo>
                    <a:pt x="30" y="31"/>
                    <a:pt x="30" y="32"/>
                    <a:pt x="31" y="33"/>
                  </a:cubicBezTo>
                  <a:cubicBezTo>
                    <a:pt x="32" y="34"/>
                    <a:pt x="32" y="34"/>
                    <a:pt x="33" y="34"/>
                  </a:cubicBezTo>
                  <a:cubicBezTo>
                    <a:pt x="34" y="36"/>
                    <a:pt x="36" y="37"/>
                    <a:pt x="37" y="38"/>
                  </a:cubicBezTo>
                  <a:cubicBezTo>
                    <a:pt x="36" y="38"/>
                    <a:pt x="35" y="39"/>
                    <a:pt x="34" y="39"/>
                  </a:cubicBezTo>
                  <a:cubicBezTo>
                    <a:pt x="33" y="39"/>
                    <a:pt x="31" y="40"/>
                    <a:pt x="28" y="38"/>
                  </a:cubicBezTo>
                  <a:cubicBezTo>
                    <a:pt x="29" y="37"/>
                    <a:pt x="28" y="36"/>
                    <a:pt x="27" y="35"/>
                  </a:cubicBezTo>
                  <a:cubicBezTo>
                    <a:pt x="26" y="35"/>
                    <a:pt x="25" y="35"/>
                    <a:pt x="25" y="36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6" y="39"/>
                    <a:pt x="27" y="39"/>
                    <a:pt x="27" y="39"/>
                  </a:cubicBezTo>
                  <a:cubicBezTo>
                    <a:pt x="31" y="41"/>
                    <a:pt x="33" y="41"/>
                    <a:pt x="35" y="40"/>
                  </a:cubicBezTo>
                  <a:cubicBezTo>
                    <a:pt x="35" y="40"/>
                    <a:pt x="36" y="40"/>
                    <a:pt x="36" y="40"/>
                  </a:cubicBezTo>
                  <a:cubicBezTo>
                    <a:pt x="36" y="40"/>
                    <a:pt x="36" y="40"/>
                    <a:pt x="37" y="41"/>
                  </a:cubicBezTo>
                  <a:cubicBezTo>
                    <a:pt x="36" y="41"/>
                    <a:pt x="36" y="41"/>
                    <a:pt x="36" y="42"/>
                  </a:cubicBezTo>
                  <a:cubicBezTo>
                    <a:pt x="35" y="42"/>
                    <a:pt x="34" y="42"/>
                    <a:pt x="33" y="42"/>
                  </a:cubicBezTo>
                  <a:cubicBezTo>
                    <a:pt x="32" y="41"/>
                    <a:pt x="32" y="41"/>
                    <a:pt x="31" y="41"/>
                  </a:cubicBezTo>
                  <a:cubicBezTo>
                    <a:pt x="30" y="41"/>
                    <a:pt x="29" y="42"/>
                    <a:pt x="29" y="43"/>
                  </a:cubicBezTo>
                  <a:cubicBezTo>
                    <a:pt x="29" y="44"/>
                    <a:pt x="30" y="45"/>
                    <a:pt x="31" y="45"/>
                  </a:cubicBezTo>
                  <a:cubicBezTo>
                    <a:pt x="32" y="45"/>
                    <a:pt x="33" y="44"/>
                    <a:pt x="33" y="43"/>
                  </a:cubicBezTo>
                  <a:cubicBezTo>
                    <a:pt x="34" y="43"/>
                    <a:pt x="35" y="43"/>
                    <a:pt x="35" y="43"/>
                  </a:cubicBezTo>
                  <a:cubicBezTo>
                    <a:pt x="35" y="44"/>
                    <a:pt x="36" y="43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3" y="45"/>
                    <a:pt x="30" y="47"/>
                    <a:pt x="24" y="46"/>
                  </a:cubicBezTo>
                  <a:cubicBezTo>
                    <a:pt x="24" y="45"/>
                    <a:pt x="23" y="44"/>
                    <a:pt x="22" y="44"/>
                  </a:cubicBezTo>
                  <a:cubicBezTo>
                    <a:pt x="21" y="45"/>
                    <a:pt x="20" y="46"/>
                    <a:pt x="20" y="47"/>
                  </a:cubicBezTo>
                  <a:close/>
                  <a:moveTo>
                    <a:pt x="39" y="49"/>
                  </a:moveTo>
                  <a:cubicBezTo>
                    <a:pt x="39" y="49"/>
                    <a:pt x="39" y="50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0"/>
                    <a:pt x="40" y="49"/>
                    <a:pt x="40" y="49"/>
                  </a:cubicBezTo>
                  <a:cubicBezTo>
                    <a:pt x="40" y="48"/>
                    <a:pt x="40" y="49"/>
                    <a:pt x="39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1636713" y="-6350"/>
              <a:ext cx="328613" cy="328613"/>
            </a:xfrm>
            <a:custGeom>
              <a:avLst/>
              <a:gdLst>
                <a:gd name="T0" fmla="*/ 25 w 90"/>
                <a:gd name="T1" fmla="*/ 31 h 90"/>
                <a:gd name="T2" fmla="*/ 78 w 90"/>
                <a:gd name="T3" fmla="*/ 16 h 90"/>
                <a:gd name="T4" fmla="*/ 58 w 90"/>
                <a:gd name="T5" fmla="*/ 70 h 90"/>
                <a:gd name="T6" fmla="*/ 38 w 90"/>
                <a:gd name="T7" fmla="*/ 22 h 90"/>
                <a:gd name="T8" fmla="*/ 43 w 90"/>
                <a:gd name="T9" fmla="*/ 39 h 90"/>
                <a:gd name="T10" fmla="*/ 42 w 90"/>
                <a:gd name="T11" fmla="*/ 38 h 90"/>
                <a:gd name="T12" fmla="*/ 34 w 90"/>
                <a:gd name="T13" fmla="*/ 31 h 90"/>
                <a:gd name="T14" fmla="*/ 41 w 90"/>
                <a:gd name="T15" fmla="*/ 39 h 90"/>
                <a:gd name="T16" fmla="*/ 38 w 90"/>
                <a:gd name="T17" fmla="*/ 41 h 90"/>
                <a:gd name="T18" fmla="*/ 29 w 90"/>
                <a:gd name="T19" fmla="*/ 38 h 90"/>
                <a:gd name="T20" fmla="*/ 38 w 90"/>
                <a:gd name="T21" fmla="*/ 42 h 90"/>
                <a:gd name="T22" fmla="*/ 35 w 90"/>
                <a:gd name="T23" fmla="*/ 43 h 90"/>
                <a:gd name="T24" fmla="*/ 23 w 90"/>
                <a:gd name="T25" fmla="*/ 46 h 90"/>
                <a:gd name="T26" fmla="*/ 27 w 90"/>
                <a:gd name="T27" fmla="*/ 46 h 90"/>
                <a:gd name="T28" fmla="*/ 40 w 90"/>
                <a:gd name="T29" fmla="*/ 46 h 90"/>
                <a:gd name="T30" fmla="*/ 34 w 90"/>
                <a:gd name="T31" fmla="*/ 52 h 90"/>
                <a:gd name="T32" fmla="*/ 33 w 90"/>
                <a:gd name="T33" fmla="*/ 55 h 90"/>
                <a:gd name="T34" fmla="*/ 40 w 90"/>
                <a:gd name="T35" fmla="*/ 48 h 90"/>
                <a:gd name="T36" fmla="*/ 41 w 90"/>
                <a:gd name="T37" fmla="*/ 50 h 90"/>
                <a:gd name="T38" fmla="*/ 40 w 90"/>
                <a:gd name="T39" fmla="*/ 53 h 90"/>
                <a:gd name="T40" fmla="*/ 34 w 90"/>
                <a:gd name="T41" fmla="*/ 63 h 90"/>
                <a:gd name="T42" fmla="*/ 40 w 90"/>
                <a:gd name="T43" fmla="*/ 55 h 90"/>
                <a:gd name="T44" fmla="*/ 43 w 90"/>
                <a:gd name="T45" fmla="*/ 53 h 90"/>
                <a:gd name="T46" fmla="*/ 42 w 90"/>
                <a:gd name="T47" fmla="*/ 64 h 90"/>
                <a:gd name="T48" fmla="*/ 45 w 90"/>
                <a:gd name="T49" fmla="*/ 53 h 90"/>
                <a:gd name="T50" fmla="*/ 48 w 90"/>
                <a:gd name="T51" fmla="*/ 60 h 90"/>
                <a:gd name="T52" fmla="*/ 52 w 90"/>
                <a:gd name="T53" fmla="*/ 61 h 90"/>
                <a:gd name="T54" fmla="*/ 48 w 90"/>
                <a:gd name="T55" fmla="*/ 52 h 90"/>
                <a:gd name="T56" fmla="*/ 49 w 90"/>
                <a:gd name="T57" fmla="*/ 50 h 90"/>
                <a:gd name="T58" fmla="*/ 54 w 90"/>
                <a:gd name="T59" fmla="*/ 57 h 90"/>
                <a:gd name="T60" fmla="*/ 57 w 90"/>
                <a:gd name="T61" fmla="*/ 55 h 90"/>
                <a:gd name="T62" fmla="*/ 50 w 90"/>
                <a:gd name="T63" fmla="*/ 49 h 90"/>
                <a:gd name="T64" fmla="*/ 64 w 90"/>
                <a:gd name="T65" fmla="*/ 55 h 90"/>
                <a:gd name="T66" fmla="*/ 67 w 90"/>
                <a:gd name="T67" fmla="*/ 55 h 90"/>
                <a:gd name="T68" fmla="*/ 52 w 90"/>
                <a:gd name="T69" fmla="*/ 49 h 90"/>
                <a:gd name="T70" fmla="*/ 55 w 90"/>
                <a:gd name="T71" fmla="*/ 48 h 90"/>
                <a:gd name="T72" fmla="*/ 64 w 90"/>
                <a:gd name="T73" fmla="*/ 49 h 90"/>
                <a:gd name="T74" fmla="*/ 62 w 90"/>
                <a:gd name="T75" fmla="*/ 47 h 90"/>
                <a:gd name="T76" fmla="*/ 57 w 90"/>
                <a:gd name="T77" fmla="*/ 45 h 90"/>
                <a:gd name="T78" fmla="*/ 53 w 90"/>
                <a:gd name="T79" fmla="*/ 43 h 90"/>
                <a:gd name="T80" fmla="*/ 64 w 90"/>
                <a:gd name="T81" fmla="*/ 40 h 90"/>
                <a:gd name="T82" fmla="*/ 56 w 90"/>
                <a:gd name="T83" fmla="*/ 40 h 90"/>
                <a:gd name="T84" fmla="*/ 62 w 90"/>
                <a:gd name="T85" fmla="*/ 31 h 90"/>
                <a:gd name="T86" fmla="*/ 61 w 90"/>
                <a:gd name="T87" fmla="*/ 28 h 90"/>
                <a:gd name="T88" fmla="*/ 54 w 90"/>
                <a:gd name="T89" fmla="*/ 38 h 90"/>
                <a:gd name="T90" fmla="*/ 55 w 90"/>
                <a:gd name="T91" fmla="*/ 33 h 90"/>
                <a:gd name="T92" fmla="*/ 54 w 90"/>
                <a:gd name="T93" fmla="*/ 30 h 90"/>
                <a:gd name="T94" fmla="*/ 49 w 90"/>
                <a:gd name="T95" fmla="*/ 35 h 90"/>
                <a:gd name="T96" fmla="*/ 50 w 90"/>
                <a:gd name="T97" fmla="*/ 24 h 90"/>
                <a:gd name="T98" fmla="*/ 48 w 90"/>
                <a:gd name="T99" fmla="*/ 35 h 90"/>
                <a:gd name="T100" fmla="*/ 47 w 90"/>
                <a:gd name="T101" fmla="*/ 37 h 90"/>
                <a:gd name="T102" fmla="*/ 43 w 90"/>
                <a:gd name="T103" fmla="*/ 30 h 90"/>
                <a:gd name="T104" fmla="*/ 45 w 90"/>
                <a:gd name="T105" fmla="*/ 37 h 90"/>
                <a:gd name="T106" fmla="*/ 40 w 90"/>
                <a:gd name="T107" fmla="*/ 26 h 90"/>
                <a:gd name="T108" fmla="*/ 41 w 90"/>
                <a:gd name="T109" fmla="*/ 41 h 90"/>
                <a:gd name="T110" fmla="*/ 41 w 90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0">
                  <a:moveTo>
                    <a:pt x="22" y="66"/>
                  </a:moveTo>
                  <a:cubicBezTo>
                    <a:pt x="13" y="68"/>
                    <a:pt x="4" y="65"/>
                    <a:pt x="2" y="51"/>
                  </a:cubicBezTo>
                  <a:cubicBezTo>
                    <a:pt x="0" y="33"/>
                    <a:pt x="13" y="28"/>
                    <a:pt x="25" y="31"/>
                  </a:cubicBezTo>
                  <a:cubicBezTo>
                    <a:pt x="19" y="20"/>
                    <a:pt x="18" y="6"/>
                    <a:pt x="36" y="2"/>
                  </a:cubicBezTo>
                  <a:cubicBezTo>
                    <a:pt x="48" y="0"/>
                    <a:pt x="54" y="4"/>
                    <a:pt x="56" y="11"/>
                  </a:cubicBezTo>
                  <a:cubicBezTo>
                    <a:pt x="63" y="7"/>
                    <a:pt x="70" y="7"/>
                    <a:pt x="78" y="16"/>
                  </a:cubicBezTo>
                  <a:cubicBezTo>
                    <a:pt x="86" y="26"/>
                    <a:pt x="85" y="34"/>
                    <a:pt x="79" y="40"/>
                  </a:cubicBezTo>
                  <a:cubicBezTo>
                    <a:pt x="86" y="43"/>
                    <a:pt x="90" y="51"/>
                    <a:pt x="85" y="63"/>
                  </a:cubicBezTo>
                  <a:cubicBezTo>
                    <a:pt x="78" y="77"/>
                    <a:pt x="67" y="76"/>
                    <a:pt x="58" y="70"/>
                  </a:cubicBezTo>
                  <a:cubicBezTo>
                    <a:pt x="58" y="81"/>
                    <a:pt x="52" y="90"/>
                    <a:pt x="37" y="87"/>
                  </a:cubicBezTo>
                  <a:cubicBezTo>
                    <a:pt x="23" y="84"/>
                    <a:pt x="20" y="75"/>
                    <a:pt x="22" y="66"/>
                  </a:cubicBezTo>
                  <a:close/>
                  <a:moveTo>
                    <a:pt x="38" y="22"/>
                  </a:moveTo>
                  <a:cubicBezTo>
                    <a:pt x="37" y="23"/>
                    <a:pt x="36" y="24"/>
                    <a:pt x="37" y="25"/>
                  </a:cubicBezTo>
                  <a:cubicBezTo>
                    <a:pt x="37" y="26"/>
                    <a:pt x="38" y="26"/>
                    <a:pt x="38" y="26"/>
                  </a:cubicBezTo>
                  <a:cubicBezTo>
                    <a:pt x="39" y="33"/>
                    <a:pt x="41" y="36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8"/>
                    <a:pt x="42" y="38"/>
                  </a:cubicBezTo>
                  <a:cubicBezTo>
                    <a:pt x="41" y="36"/>
                    <a:pt x="39" y="34"/>
                    <a:pt x="37" y="33"/>
                  </a:cubicBezTo>
                  <a:cubicBezTo>
                    <a:pt x="37" y="32"/>
                    <a:pt x="37" y="31"/>
                    <a:pt x="37" y="31"/>
                  </a:cubicBezTo>
                  <a:cubicBezTo>
                    <a:pt x="36" y="30"/>
                    <a:pt x="35" y="30"/>
                    <a:pt x="34" y="31"/>
                  </a:cubicBezTo>
                  <a:cubicBezTo>
                    <a:pt x="33" y="31"/>
                    <a:pt x="33" y="33"/>
                    <a:pt x="34" y="33"/>
                  </a:cubicBezTo>
                  <a:cubicBezTo>
                    <a:pt x="34" y="34"/>
                    <a:pt x="35" y="34"/>
                    <a:pt x="36" y="34"/>
                  </a:cubicBezTo>
                  <a:cubicBezTo>
                    <a:pt x="38" y="35"/>
                    <a:pt x="39" y="37"/>
                    <a:pt x="41" y="39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9"/>
                    <a:pt x="40" y="39"/>
                    <a:pt x="41" y="40"/>
                  </a:cubicBezTo>
                  <a:cubicBezTo>
                    <a:pt x="40" y="40"/>
                    <a:pt x="39" y="40"/>
                    <a:pt x="38" y="41"/>
                  </a:cubicBezTo>
                  <a:cubicBezTo>
                    <a:pt x="37" y="41"/>
                    <a:pt x="36" y="42"/>
                    <a:pt x="33" y="40"/>
                  </a:cubicBezTo>
                  <a:cubicBezTo>
                    <a:pt x="33" y="39"/>
                    <a:pt x="33" y="38"/>
                    <a:pt x="32" y="37"/>
                  </a:cubicBezTo>
                  <a:cubicBezTo>
                    <a:pt x="31" y="37"/>
                    <a:pt x="29" y="37"/>
                    <a:pt x="29" y="38"/>
                  </a:cubicBezTo>
                  <a:cubicBezTo>
                    <a:pt x="29" y="39"/>
                    <a:pt x="29" y="41"/>
                    <a:pt x="30" y="41"/>
                  </a:cubicBezTo>
                  <a:cubicBezTo>
                    <a:pt x="31" y="41"/>
                    <a:pt x="31" y="41"/>
                    <a:pt x="32" y="41"/>
                  </a:cubicBezTo>
                  <a:cubicBezTo>
                    <a:pt x="35" y="43"/>
                    <a:pt x="37" y="43"/>
                    <a:pt x="38" y="42"/>
                  </a:cubicBezTo>
                  <a:cubicBezTo>
                    <a:pt x="38" y="43"/>
                    <a:pt x="39" y="43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6" y="44"/>
                    <a:pt x="35" y="43"/>
                  </a:cubicBezTo>
                  <a:cubicBezTo>
                    <a:pt x="31" y="43"/>
                    <a:pt x="29" y="42"/>
                    <a:pt x="26" y="44"/>
                  </a:cubicBezTo>
                  <a:cubicBezTo>
                    <a:pt x="26" y="44"/>
                    <a:pt x="25" y="44"/>
                    <a:pt x="25" y="44"/>
                  </a:cubicBezTo>
                  <a:cubicBezTo>
                    <a:pt x="24" y="44"/>
                    <a:pt x="23" y="45"/>
                    <a:pt x="23" y="46"/>
                  </a:cubicBezTo>
                  <a:cubicBezTo>
                    <a:pt x="23" y="47"/>
                    <a:pt x="24" y="48"/>
                    <a:pt x="25" y="48"/>
                  </a:cubicBezTo>
                  <a:cubicBezTo>
                    <a:pt x="26" y="48"/>
                    <a:pt x="27" y="47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9" y="44"/>
                    <a:pt x="31" y="44"/>
                    <a:pt x="35" y="45"/>
                  </a:cubicBezTo>
                  <a:cubicBezTo>
                    <a:pt x="35" y="45"/>
                    <a:pt x="35" y="45"/>
                    <a:pt x="36" y="45"/>
                  </a:cubicBezTo>
                  <a:cubicBezTo>
                    <a:pt x="36" y="46"/>
                    <a:pt x="40" y="45"/>
                    <a:pt x="40" y="46"/>
                  </a:cubicBezTo>
                  <a:cubicBezTo>
                    <a:pt x="40" y="47"/>
                    <a:pt x="39" y="47"/>
                    <a:pt x="39" y="48"/>
                  </a:cubicBezTo>
                  <a:cubicBezTo>
                    <a:pt x="39" y="48"/>
                    <a:pt x="39" y="49"/>
                    <a:pt x="39" y="49"/>
                  </a:cubicBezTo>
                  <a:cubicBezTo>
                    <a:pt x="38" y="50"/>
                    <a:pt x="38" y="51"/>
                    <a:pt x="34" y="52"/>
                  </a:cubicBezTo>
                  <a:cubicBezTo>
                    <a:pt x="34" y="51"/>
                    <a:pt x="33" y="51"/>
                    <a:pt x="32" y="51"/>
                  </a:cubicBezTo>
                  <a:cubicBezTo>
                    <a:pt x="31" y="52"/>
                    <a:pt x="30" y="53"/>
                    <a:pt x="31" y="54"/>
                  </a:cubicBezTo>
                  <a:cubicBezTo>
                    <a:pt x="31" y="55"/>
                    <a:pt x="32" y="56"/>
                    <a:pt x="33" y="55"/>
                  </a:cubicBezTo>
                  <a:cubicBezTo>
                    <a:pt x="34" y="55"/>
                    <a:pt x="34" y="54"/>
                    <a:pt x="35" y="54"/>
                  </a:cubicBezTo>
                  <a:cubicBezTo>
                    <a:pt x="39" y="53"/>
                    <a:pt x="40" y="51"/>
                    <a:pt x="40" y="49"/>
                  </a:cubicBezTo>
                  <a:cubicBezTo>
                    <a:pt x="40" y="49"/>
                    <a:pt x="40" y="49"/>
                    <a:pt x="40" y="48"/>
                  </a:cubicBezTo>
                  <a:cubicBezTo>
                    <a:pt x="40" y="48"/>
                    <a:pt x="41" y="48"/>
                    <a:pt x="41" y="48"/>
                  </a:cubicBezTo>
                  <a:cubicBezTo>
                    <a:pt x="41" y="48"/>
                    <a:pt x="40" y="50"/>
                    <a:pt x="42" y="49"/>
                  </a:cubicBezTo>
                  <a:cubicBezTo>
                    <a:pt x="41" y="49"/>
                    <a:pt x="41" y="50"/>
                    <a:pt x="41" y="50"/>
                  </a:cubicBezTo>
                  <a:cubicBezTo>
                    <a:pt x="42" y="51"/>
                    <a:pt x="42" y="50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3"/>
                    <a:pt x="41" y="53"/>
                    <a:pt x="40" y="53"/>
                  </a:cubicBezTo>
                  <a:cubicBezTo>
                    <a:pt x="38" y="54"/>
                    <a:pt x="36" y="55"/>
                    <a:pt x="34" y="59"/>
                  </a:cubicBezTo>
                  <a:cubicBezTo>
                    <a:pt x="34" y="59"/>
                    <a:pt x="33" y="60"/>
                    <a:pt x="33" y="60"/>
                  </a:cubicBezTo>
                  <a:cubicBezTo>
                    <a:pt x="32" y="61"/>
                    <a:pt x="33" y="62"/>
                    <a:pt x="34" y="63"/>
                  </a:cubicBezTo>
                  <a:cubicBezTo>
                    <a:pt x="35" y="63"/>
                    <a:pt x="36" y="63"/>
                    <a:pt x="37" y="62"/>
                  </a:cubicBezTo>
                  <a:cubicBezTo>
                    <a:pt x="37" y="61"/>
                    <a:pt x="37" y="60"/>
                    <a:pt x="36" y="59"/>
                  </a:cubicBezTo>
                  <a:cubicBezTo>
                    <a:pt x="37" y="56"/>
                    <a:pt x="39" y="55"/>
                    <a:pt x="40" y="55"/>
                  </a:cubicBezTo>
                  <a:cubicBezTo>
                    <a:pt x="41" y="55"/>
                    <a:pt x="42" y="54"/>
                    <a:pt x="43" y="53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3" y="56"/>
                    <a:pt x="42" y="58"/>
                    <a:pt x="42" y="60"/>
                  </a:cubicBezTo>
                  <a:cubicBezTo>
                    <a:pt x="41" y="60"/>
                    <a:pt x="41" y="61"/>
                    <a:pt x="41" y="61"/>
                  </a:cubicBezTo>
                  <a:cubicBezTo>
                    <a:pt x="40" y="62"/>
                    <a:pt x="41" y="64"/>
                    <a:pt x="42" y="64"/>
                  </a:cubicBezTo>
                  <a:cubicBezTo>
                    <a:pt x="43" y="64"/>
                    <a:pt x="44" y="64"/>
                    <a:pt x="45" y="63"/>
                  </a:cubicBezTo>
                  <a:cubicBezTo>
                    <a:pt x="45" y="62"/>
                    <a:pt x="44" y="61"/>
                    <a:pt x="44" y="60"/>
                  </a:cubicBezTo>
                  <a:cubicBezTo>
                    <a:pt x="44" y="58"/>
                    <a:pt x="44" y="56"/>
                    <a:pt x="45" y="53"/>
                  </a:cubicBezTo>
                  <a:cubicBezTo>
                    <a:pt x="45" y="52"/>
                    <a:pt x="45" y="52"/>
                    <a:pt x="46" y="51"/>
                  </a:cubicBezTo>
                  <a:cubicBezTo>
                    <a:pt x="46" y="51"/>
                    <a:pt x="46" y="52"/>
                    <a:pt x="46" y="52"/>
                  </a:cubicBezTo>
                  <a:cubicBezTo>
                    <a:pt x="46" y="56"/>
                    <a:pt x="46" y="58"/>
                    <a:pt x="48" y="60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3"/>
                    <a:pt x="49" y="63"/>
                    <a:pt x="50" y="63"/>
                  </a:cubicBezTo>
                  <a:cubicBezTo>
                    <a:pt x="52" y="63"/>
                    <a:pt x="52" y="62"/>
                    <a:pt x="52" y="61"/>
                  </a:cubicBezTo>
                  <a:cubicBezTo>
                    <a:pt x="52" y="60"/>
                    <a:pt x="51" y="59"/>
                    <a:pt x="50" y="59"/>
                  </a:cubicBezTo>
                  <a:cubicBezTo>
                    <a:pt x="50" y="59"/>
                    <a:pt x="49" y="59"/>
                    <a:pt x="49" y="59"/>
                  </a:cubicBezTo>
                  <a:cubicBezTo>
                    <a:pt x="47" y="57"/>
                    <a:pt x="48" y="55"/>
                    <a:pt x="48" y="52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9" y="51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50"/>
                    <a:pt x="49" y="51"/>
                    <a:pt x="49" y="51"/>
                  </a:cubicBezTo>
                  <a:cubicBezTo>
                    <a:pt x="49" y="53"/>
                    <a:pt x="49" y="55"/>
                    <a:pt x="54" y="57"/>
                  </a:cubicBezTo>
                  <a:cubicBezTo>
                    <a:pt x="54" y="57"/>
                    <a:pt x="54" y="58"/>
                    <a:pt x="54" y="58"/>
                  </a:cubicBezTo>
                  <a:cubicBezTo>
                    <a:pt x="55" y="59"/>
                    <a:pt x="57" y="59"/>
                    <a:pt x="57" y="58"/>
                  </a:cubicBezTo>
                  <a:cubicBezTo>
                    <a:pt x="58" y="57"/>
                    <a:pt x="58" y="56"/>
                    <a:pt x="57" y="55"/>
                  </a:cubicBezTo>
                  <a:cubicBezTo>
                    <a:pt x="56" y="54"/>
                    <a:pt x="55" y="55"/>
                    <a:pt x="54" y="55"/>
                  </a:cubicBezTo>
                  <a:cubicBezTo>
                    <a:pt x="51" y="54"/>
                    <a:pt x="51" y="53"/>
                    <a:pt x="51" y="51"/>
                  </a:cubicBezTo>
                  <a:cubicBezTo>
                    <a:pt x="51" y="51"/>
                    <a:pt x="51" y="50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4" y="54"/>
                    <a:pt x="56" y="53"/>
                    <a:pt x="58" y="53"/>
                  </a:cubicBezTo>
                  <a:cubicBezTo>
                    <a:pt x="59" y="53"/>
                    <a:pt x="61" y="53"/>
                    <a:pt x="64" y="55"/>
                  </a:cubicBezTo>
                  <a:cubicBezTo>
                    <a:pt x="63" y="56"/>
                    <a:pt x="63" y="57"/>
                    <a:pt x="64" y="58"/>
                  </a:cubicBezTo>
                  <a:cubicBezTo>
                    <a:pt x="65" y="59"/>
                    <a:pt x="66" y="59"/>
                    <a:pt x="67" y="58"/>
                  </a:cubicBezTo>
                  <a:cubicBezTo>
                    <a:pt x="68" y="57"/>
                    <a:pt x="67" y="55"/>
                    <a:pt x="67" y="55"/>
                  </a:cubicBezTo>
                  <a:cubicBezTo>
                    <a:pt x="66" y="54"/>
                    <a:pt x="65" y="54"/>
                    <a:pt x="65" y="54"/>
                  </a:cubicBezTo>
                  <a:cubicBezTo>
                    <a:pt x="62" y="51"/>
                    <a:pt x="60" y="51"/>
                    <a:pt x="58" y="52"/>
                  </a:cubicBezTo>
                  <a:cubicBezTo>
                    <a:pt x="56" y="52"/>
                    <a:pt x="55" y="52"/>
                    <a:pt x="52" y="49"/>
                  </a:cubicBezTo>
                  <a:cubicBezTo>
                    <a:pt x="52" y="49"/>
                    <a:pt x="52" y="49"/>
                    <a:pt x="53" y="48"/>
                  </a:cubicBezTo>
                  <a:cubicBezTo>
                    <a:pt x="53" y="48"/>
                    <a:pt x="54" y="49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8" y="48"/>
                    <a:pt x="60" y="48"/>
                    <a:pt x="62" y="48"/>
                  </a:cubicBezTo>
                  <a:cubicBezTo>
                    <a:pt x="62" y="49"/>
                    <a:pt x="63" y="49"/>
                    <a:pt x="64" y="49"/>
                  </a:cubicBezTo>
                  <a:cubicBezTo>
                    <a:pt x="65" y="50"/>
                    <a:pt x="66" y="49"/>
                    <a:pt x="66" y="48"/>
                  </a:cubicBezTo>
                  <a:cubicBezTo>
                    <a:pt x="66" y="47"/>
                    <a:pt x="66" y="46"/>
                    <a:pt x="64" y="45"/>
                  </a:cubicBezTo>
                  <a:cubicBezTo>
                    <a:pt x="64" y="45"/>
                    <a:pt x="63" y="46"/>
                    <a:pt x="62" y="47"/>
                  </a:cubicBezTo>
                  <a:cubicBezTo>
                    <a:pt x="60" y="47"/>
                    <a:pt x="58" y="47"/>
                    <a:pt x="55" y="46"/>
                  </a:cubicBezTo>
                  <a:cubicBezTo>
                    <a:pt x="55" y="46"/>
                    <a:pt x="55" y="46"/>
                    <a:pt x="54" y="46"/>
                  </a:cubicBezTo>
                  <a:cubicBezTo>
                    <a:pt x="55" y="46"/>
                    <a:pt x="57" y="46"/>
                    <a:pt x="57" y="45"/>
                  </a:cubicBezTo>
                  <a:cubicBezTo>
                    <a:pt x="57" y="45"/>
                    <a:pt x="54" y="44"/>
                    <a:pt x="54" y="44"/>
                  </a:cubicBezTo>
                  <a:cubicBezTo>
                    <a:pt x="54" y="44"/>
                    <a:pt x="55" y="43"/>
                    <a:pt x="54" y="43"/>
                  </a:cubicBezTo>
                  <a:cubicBezTo>
                    <a:pt x="54" y="43"/>
                    <a:pt x="53" y="43"/>
                    <a:pt x="53" y="43"/>
                  </a:cubicBezTo>
                  <a:cubicBezTo>
                    <a:pt x="55" y="42"/>
                    <a:pt x="57" y="42"/>
                    <a:pt x="60" y="41"/>
                  </a:cubicBezTo>
                  <a:cubicBezTo>
                    <a:pt x="60" y="42"/>
                    <a:pt x="61" y="43"/>
                    <a:pt x="62" y="43"/>
                  </a:cubicBezTo>
                  <a:cubicBezTo>
                    <a:pt x="63" y="43"/>
                    <a:pt x="64" y="41"/>
                    <a:pt x="64" y="40"/>
                  </a:cubicBezTo>
                  <a:cubicBezTo>
                    <a:pt x="63" y="39"/>
                    <a:pt x="62" y="39"/>
                    <a:pt x="61" y="39"/>
                  </a:cubicBezTo>
                  <a:cubicBezTo>
                    <a:pt x="60" y="39"/>
                    <a:pt x="60" y="39"/>
                    <a:pt x="60" y="40"/>
                  </a:cubicBezTo>
                  <a:cubicBezTo>
                    <a:pt x="58" y="40"/>
                    <a:pt x="57" y="40"/>
                    <a:pt x="56" y="40"/>
                  </a:cubicBezTo>
                  <a:cubicBezTo>
                    <a:pt x="55" y="40"/>
                    <a:pt x="54" y="40"/>
                    <a:pt x="54" y="40"/>
                  </a:cubicBezTo>
                  <a:cubicBezTo>
                    <a:pt x="54" y="39"/>
                    <a:pt x="55" y="39"/>
                    <a:pt x="56" y="38"/>
                  </a:cubicBezTo>
                  <a:cubicBezTo>
                    <a:pt x="58" y="36"/>
                    <a:pt x="60" y="33"/>
                    <a:pt x="62" y="31"/>
                  </a:cubicBezTo>
                  <a:cubicBezTo>
                    <a:pt x="63" y="31"/>
                    <a:pt x="63" y="31"/>
                    <a:pt x="64" y="31"/>
                  </a:cubicBezTo>
                  <a:cubicBezTo>
                    <a:pt x="65" y="30"/>
                    <a:pt x="65" y="29"/>
                    <a:pt x="64" y="28"/>
                  </a:cubicBezTo>
                  <a:cubicBezTo>
                    <a:pt x="63" y="27"/>
                    <a:pt x="62" y="27"/>
                    <a:pt x="61" y="28"/>
                  </a:cubicBezTo>
                  <a:cubicBezTo>
                    <a:pt x="60" y="28"/>
                    <a:pt x="60" y="29"/>
                    <a:pt x="61" y="30"/>
                  </a:cubicBezTo>
                  <a:cubicBezTo>
                    <a:pt x="59" y="32"/>
                    <a:pt x="57" y="35"/>
                    <a:pt x="55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3" y="37"/>
                    <a:pt x="52" y="39"/>
                    <a:pt x="51" y="38"/>
                  </a:cubicBezTo>
                  <a:cubicBezTo>
                    <a:pt x="52" y="37"/>
                    <a:pt x="53" y="35"/>
                    <a:pt x="55" y="33"/>
                  </a:cubicBezTo>
                  <a:cubicBezTo>
                    <a:pt x="56" y="34"/>
                    <a:pt x="57" y="33"/>
                    <a:pt x="57" y="32"/>
                  </a:cubicBezTo>
                  <a:cubicBezTo>
                    <a:pt x="58" y="31"/>
                    <a:pt x="58" y="30"/>
                    <a:pt x="57" y="29"/>
                  </a:cubicBezTo>
                  <a:cubicBezTo>
                    <a:pt x="56" y="29"/>
                    <a:pt x="54" y="29"/>
                    <a:pt x="54" y="30"/>
                  </a:cubicBezTo>
                  <a:cubicBezTo>
                    <a:pt x="53" y="31"/>
                    <a:pt x="53" y="31"/>
                    <a:pt x="54" y="32"/>
                  </a:cubicBezTo>
                  <a:cubicBezTo>
                    <a:pt x="52" y="34"/>
                    <a:pt x="51" y="35"/>
                    <a:pt x="50" y="37"/>
                  </a:cubicBezTo>
                  <a:cubicBezTo>
                    <a:pt x="50" y="36"/>
                    <a:pt x="50" y="35"/>
                    <a:pt x="49" y="35"/>
                  </a:cubicBezTo>
                  <a:cubicBezTo>
                    <a:pt x="48" y="33"/>
                    <a:pt x="48" y="32"/>
                    <a:pt x="49" y="28"/>
                  </a:cubicBezTo>
                  <a:cubicBezTo>
                    <a:pt x="50" y="29"/>
                    <a:pt x="51" y="28"/>
                    <a:pt x="51" y="27"/>
                  </a:cubicBezTo>
                  <a:cubicBezTo>
                    <a:pt x="51" y="26"/>
                    <a:pt x="51" y="25"/>
                    <a:pt x="50" y="24"/>
                  </a:cubicBezTo>
                  <a:cubicBezTo>
                    <a:pt x="48" y="24"/>
                    <a:pt x="47" y="25"/>
                    <a:pt x="47" y="26"/>
                  </a:cubicBezTo>
                  <a:cubicBezTo>
                    <a:pt x="47" y="27"/>
                    <a:pt x="47" y="27"/>
                    <a:pt x="48" y="28"/>
                  </a:cubicBezTo>
                  <a:cubicBezTo>
                    <a:pt x="46" y="32"/>
                    <a:pt x="47" y="34"/>
                    <a:pt x="48" y="35"/>
                  </a:cubicBezTo>
                  <a:cubicBezTo>
                    <a:pt x="48" y="36"/>
                    <a:pt x="48" y="36"/>
                    <a:pt x="49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6"/>
                    <a:pt x="46" y="35"/>
                    <a:pt x="46" y="33"/>
                  </a:cubicBezTo>
                  <a:cubicBezTo>
                    <a:pt x="46" y="33"/>
                    <a:pt x="46" y="32"/>
                    <a:pt x="46" y="32"/>
                  </a:cubicBezTo>
                  <a:cubicBezTo>
                    <a:pt x="46" y="31"/>
                    <a:pt x="45" y="30"/>
                    <a:pt x="43" y="30"/>
                  </a:cubicBezTo>
                  <a:cubicBezTo>
                    <a:pt x="42" y="30"/>
                    <a:pt x="42" y="32"/>
                    <a:pt x="42" y="33"/>
                  </a:cubicBezTo>
                  <a:cubicBezTo>
                    <a:pt x="42" y="34"/>
                    <a:pt x="43" y="34"/>
                    <a:pt x="44" y="34"/>
                  </a:cubicBezTo>
                  <a:cubicBezTo>
                    <a:pt x="45" y="35"/>
                    <a:pt x="45" y="36"/>
                    <a:pt x="45" y="37"/>
                  </a:cubicBezTo>
                  <a:cubicBezTo>
                    <a:pt x="45" y="37"/>
                    <a:pt x="45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2" y="35"/>
                    <a:pt x="40" y="32"/>
                    <a:pt x="40" y="26"/>
                  </a:cubicBezTo>
                  <a:cubicBezTo>
                    <a:pt x="41" y="26"/>
                    <a:pt x="41" y="25"/>
                    <a:pt x="41" y="24"/>
                  </a:cubicBezTo>
                  <a:cubicBezTo>
                    <a:pt x="40" y="23"/>
                    <a:pt x="39" y="22"/>
                    <a:pt x="38" y="22"/>
                  </a:cubicBezTo>
                  <a:close/>
                  <a:moveTo>
                    <a:pt x="41" y="41"/>
                  </a:moveTo>
                  <a:cubicBezTo>
                    <a:pt x="40" y="41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41" y="43"/>
                    <a:pt x="41" y="42"/>
                  </a:cubicBezTo>
                  <a:cubicBezTo>
                    <a:pt x="41" y="42"/>
                    <a:pt x="41" y="42"/>
                    <a:pt x="41" y="41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871538" y="760413"/>
              <a:ext cx="327025" cy="331788"/>
            </a:xfrm>
            <a:custGeom>
              <a:avLst/>
              <a:gdLst>
                <a:gd name="T0" fmla="*/ 25 w 90"/>
                <a:gd name="T1" fmla="*/ 31 h 91"/>
                <a:gd name="T2" fmla="*/ 78 w 90"/>
                <a:gd name="T3" fmla="*/ 17 h 91"/>
                <a:gd name="T4" fmla="*/ 59 w 90"/>
                <a:gd name="T5" fmla="*/ 71 h 91"/>
                <a:gd name="T6" fmla="*/ 39 w 90"/>
                <a:gd name="T7" fmla="*/ 23 h 91"/>
                <a:gd name="T8" fmla="*/ 43 w 90"/>
                <a:gd name="T9" fmla="*/ 39 h 91"/>
                <a:gd name="T10" fmla="*/ 43 w 90"/>
                <a:gd name="T11" fmla="*/ 39 h 91"/>
                <a:gd name="T12" fmla="*/ 34 w 90"/>
                <a:gd name="T13" fmla="*/ 31 h 91"/>
                <a:gd name="T14" fmla="*/ 41 w 90"/>
                <a:gd name="T15" fmla="*/ 39 h 91"/>
                <a:gd name="T16" fmla="*/ 38 w 90"/>
                <a:gd name="T17" fmla="*/ 41 h 91"/>
                <a:gd name="T18" fmla="*/ 29 w 90"/>
                <a:gd name="T19" fmla="*/ 39 h 91"/>
                <a:gd name="T20" fmla="*/ 39 w 90"/>
                <a:gd name="T21" fmla="*/ 43 h 91"/>
                <a:gd name="T22" fmla="*/ 35 w 90"/>
                <a:gd name="T23" fmla="*/ 44 h 91"/>
                <a:gd name="T24" fmla="*/ 23 w 90"/>
                <a:gd name="T25" fmla="*/ 47 h 91"/>
                <a:gd name="T26" fmla="*/ 27 w 90"/>
                <a:gd name="T27" fmla="*/ 46 h 91"/>
                <a:gd name="T28" fmla="*/ 40 w 90"/>
                <a:gd name="T29" fmla="*/ 47 h 91"/>
                <a:gd name="T30" fmla="*/ 35 w 90"/>
                <a:gd name="T31" fmla="*/ 53 h 91"/>
                <a:gd name="T32" fmla="*/ 34 w 90"/>
                <a:gd name="T33" fmla="*/ 56 h 91"/>
                <a:gd name="T34" fmla="*/ 41 w 90"/>
                <a:gd name="T35" fmla="*/ 49 h 91"/>
                <a:gd name="T36" fmla="*/ 41 w 90"/>
                <a:gd name="T37" fmla="*/ 51 h 91"/>
                <a:gd name="T38" fmla="*/ 40 w 90"/>
                <a:gd name="T39" fmla="*/ 54 h 91"/>
                <a:gd name="T40" fmla="*/ 34 w 90"/>
                <a:gd name="T41" fmla="*/ 64 h 91"/>
                <a:gd name="T42" fmla="*/ 40 w 90"/>
                <a:gd name="T43" fmla="*/ 56 h 91"/>
                <a:gd name="T44" fmla="*/ 44 w 90"/>
                <a:gd name="T45" fmla="*/ 54 h 91"/>
                <a:gd name="T46" fmla="*/ 42 w 90"/>
                <a:gd name="T47" fmla="*/ 65 h 91"/>
                <a:gd name="T48" fmla="*/ 45 w 90"/>
                <a:gd name="T49" fmla="*/ 54 h 91"/>
                <a:gd name="T50" fmla="*/ 49 w 90"/>
                <a:gd name="T51" fmla="*/ 61 h 91"/>
                <a:gd name="T52" fmla="*/ 53 w 90"/>
                <a:gd name="T53" fmla="*/ 62 h 91"/>
                <a:gd name="T54" fmla="*/ 48 w 90"/>
                <a:gd name="T55" fmla="*/ 53 h 91"/>
                <a:gd name="T56" fmla="*/ 49 w 90"/>
                <a:gd name="T57" fmla="*/ 51 h 91"/>
                <a:gd name="T58" fmla="*/ 54 w 90"/>
                <a:gd name="T59" fmla="*/ 58 h 91"/>
                <a:gd name="T60" fmla="*/ 57 w 90"/>
                <a:gd name="T61" fmla="*/ 56 h 91"/>
                <a:gd name="T62" fmla="*/ 51 w 90"/>
                <a:gd name="T63" fmla="*/ 50 h 91"/>
                <a:gd name="T64" fmla="*/ 64 w 90"/>
                <a:gd name="T65" fmla="*/ 56 h 91"/>
                <a:gd name="T66" fmla="*/ 67 w 90"/>
                <a:gd name="T67" fmla="*/ 55 h 91"/>
                <a:gd name="T68" fmla="*/ 53 w 90"/>
                <a:gd name="T69" fmla="*/ 50 h 91"/>
                <a:gd name="T70" fmla="*/ 55 w 90"/>
                <a:gd name="T71" fmla="*/ 48 h 91"/>
                <a:gd name="T72" fmla="*/ 64 w 90"/>
                <a:gd name="T73" fmla="*/ 50 h 91"/>
                <a:gd name="T74" fmla="*/ 63 w 90"/>
                <a:gd name="T75" fmla="*/ 47 h 91"/>
                <a:gd name="T76" fmla="*/ 57 w 90"/>
                <a:gd name="T77" fmla="*/ 46 h 91"/>
                <a:gd name="T78" fmla="*/ 53 w 90"/>
                <a:gd name="T79" fmla="*/ 43 h 91"/>
                <a:gd name="T80" fmla="*/ 64 w 90"/>
                <a:gd name="T81" fmla="*/ 41 h 91"/>
                <a:gd name="T82" fmla="*/ 56 w 90"/>
                <a:gd name="T83" fmla="*/ 41 h 91"/>
                <a:gd name="T84" fmla="*/ 62 w 90"/>
                <a:gd name="T85" fmla="*/ 32 h 91"/>
                <a:gd name="T86" fmla="*/ 62 w 90"/>
                <a:gd name="T87" fmla="*/ 28 h 91"/>
                <a:gd name="T88" fmla="*/ 55 w 90"/>
                <a:gd name="T89" fmla="*/ 38 h 91"/>
                <a:gd name="T90" fmla="*/ 55 w 90"/>
                <a:gd name="T91" fmla="*/ 34 h 91"/>
                <a:gd name="T92" fmla="*/ 54 w 90"/>
                <a:gd name="T93" fmla="*/ 31 h 91"/>
                <a:gd name="T94" fmla="*/ 49 w 90"/>
                <a:gd name="T95" fmla="*/ 35 h 91"/>
                <a:gd name="T96" fmla="*/ 50 w 90"/>
                <a:gd name="T97" fmla="*/ 25 h 91"/>
                <a:gd name="T98" fmla="*/ 48 w 90"/>
                <a:gd name="T99" fmla="*/ 36 h 91"/>
                <a:gd name="T100" fmla="*/ 47 w 90"/>
                <a:gd name="T101" fmla="*/ 38 h 91"/>
                <a:gd name="T102" fmla="*/ 44 w 90"/>
                <a:gd name="T103" fmla="*/ 31 h 91"/>
                <a:gd name="T104" fmla="*/ 46 w 90"/>
                <a:gd name="T105" fmla="*/ 37 h 91"/>
                <a:gd name="T106" fmla="*/ 40 w 90"/>
                <a:gd name="T107" fmla="*/ 27 h 91"/>
                <a:gd name="T108" fmla="*/ 41 w 90"/>
                <a:gd name="T109" fmla="*/ 42 h 91"/>
                <a:gd name="T110" fmla="*/ 41 w 90"/>
                <a:gd name="T111" fmla="*/ 4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67"/>
                  </a:moveTo>
                  <a:cubicBezTo>
                    <a:pt x="13" y="69"/>
                    <a:pt x="5" y="66"/>
                    <a:pt x="3" y="51"/>
                  </a:cubicBezTo>
                  <a:cubicBezTo>
                    <a:pt x="0" y="33"/>
                    <a:pt x="13" y="29"/>
                    <a:pt x="25" y="31"/>
                  </a:cubicBezTo>
                  <a:cubicBezTo>
                    <a:pt x="19" y="20"/>
                    <a:pt x="18" y="7"/>
                    <a:pt x="36" y="3"/>
                  </a:cubicBezTo>
                  <a:cubicBezTo>
                    <a:pt x="48" y="0"/>
                    <a:pt x="54" y="5"/>
                    <a:pt x="57" y="12"/>
                  </a:cubicBezTo>
                  <a:cubicBezTo>
                    <a:pt x="63" y="8"/>
                    <a:pt x="71" y="8"/>
                    <a:pt x="78" y="17"/>
                  </a:cubicBezTo>
                  <a:cubicBezTo>
                    <a:pt x="87" y="27"/>
                    <a:pt x="85" y="35"/>
                    <a:pt x="79" y="40"/>
                  </a:cubicBezTo>
                  <a:cubicBezTo>
                    <a:pt x="86" y="44"/>
                    <a:pt x="90" y="52"/>
                    <a:pt x="85" y="63"/>
                  </a:cubicBezTo>
                  <a:cubicBezTo>
                    <a:pt x="78" y="78"/>
                    <a:pt x="67" y="77"/>
                    <a:pt x="59" y="71"/>
                  </a:cubicBezTo>
                  <a:cubicBezTo>
                    <a:pt x="58" y="82"/>
                    <a:pt x="53" y="91"/>
                    <a:pt x="37" y="88"/>
                  </a:cubicBezTo>
                  <a:cubicBezTo>
                    <a:pt x="23" y="85"/>
                    <a:pt x="20" y="76"/>
                    <a:pt x="22" y="67"/>
                  </a:cubicBezTo>
                  <a:close/>
                  <a:moveTo>
                    <a:pt x="39" y="23"/>
                  </a:moveTo>
                  <a:cubicBezTo>
                    <a:pt x="37" y="23"/>
                    <a:pt x="37" y="25"/>
                    <a:pt x="37" y="26"/>
                  </a:cubicBezTo>
                  <a:cubicBezTo>
                    <a:pt x="37" y="26"/>
                    <a:pt x="38" y="27"/>
                    <a:pt x="38" y="27"/>
                  </a:cubicBezTo>
                  <a:cubicBezTo>
                    <a:pt x="39" y="33"/>
                    <a:pt x="42" y="37"/>
                    <a:pt x="43" y="39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1" y="37"/>
                    <a:pt x="39" y="35"/>
                    <a:pt x="38" y="34"/>
                  </a:cubicBezTo>
                  <a:cubicBezTo>
                    <a:pt x="38" y="33"/>
                    <a:pt x="38" y="32"/>
                    <a:pt x="37" y="32"/>
                  </a:cubicBezTo>
                  <a:cubicBezTo>
                    <a:pt x="37" y="31"/>
                    <a:pt x="35" y="31"/>
                    <a:pt x="34" y="31"/>
                  </a:cubicBezTo>
                  <a:cubicBezTo>
                    <a:pt x="34" y="32"/>
                    <a:pt x="33" y="33"/>
                    <a:pt x="34" y="34"/>
                  </a:cubicBezTo>
                  <a:cubicBezTo>
                    <a:pt x="35" y="35"/>
                    <a:pt x="36" y="35"/>
                    <a:pt x="37" y="35"/>
                  </a:cubicBezTo>
                  <a:cubicBezTo>
                    <a:pt x="38" y="36"/>
                    <a:pt x="40" y="38"/>
                    <a:pt x="41" y="39"/>
                  </a:cubicBezTo>
                  <a:cubicBezTo>
                    <a:pt x="41" y="39"/>
                    <a:pt x="40" y="39"/>
                    <a:pt x="40" y="39"/>
                  </a:cubicBezTo>
                  <a:cubicBezTo>
                    <a:pt x="40" y="39"/>
                    <a:pt x="41" y="40"/>
                    <a:pt x="41" y="41"/>
                  </a:cubicBezTo>
                  <a:cubicBezTo>
                    <a:pt x="40" y="40"/>
                    <a:pt x="39" y="41"/>
                    <a:pt x="38" y="41"/>
                  </a:cubicBezTo>
                  <a:cubicBezTo>
                    <a:pt x="37" y="42"/>
                    <a:pt x="36" y="42"/>
                    <a:pt x="33" y="40"/>
                  </a:cubicBezTo>
                  <a:cubicBezTo>
                    <a:pt x="34" y="39"/>
                    <a:pt x="33" y="38"/>
                    <a:pt x="32" y="38"/>
                  </a:cubicBezTo>
                  <a:cubicBezTo>
                    <a:pt x="31" y="37"/>
                    <a:pt x="30" y="38"/>
                    <a:pt x="29" y="39"/>
                  </a:cubicBezTo>
                  <a:cubicBezTo>
                    <a:pt x="29" y="40"/>
                    <a:pt x="29" y="41"/>
                    <a:pt x="30" y="42"/>
                  </a:cubicBezTo>
                  <a:cubicBezTo>
                    <a:pt x="31" y="42"/>
                    <a:pt x="32" y="42"/>
                    <a:pt x="32" y="42"/>
                  </a:cubicBezTo>
                  <a:cubicBezTo>
                    <a:pt x="36" y="44"/>
                    <a:pt x="37" y="43"/>
                    <a:pt x="39" y="43"/>
                  </a:cubicBezTo>
                  <a:cubicBezTo>
                    <a:pt x="38" y="43"/>
                    <a:pt x="39" y="43"/>
                    <a:pt x="39" y="44"/>
                  </a:cubicBezTo>
                  <a:cubicBezTo>
                    <a:pt x="39" y="44"/>
                    <a:pt x="39" y="45"/>
                    <a:pt x="38" y="45"/>
                  </a:cubicBezTo>
                  <a:cubicBezTo>
                    <a:pt x="37" y="45"/>
                    <a:pt x="36" y="44"/>
                    <a:pt x="35" y="44"/>
                  </a:cubicBezTo>
                  <a:cubicBezTo>
                    <a:pt x="31" y="43"/>
                    <a:pt x="29" y="43"/>
                    <a:pt x="26" y="45"/>
                  </a:cubicBezTo>
                  <a:cubicBezTo>
                    <a:pt x="26" y="45"/>
                    <a:pt x="26" y="45"/>
                    <a:pt x="25" y="45"/>
                  </a:cubicBezTo>
                  <a:cubicBezTo>
                    <a:pt x="24" y="45"/>
                    <a:pt x="23" y="46"/>
                    <a:pt x="23" y="47"/>
                  </a:cubicBezTo>
                  <a:cubicBezTo>
                    <a:pt x="23" y="48"/>
                    <a:pt x="24" y="49"/>
                    <a:pt x="25" y="49"/>
                  </a:cubicBezTo>
                  <a:cubicBezTo>
                    <a:pt x="27" y="49"/>
                    <a:pt x="27" y="48"/>
                    <a:pt x="27" y="47"/>
                  </a:cubicBezTo>
                  <a:cubicBezTo>
                    <a:pt x="27" y="47"/>
                    <a:pt x="27" y="46"/>
                    <a:pt x="27" y="46"/>
                  </a:cubicBezTo>
                  <a:cubicBezTo>
                    <a:pt x="30" y="45"/>
                    <a:pt x="32" y="45"/>
                    <a:pt x="35" y="46"/>
                  </a:cubicBezTo>
                  <a:cubicBezTo>
                    <a:pt x="35" y="46"/>
                    <a:pt x="36" y="46"/>
                    <a:pt x="36" y="46"/>
                  </a:cubicBezTo>
                  <a:cubicBezTo>
                    <a:pt x="36" y="47"/>
                    <a:pt x="40" y="46"/>
                    <a:pt x="40" y="47"/>
                  </a:cubicBezTo>
                  <a:cubicBezTo>
                    <a:pt x="40" y="47"/>
                    <a:pt x="39" y="48"/>
                    <a:pt x="39" y="49"/>
                  </a:cubicBezTo>
                  <a:cubicBezTo>
                    <a:pt x="39" y="49"/>
                    <a:pt x="39" y="49"/>
                    <a:pt x="39" y="50"/>
                  </a:cubicBezTo>
                  <a:cubicBezTo>
                    <a:pt x="39" y="51"/>
                    <a:pt x="38" y="52"/>
                    <a:pt x="35" y="53"/>
                  </a:cubicBezTo>
                  <a:cubicBezTo>
                    <a:pt x="34" y="52"/>
                    <a:pt x="33" y="52"/>
                    <a:pt x="32" y="52"/>
                  </a:cubicBezTo>
                  <a:cubicBezTo>
                    <a:pt x="31" y="53"/>
                    <a:pt x="30" y="54"/>
                    <a:pt x="31" y="55"/>
                  </a:cubicBezTo>
                  <a:cubicBezTo>
                    <a:pt x="31" y="56"/>
                    <a:pt x="33" y="56"/>
                    <a:pt x="34" y="56"/>
                  </a:cubicBezTo>
                  <a:cubicBezTo>
                    <a:pt x="34" y="56"/>
                    <a:pt x="35" y="55"/>
                    <a:pt x="35" y="55"/>
                  </a:cubicBezTo>
                  <a:cubicBezTo>
                    <a:pt x="39" y="53"/>
                    <a:pt x="40" y="52"/>
                    <a:pt x="40" y="50"/>
                  </a:cubicBezTo>
                  <a:cubicBezTo>
                    <a:pt x="40" y="50"/>
                    <a:pt x="41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9"/>
                    <a:pt x="41" y="50"/>
                    <a:pt x="42" y="50"/>
                  </a:cubicBezTo>
                  <a:cubicBezTo>
                    <a:pt x="42" y="50"/>
                    <a:pt x="41" y="51"/>
                    <a:pt x="41" y="51"/>
                  </a:cubicBezTo>
                  <a:cubicBezTo>
                    <a:pt x="42" y="51"/>
                    <a:pt x="42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3"/>
                    <a:pt x="41" y="54"/>
                    <a:pt x="40" y="54"/>
                  </a:cubicBezTo>
                  <a:cubicBezTo>
                    <a:pt x="38" y="55"/>
                    <a:pt x="36" y="56"/>
                    <a:pt x="35" y="60"/>
                  </a:cubicBezTo>
                  <a:cubicBezTo>
                    <a:pt x="34" y="60"/>
                    <a:pt x="34" y="60"/>
                    <a:pt x="33" y="61"/>
                  </a:cubicBezTo>
                  <a:cubicBezTo>
                    <a:pt x="33" y="62"/>
                    <a:pt x="33" y="63"/>
                    <a:pt x="34" y="64"/>
                  </a:cubicBezTo>
                  <a:cubicBezTo>
                    <a:pt x="35" y="64"/>
                    <a:pt x="37" y="64"/>
                    <a:pt x="37" y="63"/>
                  </a:cubicBezTo>
                  <a:cubicBezTo>
                    <a:pt x="38" y="62"/>
                    <a:pt x="37" y="61"/>
                    <a:pt x="36" y="60"/>
                  </a:cubicBezTo>
                  <a:cubicBezTo>
                    <a:pt x="38" y="57"/>
                    <a:pt x="39" y="56"/>
                    <a:pt x="40" y="56"/>
                  </a:cubicBezTo>
                  <a:cubicBezTo>
                    <a:pt x="41" y="55"/>
                    <a:pt x="42" y="55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4" y="54"/>
                    <a:pt x="44" y="54"/>
                  </a:cubicBezTo>
                  <a:cubicBezTo>
                    <a:pt x="43" y="56"/>
                    <a:pt x="43" y="59"/>
                    <a:pt x="42" y="61"/>
                  </a:cubicBezTo>
                  <a:cubicBezTo>
                    <a:pt x="42" y="61"/>
                    <a:pt x="41" y="61"/>
                    <a:pt x="41" y="62"/>
                  </a:cubicBezTo>
                  <a:cubicBezTo>
                    <a:pt x="41" y="63"/>
                    <a:pt x="41" y="64"/>
                    <a:pt x="42" y="65"/>
                  </a:cubicBezTo>
                  <a:cubicBezTo>
                    <a:pt x="43" y="65"/>
                    <a:pt x="45" y="64"/>
                    <a:pt x="45" y="63"/>
                  </a:cubicBezTo>
                  <a:cubicBezTo>
                    <a:pt x="45" y="62"/>
                    <a:pt x="45" y="61"/>
                    <a:pt x="44" y="61"/>
                  </a:cubicBezTo>
                  <a:cubicBezTo>
                    <a:pt x="44" y="59"/>
                    <a:pt x="45" y="56"/>
                    <a:pt x="45" y="54"/>
                  </a:cubicBezTo>
                  <a:cubicBezTo>
                    <a:pt x="46" y="53"/>
                    <a:pt x="46" y="52"/>
                    <a:pt x="46" y="51"/>
                  </a:cubicBezTo>
                  <a:cubicBezTo>
                    <a:pt x="46" y="52"/>
                    <a:pt x="46" y="53"/>
                    <a:pt x="47" y="53"/>
                  </a:cubicBezTo>
                  <a:cubicBezTo>
                    <a:pt x="46" y="57"/>
                    <a:pt x="46" y="59"/>
                    <a:pt x="49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9" y="63"/>
                    <a:pt x="50" y="64"/>
                    <a:pt x="51" y="64"/>
                  </a:cubicBezTo>
                  <a:cubicBezTo>
                    <a:pt x="52" y="64"/>
                    <a:pt x="53" y="63"/>
                    <a:pt x="53" y="62"/>
                  </a:cubicBezTo>
                  <a:cubicBezTo>
                    <a:pt x="52" y="61"/>
                    <a:pt x="51" y="60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48" y="58"/>
                    <a:pt x="48" y="56"/>
                    <a:pt x="48" y="53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51"/>
                    <a:pt x="50" y="52"/>
                    <a:pt x="50" y="52"/>
                  </a:cubicBezTo>
                  <a:cubicBezTo>
                    <a:pt x="50" y="54"/>
                    <a:pt x="50" y="55"/>
                    <a:pt x="54" y="58"/>
                  </a:cubicBezTo>
                  <a:cubicBezTo>
                    <a:pt x="54" y="58"/>
                    <a:pt x="54" y="59"/>
                    <a:pt x="55" y="59"/>
                  </a:cubicBezTo>
                  <a:cubicBezTo>
                    <a:pt x="56" y="60"/>
                    <a:pt x="57" y="60"/>
                    <a:pt x="58" y="59"/>
                  </a:cubicBezTo>
                  <a:cubicBezTo>
                    <a:pt x="58" y="58"/>
                    <a:pt x="58" y="57"/>
                    <a:pt x="57" y="56"/>
                  </a:cubicBezTo>
                  <a:cubicBezTo>
                    <a:pt x="56" y="55"/>
                    <a:pt x="55" y="55"/>
                    <a:pt x="55" y="56"/>
                  </a:cubicBezTo>
                  <a:cubicBezTo>
                    <a:pt x="51" y="54"/>
                    <a:pt x="51" y="53"/>
                    <a:pt x="51" y="52"/>
                  </a:cubicBezTo>
                  <a:cubicBezTo>
                    <a:pt x="51" y="51"/>
                    <a:pt x="51" y="51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4" y="54"/>
                    <a:pt x="56" y="54"/>
                    <a:pt x="58" y="54"/>
                  </a:cubicBezTo>
                  <a:cubicBezTo>
                    <a:pt x="60" y="54"/>
                    <a:pt x="61" y="54"/>
                    <a:pt x="64" y="56"/>
                  </a:cubicBezTo>
                  <a:cubicBezTo>
                    <a:pt x="63" y="57"/>
                    <a:pt x="64" y="58"/>
                    <a:pt x="64" y="59"/>
                  </a:cubicBezTo>
                  <a:cubicBezTo>
                    <a:pt x="65" y="60"/>
                    <a:pt x="67" y="59"/>
                    <a:pt x="67" y="58"/>
                  </a:cubicBezTo>
                  <a:cubicBezTo>
                    <a:pt x="68" y="57"/>
                    <a:pt x="68" y="56"/>
                    <a:pt x="67" y="55"/>
                  </a:cubicBezTo>
                  <a:cubicBezTo>
                    <a:pt x="66" y="55"/>
                    <a:pt x="66" y="55"/>
                    <a:pt x="65" y="55"/>
                  </a:cubicBezTo>
                  <a:cubicBezTo>
                    <a:pt x="62" y="52"/>
                    <a:pt x="60" y="52"/>
                    <a:pt x="58" y="52"/>
                  </a:cubicBezTo>
                  <a:cubicBezTo>
                    <a:pt x="57" y="53"/>
                    <a:pt x="55" y="53"/>
                    <a:pt x="53" y="50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4" y="49"/>
                    <a:pt x="55" y="50"/>
                    <a:pt x="55" y="49"/>
                  </a:cubicBezTo>
                  <a:cubicBezTo>
                    <a:pt x="55" y="49"/>
                    <a:pt x="55" y="49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8" y="49"/>
                    <a:pt x="61" y="49"/>
                    <a:pt x="63" y="49"/>
                  </a:cubicBezTo>
                  <a:cubicBezTo>
                    <a:pt x="63" y="50"/>
                    <a:pt x="63" y="50"/>
                    <a:pt x="64" y="50"/>
                  </a:cubicBezTo>
                  <a:cubicBezTo>
                    <a:pt x="65" y="50"/>
                    <a:pt x="66" y="50"/>
                    <a:pt x="66" y="49"/>
                  </a:cubicBezTo>
                  <a:cubicBezTo>
                    <a:pt x="67" y="47"/>
                    <a:pt x="66" y="46"/>
                    <a:pt x="65" y="46"/>
                  </a:cubicBezTo>
                  <a:cubicBezTo>
                    <a:pt x="64" y="46"/>
                    <a:pt x="63" y="47"/>
                    <a:pt x="63" y="47"/>
                  </a:cubicBezTo>
                  <a:cubicBezTo>
                    <a:pt x="61" y="47"/>
                    <a:pt x="58" y="47"/>
                    <a:pt x="56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7"/>
                    <a:pt x="57" y="47"/>
                    <a:pt x="57" y="46"/>
                  </a:cubicBezTo>
                  <a:cubicBezTo>
                    <a:pt x="57" y="45"/>
                    <a:pt x="55" y="45"/>
                    <a:pt x="54" y="45"/>
                  </a:cubicBezTo>
                  <a:cubicBezTo>
                    <a:pt x="54" y="45"/>
                    <a:pt x="55" y="44"/>
                    <a:pt x="54" y="44"/>
                  </a:cubicBezTo>
                  <a:cubicBezTo>
                    <a:pt x="54" y="44"/>
                    <a:pt x="54" y="43"/>
                    <a:pt x="53" y="43"/>
                  </a:cubicBezTo>
                  <a:cubicBezTo>
                    <a:pt x="55" y="43"/>
                    <a:pt x="57" y="42"/>
                    <a:pt x="60" y="42"/>
                  </a:cubicBezTo>
                  <a:cubicBezTo>
                    <a:pt x="60" y="43"/>
                    <a:pt x="61" y="44"/>
                    <a:pt x="62" y="44"/>
                  </a:cubicBezTo>
                  <a:cubicBezTo>
                    <a:pt x="63" y="43"/>
                    <a:pt x="64" y="42"/>
                    <a:pt x="64" y="41"/>
                  </a:cubicBezTo>
                  <a:cubicBezTo>
                    <a:pt x="64" y="40"/>
                    <a:pt x="63" y="39"/>
                    <a:pt x="61" y="40"/>
                  </a:cubicBezTo>
                  <a:cubicBezTo>
                    <a:pt x="61" y="40"/>
                    <a:pt x="60" y="40"/>
                    <a:pt x="60" y="41"/>
                  </a:cubicBezTo>
                  <a:cubicBezTo>
                    <a:pt x="59" y="41"/>
                    <a:pt x="58" y="41"/>
                    <a:pt x="56" y="41"/>
                  </a:cubicBezTo>
                  <a:cubicBezTo>
                    <a:pt x="56" y="41"/>
                    <a:pt x="55" y="41"/>
                    <a:pt x="54" y="41"/>
                  </a:cubicBezTo>
                  <a:cubicBezTo>
                    <a:pt x="55" y="40"/>
                    <a:pt x="55" y="40"/>
                    <a:pt x="56" y="39"/>
                  </a:cubicBezTo>
                  <a:cubicBezTo>
                    <a:pt x="58" y="37"/>
                    <a:pt x="61" y="34"/>
                    <a:pt x="62" y="32"/>
                  </a:cubicBezTo>
                  <a:cubicBezTo>
                    <a:pt x="63" y="32"/>
                    <a:pt x="64" y="32"/>
                    <a:pt x="64" y="32"/>
                  </a:cubicBezTo>
                  <a:cubicBezTo>
                    <a:pt x="65" y="31"/>
                    <a:pt x="65" y="29"/>
                    <a:pt x="64" y="29"/>
                  </a:cubicBezTo>
                  <a:cubicBezTo>
                    <a:pt x="64" y="28"/>
                    <a:pt x="62" y="28"/>
                    <a:pt x="62" y="28"/>
                  </a:cubicBezTo>
                  <a:cubicBezTo>
                    <a:pt x="61" y="29"/>
                    <a:pt x="61" y="30"/>
                    <a:pt x="61" y="31"/>
                  </a:cubicBezTo>
                  <a:cubicBezTo>
                    <a:pt x="60" y="33"/>
                    <a:pt x="57" y="36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4" y="38"/>
                  </a:cubicBezTo>
                  <a:cubicBezTo>
                    <a:pt x="54" y="37"/>
                    <a:pt x="52" y="40"/>
                    <a:pt x="51" y="39"/>
                  </a:cubicBezTo>
                  <a:cubicBezTo>
                    <a:pt x="52" y="38"/>
                    <a:pt x="53" y="36"/>
                    <a:pt x="55" y="34"/>
                  </a:cubicBezTo>
                  <a:cubicBezTo>
                    <a:pt x="56" y="34"/>
                    <a:pt x="57" y="34"/>
                    <a:pt x="58" y="33"/>
                  </a:cubicBezTo>
                  <a:cubicBezTo>
                    <a:pt x="58" y="32"/>
                    <a:pt x="58" y="31"/>
                    <a:pt x="57" y="30"/>
                  </a:cubicBezTo>
                  <a:cubicBezTo>
                    <a:pt x="56" y="30"/>
                    <a:pt x="55" y="30"/>
                    <a:pt x="54" y="31"/>
                  </a:cubicBezTo>
                  <a:cubicBezTo>
                    <a:pt x="54" y="31"/>
                    <a:pt x="54" y="32"/>
                    <a:pt x="54" y="33"/>
                  </a:cubicBezTo>
                  <a:cubicBezTo>
                    <a:pt x="52" y="34"/>
                    <a:pt x="51" y="36"/>
                    <a:pt x="50" y="37"/>
                  </a:cubicBezTo>
                  <a:cubicBezTo>
                    <a:pt x="50" y="37"/>
                    <a:pt x="50" y="36"/>
                    <a:pt x="49" y="35"/>
                  </a:cubicBezTo>
                  <a:cubicBezTo>
                    <a:pt x="49" y="34"/>
                    <a:pt x="48" y="33"/>
                    <a:pt x="49" y="29"/>
                  </a:cubicBezTo>
                  <a:cubicBezTo>
                    <a:pt x="50" y="29"/>
                    <a:pt x="51" y="29"/>
                    <a:pt x="52" y="28"/>
                  </a:cubicBezTo>
                  <a:cubicBezTo>
                    <a:pt x="52" y="26"/>
                    <a:pt x="51" y="25"/>
                    <a:pt x="50" y="25"/>
                  </a:cubicBezTo>
                  <a:cubicBezTo>
                    <a:pt x="49" y="25"/>
                    <a:pt x="48" y="26"/>
                    <a:pt x="48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6" y="33"/>
                    <a:pt x="47" y="34"/>
                    <a:pt x="48" y="36"/>
                  </a:cubicBezTo>
                  <a:cubicBezTo>
                    <a:pt x="48" y="36"/>
                    <a:pt x="49" y="37"/>
                    <a:pt x="49" y="37"/>
                  </a:cubicBezTo>
                  <a:cubicBezTo>
                    <a:pt x="49" y="37"/>
                    <a:pt x="48" y="38"/>
                    <a:pt x="48" y="38"/>
                  </a:cubicBezTo>
                  <a:cubicBezTo>
                    <a:pt x="48" y="37"/>
                    <a:pt x="47" y="37"/>
                    <a:pt x="47" y="38"/>
                  </a:cubicBezTo>
                  <a:cubicBezTo>
                    <a:pt x="47" y="37"/>
                    <a:pt x="47" y="36"/>
                    <a:pt x="46" y="34"/>
                  </a:cubicBezTo>
                  <a:cubicBezTo>
                    <a:pt x="46" y="34"/>
                    <a:pt x="47" y="33"/>
                    <a:pt x="46" y="32"/>
                  </a:cubicBezTo>
                  <a:cubicBezTo>
                    <a:pt x="46" y="31"/>
                    <a:pt x="45" y="31"/>
                    <a:pt x="44" y="31"/>
                  </a:cubicBezTo>
                  <a:cubicBezTo>
                    <a:pt x="43" y="31"/>
                    <a:pt x="42" y="32"/>
                    <a:pt x="42" y="33"/>
                  </a:cubicBezTo>
                  <a:cubicBezTo>
                    <a:pt x="43" y="35"/>
                    <a:pt x="44" y="35"/>
                    <a:pt x="45" y="35"/>
                  </a:cubicBezTo>
                  <a:cubicBezTo>
                    <a:pt x="45" y="36"/>
                    <a:pt x="45" y="37"/>
                    <a:pt x="46" y="37"/>
                  </a:cubicBezTo>
                  <a:cubicBezTo>
                    <a:pt x="45" y="37"/>
                    <a:pt x="46" y="38"/>
                    <a:pt x="45" y="38"/>
                  </a:cubicBezTo>
                  <a:cubicBezTo>
                    <a:pt x="45" y="38"/>
                    <a:pt x="44" y="38"/>
                    <a:pt x="44" y="38"/>
                  </a:cubicBezTo>
                  <a:cubicBezTo>
                    <a:pt x="43" y="36"/>
                    <a:pt x="41" y="33"/>
                    <a:pt x="40" y="27"/>
                  </a:cubicBezTo>
                  <a:cubicBezTo>
                    <a:pt x="41" y="27"/>
                    <a:pt x="42" y="25"/>
                    <a:pt x="41" y="24"/>
                  </a:cubicBezTo>
                  <a:cubicBezTo>
                    <a:pt x="41" y="23"/>
                    <a:pt x="40" y="23"/>
                    <a:pt x="39" y="23"/>
                  </a:cubicBezTo>
                  <a:close/>
                  <a:moveTo>
                    <a:pt x="41" y="42"/>
                  </a:moveTo>
                  <a:cubicBezTo>
                    <a:pt x="40" y="42"/>
                    <a:pt x="40" y="42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40" y="43"/>
                    <a:pt x="41" y="43"/>
                    <a:pt x="41" y="43"/>
                  </a:cubicBezTo>
                  <a:cubicBezTo>
                    <a:pt x="42" y="43"/>
                    <a:pt x="41" y="42"/>
                    <a:pt x="41" y="42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1454151" y="566738"/>
              <a:ext cx="325438" cy="328613"/>
            </a:xfrm>
            <a:custGeom>
              <a:avLst/>
              <a:gdLst>
                <a:gd name="T0" fmla="*/ 39 w 89"/>
                <a:gd name="T1" fmla="*/ 22 h 90"/>
                <a:gd name="T2" fmla="*/ 5 w 89"/>
                <a:gd name="T3" fmla="*/ 66 h 90"/>
                <a:gd name="T4" fmla="*/ 62 w 89"/>
                <a:gd name="T5" fmla="*/ 68 h 90"/>
                <a:gd name="T6" fmla="*/ 26 w 89"/>
                <a:gd name="T7" fmla="*/ 31 h 90"/>
                <a:gd name="T8" fmla="*/ 39 w 89"/>
                <a:gd name="T9" fmla="*/ 42 h 90"/>
                <a:gd name="T10" fmla="*/ 39 w 89"/>
                <a:gd name="T11" fmla="*/ 41 h 90"/>
                <a:gd name="T12" fmla="*/ 35 w 89"/>
                <a:gd name="T13" fmla="*/ 31 h 90"/>
                <a:gd name="T14" fmla="*/ 40 w 89"/>
                <a:gd name="T15" fmla="*/ 40 h 90"/>
                <a:gd name="T16" fmla="*/ 43 w 89"/>
                <a:gd name="T17" fmla="*/ 38 h 90"/>
                <a:gd name="T18" fmla="*/ 44 w 89"/>
                <a:gd name="T19" fmla="*/ 29 h 90"/>
                <a:gd name="T20" fmla="*/ 44 w 89"/>
                <a:gd name="T21" fmla="*/ 39 h 90"/>
                <a:gd name="T22" fmla="*/ 47 w 89"/>
                <a:gd name="T23" fmla="*/ 36 h 90"/>
                <a:gd name="T24" fmla="*/ 54 w 89"/>
                <a:gd name="T25" fmla="*/ 27 h 90"/>
                <a:gd name="T26" fmla="*/ 52 w 89"/>
                <a:gd name="T27" fmla="*/ 30 h 90"/>
                <a:gd name="T28" fmla="*/ 48 w 89"/>
                <a:gd name="T29" fmla="*/ 42 h 90"/>
                <a:gd name="T30" fmla="*/ 55 w 89"/>
                <a:gd name="T31" fmla="*/ 39 h 90"/>
                <a:gd name="T32" fmla="*/ 58 w 89"/>
                <a:gd name="T33" fmla="*/ 40 h 90"/>
                <a:gd name="T34" fmla="*/ 49 w 89"/>
                <a:gd name="T35" fmla="*/ 43 h 90"/>
                <a:gd name="T36" fmla="*/ 51 w 89"/>
                <a:gd name="T37" fmla="*/ 45 h 90"/>
                <a:gd name="T38" fmla="*/ 54 w 89"/>
                <a:gd name="T39" fmla="*/ 45 h 90"/>
                <a:gd name="T40" fmla="*/ 65 w 89"/>
                <a:gd name="T41" fmla="*/ 43 h 90"/>
                <a:gd name="T42" fmla="*/ 55 w 89"/>
                <a:gd name="T43" fmla="*/ 46 h 90"/>
                <a:gd name="T44" fmla="*/ 53 w 89"/>
                <a:gd name="T45" fmla="*/ 48 h 90"/>
                <a:gd name="T46" fmla="*/ 63 w 89"/>
                <a:gd name="T47" fmla="*/ 51 h 90"/>
                <a:gd name="T48" fmla="*/ 52 w 89"/>
                <a:gd name="T49" fmla="*/ 49 h 90"/>
                <a:gd name="T50" fmla="*/ 57 w 89"/>
                <a:gd name="T51" fmla="*/ 55 h 90"/>
                <a:gd name="T52" fmla="*/ 56 w 89"/>
                <a:gd name="T53" fmla="*/ 59 h 90"/>
                <a:gd name="T54" fmla="*/ 50 w 89"/>
                <a:gd name="T55" fmla="*/ 52 h 90"/>
                <a:gd name="T56" fmla="*/ 47 w 89"/>
                <a:gd name="T57" fmla="*/ 52 h 90"/>
                <a:gd name="T58" fmla="*/ 52 w 89"/>
                <a:gd name="T59" fmla="*/ 59 h 90"/>
                <a:gd name="T60" fmla="*/ 49 w 89"/>
                <a:gd name="T61" fmla="*/ 61 h 90"/>
                <a:gd name="T62" fmla="*/ 46 w 89"/>
                <a:gd name="T63" fmla="*/ 53 h 90"/>
                <a:gd name="T64" fmla="*/ 47 w 89"/>
                <a:gd name="T65" fmla="*/ 67 h 90"/>
                <a:gd name="T66" fmla="*/ 45 w 89"/>
                <a:gd name="T67" fmla="*/ 70 h 90"/>
                <a:gd name="T68" fmla="*/ 45 w 89"/>
                <a:gd name="T69" fmla="*/ 55 h 90"/>
                <a:gd name="T70" fmla="*/ 43 w 89"/>
                <a:gd name="T71" fmla="*/ 56 h 90"/>
                <a:gd name="T72" fmla="*/ 41 w 89"/>
                <a:gd name="T73" fmla="*/ 65 h 90"/>
                <a:gd name="T74" fmla="*/ 39 w 89"/>
                <a:gd name="T75" fmla="*/ 63 h 90"/>
                <a:gd name="T76" fmla="*/ 40 w 89"/>
                <a:gd name="T77" fmla="*/ 57 h 90"/>
                <a:gd name="T78" fmla="*/ 39 w 89"/>
                <a:gd name="T79" fmla="*/ 53 h 90"/>
                <a:gd name="T80" fmla="*/ 33 w 89"/>
                <a:gd name="T81" fmla="*/ 62 h 90"/>
                <a:gd name="T82" fmla="*/ 36 w 89"/>
                <a:gd name="T83" fmla="*/ 55 h 90"/>
                <a:gd name="T84" fmla="*/ 25 w 89"/>
                <a:gd name="T85" fmla="*/ 57 h 90"/>
                <a:gd name="T86" fmla="*/ 22 w 89"/>
                <a:gd name="T87" fmla="*/ 54 h 90"/>
                <a:gd name="T88" fmla="*/ 34 w 89"/>
                <a:gd name="T89" fmla="*/ 52 h 90"/>
                <a:gd name="T90" fmla="*/ 30 w 89"/>
                <a:gd name="T91" fmla="*/ 50 h 90"/>
                <a:gd name="T92" fmla="*/ 27 w 89"/>
                <a:gd name="T93" fmla="*/ 49 h 90"/>
                <a:gd name="T94" fmla="*/ 33 w 89"/>
                <a:gd name="T95" fmla="*/ 46 h 90"/>
                <a:gd name="T96" fmla="*/ 24 w 89"/>
                <a:gd name="T97" fmla="*/ 43 h 90"/>
                <a:gd name="T98" fmla="*/ 34 w 89"/>
                <a:gd name="T99" fmla="*/ 45 h 90"/>
                <a:gd name="T100" fmla="*/ 36 w 89"/>
                <a:gd name="T101" fmla="*/ 45 h 90"/>
                <a:gd name="T102" fmla="*/ 31 w 89"/>
                <a:gd name="T103" fmla="*/ 39 h 90"/>
                <a:gd name="T104" fmla="*/ 37 w 89"/>
                <a:gd name="T105" fmla="*/ 43 h 90"/>
                <a:gd name="T106" fmla="*/ 29 w 89"/>
                <a:gd name="T107" fmla="*/ 34 h 90"/>
                <a:gd name="T108" fmla="*/ 43 w 89"/>
                <a:gd name="T109" fmla="*/ 41 h 90"/>
                <a:gd name="T110" fmla="*/ 44 w 89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0">
                  <a:moveTo>
                    <a:pt x="73" y="33"/>
                  </a:moveTo>
                  <a:cubicBezTo>
                    <a:pt x="78" y="26"/>
                    <a:pt x="79" y="16"/>
                    <a:pt x="66" y="9"/>
                  </a:cubicBezTo>
                  <a:cubicBezTo>
                    <a:pt x="51" y="0"/>
                    <a:pt x="42" y="10"/>
                    <a:pt x="39" y="22"/>
                  </a:cubicBezTo>
                  <a:cubicBezTo>
                    <a:pt x="31" y="12"/>
                    <a:pt x="19" y="6"/>
                    <a:pt x="8" y="21"/>
                  </a:cubicBezTo>
                  <a:cubicBezTo>
                    <a:pt x="2" y="31"/>
                    <a:pt x="3" y="39"/>
                    <a:pt x="8" y="44"/>
                  </a:cubicBezTo>
                  <a:cubicBezTo>
                    <a:pt x="3" y="48"/>
                    <a:pt x="0" y="55"/>
                    <a:pt x="5" y="66"/>
                  </a:cubicBezTo>
                  <a:cubicBezTo>
                    <a:pt x="11" y="77"/>
                    <a:pt x="19" y="79"/>
                    <a:pt x="26" y="75"/>
                  </a:cubicBezTo>
                  <a:cubicBezTo>
                    <a:pt x="27" y="84"/>
                    <a:pt x="32" y="90"/>
                    <a:pt x="45" y="90"/>
                  </a:cubicBezTo>
                  <a:cubicBezTo>
                    <a:pt x="61" y="89"/>
                    <a:pt x="65" y="79"/>
                    <a:pt x="62" y="68"/>
                  </a:cubicBezTo>
                  <a:cubicBezTo>
                    <a:pt x="72" y="72"/>
                    <a:pt x="83" y="71"/>
                    <a:pt x="87" y="55"/>
                  </a:cubicBezTo>
                  <a:cubicBezTo>
                    <a:pt x="89" y="41"/>
                    <a:pt x="82" y="35"/>
                    <a:pt x="73" y="33"/>
                  </a:cubicBezTo>
                  <a:close/>
                  <a:moveTo>
                    <a:pt x="26" y="31"/>
                  </a:moveTo>
                  <a:cubicBezTo>
                    <a:pt x="27" y="30"/>
                    <a:pt x="28" y="30"/>
                    <a:pt x="29" y="31"/>
                  </a:cubicBezTo>
                  <a:cubicBezTo>
                    <a:pt x="30" y="31"/>
                    <a:pt x="30" y="32"/>
                    <a:pt x="30" y="33"/>
                  </a:cubicBezTo>
                  <a:cubicBezTo>
                    <a:pt x="35" y="36"/>
                    <a:pt x="38" y="39"/>
                    <a:pt x="39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8" y="39"/>
                    <a:pt x="37" y="36"/>
                    <a:pt x="36" y="34"/>
                  </a:cubicBezTo>
                  <a:cubicBezTo>
                    <a:pt x="36" y="34"/>
                    <a:pt x="35" y="34"/>
                    <a:pt x="35" y="33"/>
                  </a:cubicBezTo>
                  <a:cubicBezTo>
                    <a:pt x="34" y="32"/>
                    <a:pt x="34" y="31"/>
                    <a:pt x="35" y="31"/>
                  </a:cubicBezTo>
                  <a:cubicBezTo>
                    <a:pt x="36" y="30"/>
                    <a:pt x="38" y="30"/>
                    <a:pt x="38" y="31"/>
                  </a:cubicBezTo>
                  <a:cubicBezTo>
                    <a:pt x="39" y="32"/>
                    <a:pt x="38" y="33"/>
                    <a:pt x="38" y="34"/>
                  </a:cubicBezTo>
                  <a:cubicBezTo>
                    <a:pt x="38" y="36"/>
                    <a:pt x="39" y="38"/>
                    <a:pt x="40" y="40"/>
                  </a:cubicBezTo>
                  <a:cubicBezTo>
                    <a:pt x="40" y="40"/>
                    <a:pt x="40" y="39"/>
                    <a:pt x="40" y="39"/>
                  </a:cubicBezTo>
                  <a:cubicBezTo>
                    <a:pt x="41" y="39"/>
                    <a:pt x="41" y="40"/>
                    <a:pt x="41" y="41"/>
                  </a:cubicBezTo>
                  <a:cubicBezTo>
                    <a:pt x="42" y="39"/>
                    <a:pt x="42" y="39"/>
                    <a:pt x="43" y="38"/>
                  </a:cubicBezTo>
                  <a:cubicBezTo>
                    <a:pt x="44" y="38"/>
                    <a:pt x="45" y="37"/>
                    <a:pt x="44" y="33"/>
                  </a:cubicBezTo>
                  <a:cubicBezTo>
                    <a:pt x="43" y="33"/>
                    <a:pt x="42" y="32"/>
                    <a:pt x="42" y="31"/>
                  </a:cubicBezTo>
                  <a:cubicBezTo>
                    <a:pt x="42" y="30"/>
                    <a:pt x="43" y="29"/>
                    <a:pt x="44" y="29"/>
                  </a:cubicBezTo>
                  <a:cubicBezTo>
                    <a:pt x="46" y="29"/>
                    <a:pt x="46" y="30"/>
                    <a:pt x="46" y="31"/>
                  </a:cubicBezTo>
                  <a:cubicBezTo>
                    <a:pt x="46" y="32"/>
                    <a:pt x="46" y="32"/>
                    <a:pt x="46" y="33"/>
                  </a:cubicBezTo>
                  <a:cubicBezTo>
                    <a:pt x="46" y="37"/>
                    <a:pt x="45" y="38"/>
                    <a:pt x="44" y="39"/>
                  </a:cubicBezTo>
                  <a:cubicBezTo>
                    <a:pt x="45" y="39"/>
                    <a:pt x="45" y="40"/>
                    <a:pt x="46" y="40"/>
                  </a:cubicBezTo>
                  <a:cubicBezTo>
                    <a:pt x="46" y="40"/>
                    <a:pt x="46" y="40"/>
                    <a:pt x="46" y="39"/>
                  </a:cubicBezTo>
                  <a:cubicBezTo>
                    <a:pt x="47" y="38"/>
                    <a:pt x="47" y="37"/>
                    <a:pt x="47" y="36"/>
                  </a:cubicBezTo>
                  <a:cubicBezTo>
                    <a:pt x="48" y="32"/>
                    <a:pt x="48" y="30"/>
                    <a:pt x="51" y="2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3" y="26"/>
                    <a:pt x="54" y="27"/>
                  </a:cubicBezTo>
                  <a:cubicBezTo>
                    <a:pt x="55" y="27"/>
                    <a:pt x="56" y="28"/>
                    <a:pt x="55" y="29"/>
                  </a:cubicBezTo>
                  <a:cubicBezTo>
                    <a:pt x="55" y="30"/>
                    <a:pt x="54" y="31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49" y="31"/>
                    <a:pt x="49" y="33"/>
                    <a:pt x="48" y="37"/>
                  </a:cubicBezTo>
                  <a:cubicBezTo>
                    <a:pt x="48" y="37"/>
                    <a:pt x="48" y="38"/>
                    <a:pt x="48" y="38"/>
                  </a:cubicBezTo>
                  <a:cubicBezTo>
                    <a:pt x="49" y="38"/>
                    <a:pt x="47" y="42"/>
                    <a:pt x="48" y="42"/>
                  </a:cubicBezTo>
                  <a:cubicBezTo>
                    <a:pt x="48" y="42"/>
                    <a:pt x="49" y="41"/>
                    <a:pt x="50" y="42"/>
                  </a:cubicBezTo>
                  <a:cubicBezTo>
                    <a:pt x="50" y="42"/>
                    <a:pt x="50" y="42"/>
                    <a:pt x="51" y="42"/>
                  </a:cubicBezTo>
                  <a:cubicBezTo>
                    <a:pt x="52" y="42"/>
                    <a:pt x="53" y="42"/>
                    <a:pt x="55" y="39"/>
                  </a:cubicBezTo>
                  <a:cubicBezTo>
                    <a:pt x="55" y="39"/>
                    <a:pt x="55" y="37"/>
                    <a:pt x="56" y="37"/>
                  </a:cubicBezTo>
                  <a:cubicBezTo>
                    <a:pt x="56" y="36"/>
                    <a:pt x="58" y="36"/>
                    <a:pt x="59" y="37"/>
                  </a:cubicBezTo>
                  <a:cubicBezTo>
                    <a:pt x="59" y="37"/>
                    <a:pt x="59" y="39"/>
                    <a:pt x="58" y="40"/>
                  </a:cubicBezTo>
                  <a:cubicBezTo>
                    <a:pt x="58" y="40"/>
                    <a:pt x="57" y="40"/>
                    <a:pt x="57" y="40"/>
                  </a:cubicBezTo>
                  <a:cubicBezTo>
                    <a:pt x="54" y="44"/>
                    <a:pt x="52" y="44"/>
                    <a:pt x="51" y="43"/>
                  </a:cubicBezTo>
                  <a:cubicBezTo>
                    <a:pt x="50" y="43"/>
                    <a:pt x="50" y="43"/>
                    <a:pt x="49" y="43"/>
                  </a:cubicBezTo>
                  <a:cubicBezTo>
                    <a:pt x="49" y="43"/>
                    <a:pt x="49" y="44"/>
                    <a:pt x="49" y="44"/>
                  </a:cubicBezTo>
                  <a:cubicBezTo>
                    <a:pt x="49" y="44"/>
                    <a:pt x="50" y="44"/>
                    <a:pt x="49" y="45"/>
                  </a:cubicBezTo>
                  <a:cubicBezTo>
                    <a:pt x="50" y="45"/>
                    <a:pt x="50" y="45"/>
                    <a:pt x="51" y="45"/>
                  </a:cubicBezTo>
                  <a:cubicBezTo>
                    <a:pt x="51" y="45"/>
                    <a:pt x="50" y="45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3" y="46"/>
                    <a:pt x="53" y="46"/>
                    <a:pt x="54" y="45"/>
                  </a:cubicBezTo>
                  <a:cubicBezTo>
                    <a:pt x="56" y="43"/>
                    <a:pt x="57" y="42"/>
                    <a:pt x="61" y="42"/>
                  </a:cubicBezTo>
                  <a:cubicBezTo>
                    <a:pt x="62" y="42"/>
                    <a:pt x="62" y="41"/>
                    <a:pt x="63" y="41"/>
                  </a:cubicBezTo>
                  <a:cubicBezTo>
                    <a:pt x="64" y="41"/>
                    <a:pt x="65" y="42"/>
                    <a:pt x="65" y="43"/>
                  </a:cubicBezTo>
                  <a:cubicBezTo>
                    <a:pt x="65" y="44"/>
                    <a:pt x="64" y="45"/>
                    <a:pt x="63" y="45"/>
                  </a:cubicBezTo>
                  <a:cubicBezTo>
                    <a:pt x="62" y="45"/>
                    <a:pt x="61" y="45"/>
                    <a:pt x="61" y="44"/>
                  </a:cubicBezTo>
                  <a:cubicBezTo>
                    <a:pt x="58" y="43"/>
                    <a:pt x="56" y="45"/>
                    <a:pt x="55" y="46"/>
                  </a:cubicBezTo>
                  <a:cubicBezTo>
                    <a:pt x="55" y="46"/>
                    <a:pt x="54" y="47"/>
                    <a:pt x="53" y="47"/>
                  </a:cubicBezTo>
                  <a:cubicBezTo>
                    <a:pt x="53" y="47"/>
                    <a:pt x="53" y="47"/>
                    <a:pt x="53" y="48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5" y="48"/>
                    <a:pt x="58" y="49"/>
                    <a:pt x="59" y="50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2" y="49"/>
                    <a:pt x="63" y="50"/>
                    <a:pt x="63" y="51"/>
                  </a:cubicBezTo>
                  <a:cubicBezTo>
                    <a:pt x="63" y="52"/>
                    <a:pt x="62" y="53"/>
                    <a:pt x="61" y="53"/>
                  </a:cubicBezTo>
                  <a:cubicBezTo>
                    <a:pt x="60" y="53"/>
                    <a:pt x="59" y="52"/>
                    <a:pt x="59" y="51"/>
                  </a:cubicBezTo>
                  <a:cubicBezTo>
                    <a:pt x="57" y="50"/>
                    <a:pt x="55" y="50"/>
                    <a:pt x="52" y="49"/>
                  </a:cubicBezTo>
                  <a:cubicBezTo>
                    <a:pt x="51" y="49"/>
                    <a:pt x="50" y="49"/>
                    <a:pt x="49" y="49"/>
                  </a:cubicBezTo>
                  <a:cubicBezTo>
                    <a:pt x="50" y="50"/>
                    <a:pt x="51" y="50"/>
                    <a:pt x="51" y="50"/>
                  </a:cubicBezTo>
                  <a:cubicBezTo>
                    <a:pt x="54" y="52"/>
                    <a:pt x="56" y="52"/>
                    <a:pt x="57" y="55"/>
                  </a:cubicBezTo>
                  <a:cubicBezTo>
                    <a:pt x="58" y="55"/>
                    <a:pt x="58" y="55"/>
                    <a:pt x="58" y="56"/>
                  </a:cubicBezTo>
                  <a:cubicBezTo>
                    <a:pt x="59" y="56"/>
                    <a:pt x="60" y="57"/>
                    <a:pt x="59" y="58"/>
                  </a:cubicBezTo>
                  <a:cubicBezTo>
                    <a:pt x="59" y="59"/>
                    <a:pt x="57" y="60"/>
                    <a:pt x="56" y="59"/>
                  </a:cubicBezTo>
                  <a:cubicBezTo>
                    <a:pt x="55" y="59"/>
                    <a:pt x="55" y="57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3"/>
                    <a:pt x="53" y="53"/>
                    <a:pt x="50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49" y="52"/>
                    <a:pt x="48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8" y="52"/>
                    <a:pt x="48" y="53"/>
                    <a:pt x="49" y="53"/>
                  </a:cubicBezTo>
                  <a:cubicBezTo>
                    <a:pt x="50" y="53"/>
                    <a:pt x="52" y="54"/>
                    <a:pt x="52" y="59"/>
                  </a:cubicBezTo>
                  <a:cubicBezTo>
                    <a:pt x="53" y="59"/>
                    <a:pt x="53" y="60"/>
                    <a:pt x="53" y="60"/>
                  </a:cubicBezTo>
                  <a:cubicBezTo>
                    <a:pt x="53" y="61"/>
                    <a:pt x="53" y="63"/>
                    <a:pt x="52" y="63"/>
                  </a:cubicBezTo>
                  <a:cubicBezTo>
                    <a:pt x="51" y="63"/>
                    <a:pt x="49" y="62"/>
                    <a:pt x="49" y="61"/>
                  </a:cubicBezTo>
                  <a:cubicBezTo>
                    <a:pt x="49" y="60"/>
                    <a:pt x="49" y="59"/>
                    <a:pt x="50" y="59"/>
                  </a:cubicBezTo>
                  <a:cubicBezTo>
                    <a:pt x="50" y="55"/>
                    <a:pt x="49" y="55"/>
                    <a:pt x="48" y="54"/>
                  </a:cubicBezTo>
                  <a:cubicBezTo>
                    <a:pt x="47" y="54"/>
                    <a:pt x="47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9" y="58"/>
                    <a:pt x="48" y="59"/>
                    <a:pt x="47" y="61"/>
                  </a:cubicBezTo>
                  <a:cubicBezTo>
                    <a:pt x="46" y="63"/>
                    <a:pt x="45" y="64"/>
                    <a:pt x="47" y="67"/>
                  </a:cubicBezTo>
                  <a:cubicBezTo>
                    <a:pt x="48" y="67"/>
                    <a:pt x="49" y="68"/>
                    <a:pt x="49" y="69"/>
                  </a:cubicBezTo>
                  <a:cubicBezTo>
                    <a:pt x="49" y="70"/>
                    <a:pt x="49" y="71"/>
                    <a:pt x="48" y="72"/>
                  </a:cubicBezTo>
                  <a:cubicBezTo>
                    <a:pt x="46" y="72"/>
                    <a:pt x="45" y="71"/>
                    <a:pt x="45" y="70"/>
                  </a:cubicBezTo>
                  <a:cubicBezTo>
                    <a:pt x="45" y="69"/>
                    <a:pt x="45" y="69"/>
                    <a:pt x="45" y="68"/>
                  </a:cubicBezTo>
                  <a:cubicBezTo>
                    <a:pt x="44" y="64"/>
                    <a:pt x="45" y="62"/>
                    <a:pt x="46" y="61"/>
                  </a:cubicBezTo>
                  <a:cubicBezTo>
                    <a:pt x="46" y="59"/>
                    <a:pt x="47" y="58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4" y="55"/>
                    <a:pt x="44" y="57"/>
                    <a:pt x="44" y="57"/>
                  </a:cubicBezTo>
                  <a:cubicBezTo>
                    <a:pt x="43" y="57"/>
                    <a:pt x="43" y="56"/>
                    <a:pt x="43" y="56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2" y="59"/>
                    <a:pt x="41" y="62"/>
                    <a:pt x="41" y="63"/>
                  </a:cubicBezTo>
                  <a:cubicBezTo>
                    <a:pt x="41" y="64"/>
                    <a:pt x="41" y="65"/>
                    <a:pt x="41" y="65"/>
                  </a:cubicBezTo>
                  <a:cubicBezTo>
                    <a:pt x="41" y="66"/>
                    <a:pt x="40" y="67"/>
                    <a:pt x="39" y="67"/>
                  </a:cubicBezTo>
                  <a:cubicBezTo>
                    <a:pt x="38" y="67"/>
                    <a:pt x="37" y="66"/>
                    <a:pt x="37" y="64"/>
                  </a:cubicBezTo>
                  <a:cubicBezTo>
                    <a:pt x="37" y="64"/>
                    <a:pt x="38" y="63"/>
                    <a:pt x="39" y="63"/>
                  </a:cubicBezTo>
                  <a:cubicBezTo>
                    <a:pt x="40" y="61"/>
                    <a:pt x="41" y="59"/>
                    <a:pt x="41" y="56"/>
                  </a:cubicBezTo>
                  <a:cubicBezTo>
                    <a:pt x="42" y="56"/>
                    <a:pt x="42" y="56"/>
                    <a:pt x="42" y="55"/>
                  </a:cubicBezTo>
                  <a:cubicBezTo>
                    <a:pt x="41" y="56"/>
                    <a:pt x="41" y="58"/>
                    <a:pt x="40" y="57"/>
                  </a:cubicBezTo>
                  <a:cubicBezTo>
                    <a:pt x="40" y="57"/>
                    <a:pt x="40" y="55"/>
                    <a:pt x="40" y="54"/>
                  </a:cubicBezTo>
                  <a:cubicBezTo>
                    <a:pt x="40" y="54"/>
                    <a:pt x="39" y="55"/>
                    <a:pt x="39" y="54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8" y="54"/>
                    <a:pt x="37" y="56"/>
                    <a:pt x="35" y="58"/>
                  </a:cubicBezTo>
                  <a:cubicBezTo>
                    <a:pt x="36" y="59"/>
                    <a:pt x="36" y="60"/>
                    <a:pt x="36" y="61"/>
                  </a:cubicBezTo>
                  <a:cubicBezTo>
                    <a:pt x="35" y="62"/>
                    <a:pt x="34" y="62"/>
                    <a:pt x="33" y="62"/>
                  </a:cubicBezTo>
                  <a:cubicBezTo>
                    <a:pt x="32" y="61"/>
                    <a:pt x="32" y="60"/>
                    <a:pt x="32" y="59"/>
                  </a:cubicBezTo>
                  <a:cubicBezTo>
                    <a:pt x="33" y="58"/>
                    <a:pt x="33" y="58"/>
                    <a:pt x="34" y="58"/>
                  </a:cubicBezTo>
                  <a:cubicBezTo>
                    <a:pt x="35" y="57"/>
                    <a:pt x="35" y="56"/>
                    <a:pt x="36" y="55"/>
                  </a:cubicBezTo>
                  <a:cubicBezTo>
                    <a:pt x="36" y="54"/>
                    <a:pt x="37" y="53"/>
                    <a:pt x="36" y="52"/>
                  </a:cubicBezTo>
                  <a:cubicBezTo>
                    <a:pt x="36" y="53"/>
                    <a:pt x="35" y="53"/>
                    <a:pt x="34" y="53"/>
                  </a:cubicBezTo>
                  <a:cubicBezTo>
                    <a:pt x="31" y="55"/>
                    <a:pt x="28" y="56"/>
                    <a:pt x="25" y="57"/>
                  </a:cubicBezTo>
                  <a:cubicBezTo>
                    <a:pt x="25" y="57"/>
                    <a:pt x="25" y="58"/>
                    <a:pt x="24" y="58"/>
                  </a:cubicBezTo>
                  <a:cubicBezTo>
                    <a:pt x="23" y="59"/>
                    <a:pt x="22" y="58"/>
                    <a:pt x="21" y="57"/>
                  </a:cubicBezTo>
                  <a:cubicBezTo>
                    <a:pt x="21" y="56"/>
                    <a:pt x="21" y="55"/>
                    <a:pt x="22" y="54"/>
                  </a:cubicBezTo>
                  <a:cubicBezTo>
                    <a:pt x="23" y="54"/>
                    <a:pt x="24" y="54"/>
                    <a:pt x="25" y="55"/>
                  </a:cubicBezTo>
                  <a:cubicBezTo>
                    <a:pt x="27" y="55"/>
                    <a:pt x="30" y="53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1"/>
                    <a:pt x="36" y="50"/>
                    <a:pt x="36" y="49"/>
                  </a:cubicBezTo>
                  <a:cubicBezTo>
                    <a:pt x="34" y="49"/>
                    <a:pt x="32" y="50"/>
                    <a:pt x="30" y="50"/>
                  </a:cubicBezTo>
                  <a:cubicBezTo>
                    <a:pt x="30" y="52"/>
                    <a:pt x="29" y="53"/>
                    <a:pt x="28" y="53"/>
                  </a:cubicBezTo>
                  <a:cubicBezTo>
                    <a:pt x="27" y="53"/>
                    <a:pt x="26" y="52"/>
                    <a:pt x="26" y="51"/>
                  </a:cubicBezTo>
                  <a:cubicBezTo>
                    <a:pt x="25" y="50"/>
                    <a:pt x="26" y="49"/>
                    <a:pt x="27" y="49"/>
                  </a:cubicBezTo>
                  <a:cubicBezTo>
                    <a:pt x="28" y="49"/>
                    <a:pt x="29" y="49"/>
                    <a:pt x="29" y="49"/>
                  </a:cubicBezTo>
                  <a:cubicBezTo>
                    <a:pt x="31" y="48"/>
                    <a:pt x="33" y="48"/>
                    <a:pt x="35" y="48"/>
                  </a:cubicBezTo>
                  <a:cubicBezTo>
                    <a:pt x="34" y="47"/>
                    <a:pt x="34" y="47"/>
                    <a:pt x="33" y="46"/>
                  </a:cubicBezTo>
                  <a:cubicBezTo>
                    <a:pt x="32" y="45"/>
                    <a:pt x="31" y="44"/>
                    <a:pt x="28" y="43"/>
                  </a:cubicBezTo>
                  <a:cubicBezTo>
                    <a:pt x="27" y="44"/>
                    <a:pt x="26" y="45"/>
                    <a:pt x="25" y="45"/>
                  </a:cubicBezTo>
                  <a:cubicBezTo>
                    <a:pt x="24" y="45"/>
                    <a:pt x="23" y="44"/>
                    <a:pt x="24" y="43"/>
                  </a:cubicBezTo>
                  <a:cubicBezTo>
                    <a:pt x="24" y="41"/>
                    <a:pt x="25" y="41"/>
                    <a:pt x="26" y="41"/>
                  </a:cubicBezTo>
                  <a:cubicBezTo>
                    <a:pt x="27" y="41"/>
                    <a:pt x="27" y="41"/>
                    <a:pt x="27" y="42"/>
                  </a:cubicBezTo>
                  <a:cubicBezTo>
                    <a:pt x="32" y="42"/>
                    <a:pt x="33" y="44"/>
                    <a:pt x="34" y="45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6" y="46"/>
                    <a:pt x="36" y="46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4"/>
                    <a:pt x="35" y="44"/>
                    <a:pt x="34" y="42"/>
                  </a:cubicBezTo>
                  <a:cubicBezTo>
                    <a:pt x="33" y="43"/>
                    <a:pt x="32" y="42"/>
                    <a:pt x="32" y="42"/>
                  </a:cubicBezTo>
                  <a:cubicBezTo>
                    <a:pt x="31" y="41"/>
                    <a:pt x="31" y="40"/>
                    <a:pt x="31" y="39"/>
                  </a:cubicBezTo>
                  <a:cubicBezTo>
                    <a:pt x="32" y="38"/>
                    <a:pt x="33" y="38"/>
                    <a:pt x="34" y="39"/>
                  </a:cubicBezTo>
                  <a:cubicBezTo>
                    <a:pt x="35" y="39"/>
                    <a:pt x="35" y="41"/>
                    <a:pt x="35" y="42"/>
                  </a:cubicBezTo>
                  <a:cubicBezTo>
                    <a:pt x="35" y="42"/>
                    <a:pt x="36" y="43"/>
                    <a:pt x="37" y="43"/>
                  </a:cubicBezTo>
                  <a:cubicBezTo>
                    <a:pt x="37" y="43"/>
                    <a:pt x="37" y="44"/>
                    <a:pt x="38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6" y="40"/>
                    <a:pt x="34" y="37"/>
                    <a:pt x="29" y="34"/>
                  </a:cubicBezTo>
                  <a:cubicBezTo>
                    <a:pt x="28" y="35"/>
                    <a:pt x="27" y="35"/>
                    <a:pt x="26" y="34"/>
                  </a:cubicBezTo>
                  <a:cubicBezTo>
                    <a:pt x="25" y="33"/>
                    <a:pt x="25" y="32"/>
                    <a:pt x="26" y="31"/>
                  </a:cubicBezTo>
                  <a:close/>
                  <a:moveTo>
                    <a:pt x="43" y="41"/>
                  </a:moveTo>
                  <a:cubicBezTo>
                    <a:pt x="43" y="40"/>
                    <a:pt x="43" y="40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40"/>
                    <a:pt x="44" y="41"/>
                    <a:pt x="44" y="42"/>
                  </a:cubicBezTo>
                  <a:cubicBezTo>
                    <a:pt x="43" y="42"/>
                    <a:pt x="43" y="41"/>
                    <a:pt x="4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 flipH="1">
              <a:off x="1282701" y="149225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 flipV="1">
              <a:off x="1552576" y="409575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 flipV="1">
              <a:off x="984251" y="409575"/>
              <a:ext cx="0" cy="26987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>
              <a:off x="984251" y="409575"/>
              <a:ext cx="5683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 flipH="1">
              <a:off x="1282701" y="719138"/>
              <a:ext cx="1254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1282701" y="1492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 noEditPoints="1"/>
            </p:cNvSpPr>
            <p:nvPr/>
          </p:nvSpPr>
          <p:spPr bwMode="auto">
            <a:xfrm>
              <a:off x="874713" y="6540500"/>
              <a:ext cx="328613" cy="325438"/>
            </a:xfrm>
            <a:custGeom>
              <a:avLst/>
              <a:gdLst>
                <a:gd name="T0" fmla="*/ 25 w 90"/>
                <a:gd name="T1" fmla="*/ 28 h 89"/>
                <a:gd name="T2" fmla="*/ 23 w 90"/>
                <a:gd name="T3" fmla="*/ 83 h 89"/>
                <a:gd name="T4" fmla="*/ 71 w 90"/>
                <a:gd name="T5" fmla="*/ 51 h 89"/>
                <a:gd name="T6" fmla="*/ 20 w 90"/>
                <a:gd name="T7" fmla="*/ 43 h 89"/>
                <a:gd name="T8" fmla="*/ 37 w 90"/>
                <a:gd name="T9" fmla="*/ 44 h 89"/>
                <a:gd name="T10" fmla="*/ 36 w 90"/>
                <a:gd name="T11" fmla="*/ 43 h 89"/>
                <a:gd name="T12" fmla="*/ 27 w 90"/>
                <a:gd name="T13" fmla="*/ 37 h 89"/>
                <a:gd name="T14" fmla="*/ 36 w 90"/>
                <a:gd name="T15" fmla="*/ 42 h 89"/>
                <a:gd name="T16" fmla="*/ 38 w 90"/>
                <a:gd name="T17" fmla="*/ 38 h 89"/>
                <a:gd name="T18" fmla="*/ 33 w 90"/>
                <a:gd name="T19" fmla="*/ 30 h 89"/>
                <a:gd name="T20" fmla="*/ 39 w 90"/>
                <a:gd name="T21" fmla="*/ 38 h 89"/>
                <a:gd name="T22" fmla="*/ 40 w 90"/>
                <a:gd name="T23" fmla="*/ 35 h 89"/>
                <a:gd name="T24" fmla="*/ 40 w 90"/>
                <a:gd name="T25" fmla="*/ 22 h 89"/>
                <a:gd name="T26" fmla="*/ 40 w 90"/>
                <a:gd name="T27" fmla="*/ 26 h 89"/>
                <a:gd name="T28" fmla="*/ 44 w 90"/>
                <a:gd name="T29" fmla="*/ 39 h 89"/>
                <a:gd name="T30" fmla="*/ 48 w 90"/>
                <a:gd name="T31" fmla="*/ 32 h 89"/>
                <a:gd name="T32" fmla="*/ 51 w 90"/>
                <a:gd name="T33" fmla="*/ 30 h 89"/>
                <a:gd name="T34" fmla="*/ 46 w 90"/>
                <a:gd name="T35" fmla="*/ 39 h 89"/>
                <a:gd name="T36" fmla="*/ 48 w 90"/>
                <a:gd name="T37" fmla="*/ 39 h 89"/>
                <a:gd name="T38" fmla="*/ 51 w 90"/>
                <a:gd name="T39" fmla="*/ 37 h 89"/>
                <a:gd name="T40" fmla="*/ 59 w 90"/>
                <a:gd name="T41" fmla="*/ 29 h 89"/>
                <a:gd name="T42" fmla="*/ 52 w 90"/>
                <a:gd name="T43" fmla="*/ 37 h 89"/>
                <a:gd name="T44" fmla="*/ 51 w 90"/>
                <a:gd name="T45" fmla="*/ 41 h 89"/>
                <a:gd name="T46" fmla="*/ 61 w 90"/>
                <a:gd name="T47" fmla="*/ 37 h 89"/>
                <a:gd name="T48" fmla="*/ 52 w 90"/>
                <a:gd name="T49" fmla="*/ 42 h 89"/>
                <a:gd name="T50" fmla="*/ 59 w 90"/>
                <a:gd name="T51" fmla="*/ 44 h 89"/>
                <a:gd name="T52" fmla="*/ 61 w 90"/>
                <a:gd name="T53" fmla="*/ 48 h 89"/>
                <a:gd name="T54" fmla="*/ 51 w 90"/>
                <a:gd name="T55" fmla="*/ 45 h 89"/>
                <a:gd name="T56" fmla="*/ 49 w 90"/>
                <a:gd name="T57" fmla="*/ 47 h 89"/>
                <a:gd name="T58" fmla="*/ 57 w 90"/>
                <a:gd name="T59" fmla="*/ 50 h 89"/>
                <a:gd name="T60" fmla="*/ 56 w 90"/>
                <a:gd name="T61" fmla="*/ 53 h 89"/>
                <a:gd name="T62" fmla="*/ 49 w 90"/>
                <a:gd name="T63" fmla="*/ 48 h 89"/>
                <a:gd name="T64" fmla="*/ 58 w 90"/>
                <a:gd name="T65" fmla="*/ 60 h 89"/>
                <a:gd name="T66" fmla="*/ 58 w 90"/>
                <a:gd name="T67" fmla="*/ 63 h 89"/>
                <a:gd name="T68" fmla="*/ 49 w 90"/>
                <a:gd name="T69" fmla="*/ 50 h 89"/>
                <a:gd name="T70" fmla="*/ 48 w 90"/>
                <a:gd name="T71" fmla="*/ 53 h 89"/>
                <a:gd name="T72" fmla="*/ 52 w 90"/>
                <a:gd name="T73" fmla="*/ 61 h 89"/>
                <a:gd name="T74" fmla="*/ 49 w 90"/>
                <a:gd name="T75" fmla="*/ 61 h 89"/>
                <a:gd name="T76" fmla="*/ 47 w 90"/>
                <a:gd name="T77" fmla="*/ 56 h 89"/>
                <a:gd name="T78" fmla="*/ 43 w 90"/>
                <a:gd name="T79" fmla="*/ 53 h 89"/>
                <a:gd name="T80" fmla="*/ 43 w 90"/>
                <a:gd name="T81" fmla="*/ 63 h 89"/>
                <a:gd name="T82" fmla="*/ 42 w 90"/>
                <a:gd name="T83" fmla="*/ 56 h 89"/>
                <a:gd name="T84" fmla="*/ 34 w 90"/>
                <a:gd name="T85" fmla="*/ 64 h 89"/>
                <a:gd name="T86" fmla="*/ 30 w 90"/>
                <a:gd name="T87" fmla="*/ 64 h 89"/>
                <a:gd name="T88" fmla="*/ 38 w 90"/>
                <a:gd name="T89" fmla="*/ 55 h 89"/>
                <a:gd name="T90" fmla="*/ 34 w 90"/>
                <a:gd name="T91" fmla="*/ 56 h 89"/>
                <a:gd name="T92" fmla="*/ 31 w 90"/>
                <a:gd name="T93" fmla="*/ 56 h 89"/>
                <a:gd name="T94" fmla="*/ 34 w 90"/>
                <a:gd name="T95" fmla="*/ 51 h 89"/>
                <a:gd name="T96" fmla="*/ 25 w 90"/>
                <a:gd name="T97" fmla="*/ 53 h 89"/>
                <a:gd name="T98" fmla="*/ 35 w 90"/>
                <a:gd name="T99" fmla="*/ 49 h 89"/>
                <a:gd name="T100" fmla="*/ 36 w 90"/>
                <a:gd name="T101" fmla="*/ 48 h 89"/>
                <a:gd name="T102" fmla="*/ 29 w 90"/>
                <a:gd name="T103" fmla="*/ 46 h 89"/>
                <a:gd name="T104" fmla="*/ 35 w 90"/>
                <a:gd name="T105" fmla="*/ 46 h 89"/>
                <a:gd name="T106" fmla="*/ 24 w 90"/>
                <a:gd name="T107" fmla="*/ 43 h 89"/>
                <a:gd name="T108" fmla="*/ 39 w 90"/>
                <a:gd name="T109" fmla="*/ 41 h 89"/>
                <a:gd name="T110" fmla="*/ 40 w 90"/>
                <a:gd name="T111" fmla="*/ 4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59" y="17"/>
                  </a:moveTo>
                  <a:cubicBezTo>
                    <a:pt x="59" y="8"/>
                    <a:pt x="54" y="0"/>
                    <a:pt x="40" y="1"/>
                  </a:cubicBezTo>
                  <a:cubicBezTo>
                    <a:pt x="21" y="3"/>
                    <a:pt x="20" y="16"/>
                    <a:pt x="25" y="28"/>
                  </a:cubicBezTo>
                  <a:cubicBezTo>
                    <a:pt x="13" y="24"/>
                    <a:pt x="0" y="27"/>
                    <a:pt x="0" y="45"/>
                  </a:cubicBezTo>
                  <a:cubicBezTo>
                    <a:pt x="0" y="57"/>
                    <a:pt x="6" y="62"/>
                    <a:pt x="13" y="63"/>
                  </a:cubicBezTo>
                  <a:cubicBezTo>
                    <a:pt x="11" y="70"/>
                    <a:pt x="13" y="77"/>
                    <a:pt x="23" y="83"/>
                  </a:cubicBezTo>
                  <a:cubicBezTo>
                    <a:pt x="35" y="89"/>
                    <a:pt x="42" y="85"/>
                    <a:pt x="46" y="78"/>
                  </a:cubicBezTo>
                  <a:cubicBezTo>
                    <a:pt x="52" y="84"/>
                    <a:pt x="60" y="87"/>
                    <a:pt x="70" y="79"/>
                  </a:cubicBezTo>
                  <a:cubicBezTo>
                    <a:pt x="83" y="69"/>
                    <a:pt x="79" y="59"/>
                    <a:pt x="71" y="51"/>
                  </a:cubicBezTo>
                  <a:cubicBezTo>
                    <a:pt x="82" y="49"/>
                    <a:pt x="90" y="41"/>
                    <a:pt x="83" y="26"/>
                  </a:cubicBezTo>
                  <a:cubicBezTo>
                    <a:pt x="77" y="13"/>
                    <a:pt x="68" y="13"/>
                    <a:pt x="59" y="17"/>
                  </a:cubicBezTo>
                  <a:close/>
                  <a:moveTo>
                    <a:pt x="20" y="43"/>
                  </a:moveTo>
                  <a:cubicBezTo>
                    <a:pt x="20" y="41"/>
                    <a:pt x="21" y="41"/>
                    <a:pt x="22" y="41"/>
                  </a:cubicBezTo>
                  <a:cubicBezTo>
                    <a:pt x="23" y="41"/>
                    <a:pt x="23" y="41"/>
                    <a:pt x="24" y="42"/>
                  </a:cubicBezTo>
                  <a:cubicBezTo>
                    <a:pt x="30" y="41"/>
                    <a:pt x="34" y="43"/>
                    <a:pt x="37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7" y="43"/>
                    <a:pt x="36" y="43"/>
                  </a:cubicBezTo>
                  <a:cubicBezTo>
                    <a:pt x="34" y="42"/>
                    <a:pt x="32" y="41"/>
                    <a:pt x="30" y="39"/>
                  </a:cubicBezTo>
                  <a:cubicBezTo>
                    <a:pt x="30" y="40"/>
                    <a:pt x="29" y="40"/>
                    <a:pt x="28" y="39"/>
                  </a:cubicBezTo>
                  <a:cubicBezTo>
                    <a:pt x="27" y="39"/>
                    <a:pt x="27" y="38"/>
                    <a:pt x="27" y="37"/>
                  </a:cubicBezTo>
                  <a:cubicBezTo>
                    <a:pt x="28" y="36"/>
                    <a:pt x="29" y="35"/>
                    <a:pt x="30" y="36"/>
                  </a:cubicBezTo>
                  <a:cubicBezTo>
                    <a:pt x="31" y="36"/>
                    <a:pt x="31" y="37"/>
                    <a:pt x="31" y="38"/>
                  </a:cubicBezTo>
                  <a:cubicBezTo>
                    <a:pt x="32" y="39"/>
                    <a:pt x="34" y="41"/>
                    <a:pt x="36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7" y="41"/>
                    <a:pt x="38" y="41"/>
                  </a:cubicBezTo>
                  <a:cubicBezTo>
                    <a:pt x="37" y="40"/>
                    <a:pt x="38" y="39"/>
                    <a:pt x="38" y="38"/>
                  </a:cubicBezTo>
                  <a:cubicBezTo>
                    <a:pt x="38" y="37"/>
                    <a:pt x="38" y="36"/>
                    <a:pt x="36" y="33"/>
                  </a:cubicBezTo>
                  <a:cubicBezTo>
                    <a:pt x="35" y="34"/>
                    <a:pt x="34" y="34"/>
                    <a:pt x="33" y="33"/>
                  </a:cubicBezTo>
                  <a:cubicBezTo>
                    <a:pt x="32" y="32"/>
                    <a:pt x="33" y="31"/>
                    <a:pt x="33" y="30"/>
                  </a:cubicBezTo>
                  <a:cubicBezTo>
                    <a:pt x="34" y="29"/>
                    <a:pt x="36" y="30"/>
                    <a:pt x="36" y="31"/>
                  </a:cubicBezTo>
                  <a:cubicBezTo>
                    <a:pt x="37" y="31"/>
                    <a:pt x="37" y="32"/>
                    <a:pt x="37" y="32"/>
                  </a:cubicBezTo>
                  <a:cubicBezTo>
                    <a:pt x="40" y="35"/>
                    <a:pt x="40" y="37"/>
                    <a:pt x="39" y="38"/>
                  </a:cubicBezTo>
                  <a:cubicBezTo>
                    <a:pt x="40" y="38"/>
                    <a:pt x="40" y="39"/>
                    <a:pt x="41" y="38"/>
                  </a:cubicBezTo>
                  <a:cubicBezTo>
                    <a:pt x="41" y="38"/>
                    <a:pt x="41" y="38"/>
                    <a:pt x="41" y="37"/>
                  </a:cubicBezTo>
                  <a:cubicBezTo>
                    <a:pt x="41" y="36"/>
                    <a:pt x="40" y="35"/>
                    <a:pt x="40" y="35"/>
                  </a:cubicBezTo>
                  <a:cubicBezTo>
                    <a:pt x="38" y="31"/>
                    <a:pt x="37" y="29"/>
                    <a:pt x="39" y="26"/>
                  </a:cubicBezTo>
                  <a:cubicBezTo>
                    <a:pt x="39" y="26"/>
                    <a:pt x="38" y="25"/>
                    <a:pt x="38" y="25"/>
                  </a:cubicBezTo>
                  <a:cubicBezTo>
                    <a:pt x="38" y="24"/>
                    <a:pt x="39" y="23"/>
                    <a:pt x="40" y="22"/>
                  </a:cubicBezTo>
                  <a:cubicBezTo>
                    <a:pt x="41" y="22"/>
                    <a:pt x="42" y="23"/>
                    <a:pt x="42" y="24"/>
                  </a:cubicBezTo>
                  <a:cubicBezTo>
                    <a:pt x="43" y="25"/>
                    <a:pt x="42" y="26"/>
                    <a:pt x="41" y="26"/>
                  </a:cubicBezTo>
                  <a:cubicBezTo>
                    <a:pt x="41" y="26"/>
                    <a:pt x="40" y="26"/>
                    <a:pt x="40" y="26"/>
                  </a:cubicBezTo>
                  <a:cubicBezTo>
                    <a:pt x="39" y="29"/>
                    <a:pt x="40" y="31"/>
                    <a:pt x="41" y="34"/>
                  </a:cubicBezTo>
                  <a:cubicBezTo>
                    <a:pt x="41" y="34"/>
                    <a:pt x="42" y="35"/>
                    <a:pt x="42" y="35"/>
                  </a:cubicBezTo>
                  <a:cubicBezTo>
                    <a:pt x="43" y="35"/>
                    <a:pt x="43" y="39"/>
                    <a:pt x="44" y="39"/>
                  </a:cubicBezTo>
                  <a:cubicBezTo>
                    <a:pt x="44" y="39"/>
                    <a:pt x="45" y="37"/>
                    <a:pt x="45" y="38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6"/>
                    <a:pt x="48" y="36"/>
                    <a:pt x="48" y="32"/>
                  </a:cubicBezTo>
                  <a:cubicBezTo>
                    <a:pt x="47" y="32"/>
                    <a:pt x="47" y="31"/>
                    <a:pt x="47" y="30"/>
                  </a:cubicBezTo>
                  <a:cubicBezTo>
                    <a:pt x="47" y="28"/>
                    <a:pt x="48" y="28"/>
                    <a:pt x="49" y="28"/>
                  </a:cubicBezTo>
                  <a:cubicBezTo>
                    <a:pt x="51" y="28"/>
                    <a:pt x="51" y="29"/>
                    <a:pt x="51" y="30"/>
                  </a:cubicBezTo>
                  <a:cubicBezTo>
                    <a:pt x="51" y="31"/>
                    <a:pt x="50" y="32"/>
                    <a:pt x="50" y="32"/>
                  </a:cubicBezTo>
                  <a:cubicBezTo>
                    <a:pt x="50" y="37"/>
                    <a:pt x="48" y="37"/>
                    <a:pt x="47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39"/>
                    <a:pt x="47" y="38"/>
                    <a:pt x="47" y="40"/>
                  </a:cubicBezTo>
                  <a:cubicBezTo>
                    <a:pt x="47" y="40"/>
                    <a:pt x="47" y="39"/>
                    <a:pt x="48" y="39"/>
                  </a:cubicBezTo>
                  <a:cubicBezTo>
                    <a:pt x="48" y="40"/>
                    <a:pt x="48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39"/>
                    <a:pt x="51" y="38"/>
                    <a:pt x="51" y="37"/>
                  </a:cubicBezTo>
                  <a:cubicBezTo>
                    <a:pt x="51" y="35"/>
                    <a:pt x="51" y="33"/>
                    <a:pt x="55" y="31"/>
                  </a:cubicBezTo>
                  <a:cubicBezTo>
                    <a:pt x="55" y="30"/>
                    <a:pt x="55" y="29"/>
                    <a:pt x="56" y="29"/>
                  </a:cubicBezTo>
                  <a:cubicBezTo>
                    <a:pt x="57" y="28"/>
                    <a:pt x="58" y="28"/>
                    <a:pt x="59" y="29"/>
                  </a:cubicBezTo>
                  <a:cubicBezTo>
                    <a:pt x="59" y="30"/>
                    <a:pt x="59" y="31"/>
                    <a:pt x="58" y="32"/>
                  </a:cubicBezTo>
                  <a:cubicBezTo>
                    <a:pt x="58" y="33"/>
                    <a:pt x="56" y="33"/>
                    <a:pt x="56" y="32"/>
                  </a:cubicBezTo>
                  <a:cubicBezTo>
                    <a:pt x="53" y="34"/>
                    <a:pt x="52" y="36"/>
                    <a:pt x="52" y="37"/>
                  </a:cubicBezTo>
                  <a:cubicBezTo>
                    <a:pt x="52" y="38"/>
                    <a:pt x="52" y="39"/>
                    <a:pt x="51" y="40"/>
                  </a:cubicBezTo>
                  <a:cubicBezTo>
                    <a:pt x="51" y="40"/>
                    <a:pt x="51" y="40"/>
                    <a:pt x="52" y="40"/>
                  </a:cubicBezTo>
                  <a:cubicBezTo>
                    <a:pt x="52" y="40"/>
                    <a:pt x="52" y="40"/>
                    <a:pt x="51" y="41"/>
                  </a:cubicBezTo>
                  <a:cubicBezTo>
                    <a:pt x="54" y="40"/>
                    <a:pt x="56" y="39"/>
                    <a:pt x="58" y="38"/>
                  </a:cubicBezTo>
                  <a:cubicBezTo>
                    <a:pt x="58" y="37"/>
                    <a:pt x="58" y="37"/>
                    <a:pt x="59" y="36"/>
                  </a:cubicBezTo>
                  <a:cubicBezTo>
                    <a:pt x="60" y="36"/>
                    <a:pt x="61" y="36"/>
                    <a:pt x="61" y="37"/>
                  </a:cubicBezTo>
                  <a:cubicBezTo>
                    <a:pt x="62" y="38"/>
                    <a:pt x="62" y="39"/>
                    <a:pt x="61" y="40"/>
                  </a:cubicBezTo>
                  <a:cubicBezTo>
                    <a:pt x="60" y="40"/>
                    <a:pt x="59" y="40"/>
                    <a:pt x="58" y="39"/>
                  </a:cubicBezTo>
                  <a:cubicBezTo>
                    <a:pt x="56" y="40"/>
                    <a:pt x="54" y="41"/>
                    <a:pt x="52" y="42"/>
                  </a:cubicBezTo>
                  <a:cubicBezTo>
                    <a:pt x="51" y="43"/>
                    <a:pt x="50" y="43"/>
                    <a:pt x="49" y="44"/>
                  </a:cubicBezTo>
                  <a:cubicBezTo>
                    <a:pt x="50" y="44"/>
                    <a:pt x="51" y="44"/>
                    <a:pt x="51" y="44"/>
                  </a:cubicBezTo>
                  <a:cubicBezTo>
                    <a:pt x="55" y="43"/>
                    <a:pt x="57" y="42"/>
                    <a:pt x="59" y="44"/>
                  </a:cubicBezTo>
                  <a:cubicBezTo>
                    <a:pt x="60" y="44"/>
                    <a:pt x="60" y="43"/>
                    <a:pt x="60" y="43"/>
                  </a:cubicBezTo>
                  <a:cubicBezTo>
                    <a:pt x="62" y="43"/>
                    <a:pt x="63" y="44"/>
                    <a:pt x="63" y="45"/>
                  </a:cubicBezTo>
                  <a:cubicBezTo>
                    <a:pt x="63" y="46"/>
                    <a:pt x="62" y="47"/>
                    <a:pt x="61" y="48"/>
                  </a:cubicBezTo>
                  <a:cubicBezTo>
                    <a:pt x="60" y="48"/>
                    <a:pt x="59" y="47"/>
                    <a:pt x="59" y="46"/>
                  </a:cubicBezTo>
                  <a:cubicBezTo>
                    <a:pt x="59" y="46"/>
                    <a:pt x="59" y="45"/>
                    <a:pt x="59" y="45"/>
                  </a:cubicBezTo>
                  <a:cubicBezTo>
                    <a:pt x="56" y="44"/>
                    <a:pt x="54" y="44"/>
                    <a:pt x="51" y="45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1" y="46"/>
                    <a:pt x="51" y="46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50" y="47"/>
                    <a:pt x="50" y="47"/>
                    <a:pt x="51" y="47"/>
                  </a:cubicBezTo>
                  <a:cubicBezTo>
                    <a:pt x="53" y="47"/>
                    <a:pt x="54" y="46"/>
                    <a:pt x="57" y="50"/>
                  </a:cubicBezTo>
                  <a:cubicBezTo>
                    <a:pt x="58" y="50"/>
                    <a:pt x="58" y="50"/>
                    <a:pt x="59" y="50"/>
                  </a:cubicBezTo>
                  <a:cubicBezTo>
                    <a:pt x="60" y="51"/>
                    <a:pt x="60" y="52"/>
                    <a:pt x="59" y="53"/>
                  </a:cubicBezTo>
                  <a:cubicBezTo>
                    <a:pt x="58" y="54"/>
                    <a:pt x="57" y="54"/>
                    <a:pt x="56" y="53"/>
                  </a:cubicBezTo>
                  <a:cubicBezTo>
                    <a:pt x="55" y="53"/>
                    <a:pt x="55" y="52"/>
                    <a:pt x="56" y="51"/>
                  </a:cubicBezTo>
                  <a:cubicBezTo>
                    <a:pt x="54" y="48"/>
                    <a:pt x="52" y="48"/>
                    <a:pt x="51" y="48"/>
                  </a:cubicBezTo>
                  <a:cubicBezTo>
                    <a:pt x="51" y="48"/>
                    <a:pt x="50" y="48"/>
                    <a:pt x="49" y="48"/>
                  </a:cubicBezTo>
                  <a:cubicBezTo>
                    <a:pt x="49" y="48"/>
                    <a:pt x="49" y="48"/>
                    <a:pt x="49" y="49"/>
                  </a:cubicBezTo>
                  <a:cubicBezTo>
                    <a:pt x="54" y="51"/>
                    <a:pt x="54" y="53"/>
                    <a:pt x="55" y="55"/>
                  </a:cubicBezTo>
                  <a:cubicBezTo>
                    <a:pt x="55" y="56"/>
                    <a:pt x="55" y="58"/>
                    <a:pt x="58" y="60"/>
                  </a:cubicBezTo>
                  <a:cubicBezTo>
                    <a:pt x="59" y="59"/>
                    <a:pt x="60" y="59"/>
                    <a:pt x="61" y="60"/>
                  </a:cubicBezTo>
                  <a:cubicBezTo>
                    <a:pt x="62" y="61"/>
                    <a:pt x="62" y="62"/>
                    <a:pt x="61" y="63"/>
                  </a:cubicBezTo>
                  <a:cubicBezTo>
                    <a:pt x="60" y="64"/>
                    <a:pt x="59" y="64"/>
                    <a:pt x="58" y="63"/>
                  </a:cubicBezTo>
                  <a:cubicBezTo>
                    <a:pt x="58" y="62"/>
                    <a:pt x="57" y="62"/>
                    <a:pt x="57" y="61"/>
                  </a:cubicBezTo>
                  <a:cubicBezTo>
                    <a:pt x="54" y="59"/>
                    <a:pt x="53" y="57"/>
                    <a:pt x="53" y="55"/>
                  </a:cubicBezTo>
                  <a:cubicBezTo>
                    <a:pt x="53" y="53"/>
                    <a:pt x="53" y="52"/>
                    <a:pt x="49" y="50"/>
                  </a:cubicBezTo>
                  <a:cubicBezTo>
                    <a:pt x="49" y="50"/>
                    <a:pt x="49" y="51"/>
                    <a:pt x="49" y="51"/>
                  </a:cubicBezTo>
                  <a:cubicBezTo>
                    <a:pt x="49" y="51"/>
                    <a:pt x="50" y="52"/>
                    <a:pt x="49" y="53"/>
                  </a:cubicBezTo>
                  <a:cubicBezTo>
                    <a:pt x="49" y="53"/>
                    <a:pt x="49" y="53"/>
                    <a:pt x="48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6"/>
                    <a:pt x="50" y="58"/>
                    <a:pt x="51" y="60"/>
                  </a:cubicBezTo>
                  <a:cubicBezTo>
                    <a:pt x="51" y="60"/>
                    <a:pt x="52" y="61"/>
                    <a:pt x="52" y="61"/>
                  </a:cubicBezTo>
                  <a:cubicBezTo>
                    <a:pt x="53" y="62"/>
                    <a:pt x="52" y="64"/>
                    <a:pt x="51" y="64"/>
                  </a:cubicBezTo>
                  <a:cubicBezTo>
                    <a:pt x="50" y="64"/>
                    <a:pt x="49" y="64"/>
                    <a:pt x="49" y="63"/>
                  </a:cubicBezTo>
                  <a:cubicBezTo>
                    <a:pt x="48" y="62"/>
                    <a:pt x="48" y="61"/>
                    <a:pt x="49" y="61"/>
                  </a:cubicBezTo>
                  <a:cubicBezTo>
                    <a:pt x="49" y="59"/>
                    <a:pt x="48" y="56"/>
                    <a:pt x="47" y="54"/>
                  </a:cubicBezTo>
                  <a:cubicBezTo>
                    <a:pt x="47" y="54"/>
                    <a:pt x="47" y="53"/>
                    <a:pt x="47" y="53"/>
                  </a:cubicBezTo>
                  <a:cubicBezTo>
                    <a:pt x="47" y="54"/>
                    <a:pt x="47" y="55"/>
                    <a:pt x="47" y="56"/>
                  </a:cubicBezTo>
                  <a:cubicBezTo>
                    <a:pt x="46" y="56"/>
                    <a:pt x="45" y="53"/>
                    <a:pt x="45" y="53"/>
                  </a:cubicBezTo>
                  <a:cubicBezTo>
                    <a:pt x="45" y="53"/>
                    <a:pt x="44" y="54"/>
                    <a:pt x="44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3" y="54"/>
                    <a:pt x="43" y="57"/>
                    <a:pt x="44" y="59"/>
                  </a:cubicBezTo>
                  <a:cubicBezTo>
                    <a:pt x="45" y="59"/>
                    <a:pt x="45" y="60"/>
                    <a:pt x="45" y="61"/>
                  </a:cubicBezTo>
                  <a:cubicBezTo>
                    <a:pt x="45" y="62"/>
                    <a:pt x="45" y="63"/>
                    <a:pt x="43" y="63"/>
                  </a:cubicBezTo>
                  <a:cubicBezTo>
                    <a:pt x="42" y="63"/>
                    <a:pt x="41" y="62"/>
                    <a:pt x="41" y="61"/>
                  </a:cubicBezTo>
                  <a:cubicBezTo>
                    <a:pt x="41" y="60"/>
                    <a:pt x="42" y="60"/>
                    <a:pt x="42" y="60"/>
                  </a:cubicBezTo>
                  <a:cubicBezTo>
                    <a:pt x="42" y="58"/>
                    <a:pt x="42" y="57"/>
                    <a:pt x="42" y="56"/>
                  </a:cubicBezTo>
                  <a:cubicBezTo>
                    <a:pt x="41" y="55"/>
                    <a:pt x="41" y="54"/>
                    <a:pt x="41" y="54"/>
                  </a:cubicBezTo>
                  <a:cubicBezTo>
                    <a:pt x="40" y="54"/>
                    <a:pt x="40" y="55"/>
                    <a:pt x="40" y="56"/>
                  </a:cubicBezTo>
                  <a:cubicBezTo>
                    <a:pt x="38" y="59"/>
                    <a:pt x="36" y="62"/>
                    <a:pt x="34" y="64"/>
                  </a:cubicBezTo>
                  <a:cubicBezTo>
                    <a:pt x="34" y="64"/>
                    <a:pt x="35" y="65"/>
                    <a:pt x="34" y="66"/>
                  </a:cubicBezTo>
                  <a:cubicBezTo>
                    <a:pt x="34" y="67"/>
                    <a:pt x="32" y="67"/>
                    <a:pt x="31" y="67"/>
                  </a:cubicBezTo>
                  <a:cubicBezTo>
                    <a:pt x="30" y="66"/>
                    <a:pt x="30" y="65"/>
                    <a:pt x="30" y="64"/>
                  </a:cubicBezTo>
                  <a:cubicBezTo>
                    <a:pt x="31" y="63"/>
                    <a:pt x="32" y="62"/>
                    <a:pt x="33" y="63"/>
                  </a:cubicBezTo>
                  <a:cubicBezTo>
                    <a:pt x="35" y="61"/>
                    <a:pt x="37" y="58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7" y="54"/>
                    <a:pt x="39" y="52"/>
                    <a:pt x="39" y="51"/>
                  </a:cubicBezTo>
                  <a:cubicBezTo>
                    <a:pt x="37" y="52"/>
                    <a:pt x="36" y="54"/>
                    <a:pt x="34" y="56"/>
                  </a:cubicBezTo>
                  <a:cubicBezTo>
                    <a:pt x="35" y="57"/>
                    <a:pt x="35" y="58"/>
                    <a:pt x="34" y="59"/>
                  </a:cubicBezTo>
                  <a:cubicBezTo>
                    <a:pt x="33" y="60"/>
                    <a:pt x="32" y="60"/>
                    <a:pt x="31" y="59"/>
                  </a:cubicBezTo>
                  <a:cubicBezTo>
                    <a:pt x="30" y="58"/>
                    <a:pt x="30" y="57"/>
                    <a:pt x="31" y="56"/>
                  </a:cubicBezTo>
                  <a:cubicBezTo>
                    <a:pt x="32" y="56"/>
                    <a:pt x="32" y="55"/>
                    <a:pt x="33" y="55"/>
                  </a:cubicBezTo>
                  <a:cubicBezTo>
                    <a:pt x="34" y="54"/>
                    <a:pt x="36" y="52"/>
                    <a:pt x="37" y="51"/>
                  </a:cubicBezTo>
                  <a:cubicBezTo>
                    <a:pt x="36" y="51"/>
                    <a:pt x="35" y="51"/>
                    <a:pt x="34" y="51"/>
                  </a:cubicBezTo>
                  <a:cubicBezTo>
                    <a:pt x="33" y="50"/>
                    <a:pt x="31" y="50"/>
                    <a:pt x="28" y="52"/>
                  </a:cubicBezTo>
                  <a:cubicBezTo>
                    <a:pt x="29" y="53"/>
                    <a:pt x="28" y="54"/>
                    <a:pt x="27" y="54"/>
                  </a:cubicBezTo>
                  <a:cubicBezTo>
                    <a:pt x="26" y="55"/>
                    <a:pt x="25" y="54"/>
                    <a:pt x="25" y="53"/>
                  </a:cubicBezTo>
                  <a:cubicBezTo>
                    <a:pt x="24" y="52"/>
                    <a:pt x="25" y="51"/>
                    <a:pt x="26" y="51"/>
                  </a:cubicBezTo>
                  <a:cubicBezTo>
                    <a:pt x="26" y="50"/>
                    <a:pt x="27" y="50"/>
                    <a:pt x="27" y="51"/>
                  </a:cubicBezTo>
                  <a:cubicBezTo>
                    <a:pt x="31" y="48"/>
                    <a:pt x="33" y="49"/>
                    <a:pt x="35" y="49"/>
                  </a:cubicBezTo>
                  <a:cubicBezTo>
                    <a:pt x="35" y="49"/>
                    <a:pt x="36" y="49"/>
                    <a:pt x="36" y="49"/>
                  </a:cubicBezTo>
                  <a:cubicBezTo>
                    <a:pt x="36" y="49"/>
                    <a:pt x="36" y="49"/>
                    <a:pt x="37" y="49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5" y="48"/>
                    <a:pt x="34" y="48"/>
                    <a:pt x="33" y="47"/>
                  </a:cubicBezTo>
                  <a:cubicBezTo>
                    <a:pt x="32" y="48"/>
                    <a:pt x="32" y="48"/>
                    <a:pt x="31" y="48"/>
                  </a:cubicBezTo>
                  <a:cubicBezTo>
                    <a:pt x="30" y="48"/>
                    <a:pt x="29" y="47"/>
                    <a:pt x="29" y="46"/>
                  </a:cubicBezTo>
                  <a:cubicBezTo>
                    <a:pt x="29" y="45"/>
                    <a:pt x="30" y="44"/>
                    <a:pt x="31" y="44"/>
                  </a:cubicBezTo>
                  <a:cubicBezTo>
                    <a:pt x="32" y="44"/>
                    <a:pt x="33" y="45"/>
                    <a:pt x="33" y="46"/>
                  </a:cubicBezTo>
                  <a:cubicBezTo>
                    <a:pt x="34" y="46"/>
                    <a:pt x="35" y="46"/>
                    <a:pt x="35" y="46"/>
                  </a:cubicBezTo>
                  <a:cubicBezTo>
                    <a:pt x="35" y="46"/>
                    <a:pt x="36" y="46"/>
                    <a:pt x="36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3" y="44"/>
                    <a:pt x="30" y="43"/>
                    <a:pt x="24" y="43"/>
                  </a:cubicBezTo>
                  <a:cubicBezTo>
                    <a:pt x="24" y="44"/>
                    <a:pt x="23" y="45"/>
                    <a:pt x="22" y="45"/>
                  </a:cubicBezTo>
                  <a:cubicBezTo>
                    <a:pt x="21" y="45"/>
                    <a:pt x="20" y="44"/>
                    <a:pt x="20" y="43"/>
                  </a:cubicBezTo>
                  <a:close/>
                  <a:moveTo>
                    <a:pt x="39" y="41"/>
                  </a:moveTo>
                  <a:cubicBezTo>
                    <a:pt x="39" y="40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40"/>
                    <a:pt x="40" y="41"/>
                  </a:cubicBezTo>
                  <a:cubicBezTo>
                    <a:pt x="40" y="41"/>
                    <a:pt x="40" y="41"/>
                    <a:pt x="39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1636713" y="6529388"/>
              <a:ext cx="328613" cy="331788"/>
            </a:xfrm>
            <a:custGeom>
              <a:avLst/>
              <a:gdLst>
                <a:gd name="T0" fmla="*/ 25 w 90"/>
                <a:gd name="T1" fmla="*/ 60 h 91"/>
                <a:gd name="T2" fmla="*/ 78 w 90"/>
                <a:gd name="T3" fmla="*/ 74 h 91"/>
                <a:gd name="T4" fmla="*/ 58 w 90"/>
                <a:gd name="T5" fmla="*/ 20 h 91"/>
                <a:gd name="T6" fmla="*/ 38 w 90"/>
                <a:gd name="T7" fmla="*/ 68 h 91"/>
                <a:gd name="T8" fmla="*/ 43 w 90"/>
                <a:gd name="T9" fmla="*/ 52 h 91"/>
                <a:gd name="T10" fmla="*/ 42 w 90"/>
                <a:gd name="T11" fmla="*/ 52 h 91"/>
                <a:gd name="T12" fmla="*/ 34 w 90"/>
                <a:gd name="T13" fmla="*/ 60 h 91"/>
                <a:gd name="T14" fmla="*/ 41 w 90"/>
                <a:gd name="T15" fmla="*/ 52 h 91"/>
                <a:gd name="T16" fmla="*/ 38 w 90"/>
                <a:gd name="T17" fmla="*/ 50 h 91"/>
                <a:gd name="T18" fmla="*/ 29 w 90"/>
                <a:gd name="T19" fmla="*/ 52 h 91"/>
                <a:gd name="T20" fmla="*/ 38 w 90"/>
                <a:gd name="T21" fmla="*/ 48 h 91"/>
                <a:gd name="T22" fmla="*/ 35 w 90"/>
                <a:gd name="T23" fmla="*/ 47 h 91"/>
                <a:gd name="T24" fmla="*/ 23 w 90"/>
                <a:gd name="T25" fmla="*/ 44 h 91"/>
                <a:gd name="T26" fmla="*/ 27 w 90"/>
                <a:gd name="T27" fmla="*/ 45 h 91"/>
                <a:gd name="T28" fmla="*/ 40 w 90"/>
                <a:gd name="T29" fmla="*/ 44 h 91"/>
                <a:gd name="T30" fmla="*/ 34 w 90"/>
                <a:gd name="T31" fmla="*/ 38 h 91"/>
                <a:gd name="T32" fmla="*/ 33 w 90"/>
                <a:gd name="T33" fmla="*/ 35 h 91"/>
                <a:gd name="T34" fmla="*/ 40 w 90"/>
                <a:gd name="T35" fmla="*/ 42 h 91"/>
                <a:gd name="T36" fmla="*/ 41 w 90"/>
                <a:gd name="T37" fmla="*/ 40 h 91"/>
                <a:gd name="T38" fmla="*/ 40 w 90"/>
                <a:gd name="T39" fmla="*/ 37 h 91"/>
                <a:gd name="T40" fmla="*/ 34 w 90"/>
                <a:gd name="T41" fmla="*/ 27 h 91"/>
                <a:gd name="T42" fmla="*/ 40 w 90"/>
                <a:gd name="T43" fmla="*/ 35 h 91"/>
                <a:gd name="T44" fmla="*/ 43 w 90"/>
                <a:gd name="T45" fmla="*/ 37 h 91"/>
                <a:gd name="T46" fmla="*/ 42 w 90"/>
                <a:gd name="T47" fmla="*/ 26 h 91"/>
                <a:gd name="T48" fmla="*/ 45 w 90"/>
                <a:gd name="T49" fmla="*/ 37 h 91"/>
                <a:gd name="T50" fmla="*/ 48 w 90"/>
                <a:gd name="T51" fmla="*/ 30 h 91"/>
                <a:gd name="T52" fmla="*/ 52 w 90"/>
                <a:gd name="T53" fmla="*/ 29 h 91"/>
                <a:gd name="T54" fmla="*/ 48 w 90"/>
                <a:gd name="T55" fmla="*/ 39 h 91"/>
                <a:gd name="T56" fmla="*/ 49 w 90"/>
                <a:gd name="T57" fmla="*/ 40 h 91"/>
                <a:gd name="T58" fmla="*/ 54 w 90"/>
                <a:gd name="T59" fmla="*/ 33 h 91"/>
                <a:gd name="T60" fmla="*/ 57 w 90"/>
                <a:gd name="T61" fmla="*/ 35 h 91"/>
                <a:gd name="T62" fmla="*/ 50 w 90"/>
                <a:gd name="T63" fmla="*/ 41 h 91"/>
                <a:gd name="T64" fmla="*/ 64 w 90"/>
                <a:gd name="T65" fmla="*/ 35 h 91"/>
                <a:gd name="T66" fmla="*/ 67 w 90"/>
                <a:gd name="T67" fmla="*/ 36 h 91"/>
                <a:gd name="T68" fmla="*/ 52 w 90"/>
                <a:gd name="T69" fmla="*/ 41 h 91"/>
                <a:gd name="T70" fmla="*/ 55 w 90"/>
                <a:gd name="T71" fmla="*/ 43 h 91"/>
                <a:gd name="T72" fmla="*/ 64 w 90"/>
                <a:gd name="T73" fmla="*/ 41 h 91"/>
                <a:gd name="T74" fmla="*/ 62 w 90"/>
                <a:gd name="T75" fmla="*/ 44 h 91"/>
                <a:gd name="T76" fmla="*/ 57 w 90"/>
                <a:gd name="T77" fmla="*/ 45 h 91"/>
                <a:gd name="T78" fmla="*/ 53 w 90"/>
                <a:gd name="T79" fmla="*/ 48 h 91"/>
                <a:gd name="T80" fmla="*/ 64 w 90"/>
                <a:gd name="T81" fmla="*/ 50 h 91"/>
                <a:gd name="T82" fmla="*/ 56 w 90"/>
                <a:gd name="T83" fmla="*/ 50 h 91"/>
                <a:gd name="T84" fmla="*/ 62 w 90"/>
                <a:gd name="T85" fmla="*/ 59 h 91"/>
                <a:gd name="T86" fmla="*/ 61 w 90"/>
                <a:gd name="T87" fmla="*/ 63 h 91"/>
                <a:gd name="T88" fmla="*/ 54 w 90"/>
                <a:gd name="T89" fmla="*/ 53 h 91"/>
                <a:gd name="T90" fmla="*/ 55 w 90"/>
                <a:gd name="T91" fmla="*/ 57 h 91"/>
                <a:gd name="T92" fmla="*/ 54 w 90"/>
                <a:gd name="T93" fmla="*/ 60 h 91"/>
                <a:gd name="T94" fmla="*/ 49 w 90"/>
                <a:gd name="T95" fmla="*/ 56 h 91"/>
                <a:gd name="T96" fmla="*/ 50 w 90"/>
                <a:gd name="T97" fmla="*/ 66 h 91"/>
                <a:gd name="T98" fmla="*/ 48 w 90"/>
                <a:gd name="T99" fmla="*/ 55 h 91"/>
                <a:gd name="T100" fmla="*/ 47 w 90"/>
                <a:gd name="T101" fmla="*/ 53 h 91"/>
                <a:gd name="T102" fmla="*/ 43 w 90"/>
                <a:gd name="T103" fmla="*/ 60 h 91"/>
                <a:gd name="T104" fmla="*/ 45 w 90"/>
                <a:gd name="T105" fmla="*/ 54 h 91"/>
                <a:gd name="T106" fmla="*/ 40 w 90"/>
                <a:gd name="T107" fmla="*/ 64 h 91"/>
                <a:gd name="T108" fmla="*/ 41 w 90"/>
                <a:gd name="T109" fmla="*/ 49 h 91"/>
                <a:gd name="T110" fmla="*/ 41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24"/>
                  </a:moveTo>
                  <a:cubicBezTo>
                    <a:pt x="13" y="22"/>
                    <a:pt x="4" y="25"/>
                    <a:pt x="2" y="40"/>
                  </a:cubicBezTo>
                  <a:cubicBezTo>
                    <a:pt x="0" y="58"/>
                    <a:pt x="13" y="62"/>
                    <a:pt x="25" y="60"/>
                  </a:cubicBezTo>
                  <a:cubicBezTo>
                    <a:pt x="19" y="71"/>
                    <a:pt x="18" y="84"/>
                    <a:pt x="36" y="88"/>
                  </a:cubicBezTo>
                  <a:cubicBezTo>
                    <a:pt x="48" y="91"/>
                    <a:pt x="54" y="86"/>
                    <a:pt x="56" y="79"/>
                  </a:cubicBezTo>
                  <a:cubicBezTo>
                    <a:pt x="63" y="83"/>
                    <a:pt x="70" y="83"/>
                    <a:pt x="78" y="74"/>
                  </a:cubicBezTo>
                  <a:cubicBezTo>
                    <a:pt x="86" y="64"/>
                    <a:pt x="85" y="56"/>
                    <a:pt x="79" y="51"/>
                  </a:cubicBezTo>
                  <a:cubicBezTo>
                    <a:pt x="86" y="47"/>
                    <a:pt x="90" y="40"/>
                    <a:pt x="85" y="28"/>
                  </a:cubicBezTo>
                  <a:cubicBezTo>
                    <a:pt x="78" y="13"/>
                    <a:pt x="67" y="14"/>
                    <a:pt x="58" y="20"/>
                  </a:cubicBezTo>
                  <a:cubicBezTo>
                    <a:pt x="58" y="9"/>
                    <a:pt x="52" y="0"/>
                    <a:pt x="37" y="3"/>
                  </a:cubicBezTo>
                  <a:cubicBezTo>
                    <a:pt x="23" y="6"/>
                    <a:pt x="20" y="15"/>
                    <a:pt x="22" y="24"/>
                  </a:cubicBezTo>
                  <a:close/>
                  <a:moveTo>
                    <a:pt x="38" y="68"/>
                  </a:moveTo>
                  <a:cubicBezTo>
                    <a:pt x="37" y="68"/>
                    <a:pt x="36" y="67"/>
                    <a:pt x="37" y="65"/>
                  </a:cubicBezTo>
                  <a:cubicBezTo>
                    <a:pt x="37" y="65"/>
                    <a:pt x="38" y="64"/>
                    <a:pt x="38" y="64"/>
                  </a:cubicBezTo>
                  <a:cubicBezTo>
                    <a:pt x="39" y="58"/>
                    <a:pt x="41" y="54"/>
                    <a:pt x="43" y="52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2"/>
                    <a:pt x="43" y="52"/>
                    <a:pt x="42" y="52"/>
                  </a:cubicBezTo>
                  <a:cubicBezTo>
                    <a:pt x="41" y="54"/>
                    <a:pt x="39" y="56"/>
                    <a:pt x="37" y="57"/>
                  </a:cubicBezTo>
                  <a:cubicBezTo>
                    <a:pt x="37" y="58"/>
                    <a:pt x="37" y="59"/>
                    <a:pt x="37" y="59"/>
                  </a:cubicBezTo>
                  <a:cubicBezTo>
                    <a:pt x="36" y="60"/>
                    <a:pt x="35" y="60"/>
                    <a:pt x="34" y="60"/>
                  </a:cubicBezTo>
                  <a:cubicBezTo>
                    <a:pt x="33" y="59"/>
                    <a:pt x="33" y="58"/>
                    <a:pt x="34" y="57"/>
                  </a:cubicBezTo>
                  <a:cubicBezTo>
                    <a:pt x="34" y="56"/>
                    <a:pt x="35" y="56"/>
                    <a:pt x="36" y="56"/>
                  </a:cubicBezTo>
                  <a:cubicBezTo>
                    <a:pt x="38" y="55"/>
                    <a:pt x="39" y="54"/>
                    <a:pt x="41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1"/>
                    <a:pt x="41" y="50"/>
                  </a:cubicBezTo>
                  <a:cubicBezTo>
                    <a:pt x="40" y="51"/>
                    <a:pt x="39" y="50"/>
                    <a:pt x="38" y="50"/>
                  </a:cubicBezTo>
                  <a:cubicBezTo>
                    <a:pt x="37" y="49"/>
                    <a:pt x="36" y="49"/>
                    <a:pt x="33" y="51"/>
                  </a:cubicBezTo>
                  <a:cubicBezTo>
                    <a:pt x="33" y="52"/>
                    <a:pt x="33" y="53"/>
                    <a:pt x="32" y="53"/>
                  </a:cubicBezTo>
                  <a:cubicBezTo>
                    <a:pt x="31" y="54"/>
                    <a:pt x="29" y="53"/>
                    <a:pt x="29" y="52"/>
                  </a:cubicBezTo>
                  <a:cubicBezTo>
                    <a:pt x="29" y="51"/>
                    <a:pt x="29" y="50"/>
                    <a:pt x="30" y="49"/>
                  </a:cubicBezTo>
                  <a:cubicBezTo>
                    <a:pt x="31" y="49"/>
                    <a:pt x="31" y="49"/>
                    <a:pt x="32" y="49"/>
                  </a:cubicBezTo>
                  <a:cubicBezTo>
                    <a:pt x="35" y="47"/>
                    <a:pt x="37" y="48"/>
                    <a:pt x="38" y="48"/>
                  </a:cubicBezTo>
                  <a:cubicBezTo>
                    <a:pt x="38" y="48"/>
                    <a:pt x="39" y="48"/>
                    <a:pt x="38" y="47"/>
                  </a:cubicBezTo>
                  <a:cubicBezTo>
                    <a:pt x="38" y="47"/>
                    <a:pt x="38" y="46"/>
                    <a:pt x="38" y="46"/>
                  </a:cubicBezTo>
                  <a:cubicBezTo>
                    <a:pt x="37" y="47"/>
                    <a:pt x="36" y="47"/>
                    <a:pt x="35" y="47"/>
                  </a:cubicBezTo>
                  <a:cubicBezTo>
                    <a:pt x="31" y="48"/>
                    <a:pt x="29" y="48"/>
                    <a:pt x="26" y="46"/>
                  </a:cubicBezTo>
                  <a:cubicBezTo>
                    <a:pt x="26" y="46"/>
                    <a:pt x="25" y="46"/>
                    <a:pt x="25" y="46"/>
                  </a:cubicBezTo>
                  <a:cubicBezTo>
                    <a:pt x="24" y="46"/>
                    <a:pt x="23" y="45"/>
                    <a:pt x="23" y="44"/>
                  </a:cubicBezTo>
                  <a:cubicBezTo>
                    <a:pt x="23" y="43"/>
                    <a:pt x="24" y="42"/>
                    <a:pt x="25" y="42"/>
                  </a:cubicBezTo>
                  <a:cubicBezTo>
                    <a:pt x="26" y="42"/>
                    <a:pt x="27" y="43"/>
                    <a:pt x="27" y="44"/>
                  </a:cubicBezTo>
                  <a:cubicBezTo>
                    <a:pt x="27" y="44"/>
                    <a:pt x="27" y="45"/>
                    <a:pt x="27" y="45"/>
                  </a:cubicBezTo>
                  <a:cubicBezTo>
                    <a:pt x="29" y="47"/>
                    <a:pt x="31" y="46"/>
                    <a:pt x="35" y="45"/>
                  </a:cubicBezTo>
                  <a:cubicBezTo>
                    <a:pt x="35" y="45"/>
                    <a:pt x="35" y="45"/>
                    <a:pt x="36" y="45"/>
                  </a:cubicBezTo>
                  <a:cubicBezTo>
                    <a:pt x="36" y="44"/>
                    <a:pt x="40" y="45"/>
                    <a:pt x="40" y="44"/>
                  </a:cubicBezTo>
                  <a:cubicBezTo>
                    <a:pt x="40" y="44"/>
                    <a:pt x="39" y="43"/>
                    <a:pt x="39" y="42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8" y="40"/>
                    <a:pt x="38" y="39"/>
                    <a:pt x="34" y="38"/>
                  </a:cubicBezTo>
                  <a:cubicBezTo>
                    <a:pt x="34" y="39"/>
                    <a:pt x="33" y="39"/>
                    <a:pt x="32" y="39"/>
                  </a:cubicBezTo>
                  <a:cubicBezTo>
                    <a:pt x="31" y="38"/>
                    <a:pt x="30" y="37"/>
                    <a:pt x="31" y="36"/>
                  </a:cubicBezTo>
                  <a:cubicBezTo>
                    <a:pt x="31" y="35"/>
                    <a:pt x="32" y="35"/>
                    <a:pt x="33" y="35"/>
                  </a:cubicBezTo>
                  <a:cubicBezTo>
                    <a:pt x="34" y="35"/>
                    <a:pt x="34" y="36"/>
                    <a:pt x="35" y="36"/>
                  </a:cubicBezTo>
                  <a:cubicBezTo>
                    <a:pt x="39" y="38"/>
                    <a:pt x="40" y="39"/>
                    <a:pt x="40" y="41"/>
                  </a:cubicBezTo>
                  <a:cubicBezTo>
                    <a:pt x="40" y="41"/>
                    <a:pt x="40" y="42"/>
                    <a:pt x="40" y="42"/>
                  </a:cubicBezTo>
                  <a:cubicBezTo>
                    <a:pt x="40" y="42"/>
                    <a:pt x="41" y="42"/>
                    <a:pt x="41" y="42"/>
                  </a:cubicBezTo>
                  <a:cubicBezTo>
                    <a:pt x="41" y="42"/>
                    <a:pt x="40" y="41"/>
                    <a:pt x="42" y="41"/>
                  </a:cubicBezTo>
                  <a:cubicBezTo>
                    <a:pt x="41" y="41"/>
                    <a:pt x="41" y="40"/>
                    <a:pt x="41" y="40"/>
                  </a:cubicBezTo>
                  <a:cubicBezTo>
                    <a:pt x="42" y="40"/>
                    <a:pt x="42" y="41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2" y="38"/>
                    <a:pt x="41" y="37"/>
                    <a:pt x="40" y="37"/>
                  </a:cubicBezTo>
                  <a:cubicBezTo>
                    <a:pt x="38" y="36"/>
                    <a:pt x="36" y="36"/>
                    <a:pt x="34" y="31"/>
                  </a:cubicBezTo>
                  <a:cubicBezTo>
                    <a:pt x="34" y="31"/>
                    <a:pt x="33" y="31"/>
                    <a:pt x="33" y="30"/>
                  </a:cubicBezTo>
                  <a:cubicBezTo>
                    <a:pt x="32" y="29"/>
                    <a:pt x="33" y="28"/>
                    <a:pt x="34" y="27"/>
                  </a:cubicBezTo>
                  <a:cubicBezTo>
                    <a:pt x="35" y="27"/>
                    <a:pt x="36" y="27"/>
                    <a:pt x="37" y="28"/>
                  </a:cubicBezTo>
                  <a:cubicBezTo>
                    <a:pt x="37" y="29"/>
                    <a:pt x="37" y="30"/>
                    <a:pt x="36" y="31"/>
                  </a:cubicBezTo>
                  <a:cubicBezTo>
                    <a:pt x="37" y="34"/>
                    <a:pt x="39" y="35"/>
                    <a:pt x="40" y="35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5"/>
                    <a:pt x="42" y="32"/>
                    <a:pt x="42" y="30"/>
                  </a:cubicBezTo>
                  <a:cubicBezTo>
                    <a:pt x="41" y="30"/>
                    <a:pt x="41" y="30"/>
                    <a:pt x="41" y="29"/>
                  </a:cubicBezTo>
                  <a:cubicBezTo>
                    <a:pt x="40" y="28"/>
                    <a:pt x="41" y="27"/>
                    <a:pt x="42" y="26"/>
                  </a:cubicBezTo>
                  <a:cubicBezTo>
                    <a:pt x="43" y="26"/>
                    <a:pt x="44" y="27"/>
                    <a:pt x="45" y="28"/>
                  </a:cubicBezTo>
                  <a:cubicBezTo>
                    <a:pt x="45" y="29"/>
                    <a:pt x="44" y="30"/>
                    <a:pt x="44" y="30"/>
                  </a:cubicBezTo>
                  <a:cubicBezTo>
                    <a:pt x="44" y="32"/>
                    <a:pt x="44" y="35"/>
                    <a:pt x="45" y="37"/>
                  </a:cubicBezTo>
                  <a:cubicBezTo>
                    <a:pt x="45" y="38"/>
                    <a:pt x="45" y="39"/>
                    <a:pt x="46" y="40"/>
                  </a:cubicBezTo>
                  <a:cubicBezTo>
                    <a:pt x="46" y="39"/>
                    <a:pt x="46" y="38"/>
                    <a:pt x="46" y="38"/>
                  </a:cubicBezTo>
                  <a:cubicBezTo>
                    <a:pt x="46" y="34"/>
                    <a:pt x="46" y="32"/>
                    <a:pt x="48" y="30"/>
                  </a:cubicBezTo>
                  <a:cubicBezTo>
                    <a:pt x="48" y="30"/>
                    <a:pt x="48" y="29"/>
                    <a:pt x="48" y="29"/>
                  </a:cubicBezTo>
                  <a:cubicBezTo>
                    <a:pt x="48" y="28"/>
                    <a:pt x="49" y="27"/>
                    <a:pt x="50" y="27"/>
                  </a:cubicBezTo>
                  <a:cubicBezTo>
                    <a:pt x="52" y="27"/>
                    <a:pt x="52" y="28"/>
                    <a:pt x="52" y="29"/>
                  </a:cubicBezTo>
                  <a:cubicBezTo>
                    <a:pt x="52" y="30"/>
                    <a:pt x="51" y="31"/>
                    <a:pt x="50" y="31"/>
                  </a:cubicBezTo>
                  <a:cubicBezTo>
                    <a:pt x="50" y="31"/>
                    <a:pt x="49" y="31"/>
                    <a:pt x="49" y="31"/>
                  </a:cubicBezTo>
                  <a:cubicBezTo>
                    <a:pt x="47" y="33"/>
                    <a:pt x="48" y="35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9" y="39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39"/>
                    <a:pt x="49" y="39"/>
                  </a:cubicBezTo>
                  <a:cubicBezTo>
                    <a:pt x="49" y="37"/>
                    <a:pt x="49" y="36"/>
                    <a:pt x="54" y="33"/>
                  </a:cubicBezTo>
                  <a:cubicBezTo>
                    <a:pt x="54" y="33"/>
                    <a:pt x="54" y="32"/>
                    <a:pt x="54" y="32"/>
                  </a:cubicBezTo>
                  <a:cubicBezTo>
                    <a:pt x="55" y="31"/>
                    <a:pt x="57" y="31"/>
                    <a:pt x="57" y="32"/>
                  </a:cubicBezTo>
                  <a:cubicBezTo>
                    <a:pt x="58" y="33"/>
                    <a:pt x="58" y="34"/>
                    <a:pt x="57" y="35"/>
                  </a:cubicBezTo>
                  <a:cubicBezTo>
                    <a:pt x="56" y="36"/>
                    <a:pt x="55" y="36"/>
                    <a:pt x="54" y="35"/>
                  </a:cubicBezTo>
                  <a:cubicBezTo>
                    <a:pt x="51" y="37"/>
                    <a:pt x="51" y="38"/>
                    <a:pt x="51" y="39"/>
                  </a:cubicBezTo>
                  <a:cubicBezTo>
                    <a:pt x="51" y="40"/>
                    <a:pt x="51" y="40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4" y="37"/>
                    <a:pt x="56" y="37"/>
                    <a:pt x="58" y="37"/>
                  </a:cubicBezTo>
                  <a:cubicBezTo>
                    <a:pt x="59" y="37"/>
                    <a:pt x="61" y="38"/>
                    <a:pt x="64" y="35"/>
                  </a:cubicBezTo>
                  <a:cubicBezTo>
                    <a:pt x="63" y="34"/>
                    <a:pt x="63" y="33"/>
                    <a:pt x="64" y="32"/>
                  </a:cubicBezTo>
                  <a:cubicBezTo>
                    <a:pt x="65" y="32"/>
                    <a:pt x="66" y="32"/>
                    <a:pt x="67" y="33"/>
                  </a:cubicBezTo>
                  <a:cubicBezTo>
                    <a:pt x="68" y="34"/>
                    <a:pt x="67" y="35"/>
                    <a:pt x="67" y="36"/>
                  </a:cubicBezTo>
                  <a:cubicBezTo>
                    <a:pt x="66" y="36"/>
                    <a:pt x="65" y="36"/>
                    <a:pt x="65" y="36"/>
                  </a:cubicBezTo>
                  <a:cubicBezTo>
                    <a:pt x="62" y="39"/>
                    <a:pt x="60" y="39"/>
                    <a:pt x="58" y="39"/>
                  </a:cubicBezTo>
                  <a:cubicBezTo>
                    <a:pt x="56" y="39"/>
                    <a:pt x="55" y="38"/>
                    <a:pt x="52" y="41"/>
                  </a:cubicBezTo>
                  <a:cubicBezTo>
                    <a:pt x="52" y="42"/>
                    <a:pt x="52" y="42"/>
                    <a:pt x="53" y="42"/>
                  </a:cubicBezTo>
                  <a:cubicBezTo>
                    <a:pt x="53" y="42"/>
                    <a:pt x="54" y="41"/>
                    <a:pt x="55" y="42"/>
                  </a:cubicBezTo>
                  <a:cubicBezTo>
                    <a:pt x="55" y="42"/>
                    <a:pt x="55" y="42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8" y="42"/>
                    <a:pt x="60" y="42"/>
                    <a:pt x="62" y="42"/>
                  </a:cubicBezTo>
                  <a:cubicBezTo>
                    <a:pt x="62" y="42"/>
                    <a:pt x="63" y="41"/>
                    <a:pt x="64" y="41"/>
                  </a:cubicBezTo>
                  <a:cubicBezTo>
                    <a:pt x="65" y="41"/>
                    <a:pt x="66" y="41"/>
                    <a:pt x="66" y="42"/>
                  </a:cubicBezTo>
                  <a:cubicBezTo>
                    <a:pt x="66" y="44"/>
                    <a:pt x="66" y="45"/>
                    <a:pt x="64" y="45"/>
                  </a:cubicBezTo>
                  <a:cubicBezTo>
                    <a:pt x="64" y="45"/>
                    <a:pt x="63" y="44"/>
                    <a:pt x="62" y="44"/>
                  </a:cubicBezTo>
                  <a:cubicBezTo>
                    <a:pt x="60" y="44"/>
                    <a:pt x="58" y="44"/>
                    <a:pt x="55" y="44"/>
                  </a:cubicBezTo>
                  <a:cubicBezTo>
                    <a:pt x="55" y="44"/>
                    <a:pt x="55" y="44"/>
                    <a:pt x="54" y="44"/>
                  </a:cubicBezTo>
                  <a:cubicBezTo>
                    <a:pt x="55" y="44"/>
                    <a:pt x="57" y="44"/>
                    <a:pt x="57" y="45"/>
                  </a:cubicBezTo>
                  <a:cubicBezTo>
                    <a:pt x="57" y="46"/>
                    <a:pt x="54" y="46"/>
                    <a:pt x="54" y="46"/>
                  </a:cubicBezTo>
                  <a:cubicBezTo>
                    <a:pt x="54" y="47"/>
                    <a:pt x="55" y="47"/>
                    <a:pt x="54" y="47"/>
                  </a:cubicBezTo>
                  <a:cubicBezTo>
                    <a:pt x="54" y="48"/>
                    <a:pt x="53" y="48"/>
                    <a:pt x="53" y="48"/>
                  </a:cubicBezTo>
                  <a:cubicBezTo>
                    <a:pt x="55" y="48"/>
                    <a:pt x="57" y="49"/>
                    <a:pt x="60" y="49"/>
                  </a:cubicBezTo>
                  <a:cubicBezTo>
                    <a:pt x="60" y="48"/>
                    <a:pt x="61" y="47"/>
                    <a:pt x="62" y="47"/>
                  </a:cubicBezTo>
                  <a:cubicBezTo>
                    <a:pt x="63" y="48"/>
                    <a:pt x="64" y="49"/>
                    <a:pt x="64" y="50"/>
                  </a:cubicBezTo>
                  <a:cubicBezTo>
                    <a:pt x="63" y="51"/>
                    <a:pt x="62" y="52"/>
                    <a:pt x="61" y="51"/>
                  </a:cubicBezTo>
                  <a:cubicBezTo>
                    <a:pt x="60" y="51"/>
                    <a:pt x="60" y="51"/>
                    <a:pt x="60" y="50"/>
                  </a:cubicBezTo>
                  <a:cubicBezTo>
                    <a:pt x="58" y="50"/>
                    <a:pt x="57" y="50"/>
                    <a:pt x="56" y="50"/>
                  </a:cubicBezTo>
                  <a:cubicBezTo>
                    <a:pt x="55" y="50"/>
                    <a:pt x="54" y="50"/>
                    <a:pt x="54" y="50"/>
                  </a:cubicBezTo>
                  <a:cubicBezTo>
                    <a:pt x="54" y="51"/>
                    <a:pt x="55" y="51"/>
                    <a:pt x="56" y="52"/>
                  </a:cubicBezTo>
                  <a:cubicBezTo>
                    <a:pt x="58" y="54"/>
                    <a:pt x="60" y="57"/>
                    <a:pt x="62" y="59"/>
                  </a:cubicBezTo>
                  <a:cubicBezTo>
                    <a:pt x="63" y="59"/>
                    <a:pt x="63" y="59"/>
                    <a:pt x="64" y="59"/>
                  </a:cubicBezTo>
                  <a:cubicBezTo>
                    <a:pt x="65" y="60"/>
                    <a:pt x="65" y="62"/>
                    <a:pt x="64" y="62"/>
                  </a:cubicBezTo>
                  <a:cubicBezTo>
                    <a:pt x="63" y="63"/>
                    <a:pt x="62" y="63"/>
                    <a:pt x="61" y="63"/>
                  </a:cubicBezTo>
                  <a:cubicBezTo>
                    <a:pt x="60" y="62"/>
                    <a:pt x="60" y="61"/>
                    <a:pt x="61" y="60"/>
                  </a:cubicBezTo>
                  <a:cubicBezTo>
                    <a:pt x="59" y="58"/>
                    <a:pt x="57" y="55"/>
                    <a:pt x="55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4"/>
                    <a:pt x="52" y="51"/>
                    <a:pt x="51" y="52"/>
                  </a:cubicBezTo>
                  <a:cubicBezTo>
                    <a:pt x="52" y="53"/>
                    <a:pt x="53" y="55"/>
                    <a:pt x="55" y="57"/>
                  </a:cubicBezTo>
                  <a:cubicBezTo>
                    <a:pt x="56" y="57"/>
                    <a:pt x="57" y="57"/>
                    <a:pt x="57" y="58"/>
                  </a:cubicBezTo>
                  <a:cubicBezTo>
                    <a:pt x="58" y="59"/>
                    <a:pt x="58" y="60"/>
                    <a:pt x="57" y="61"/>
                  </a:cubicBezTo>
                  <a:cubicBezTo>
                    <a:pt x="56" y="61"/>
                    <a:pt x="54" y="61"/>
                    <a:pt x="54" y="60"/>
                  </a:cubicBezTo>
                  <a:cubicBezTo>
                    <a:pt x="53" y="60"/>
                    <a:pt x="53" y="59"/>
                    <a:pt x="54" y="58"/>
                  </a:cubicBezTo>
                  <a:cubicBezTo>
                    <a:pt x="52" y="57"/>
                    <a:pt x="51" y="55"/>
                    <a:pt x="50" y="54"/>
                  </a:cubicBezTo>
                  <a:cubicBezTo>
                    <a:pt x="50" y="54"/>
                    <a:pt x="50" y="55"/>
                    <a:pt x="49" y="56"/>
                  </a:cubicBezTo>
                  <a:cubicBezTo>
                    <a:pt x="48" y="57"/>
                    <a:pt x="48" y="59"/>
                    <a:pt x="49" y="62"/>
                  </a:cubicBezTo>
                  <a:cubicBezTo>
                    <a:pt x="50" y="62"/>
                    <a:pt x="51" y="62"/>
                    <a:pt x="51" y="64"/>
                  </a:cubicBezTo>
                  <a:cubicBezTo>
                    <a:pt x="51" y="65"/>
                    <a:pt x="51" y="66"/>
                    <a:pt x="50" y="66"/>
                  </a:cubicBezTo>
                  <a:cubicBezTo>
                    <a:pt x="48" y="66"/>
                    <a:pt x="47" y="66"/>
                    <a:pt x="47" y="64"/>
                  </a:cubicBezTo>
                  <a:cubicBezTo>
                    <a:pt x="47" y="64"/>
                    <a:pt x="47" y="63"/>
                    <a:pt x="48" y="63"/>
                  </a:cubicBezTo>
                  <a:cubicBezTo>
                    <a:pt x="46" y="58"/>
                    <a:pt x="47" y="57"/>
                    <a:pt x="48" y="55"/>
                  </a:cubicBezTo>
                  <a:cubicBezTo>
                    <a:pt x="48" y="55"/>
                    <a:pt x="48" y="54"/>
                    <a:pt x="49" y="54"/>
                  </a:cubicBezTo>
                  <a:cubicBezTo>
                    <a:pt x="48" y="54"/>
                    <a:pt x="48" y="54"/>
                    <a:pt x="48" y="53"/>
                  </a:cubicBezTo>
                  <a:cubicBezTo>
                    <a:pt x="47" y="54"/>
                    <a:pt x="47" y="54"/>
                    <a:pt x="47" y="53"/>
                  </a:cubicBezTo>
                  <a:cubicBezTo>
                    <a:pt x="47" y="54"/>
                    <a:pt x="46" y="55"/>
                    <a:pt x="46" y="57"/>
                  </a:cubicBezTo>
                  <a:cubicBezTo>
                    <a:pt x="46" y="57"/>
                    <a:pt x="46" y="58"/>
                    <a:pt x="46" y="59"/>
                  </a:cubicBezTo>
                  <a:cubicBezTo>
                    <a:pt x="46" y="60"/>
                    <a:pt x="45" y="60"/>
                    <a:pt x="43" y="60"/>
                  </a:cubicBezTo>
                  <a:cubicBezTo>
                    <a:pt x="42" y="60"/>
                    <a:pt x="42" y="59"/>
                    <a:pt x="42" y="58"/>
                  </a:cubicBezTo>
                  <a:cubicBezTo>
                    <a:pt x="42" y="57"/>
                    <a:pt x="43" y="56"/>
                    <a:pt x="44" y="56"/>
                  </a:cubicBezTo>
                  <a:cubicBezTo>
                    <a:pt x="45" y="55"/>
                    <a:pt x="45" y="54"/>
                    <a:pt x="45" y="54"/>
                  </a:cubicBezTo>
                  <a:cubicBezTo>
                    <a:pt x="45" y="54"/>
                    <a:pt x="45" y="53"/>
                    <a:pt x="44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2" y="55"/>
                    <a:pt x="40" y="59"/>
                    <a:pt x="40" y="64"/>
                  </a:cubicBezTo>
                  <a:cubicBezTo>
                    <a:pt x="41" y="65"/>
                    <a:pt x="41" y="66"/>
                    <a:pt x="41" y="67"/>
                  </a:cubicBezTo>
                  <a:cubicBezTo>
                    <a:pt x="40" y="68"/>
                    <a:pt x="39" y="68"/>
                    <a:pt x="38" y="68"/>
                  </a:cubicBezTo>
                  <a:close/>
                  <a:moveTo>
                    <a:pt x="41" y="49"/>
                  </a:moveTo>
                  <a:cubicBezTo>
                    <a:pt x="40" y="49"/>
                    <a:pt x="39" y="49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41" y="48"/>
                    <a:pt x="41" y="48"/>
                  </a:cubicBezTo>
                  <a:cubicBezTo>
                    <a:pt x="41" y="48"/>
                    <a:pt x="41" y="49"/>
                    <a:pt x="41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871538" y="5759450"/>
              <a:ext cx="327025" cy="331788"/>
            </a:xfrm>
            <a:custGeom>
              <a:avLst/>
              <a:gdLst>
                <a:gd name="T0" fmla="*/ 25 w 90"/>
                <a:gd name="T1" fmla="*/ 60 h 91"/>
                <a:gd name="T2" fmla="*/ 78 w 90"/>
                <a:gd name="T3" fmla="*/ 74 h 91"/>
                <a:gd name="T4" fmla="*/ 59 w 90"/>
                <a:gd name="T5" fmla="*/ 20 h 91"/>
                <a:gd name="T6" fmla="*/ 39 w 90"/>
                <a:gd name="T7" fmla="*/ 68 h 91"/>
                <a:gd name="T8" fmla="*/ 43 w 90"/>
                <a:gd name="T9" fmla="*/ 52 h 91"/>
                <a:gd name="T10" fmla="*/ 43 w 90"/>
                <a:gd name="T11" fmla="*/ 53 h 91"/>
                <a:gd name="T12" fmla="*/ 34 w 90"/>
                <a:gd name="T13" fmla="*/ 60 h 91"/>
                <a:gd name="T14" fmla="*/ 41 w 90"/>
                <a:gd name="T15" fmla="*/ 52 h 91"/>
                <a:gd name="T16" fmla="*/ 38 w 90"/>
                <a:gd name="T17" fmla="*/ 50 h 91"/>
                <a:gd name="T18" fmla="*/ 29 w 90"/>
                <a:gd name="T19" fmla="*/ 52 h 91"/>
                <a:gd name="T20" fmla="*/ 39 w 90"/>
                <a:gd name="T21" fmla="*/ 48 h 91"/>
                <a:gd name="T22" fmla="*/ 35 w 90"/>
                <a:gd name="T23" fmla="*/ 47 h 91"/>
                <a:gd name="T24" fmla="*/ 23 w 90"/>
                <a:gd name="T25" fmla="*/ 44 h 91"/>
                <a:gd name="T26" fmla="*/ 27 w 90"/>
                <a:gd name="T27" fmla="*/ 45 h 91"/>
                <a:gd name="T28" fmla="*/ 40 w 90"/>
                <a:gd name="T29" fmla="*/ 44 h 91"/>
                <a:gd name="T30" fmla="*/ 35 w 90"/>
                <a:gd name="T31" fmla="*/ 38 h 91"/>
                <a:gd name="T32" fmla="*/ 34 w 90"/>
                <a:gd name="T33" fmla="*/ 35 h 91"/>
                <a:gd name="T34" fmla="*/ 41 w 90"/>
                <a:gd name="T35" fmla="*/ 42 h 91"/>
                <a:gd name="T36" fmla="*/ 41 w 90"/>
                <a:gd name="T37" fmla="*/ 41 h 91"/>
                <a:gd name="T38" fmla="*/ 40 w 90"/>
                <a:gd name="T39" fmla="*/ 37 h 91"/>
                <a:gd name="T40" fmla="*/ 34 w 90"/>
                <a:gd name="T41" fmla="*/ 28 h 91"/>
                <a:gd name="T42" fmla="*/ 40 w 90"/>
                <a:gd name="T43" fmla="*/ 36 h 91"/>
                <a:gd name="T44" fmla="*/ 44 w 90"/>
                <a:gd name="T45" fmla="*/ 37 h 91"/>
                <a:gd name="T46" fmla="*/ 42 w 90"/>
                <a:gd name="T47" fmla="*/ 27 h 91"/>
                <a:gd name="T48" fmla="*/ 45 w 90"/>
                <a:gd name="T49" fmla="*/ 37 h 91"/>
                <a:gd name="T50" fmla="*/ 49 w 90"/>
                <a:gd name="T51" fmla="*/ 30 h 91"/>
                <a:gd name="T52" fmla="*/ 53 w 90"/>
                <a:gd name="T53" fmla="*/ 30 h 91"/>
                <a:gd name="T54" fmla="*/ 48 w 90"/>
                <a:gd name="T55" fmla="*/ 39 h 91"/>
                <a:gd name="T56" fmla="*/ 49 w 90"/>
                <a:gd name="T57" fmla="*/ 41 h 91"/>
                <a:gd name="T58" fmla="*/ 54 w 90"/>
                <a:gd name="T59" fmla="*/ 34 h 91"/>
                <a:gd name="T60" fmla="*/ 57 w 90"/>
                <a:gd name="T61" fmla="*/ 35 h 91"/>
                <a:gd name="T62" fmla="*/ 51 w 90"/>
                <a:gd name="T63" fmla="*/ 41 h 91"/>
                <a:gd name="T64" fmla="*/ 64 w 90"/>
                <a:gd name="T65" fmla="*/ 35 h 91"/>
                <a:gd name="T66" fmla="*/ 67 w 90"/>
                <a:gd name="T67" fmla="*/ 36 h 91"/>
                <a:gd name="T68" fmla="*/ 53 w 90"/>
                <a:gd name="T69" fmla="*/ 42 h 91"/>
                <a:gd name="T70" fmla="*/ 55 w 90"/>
                <a:gd name="T71" fmla="*/ 43 h 91"/>
                <a:gd name="T72" fmla="*/ 64 w 90"/>
                <a:gd name="T73" fmla="*/ 41 h 91"/>
                <a:gd name="T74" fmla="*/ 63 w 90"/>
                <a:gd name="T75" fmla="*/ 44 h 91"/>
                <a:gd name="T76" fmla="*/ 57 w 90"/>
                <a:gd name="T77" fmla="*/ 45 h 91"/>
                <a:gd name="T78" fmla="*/ 53 w 90"/>
                <a:gd name="T79" fmla="*/ 48 h 91"/>
                <a:gd name="T80" fmla="*/ 64 w 90"/>
                <a:gd name="T81" fmla="*/ 50 h 91"/>
                <a:gd name="T82" fmla="*/ 56 w 90"/>
                <a:gd name="T83" fmla="*/ 50 h 91"/>
                <a:gd name="T84" fmla="*/ 62 w 90"/>
                <a:gd name="T85" fmla="*/ 59 h 91"/>
                <a:gd name="T86" fmla="*/ 62 w 90"/>
                <a:gd name="T87" fmla="*/ 63 h 91"/>
                <a:gd name="T88" fmla="*/ 55 w 90"/>
                <a:gd name="T89" fmla="*/ 53 h 91"/>
                <a:gd name="T90" fmla="*/ 55 w 90"/>
                <a:gd name="T91" fmla="*/ 58 h 91"/>
                <a:gd name="T92" fmla="*/ 54 w 90"/>
                <a:gd name="T93" fmla="*/ 60 h 91"/>
                <a:gd name="T94" fmla="*/ 49 w 90"/>
                <a:gd name="T95" fmla="*/ 56 h 91"/>
                <a:gd name="T96" fmla="*/ 50 w 90"/>
                <a:gd name="T97" fmla="*/ 66 h 91"/>
                <a:gd name="T98" fmla="*/ 48 w 90"/>
                <a:gd name="T99" fmla="*/ 55 h 91"/>
                <a:gd name="T100" fmla="*/ 47 w 90"/>
                <a:gd name="T101" fmla="*/ 54 h 91"/>
                <a:gd name="T102" fmla="*/ 44 w 90"/>
                <a:gd name="T103" fmla="*/ 60 h 91"/>
                <a:gd name="T104" fmla="*/ 46 w 90"/>
                <a:gd name="T105" fmla="*/ 54 h 91"/>
                <a:gd name="T106" fmla="*/ 40 w 90"/>
                <a:gd name="T107" fmla="*/ 64 h 91"/>
                <a:gd name="T108" fmla="*/ 41 w 90"/>
                <a:gd name="T109" fmla="*/ 49 h 91"/>
                <a:gd name="T110" fmla="*/ 41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24"/>
                  </a:moveTo>
                  <a:cubicBezTo>
                    <a:pt x="13" y="22"/>
                    <a:pt x="5" y="26"/>
                    <a:pt x="3" y="40"/>
                  </a:cubicBezTo>
                  <a:cubicBezTo>
                    <a:pt x="0" y="58"/>
                    <a:pt x="13" y="62"/>
                    <a:pt x="25" y="60"/>
                  </a:cubicBezTo>
                  <a:cubicBezTo>
                    <a:pt x="19" y="71"/>
                    <a:pt x="18" y="84"/>
                    <a:pt x="36" y="88"/>
                  </a:cubicBezTo>
                  <a:cubicBezTo>
                    <a:pt x="48" y="91"/>
                    <a:pt x="54" y="87"/>
                    <a:pt x="57" y="80"/>
                  </a:cubicBezTo>
                  <a:cubicBezTo>
                    <a:pt x="63" y="84"/>
                    <a:pt x="71" y="83"/>
                    <a:pt x="78" y="74"/>
                  </a:cubicBezTo>
                  <a:cubicBezTo>
                    <a:pt x="87" y="65"/>
                    <a:pt x="85" y="57"/>
                    <a:pt x="79" y="51"/>
                  </a:cubicBezTo>
                  <a:cubicBezTo>
                    <a:pt x="86" y="47"/>
                    <a:pt x="90" y="40"/>
                    <a:pt x="85" y="28"/>
                  </a:cubicBezTo>
                  <a:cubicBezTo>
                    <a:pt x="78" y="13"/>
                    <a:pt x="67" y="14"/>
                    <a:pt x="59" y="20"/>
                  </a:cubicBezTo>
                  <a:cubicBezTo>
                    <a:pt x="58" y="10"/>
                    <a:pt x="53" y="0"/>
                    <a:pt x="37" y="3"/>
                  </a:cubicBezTo>
                  <a:cubicBezTo>
                    <a:pt x="23" y="6"/>
                    <a:pt x="20" y="15"/>
                    <a:pt x="22" y="24"/>
                  </a:cubicBezTo>
                  <a:close/>
                  <a:moveTo>
                    <a:pt x="39" y="68"/>
                  </a:moveTo>
                  <a:cubicBezTo>
                    <a:pt x="37" y="68"/>
                    <a:pt x="37" y="67"/>
                    <a:pt x="37" y="66"/>
                  </a:cubicBezTo>
                  <a:cubicBezTo>
                    <a:pt x="37" y="65"/>
                    <a:pt x="38" y="65"/>
                    <a:pt x="38" y="64"/>
                  </a:cubicBezTo>
                  <a:cubicBezTo>
                    <a:pt x="39" y="58"/>
                    <a:pt x="42" y="54"/>
                    <a:pt x="43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2"/>
                    <a:pt x="44" y="51"/>
                    <a:pt x="44" y="51"/>
                  </a:cubicBezTo>
                  <a:cubicBezTo>
                    <a:pt x="43" y="52"/>
                    <a:pt x="43" y="52"/>
                    <a:pt x="43" y="53"/>
                  </a:cubicBezTo>
                  <a:cubicBezTo>
                    <a:pt x="41" y="55"/>
                    <a:pt x="39" y="56"/>
                    <a:pt x="38" y="58"/>
                  </a:cubicBezTo>
                  <a:cubicBezTo>
                    <a:pt x="38" y="58"/>
                    <a:pt x="38" y="59"/>
                    <a:pt x="37" y="60"/>
                  </a:cubicBezTo>
                  <a:cubicBezTo>
                    <a:pt x="37" y="61"/>
                    <a:pt x="35" y="61"/>
                    <a:pt x="34" y="60"/>
                  </a:cubicBezTo>
                  <a:cubicBezTo>
                    <a:pt x="34" y="59"/>
                    <a:pt x="33" y="58"/>
                    <a:pt x="34" y="57"/>
                  </a:cubicBezTo>
                  <a:cubicBezTo>
                    <a:pt x="35" y="56"/>
                    <a:pt x="36" y="56"/>
                    <a:pt x="37" y="57"/>
                  </a:cubicBezTo>
                  <a:cubicBezTo>
                    <a:pt x="38" y="56"/>
                    <a:pt x="40" y="54"/>
                    <a:pt x="41" y="52"/>
                  </a:cubicBezTo>
                  <a:cubicBezTo>
                    <a:pt x="41" y="52"/>
                    <a:pt x="40" y="52"/>
                    <a:pt x="40" y="52"/>
                  </a:cubicBezTo>
                  <a:cubicBezTo>
                    <a:pt x="40" y="52"/>
                    <a:pt x="41" y="51"/>
                    <a:pt x="41" y="51"/>
                  </a:cubicBezTo>
                  <a:cubicBezTo>
                    <a:pt x="40" y="51"/>
                    <a:pt x="39" y="50"/>
                    <a:pt x="38" y="50"/>
                  </a:cubicBezTo>
                  <a:cubicBezTo>
                    <a:pt x="37" y="49"/>
                    <a:pt x="36" y="49"/>
                    <a:pt x="33" y="51"/>
                  </a:cubicBezTo>
                  <a:cubicBezTo>
                    <a:pt x="34" y="52"/>
                    <a:pt x="33" y="53"/>
                    <a:pt x="32" y="53"/>
                  </a:cubicBezTo>
                  <a:cubicBezTo>
                    <a:pt x="31" y="54"/>
                    <a:pt x="30" y="53"/>
                    <a:pt x="29" y="52"/>
                  </a:cubicBezTo>
                  <a:cubicBezTo>
                    <a:pt x="29" y="51"/>
                    <a:pt x="29" y="50"/>
                    <a:pt x="30" y="50"/>
                  </a:cubicBezTo>
                  <a:cubicBezTo>
                    <a:pt x="31" y="49"/>
                    <a:pt x="32" y="49"/>
                    <a:pt x="32" y="50"/>
                  </a:cubicBezTo>
                  <a:cubicBezTo>
                    <a:pt x="36" y="47"/>
                    <a:pt x="37" y="48"/>
                    <a:pt x="39" y="48"/>
                  </a:cubicBezTo>
                  <a:cubicBezTo>
                    <a:pt x="38" y="48"/>
                    <a:pt x="39" y="48"/>
                    <a:pt x="39" y="47"/>
                  </a:cubicBezTo>
                  <a:cubicBezTo>
                    <a:pt x="39" y="47"/>
                    <a:pt x="39" y="47"/>
                    <a:pt x="38" y="47"/>
                  </a:cubicBezTo>
                  <a:cubicBezTo>
                    <a:pt x="37" y="47"/>
                    <a:pt x="36" y="47"/>
                    <a:pt x="35" y="47"/>
                  </a:cubicBezTo>
                  <a:cubicBezTo>
                    <a:pt x="31" y="48"/>
                    <a:pt x="29" y="48"/>
                    <a:pt x="26" y="46"/>
                  </a:cubicBezTo>
                  <a:cubicBezTo>
                    <a:pt x="26" y="46"/>
                    <a:pt x="26" y="46"/>
                    <a:pt x="25" y="46"/>
                  </a:cubicBezTo>
                  <a:cubicBezTo>
                    <a:pt x="24" y="46"/>
                    <a:pt x="23" y="45"/>
                    <a:pt x="23" y="44"/>
                  </a:cubicBezTo>
                  <a:cubicBezTo>
                    <a:pt x="23" y="43"/>
                    <a:pt x="24" y="42"/>
                    <a:pt x="25" y="42"/>
                  </a:cubicBezTo>
                  <a:cubicBezTo>
                    <a:pt x="27" y="42"/>
                    <a:pt x="27" y="43"/>
                    <a:pt x="27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0" y="47"/>
                    <a:pt x="32" y="46"/>
                    <a:pt x="35" y="46"/>
                  </a:cubicBezTo>
                  <a:cubicBezTo>
                    <a:pt x="35" y="46"/>
                    <a:pt x="36" y="46"/>
                    <a:pt x="36" y="45"/>
                  </a:cubicBezTo>
                  <a:cubicBezTo>
                    <a:pt x="36" y="44"/>
                    <a:pt x="40" y="45"/>
                    <a:pt x="40" y="44"/>
                  </a:cubicBezTo>
                  <a:cubicBezTo>
                    <a:pt x="40" y="44"/>
                    <a:pt x="39" y="43"/>
                    <a:pt x="39" y="43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9" y="40"/>
                    <a:pt x="38" y="39"/>
                    <a:pt x="35" y="38"/>
                  </a:cubicBezTo>
                  <a:cubicBezTo>
                    <a:pt x="34" y="39"/>
                    <a:pt x="33" y="40"/>
                    <a:pt x="32" y="39"/>
                  </a:cubicBezTo>
                  <a:cubicBezTo>
                    <a:pt x="31" y="39"/>
                    <a:pt x="30" y="37"/>
                    <a:pt x="31" y="36"/>
                  </a:cubicBezTo>
                  <a:cubicBezTo>
                    <a:pt x="31" y="35"/>
                    <a:pt x="33" y="35"/>
                    <a:pt x="34" y="35"/>
                  </a:cubicBezTo>
                  <a:cubicBezTo>
                    <a:pt x="34" y="36"/>
                    <a:pt x="35" y="36"/>
                    <a:pt x="35" y="37"/>
                  </a:cubicBezTo>
                  <a:cubicBezTo>
                    <a:pt x="39" y="38"/>
                    <a:pt x="40" y="40"/>
                    <a:pt x="40" y="41"/>
                  </a:cubicBezTo>
                  <a:cubicBezTo>
                    <a:pt x="40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1"/>
                    <a:pt x="42" y="42"/>
                  </a:cubicBezTo>
                  <a:cubicBezTo>
                    <a:pt x="42" y="41"/>
                    <a:pt x="41" y="41"/>
                    <a:pt x="41" y="41"/>
                  </a:cubicBezTo>
                  <a:cubicBezTo>
                    <a:pt x="42" y="40"/>
                    <a:pt x="42" y="41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2" y="38"/>
                    <a:pt x="41" y="38"/>
                    <a:pt x="40" y="37"/>
                  </a:cubicBezTo>
                  <a:cubicBezTo>
                    <a:pt x="38" y="36"/>
                    <a:pt x="36" y="36"/>
                    <a:pt x="35" y="32"/>
                  </a:cubicBezTo>
                  <a:cubicBezTo>
                    <a:pt x="34" y="31"/>
                    <a:pt x="34" y="31"/>
                    <a:pt x="33" y="30"/>
                  </a:cubicBezTo>
                  <a:cubicBezTo>
                    <a:pt x="33" y="29"/>
                    <a:pt x="33" y="28"/>
                    <a:pt x="34" y="28"/>
                  </a:cubicBezTo>
                  <a:cubicBezTo>
                    <a:pt x="35" y="27"/>
                    <a:pt x="37" y="28"/>
                    <a:pt x="37" y="29"/>
                  </a:cubicBezTo>
                  <a:cubicBezTo>
                    <a:pt x="38" y="30"/>
                    <a:pt x="37" y="31"/>
                    <a:pt x="36" y="31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4" y="37"/>
                    <a:pt x="44" y="37"/>
                  </a:cubicBezTo>
                  <a:cubicBezTo>
                    <a:pt x="43" y="35"/>
                    <a:pt x="43" y="32"/>
                    <a:pt x="42" y="31"/>
                  </a:cubicBezTo>
                  <a:cubicBezTo>
                    <a:pt x="42" y="30"/>
                    <a:pt x="41" y="30"/>
                    <a:pt x="41" y="29"/>
                  </a:cubicBezTo>
                  <a:cubicBezTo>
                    <a:pt x="41" y="28"/>
                    <a:pt x="41" y="27"/>
                    <a:pt x="42" y="27"/>
                  </a:cubicBezTo>
                  <a:cubicBezTo>
                    <a:pt x="43" y="26"/>
                    <a:pt x="45" y="27"/>
                    <a:pt x="45" y="28"/>
                  </a:cubicBezTo>
                  <a:cubicBezTo>
                    <a:pt x="45" y="29"/>
                    <a:pt x="45" y="30"/>
                    <a:pt x="44" y="30"/>
                  </a:cubicBezTo>
                  <a:cubicBezTo>
                    <a:pt x="44" y="32"/>
                    <a:pt x="45" y="35"/>
                    <a:pt x="45" y="37"/>
                  </a:cubicBezTo>
                  <a:cubicBezTo>
                    <a:pt x="46" y="38"/>
                    <a:pt x="46" y="39"/>
                    <a:pt x="46" y="40"/>
                  </a:cubicBezTo>
                  <a:cubicBezTo>
                    <a:pt x="46" y="40"/>
                    <a:pt x="46" y="39"/>
                    <a:pt x="47" y="38"/>
                  </a:cubicBezTo>
                  <a:cubicBezTo>
                    <a:pt x="46" y="35"/>
                    <a:pt x="46" y="32"/>
                    <a:pt x="49" y="30"/>
                  </a:cubicBezTo>
                  <a:cubicBezTo>
                    <a:pt x="48" y="30"/>
                    <a:pt x="48" y="29"/>
                    <a:pt x="48" y="29"/>
                  </a:cubicBezTo>
                  <a:cubicBezTo>
                    <a:pt x="49" y="28"/>
                    <a:pt x="50" y="27"/>
                    <a:pt x="51" y="27"/>
                  </a:cubicBezTo>
                  <a:cubicBezTo>
                    <a:pt x="52" y="27"/>
                    <a:pt x="53" y="28"/>
                    <a:pt x="53" y="30"/>
                  </a:cubicBezTo>
                  <a:cubicBezTo>
                    <a:pt x="52" y="31"/>
                    <a:pt x="51" y="32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8" y="33"/>
                    <a:pt x="48" y="35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39"/>
                    <a:pt x="49" y="39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0"/>
                    <a:pt x="50" y="40"/>
                    <a:pt x="50" y="39"/>
                  </a:cubicBezTo>
                  <a:cubicBezTo>
                    <a:pt x="50" y="37"/>
                    <a:pt x="50" y="36"/>
                    <a:pt x="54" y="34"/>
                  </a:cubicBezTo>
                  <a:cubicBezTo>
                    <a:pt x="54" y="33"/>
                    <a:pt x="54" y="33"/>
                    <a:pt x="55" y="32"/>
                  </a:cubicBezTo>
                  <a:cubicBezTo>
                    <a:pt x="56" y="31"/>
                    <a:pt x="57" y="32"/>
                    <a:pt x="58" y="33"/>
                  </a:cubicBezTo>
                  <a:cubicBezTo>
                    <a:pt x="58" y="33"/>
                    <a:pt x="58" y="35"/>
                    <a:pt x="57" y="35"/>
                  </a:cubicBezTo>
                  <a:cubicBezTo>
                    <a:pt x="56" y="36"/>
                    <a:pt x="55" y="36"/>
                    <a:pt x="55" y="35"/>
                  </a:cubicBezTo>
                  <a:cubicBezTo>
                    <a:pt x="51" y="37"/>
                    <a:pt x="51" y="38"/>
                    <a:pt x="51" y="39"/>
                  </a:cubicBezTo>
                  <a:cubicBezTo>
                    <a:pt x="51" y="40"/>
                    <a:pt x="51" y="41"/>
                    <a:pt x="51" y="4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4" y="37"/>
                    <a:pt x="56" y="37"/>
                    <a:pt x="58" y="37"/>
                  </a:cubicBezTo>
                  <a:cubicBezTo>
                    <a:pt x="60" y="38"/>
                    <a:pt x="61" y="38"/>
                    <a:pt x="64" y="35"/>
                  </a:cubicBezTo>
                  <a:cubicBezTo>
                    <a:pt x="63" y="34"/>
                    <a:pt x="64" y="33"/>
                    <a:pt x="64" y="32"/>
                  </a:cubicBezTo>
                  <a:cubicBezTo>
                    <a:pt x="65" y="32"/>
                    <a:pt x="67" y="32"/>
                    <a:pt x="67" y="33"/>
                  </a:cubicBezTo>
                  <a:cubicBezTo>
                    <a:pt x="68" y="34"/>
                    <a:pt x="68" y="35"/>
                    <a:pt x="67" y="36"/>
                  </a:cubicBezTo>
                  <a:cubicBezTo>
                    <a:pt x="66" y="36"/>
                    <a:pt x="66" y="36"/>
                    <a:pt x="65" y="36"/>
                  </a:cubicBezTo>
                  <a:cubicBezTo>
                    <a:pt x="62" y="39"/>
                    <a:pt x="60" y="39"/>
                    <a:pt x="58" y="39"/>
                  </a:cubicBezTo>
                  <a:cubicBezTo>
                    <a:pt x="57" y="39"/>
                    <a:pt x="55" y="39"/>
                    <a:pt x="53" y="42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4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8" y="43"/>
                    <a:pt x="61" y="42"/>
                    <a:pt x="63" y="42"/>
                  </a:cubicBezTo>
                  <a:cubicBezTo>
                    <a:pt x="63" y="42"/>
                    <a:pt x="63" y="41"/>
                    <a:pt x="64" y="41"/>
                  </a:cubicBezTo>
                  <a:cubicBezTo>
                    <a:pt x="65" y="41"/>
                    <a:pt x="66" y="42"/>
                    <a:pt x="66" y="43"/>
                  </a:cubicBezTo>
                  <a:cubicBezTo>
                    <a:pt x="67" y="44"/>
                    <a:pt x="66" y="45"/>
                    <a:pt x="65" y="45"/>
                  </a:cubicBezTo>
                  <a:cubicBezTo>
                    <a:pt x="64" y="45"/>
                    <a:pt x="63" y="45"/>
                    <a:pt x="63" y="44"/>
                  </a:cubicBezTo>
                  <a:cubicBezTo>
                    <a:pt x="61" y="44"/>
                    <a:pt x="58" y="44"/>
                    <a:pt x="56" y="44"/>
                  </a:cubicBezTo>
                  <a:cubicBezTo>
                    <a:pt x="55" y="44"/>
                    <a:pt x="55" y="45"/>
                    <a:pt x="55" y="45"/>
                  </a:cubicBezTo>
                  <a:cubicBezTo>
                    <a:pt x="55" y="45"/>
                    <a:pt x="57" y="45"/>
                    <a:pt x="57" y="45"/>
                  </a:cubicBezTo>
                  <a:cubicBezTo>
                    <a:pt x="57" y="46"/>
                    <a:pt x="55" y="46"/>
                    <a:pt x="54" y="47"/>
                  </a:cubicBezTo>
                  <a:cubicBezTo>
                    <a:pt x="54" y="47"/>
                    <a:pt x="55" y="47"/>
                    <a:pt x="54" y="48"/>
                  </a:cubicBezTo>
                  <a:cubicBezTo>
                    <a:pt x="54" y="48"/>
                    <a:pt x="54" y="48"/>
                    <a:pt x="53" y="48"/>
                  </a:cubicBezTo>
                  <a:cubicBezTo>
                    <a:pt x="55" y="49"/>
                    <a:pt x="57" y="49"/>
                    <a:pt x="60" y="49"/>
                  </a:cubicBezTo>
                  <a:cubicBezTo>
                    <a:pt x="60" y="48"/>
                    <a:pt x="61" y="47"/>
                    <a:pt x="62" y="48"/>
                  </a:cubicBezTo>
                  <a:cubicBezTo>
                    <a:pt x="63" y="48"/>
                    <a:pt x="64" y="49"/>
                    <a:pt x="64" y="50"/>
                  </a:cubicBezTo>
                  <a:cubicBezTo>
                    <a:pt x="64" y="51"/>
                    <a:pt x="63" y="52"/>
                    <a:pt x="61" y="52"/>
                  </a:cubicBezTo>
                  <a:cubicBezTo>
                    <a:pt x="61" y="52"/>
                    <a:pt x="60" y="51"/>
                    <a:pt x="60" y="51"/>
                  </a:cubicBezTo>
                  <a:cubicBezTo>
                    <a:pt x="59" y="51"/>
                    <a:pt x="58" y="50"/>
                    <a:pt x="56" y="50"/>
                  </a:cubicBezTo>
                  <a:cubicBezTo>
                    <a:pt x="56" y="50"/>
                    <a:pt x="55" y="50"/>
                    <a:pt x="54" y="51"/>
                  </a:cubicBezTo>
                  <a:cubicBezTo>
                    <a:pt x="55" y="51"/>
                    <a:pt x="55" y="52"/>
                    <a:pt x="56" y="52"/>
                  </a:cubicBezTo>
                  <a:cubicBezTo>
                    <a:pt x="58" y="55"/>
                    <a:pt x="61" y="57"/>
                    <a:pt x="62" y="59"/>
                  </a:cubicBezTo>
                  <a:cubicBezTo>
                    <a:pt x="63" y="59"/>
                    <a:pt x="64" y="59"/>
                    <a:pt x="64" y="60"/>
                  </a:cubicBezTo>
                  <a:cubicBezTo>
                    <a:pt x="65" y="61"/>
                    <a:pt x="65" y="62"/>
                    <a:pt x="64" y="63"/>
                  </a:cubicBezTo>
                  <a:cubicBezTo>
                    <a:pt x="64" y="64"/>
                    <a:pt x="62" y="64"/>
                    <a:pt x="62" y="63"/>
                  </a:cubicBezTo>
                  <a:cubicBezTo>
                    <a:pt x="61" y="62"/>
                    <a:pt x="61" y="61"/>
                    <a:pt x="61" y="60"/>
                  </a:cubicBezTo>
                  <a:cubicBezTo>
                    <a:pt x="60" y="58"/>
                    <a:pt x="57" y="56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4" y="53"/>
                  </a:cubicBezTo>
                  <a:cubicBezTo>
                    <a:pt x="54" y="54"/>
                    <a:pt x="52" y="52"/>
                    <a:pt x="51" y="52"/>
                  </a:cubicBezTo>
                  <a:cubicBezTo>
                    <a:pt x="52" y="54"/>
                    <a:pt x="53" y="56"/>
                    <a:pt x="55" y="58"/>
                  </a:cubicBezTo>
                  <a:cubicBezTo>
                    <a:pt x="56" y="57"/>
                    <a:pt x="57" y="57"/>
                    <a:pt x="58" y="58"/>
                  </a:cubicBezTo>
                  <a:cubicBezTo>
                    <a:pt x="58" y="59"/>
                    <a:pt x="58" y="60"/>
                    <a:pt x="57" y="61"/>
                  </a:cubicBezTo>
                  <a:cubicBezTo>
                    <a:pt x="56" y="62"/>
                    <a:pt x="55" y="61"/>
                    <a:pt x="54" y="60"/>
                  </a:cubicBezTo>
                  <a:cubicBezTo>
                    <a:pt x="54" y="60"/>
                    <a:pt x="54" y="59"/>
                    <a:pt x="54" y="59"/>
                  </a:cubicBezTo>
                  <a:cubicBezTo>
                    <a:pt x="52" y="57"/>
                    <a:pt x="51" y="55"/>
                    <a:pt x="50" y="54"/>
                  </a:cubicBezTo>
                  <a:cubicBezTo>
                    <a:pt x="50" y="55"/>
                    <a:pt x="50" y="55"/>
                    <a:pt x="49" y="56"/>
                  </a:cubicBezTo>
                  <a:cubicBezTo>
                    <a:pt x="49" y="57"/>
                    <a:pt x="48" y="59"/>
                    <a:pt x="49" y="62"/>
                  </a:cubicBezTo>
                  <a:cubicBezTo>
                    <a:pt x="50" y="62"/>
                    <a:pt x="51" y="63"/>
                    <a:pt x="52" y="64"/>
                  </a:cubicBezTo>
                  <a:cubicBezTo>
                    <a:pt x="52" y="65"/>
                    <a:pt x="51" y="66"/>
                    <a:pt x="50" y="66"/>
                  </a:cubicBezTo>
                  <a:cubicBezTo>
                    <a:pt x="49" y="67"/>
                    <a:pt x="48" y="66"/>
                    <a:pt x="48" y="65"/>
                  </a:cubicBezTo>
                  <a:cubicBezTo>
                    <a:pt x="47" y="64"/>
                    <a:pt x="48" y="63"/>
                    <a:pt x="48" y="63"/>
                  </a:cubicBezTo>
                  <a:cubicBezTo>
                    <a:pt x="46" y="59"/>
                    <a:pt x="47" y="57"/>
                    <a:pt x="48" y="55"/>
                  </a:cubicBezTo>
                  <a:cubicBezTo>
                    <a:pt x="48" y="55"/>
                    <a:pt x="49" y="54"/>
                    <a:pt x="49" y="54"/>
                  </a:cubicBezTo>
                  <a:cubicBezTo>
                    <a:pt x="49" y="54"/>
                    <a:pt x="48" y="54"/>
                    <a:pt x="48" y="53"/>
                  </a:cubicBezTo>
                  <a:cubicBezTo>
                    <a:pt x="48" y="54"/>
                    <a:pt x="47" y="54"/>
                    <a:pt x="47" y="54"/>
                  </a:cubicBezTo>
                  <a:cubicBezTo>
                    <a:pt x="47" y="55"/>
                    <a:pt x="47" y="56"/>
                    <a:pt x="46" y="57"/>
                  </a:cubicBezTo>
                  <a:cubicBezTo>
                    <a:pt x="46" y="58"/>
                    <a:pt x="47" y="58"/>
                    <a:pt x="46" y="59"/>
                  </a:cubicBezTo>
                  <a:cubicBezTo>
                    <a:pt x="46" y="60"/>
                    <a:pt x="45" y="61"/>
                    <a:pt x="44" y="60"/>
                  </a:cubicBezTo>
                  <a:cubicBezTo>
                    <a:pt x="43" y="60"/>
                    <a:pt x="42" y="59"/>
                    <a:pt x="42" y="58"/>
                  </a:cubicBezTo>
                  <a:cubicBezTo>
                    <a:pt x="43" y="57"/>
                    <a:pt x="44" y="56"/>
                    <a:pt x="45" y="56"/>
                  </a:cubicBezTo>
                  <a:cubicBezTo>
                    <a:pt x="45" y="55"/>
                    <a:pt x="45" y="55"/>
                    <a:pt x="46" y="54"/>
                  </a:cubicBezTo>
                  <a:cubicBezTo>
                    <a:pt x="45" y="54"/>
                    <a:pt x="46" y="53"/>
                    <a:pt x="45" y="53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3" y="56"/>
                    <a:pt x="41" y="59"/>
                    <a:pt x="40" y="64"/>
                  </a:cubicBezTo>
                  <a:cubicBezTo>
                    <a:pt x="41" y="65"/>
                    <a:pt x="42" y="66"/>
                    <a:pt x="41" y="67"/>
                  </a:cubicBezTo>
                  <a:cubicBezTo>
                    <a:pt x="41" y="68"/>
                    <a:pt x="40" y="69"/>
                    <a:pt x="39" y="68"/>
                  </a:cubicBezTo>
                  <a:close/>
                  <a:moveTo>
                    <a:pt x="41" y="49"/>
                  </a:moveTo>
                  <a:cubicBezTo>
                    <a:pt x="40" y="49"/>
                    <a:pt x="40" y="49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49"/>
                    <a:pt x="41" y="48"/>
                    <a:pt x="41" y="48"/>
                  </a:cubicBezTo>
                  <a:cubicBezTo>
                    <a:pt x="42" y="48"/>
                    <a:pt x="41" y="49"/>
                    <a:pt x="41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1454151" y="5956300"/>
              <a:ext cx="325438" cy="331788"/>
            </a:xfrm>
            <a:custGeom>
              <a:avLst/>
              <a:gdLst>
                <a:gd name="T0" fmla="*/ 39 w 89"/>
                <a:gd name="T1" fmla="*/ 68 h 91"/>
                <a:gd name="T2" fmla="*/ 5 w 89"/>
                <a:gd name="T3" fmla="*/ 25 h 91"/>
                <a:gd name="T4" fmla="*/ 62 w 89"/>
                <a:gd name="T5" fmla="*/ 22 h 91"/>
                <a:gd name="T6" fmla="*/ 26 w 89"/>
                <a:gd name="T7" fmla="*/ 59 h 91"/>
                <a:gd name="T8" fmla="*/ 39 w 89"/>
                <a:gd name="T9" fmla="*/ 48 h 91"/>
                <a:gd name="T10" fmla="*/ 39 w 89"/>
                <a:gd name="T11" fmla="*/ 49 h 91"/>
                <a:gd name="T12" fmla="*/ 35 w 89"/>
                <a:gd name="T13" fmla="*/ 60 h 91"/>
                <a:gd name="T14" fmla="*/ 40 w 89"/>
                <a:gd name="T15" fmla="*/ 50 h 91"/>
                <a:gd name="T16" fmla="*/ 43 w 89"/>
                <a:gd name="T17" fmla="*/ 52 h 91"/>
                <a:gd name="T18" fmla="*/ 44 w 89"/>
                <a:gd name="T19" fmla="*/ 61 h 91"/>
                <a:gd name="T20" fmla="*/ 44 w 89"/>
                <a:gd name="T21" fmla="*/ 51 h 91"/>
                <a:gd name="T22" fmla="*/ 47 w 89"/>
                <a:gd name="T23" fmla="*/ 54 h 91"/>
                <a:gd name="T24" fmla="*/ 54 w 89"/>
                <a:gd name="T25" fmla="*/ 64 h 91"/>
                <a:gd name="T26" fmla="*/ 52 w 89"/>
                <a:gd name="T27" fmla="*/ 60 h 91"/>
                <a:gd name="T28" fmla="*/ 48 w 89"/>
                <a:gd name="T29" fmla="*/ 48 h 91"/>
                <a:gd name="T30" fmla="*/ 55 w 89"/>
                <a:gd name="T31" fmla="*/ 51 h 91"/>
                <a:gd name="T32" fmla="*/ 58 w 89"/>
                <a:gd name="T33" fmla="*/ 51 h 91"/>
                <a:gd name="T34" fmla="*/ 49 w 89"/>
                <a:gd name="T35" fmla="*/ 47 h 91"/>
                <a:gd name="T36" fmla="*/ 51 w 89"/>
                <a:gd name="T37" fmla="*/ 46 h 91"/>
                <a:gd name="T38" fmla="*/ 54 w 89"/>
                <a:gd name="T39" fmla="*/ 46 h 91"/>
                <a:gd name="T40" fmla="*/ 65 w 89"/>
                <a:gd name="T41" fmla="*/ 47 h 91"/>
                <a:gd name="T42" fmla="*/ 55 w 89"/>
                <a:gd name="T43" fmla="*/ 45 h 91"/>
                <a:gd name="T44" fmla="*/ 53 w 89"/>
                <a:gd name="T45" fmla="*/ 42 h 91"/>
                <a:gd name="T46" fmla="*/ 63 w 89"/>
                <a:gd name="T47" fmla="*/ 39 h 91"/>
                <a:gd name="T48" fmla="*/ 52 w 89"/>
                <a:gd name="T49" fmla="*/ 41 h 91"/>
                <a:gd name="T50" fmla="*/ 57 w 89"/>
                <a:gd name="T51" fmla="*/ 35 h 91"/>
                <a:gd name="T52" fmla="*/ 56 w 89"/>
                <a:gd name="T53" fmla="*/ 31 h 91"/>
                <a:gd name="T54" fmla="*/ 50 w 89"/>
                <a:gd name="T55" fmla="*/ 39 h 91"/>
                <a:gd name="T56" fmla="*/ 47 w 89"/>
                <a:gd name="T57" fmla="*/ 39 h 91"/>
                <a:gd name="T58" fmla="*/ 52 w 89"/>
                <a:gd name="T59" fmla="*/ 31 h 91"/>
                <a:gd name="T60" fmla="*/ 49 w 89"/>
                <a:gd name="T61" fmla="*/ 29 h 91"/>
                <a:gd name="T62" fmla="*/ 46 w 89"/>
                <a:gd name="T63" fmla="*/ 37 h 91"/>
                <a:gd name="T64" fmla="*/ 47 w 89"/>
                <a:gd name="T65" fmla="*/ 23 h 91"/>
                <a:gd name="T66" fmla="*/ 45 w 89"/>
                <a:gd name="T67" fmla="*/ 20 h 91"/>
                <a:gd name="T68" fmla="*/ 45 w 89"/>
                <a:gd name="T69" fmla="*/ 36 h 91"/>
                <a:gd name="T70" fmla="*/ 43 w 89"/>
                <a:gd name="T71" fmla="*/ 34 h 91"/>
                <a:gd name="T72" fmla="*/ 41 w 89"/>
                <a:gd name="T73" fmla="*/ 25 h 91"/>
                <a:gd name="T74" fmla="*/ 39 w 89"/>
                <a:gd name="T75" fmla="*/ 27 h 91"/>
                <a:gd name="T76" fmla="*/ 40 w 89"/>
                <a:gd name="T77" fmla="*/ 33 h 91"/>
                <a:gd name="T78" fmla="*/ 39 w 89"/>
                <a:gd name="T79" fmla="*/ 37 h 91"/>
                <a:gd name="T80" fmla="*/ 33 w 89"/>
                <a:gd name="T81" fmla="*/ 29 h 91"/>
                <a:gd name="T82" fmla="*/ 36 w 89"/>
                <a:gd name="T83" fmla="*/ 36 h 91"/>
                <a:gd name="T84" fmla="*/ 25 w 89"/>
                <a:gd name="T85" fmla="*/ 34 h 91"/>
                <a:gd name="T86" fmla="*/ 22 w 89"/>
                <a:gd name="T87" fmla="*/ 36 h 91"/>
                <a:gd name="T88" fmla="*/ 34 w 89"/>
                <a:gd name="T89" fmla="*/ 38 h 91"/>
                <a:gd name="T90" fmla="*/ 30 w 89"/>
                <a:gd name="T91" fmla="*/ 40 h 91"/>
                <a:gd name="T92" fmla="*/ 27 w 89"/>
                <a:gd name="T93" fmla="*/ 42 h 91"/>
                <a:gd name="T94" fmla="*/ 33 w 89"/>
                <a:gd name="T95" fmla="*/ 44 h 91"/>
                <a:gd name="T96" fmla="*/ 24 w 89"/>
                <a:gd name="T97" fmla="*/ 48 h 91"/>
                <a:gd name="T98" fmla="*/ 34 w 89"/>
                <a:gd name="T99" fmla="*/ 45 h 91"/>
                <a:gd name="T100" fmla="*/ 36 w 89"/>
                <a:gd name="T101" fmla="*/ 45 h 91"/>
                <a:gd name="T102" fmla="*/ 31 w 89"/>
                <a:gd name="T103" fmla="*/ 51 h 91"/>
                <a:gd name="T104" fmla="*/ 37 w 89"/>
                <a:gd name="T105" fmla="*/ 47 h 91"/>
                <a:gd name="T106" fmla="*/ 29 w 89"/>
                <a:gd name="T107" fmla="*/ 56 h 91"/>
                <a:gd name="T108" fmla="*/ 43 w 89"/>
                <a:gd name="T109" fmla="*/ 50 h 91"/>
                <a:gd name="T110" fmla="*/ 44 w 89"/>
                <a:gd name="T111" fmla="*/ 4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1">
                  <a:moveTo>
                    <a:pt x="73" y="57"/>
                  </a:moveTo>
                  <a:cubicBezTo>
                    <a:pt x="78" y="64"/>
                    <a:pt x="79" y="74"/>
                    <a:pt x="66" y="81"/>
                  </a:cubicBezTo>
                  <a:cubicBezTo>
                    <a:pt x="51" y="91"/>
                    <a:pt x="42" y="80"/>
                    <a:pt x="39" y="68"/>
                  </a:cubicBezTo>
                  <a:cubicBezTo>
                    <a:pt x="31" y="78"/>
                    <a:pt x="19" y="84"/>
                    <a:pt x="8" y="69"/>
                  </a:cubicBezTo>
                  <a:cubicBezTo>
                    <a:pt x="2" y="59"/>
                    <a:pt x="3" y="52"/>
                    <a:pt x="8" y="47"/>
                  </a:cubicBezTo>
                  <a:cubicBezTo>
                    <a:pt x="3" y="43"/>
                    <a:pt x="0" y="35"/>
                    <a:pt x="5" y="25"/>
                  </a:cubicBezTo>
                  <a:cubicBezTo>
                    <a:pt x="11" y="13"/>
                    <a:pt x="19" y="12"/>
                    <a:pt x="26" y="15"/>
                  </a:cubicBezTo>
                  <a:cubicBezTo>
                    <a:pt x="27" y="7"/>
                    <a:pt x="32" y="0"/>
                    <a:pt x="45" y="1"/>
                  </a:cubicBezTo>
                  <a:cubicBezTo>
                    <a:pt x="61" y="1"/>
                    <a:pt x="65" y="11"/>
                    <a:pt x="62" y="22"/>
                  </a:cubicBezTo>
                  <a:cubicBezTo>
                    <a:pt x="72" y="18"/>
                    <a:pt x="83" y="20"/>
                    <a:pt x="87" y="35"/>
                  </a:cubicBezTo>
                  <a:cubicBezTo>
                    <a:pt x="89" y="49"/>
                    <a:pt x="82" y="56"/>
                    <a:pt x="73" y="57"/>
                  </a:cubicBezTo>
                  <a:close/>
                  <a:moveTo>
                    <a:pt x="26" y="59"/>
                  </a:moveTo>
                  <a:cubicBezTo>
                    <a:pt x="27" y="60"/>
                    <a:pt x="28" y="60"/>
                    <a:pt x="29" y="59"/>
                  </a:cubicBezTo>
                  <a:cubicBezTo>
                    <a:pt x="30" y="59"/>
                    <a:pt x="30" y="58"/>
                    <a:pt x="30" y="58"/>
                  </a:cubicBezTo>
                  <a:cubicBezTo>
                    <a:pt x="35" y="54"/>
                    <a:pt x="38" y="51"/>
                    <a:pt x="39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8"/>
                    <a:pt x="39" y="49"/>
                    <a:pt x="39" y="49"/>
                  </a:cubicBezTo>
                  <a:cubicBezTo>
                    <a:pt x="38" y="51"/>
                    <a:pt x="37" y="54"/>
                    <a:pt x="36" y="56"/>
                  </a:cubicBezTo>
                  <a:cubicBezTo>
                    <a:pt x="36" y="56"/>
                    <a:pt x="35" y="56"/>
                    <a:pt x="35" y="57"/>
                  </a:cubicBezTo>
                  <a:cubicBezTo>
                    <a:pt x="34" y="58"/>
                    <a:pt x="34" y="59"/>
                    <a:pt x="35" y="60"/>
                  </a:cubicBezTo>
                  <a:cubicBezTo>
                    <a:pt x="36" y="60"/>
                    <a:pt x="38" y="60"/>
                    <a:pt x="38" y="59"/>
                  </a:cubicBezTo>
                  <a:cubicBezTo>
                    <a:pt x="39" y="58"/>
                    <a:pt x="38" y="57"/>
                    <a:pt x="38" y="56"/>
                  </a:cubicBezTo>
                  <a:cubicBezTo>
                    <a:pt x="38" y="55"/>
                    <a:pt x="39" y="52"/>
                    <a:pt x="40" y="50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1"/>
                    <a:pt x="41" y="51"/>
                    <a:pt x="41" y="50"/>
                  </a:cubicBezTo>
                  <a:cubicBezTo>
                    <a:pt x="42" y="51"/>
                    <a:pt x="42" y="51"/>
                    <a:pt x="43" y="52"/>
                  </a:cubicBezTo>
                  <a:cubicBezTo>
                    <a:pt x="44" y="53"/>
                    <a:pt x="45" y="54"/>
                    <a:pt x="44" y="57"/>
                  </a:cubicBezTo>
                  <a:cubicBezTo>
                    <a:pt x="43" y="57"/>
                    <a:pt x="42" y="58"/>
                    <a:pt x="42" y="59"/>
                  </a:cubicBezTo>
                  <a:cubicBezTo>
                    <a:pt x="42" y="60"/>
                    <a:pt x="43" y="61"/>
                    <a:pt x="44" y="61"/>
                  </a:cubicBezTo>
                  <a:cubicBezTo>
                    <a:pt x="46" y="61"/>
                    <a:pt x="46" y="60"/>
                    <a:pt x="46" y="59"/>
                  </a:cubicBezTo>
                  <a:cubicBezTo>
                    <a:pt x="46" y="59"/>
                    <a:pt x="46" y="58"/>
                    <a:pt x="46" y="58"/>
                  </a:cubicBezTo>
                  <a:cubicBezTo>
                    <a:pt x="46" y="54"/>
                    <a:pt x="45" y="52"/>
                    <a:pt x="44" y="51"/>
                  </a:cubicBezTo>
                  <a:cubicBezTo>
                    <a:pt x="45" y="51"/>
                    <a:pt x="45" y="51"/>
                    <a:pt x="46" y="51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2"/>
                    <a:pt x="47" y="53"/>
                    <a:pt x="47" y="54"/>
                  </a:cubicBezTo>
                  <a:cubicBezTo>
                    <a:pt x="48" y="58"/>
                    <a:pt x="48" y="60"/>
                    <a:pt x="51" y="62"/>
                  </a:cubicBezTo>
                  <a:cubicBezTo>
                    <a:pt x="51" y="62"/>
                    <a:pt x="51" y="62"/>
                    <a:pt x="51" y="63"/>
                  </a:cubicBezTo>
                  <a:cubicBezTo>
                    <a:pt x="52" y="64"/>
                    <a:pt x="53" y="64"/>
                    <a:pt x="54" y="64"/>
                  </a:cubicBezTo>
                  <a:cubicBezTo>
                    <a:pt x="55" y="63"/>
                    <a:pt x="56" y="62"/>
                    <a:pt x="55" y="61"/>
                  </a:cubicBezTo>
                  <a:cubicBezTo>
                    <a:pt x="55" y="60"/>
                    <a:pt x="54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49" y="59"/>
                    <a:pt x="49" y="57"/>
                    <a:pt x="48" y="54"/>
                  </a:cubicBezTo>
                  <a:cubicBezTo>
                    <a:pt x="48" y="53"/>
                    <a:pt x="48" y="53"/>
                    <a:pt x="48" y="52"/>
                  </a:cubicBezTo>
                  <a:cubicBezTo>
                    <a:pt x="49" y="52"/>
                    <a:pt x="47" y="49"/>
                    <a:pt x="48" y="48"/>
                  </a:cubicBezTo>
                  <a:cubicBezTo>
                    <a:pt x="48" y="48"/>
                    <a:pt x="49" y="49"/>
                    <a:pt x="50" y="48"/>
                  </a:cubicBezTo>
                  <a:cubicBezTo>
                    <a:pt x="50" y="48"/>
                    <a:pt x="50" y="48"/>
                    <a:pt x="51" y="48"/>
                  </a:cubicBezTo>
                  <a:cubicBezTo>
                    <a:pt x="52" y="48"/>
                    <a:pt x="53" y="48"/>
                    <a:pt x="55" y="51"/>
                  </a:cubicBezTo>
                  <a:cubicBezTo>
                    <a:pt x="55" y="52"/>
                    <a:pt x="55" y="53"/>
                    <a:pt x="56" y="54"/>
                  </a:cubicBezTo>
                  <a:cubicBezTo>
                    <a:pt x="56" y="55"/>
                    <a:pt x="58" y="55"/>
                    <a:pt x="59" y="54"/>
                  </a:cubicBezTo>
                  <a:cubicBezTo>
                    <a:pt x="59" y="53"/>
                    <a:pt x="59" y="52"/>
                    <a:pt x="58" y="51"/>
                  </a:cubicBezTo>
                  <a:cubicBezTo>
                    <a:pt x="58" y="50"/>
                    <a:pt x="57" y="50"/>
                    <a:pt x="57" y="50"/>
                  </a:cubicBezTo>
                  <a:cubicBezTo>
                    <a:pt x="54" y="46"/>
                    <a:pt x="52" y="47"/>
                    <a:pt x="51" y="47"/>
                  </a:cubicBezTo>
                  <a:cubicBezTo>
                    <a:pt x="50" y="47"/>
                    <a:pt x="50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6"/>
                    <a:pt x="50" y="47"/>
                    <a:pt x="49" y="45"/>
                  </a:cubicBezTo>
                  <a:cubicBezTo>
                    <a:pt x="50" y="46"/>
                    <a:pt x="50" y="46"/>
                    <a:pt x="51" y="46"/>
                  </a:cubicBezTo>
                  <a:cubicBezTo>
                    <a:pt x="51" y="45"/>
                    <a:pt x="50" y="45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3" y="44"/>
                    <a:pt x="53" y="45"/>
                    <a:pt x="54" y="46"/>
                  </a:cubicBezTo>
                  <a:cubicBezTo>
                    <a:pt x="56" y="47"/>
                    <a:pt x="57" y="49"/>
                    <a:pt x="61" y="48"/>
                  </a:cubicBezTo>
                  <a:cubicBezTo>
                    <a:pt x="62" y="49"/>
                    <a:pt x="62" y="49"/>
                    <a:pt x="63" y="49"/>
                  </a:cubicBezTo>
                  <a:cubicBezTo>
                    <a:pt x="64" y="49"/>
                    <a:pt x="65" y="48"/>
                    <a:pt x="65" y="47"/>
                  </a:cubicBezTo>
                  <a:cubicBezTo>
                    <a:pt x="65" y="46"/>
                    <a:pt x="64" y="45"/>
                    <a:pt x="63" y="45"/>
                  </a:cubicBezTo>
                  <a:cubicBezTo>
                    <a:pt x="62" y="45"/>
                    <a:pt x="61" y="46"/>
                    <a:pt x="61" y="47"/>
                  </a:cubicBezTo>
                  <a:cubicBezTo>
                    <a:pt x="58" y="47"/>
                    <a:pt x="56" y="46"/>
                    <a:pt x="55" y="45"/>
                  </a:cubicBezTo>
                  <a:cubicBezTo>
                    <a:pt x="55" y="44"/>
                    <a:pt x="54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3" y="42"/>
                    <a:pt x="53" y="42"/>
                  </a:cubicBezTo>
                  <a:cubicBezTo>
                    <a:pt x="55" y="42"/>
                    <a:pt x="58" y="41"/>
                    <a:pt x="59" y="41"/>
                  </a:cubicBezTo>
                  <a:cubicBezTo>
                    <a:pt x="60" y="41"/>
                    <a:pt x="60" y="42"/>
                    <a:pt x="61" y="42"/>
                  </a:cubicBezTo>
                  <a:cubicBezTo>
                    <a:pt x="62" y="41"/>
                    <a:pt x="63" y="41"/>
                    <a:pt x="63" y="39"/>
                  </a:cubicBezTo>
                  <a:cubicBezTo>
                    <a:pt x="63" y="38"/>
                    <a:pt x="62" y="37"/>
                    <a:pt x="61" y="38"/>
                  </a:cubicBezTo>
                  <a:cubicBezTo>
                    <a:pt x="60" y="38"/>
                    <a:pt x="59" y="38"/>
                    <a:pt x="59" y="39"/>
                  </a:cubicBezTo>
                  <a:cubicBezTo>
                    <a:pt x="57" y="40"/>
                    <a:pt x="55" y="40"/>
                    <a:pt x="52" y="41"/>
                  </a:cubicBezTo>
                  <a:cubicBezTo>
                    <a:pt x="51" y="41"/>
                    <a:pt x="50" y="41"/>
                    <a:pt x="49" y="41"/>
                  </a:cubicBezTo>
                  <a:cubicBezTo>
                    <a:pt x="50" y="41"/>
                    <a:pt x="51" y="40"/>
                    <a:pt x="51" y="40"/>
                  </a:cubicBezTo>
                  <a:cubicBezTo>
                    <a:pt x="54" y="39"/>
                    <a:pt x="56" y="38"/>
                    <a:pt x="57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9" y="34"/>
                    <a:pt x="60" y="33"/>
                    <a:pt x="59" y="32"/>
                  </a:cubicBezTo>
                  <a:cubicBezTo>
                    <a:pt x="59" y="31"/>
                    <a:pt x="57" y="31"/>
                    <a:pt x="56" y="31"/>
                  </a:cubicBezTo>
                  <a:cubicBezTo>
                    <a:pt x="55" y="32"/>
                    <a:pt x="55" y="33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37"/>
                    <a:pt x="53" y="38"/>
                    <a:pt x="50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8"/>
                    <a:pt x="49" y="38"/>
                    <a:pt x="48" y="38"/>
                  </a:cubicBezTo>
                  <a:cubicBezTo>
                    <a:pt x="47" y="38"/>
                    <a:pt x="47" y="38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9" y="38"/>
                  </a:cubicBezTo>
                  <a:cubicBezTo>
                    <a:pt x="50" y="37"/>
                    <a:pt x="52" y="36"/>
                    <a:pt x="52" y="31"/>
                  </a:cubicBezTo>
                  <a:cubicBezTo>
                    <a:pt x="53" y="31"/>
                    <a:pt x="53" y="31"/>
                    <a:pt x="53" y="30"/>
                  </a:cubicBezTo>
                  <a:cubicBezTo>
                    <a:pt x="53" y="29"/>
                    <a:pt x="53" y="28"/>
                    <a:pt x="52" y="28"/>
                  </a:cubicBezTo>
                  <a:cubicBezTo>
                    <a:pt x="51" y="27"/>
                    <a:pt x="49" y="28"/>
                    <a:pt x="49" y="29"/>
                  </a:cubicBezTo>
                  <a:cubicBezTo>
                    <a:pt x="49" y="30"/>
                    <a:pt x="49" y="31"/>
                    <a:pt x="50" y="32"/>
                  </a:cubicBezTo>
                  <a:cubicBezTo>
                    <a:pt x="50" y="35"/>
                    <a:pt x="49" y="36"/>
                    <a:pt x="48" y="36"/>
                  </a:cubicBezTo>
                  <a:cubicBezTo>
                    <a:pt x="47" y="37"/>
                    <a:pt x="47" y="37"/>
                    <a:pt x="46" y="37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9" y="33"/>
                    <a:pt x="48" y="31"/>
                    <a:pt x="47" y="29"/>
                  </a:cubicBezTo>
                  <a:cubicBezTo>
                    <a:pt x="46" y="28"/>
                    <a:pt x="45" y="26"/>
                    <a:pt x="47" y="23"/>
                  </a:cubicBezTo>
                  <a:cubicBezTo>
                    <a:pt x="48" y="23"/>
                    <a:pt x="49" y="22"/>
                    <a:pt x="49" y="21"/>
                  </a:cubicBezTo>
                  <a:cubicBezTo>
                    <a:pt x="49" y="20"/>
                    <a:pt x="49" y="19"/>
                    <a:pt x="48" y="19"/>
                  </a:cubicBezTo>
                  <a:cubicBezTo>
                    <a:pt x="46" y="19"/>
                    <a:pt x="45" y="19"/>
                    <a:pt x="45" y="20"/>
                  </a:cubicBezTo>
                  <a:cubicBezTo>
                    <a:pt x="45" y="21"/>
                    <a:pt x="45" y="22"/>
                    <a:pt x="45" y="22"/>
                  </a:cubicBezTo>
                  <a:cubicBezTo>
                    <a:pt x="44" y="26"/>
                    <a:pt x="45" y="28"/>
                    <a:pt x="46" y="30"/>
                  </a:cubicBezTo>
                  <a:cubicBezTo>
                    <a:pt x="46" y="31"/>
                    <a:pt x="47" y="32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4" y="35"/>
                    <a:pt x="44" y="34"/>
                    <a:pt x="44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1"/>
                    <a:pt x="41" y="29"/>
                    <a:pt x="41" y="27"/>
                  </a:cubicBezTo>
                  <a:cubicBezTo>
                    <a:pt x="41" y="26"/>
                    <a:pt x="41" y="26"/>
                    <a:pt x="41" y="25"/>
                  </a:cubicBezTo>
                  <a:cubicBezTo>
                    <a:pt x="41" y="24"/>
                    <a:pt x="40" y="23"/>
                    <a:pt x="39" y="23"/>
                  </a:cubicBezTo>
                  <a:cubicBezTo>
                    <a:pt x="38" y="24"/>
                    <a:pt x="37" y="25"/>
                    <a:pt x="37" y="26"/>
                  </a:cubicBezTo>
                  <a:cubicBezTo>
                    <a:pt x="37" y="27"/>
                    <a:pt x="38" y="27"/>
                    <a:pt x="39" y="27"/>
                  </a:cubicBezTo>
                  <a:cubicBezTo>
                    <a:pt x="40" y="29"/>
                    <a:pt x="41" y="32"/>
                    <a:pt x="41" y="34"/>
                  </a:cubicBezTo>
                  <a:cubicBezTo>
                    <a:pt x="42" y="34"/>
                    <a:pt x="42" y="35"/>
                    <a:pt x="42" y="35"/>
                  </a:cubicBezTo>
                  <a:cubicBezTo>
                    <a:pt x="41" y="34"/>
                    <a:pt x="41" y="33"/>
                    <a:pt x="40" y="33"/>
                  </a:cubicBezTo>
                  <a:cubicBezTo>
                    <a:pt x="40" y="33"/>
                    <a:pt x="40" y="36"/>
                    <a:pt x="40" y="36"/>
                  </a:cubicBezTo>
                  <a:cubicBezTo>
                    <a:pt x="40" y="36"/>
                    <a:pt x="39" y="36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8" y="36"/>
                    <a:pt x="37" y="34"/>
                    <a:pt x="35" y="32"/>
                  </a:cubicBezTo>
                  <a:cubicBezTo>
                    <a:pt x="36" y="31"/>
                    <a:pt x="36" y="30"/>
                    <a:pt x="36" y="29"/>
                  </a:cubicBezTo>
                  <a:cubicBezTo>
                    <a:pt x="35" y="28"/>
                    <a:pt x="34" y="28"/>
                    <a:pt x="33" y="29"/>
                  </a:cubicBezTo>
                  <a:cubicBezTo>
                    <a:pt x="32" y="29"/>
                    <a:pt x="32" y="31"/>
                    <a:pt x="32" y="32"/>
                  </a:cubicBezTo>
                  <a:cubicBezTo>
                    <a:pt x="33" y="32"/>
                    <a:pt x="33" y="32"/>
                    <a:pt x="34" y="32"/>
                  </a:cubicBezTo>
                  <a:cubicBezTo>
                    <a:pt x="35" y="34"/>
                    <a:pt x="35" y="35"/>
                    <a:pt x="36" y="36"/>
                  </a:cubicBezTo>
                  <a:cubicBezTo>
                    <a:pt x="36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ubicBezTo>
                    <a:pt x="31" y="36"/>
                    <a:pt x="28" y="34"/>
                    <a:pt x="25" y="34"/>
                  </a:cubicBezTo>
                  <a:cubicBezTo>
                    <a:pt x="25" y="33"/>
                    <a:pt x="25" y="32"/>
                    <a:pt x="24" y="32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1" y="34"/>
                    <a:pt x="21" y="35"/>
                    <a:pt x="22" y="36"/>
                  </a:cubicBezTo>
                  <a:cubicBezTo>
                    <a:pt x="23" y="36"/>
                    <a:pt x="24" y="36"/>
                    <a:pt x="25" y="35"/>
                  </a:cubicBezTo>
                  <a:cubicBezTo>
                    <a:pt x="27" y="36"/>
                    <a:pt x="30" y="37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9"/>
                  </a:cubicBezTo>
                  <a:cubicBezTo>
                    <a:pt x="33" y="39"/>
                    <a:pt x="36" y="40"/>
                    <a:pt x="36" y="41"/>
                  </a:cubicBezTo>
                  <a:cubicBezTo>
                    <a:pt x="34" y="41"/>
                    <a:pt x="32" y="41"/>
                    <a:pt x="30" y="40"/>
                  </a:cubicBezTo>
                  <a:cubicBezTo>
                    <a:pt x="30" y="39"/>
                    <a:pt x="29" y="38"/>
                    <a:pt x="28" y="38"/>
                  </a:cubicBezTo>
                  <a:cubicBezTo>
                    <a:pt x="27" y="37"/>
                    <a:pt x="26" y="38"/>
                    <a:pt x="26" y="39"/>
                  </a:cubicBezTo>
                  <a:cubicBezTo>
                    <a:pt x="25" y="40"/>
                    <a:pt x="26" y="41"/>
                    <a:pt x="27" y="42"/>
                  </a:cubicBezTo>
                  <a:cubicBezTo>
                    <a:pt x="28" y="42"/>
                    <a:pt x="29" y="42"/>
                    <a:pt x="29" y="41"/>
                  </a:cubicBezTo>
                  <a:cubicBezTo>
                    <a:pt x="31" y="42"/>
                    <a:pt x="33" y="42"/>
                    <a:pt x="35" y="43"/>
                  </a:cubicBezTo>
                  <a:cubicBezTo>
                    <a:pt x="34" y="43"/>
                    <a:pt x="34" y="44"/>
                    <a:pt x="33" y="44"/>
                  </a:cubicBezTo>
                  <a:cubicBezTo>
                    <a:pt x="32" y="45"/>
                    <a:pt x="31" y="47"/>
                    <a:pt x="28" y="47"/>
                  </a:cubicBezTo>
                  <a:cubicBezTo>
                    <a:pt x="27" y="46"/>
                    <a:pt x="26" y="45"/>
                    <a:pt x="25" y="45"/>
                  </a:cubicBezTo>
                  <a:cubicBezTo>
                    <a:pt x="24" y="46"/>
                    <a:pt x="23" y="47"/>
                    <a:pt x="24" y="48"/>
                  </a:cubicBezTo>
                  <a:cubicBezTo>
                    <a:pt x="24" y="49"/>
                    <a:pt x="25" y="50"/>
                    <a:pt x="26" y="49"/>
                  </a:cubicBezTo>
                  <a:cubicBezTo>
                    <a:pt x="27" y="49"/>
                    <a:pt x="27" y="49"/>
                    <a:pt x="27" y="48"/>
                  </a:cubicBezTo>
                  <a:cubicBezTo>
                    <a:pt x="32" y="48"/>
                    <a:pt x="33" y="47"/>
                    <a:pt x="34" y="45"/>
                  </a:cubicBezTo>
                  <a:cubicBezTo>
                    <a:pt x="35" y="45"/>
                    <a:pt x="35" y="44"/>
                    <a:pt x="35" y="44"/>
                  </a:cubicBezTo>
                  <a:cubicBezTo>
                    <a:pt x="35" y="44"/>
                    <a:pt x="36" y="44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6"/>
                    <a:pt x="35" y="47"/>
                    <a:pt x="34" y="48"/>
                  </a:cubicBezTo>
                  <a:cubicBezTo>
                    <a:pt x="33" y="48"/>
                    <a:pt x="32" y="48"/>
                    <a:pt x="32" y="48"/>
                  </a:cubicBezTo>
                  <a:cubicBezTo>
                    <a:pt x="31" y="49"/>
                    <a:pt x="31" y="50"/>
                    <a:pt x="31" y="51"/>
                  </a:cubicBezTo>
                  <a:cubicBezTo>
                    <a:pt x="32" y="52"/>
                    <a:pt x="33" y="52"/>
                    <a:pt x="34" y="52"/>
                  </a:cubicBezTo>
                  <a:cubicBezTo>
                    <a:pt x="35" y="51"/>
                    <a:pt x="35" y="50"/>
                    <a:pt x="35" y="49"/>
                  </a:cubicBezTo>
                  <a:cubicBezTo>
                    <a:pt x="35" y="48"/>
                    <a:pt x="36" y="47"/>
                    <a:pt x="37" y="47"/>
                  </a:cubicBezTo>
                  <a:cubicBezTo>
                    <a:pt x="37" y="48"/>
                    <a:pt x="37" y="47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6" y="50"/>
                    <a:pt x="34" y="53"/>
                    <a:pt x="29" y="56"/>
                  </a:cubicBezTo>
                  <a:cubicBezTo>
                    <a:pt x="28" y="56"/>
                    <a:pt x="27" y="55"/>
                    <a:pt x="26" y="56"/>
                  </a:cubicBezTo>
                  <a:cubicBezTo>
                    <a:pt x="25" y="57"/>
                    <a:pt x="25" y="58"/>
                    <a:pt x="26" y="59"/>
                  </a:cubicBezTo>
                  <a:close/>
                  <a:moveTo>
                    <a:pt x="43" y="50"/>
                  </a:moveTo>
                  <a:cubicBezTo>
                    <a:pt x="43" y="50"/>
                    <a:pt x="43" y="51"/>
                    <a:pt x="44" y="51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3" y="49"/>
                    <a:pt x="43" y="49"/>
                    <a:pt x="43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Line 43"/>
            <p:cNvSpPr>
              <a:spLocks noChangeShapeType="1"/>
            </p:cNvSpPr>
            <p:nvPr/>
          </p:nvSpPr>
          <p:spPr bwMode="auto">
            <a:xfrm flipH="1">
              <a:off x="1282701" y="6700838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Line 44"/>
            <p:cNvSpPr>
              <a:spLocks noChangeShapeType="1"/>
            </p:cNvSpPr>
            <p:nvPr/>
          </p:nvSpPr>
          <p:spPr bwMode="auto">
            <a:xfrm>
              <a:off x="1552576" y="6318250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>
              <a:off x="984251" y="6175375"/>
              <a:ext cx="0" cy="26670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Line 46"/>
            <p:cNvSpPr>
              <a:spLocks noChangeShapeType="1"/>
            </p:cNvSpPr>
            <p:nvPr/>
          </p:nvSpPr>
          <p:spPr bwMode="auto">
            <a:xfrm>
              <a:off x="984251" y="6442075"/>
              <a:ext cx="5683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 flipH="1">
              <a:off x="1282701" y="6130925"/>
              <a:ext cx="1254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 flipV="1">
              <a:off x="1282701" y="61309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379640" y="413412"/>
            <a:ext cx="11323750" cy="6033293"/>
          </a:xfrm>
          <a:prstGeom prst="rect">
            <a:avLst/>
          </a:prstGeom>
          <a:noFill/>
          <a:ln w="57150">
            <a:solidFill>
              <a:srgbClr val="D9B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928667" y="646434"/>
            <a:ext cx="2414588" cy="895350"/>
            <a:chOff x="4830763" y="903288"/>
            <a:chExt cx="2414588" cy="895350"/>
          </a:xfrm>
        </p:grpSpPr>
        <p:sp>
          <p:nvSpPr>
            <p:cNvPr id="56" name="Freeform 52"/>
            <p:cNvSpPr>
              <a:spLocks noEditPoints="1"/>
            </p:cNvSpPr>
            <p:nvPr/>
          </p:nvSpPr>
          <p:spPr bwMode="auto">
            <a:xfrm>
              <a:off x="5851525" y="903288"/>
              <a:ext cx="398463" cy="401638"/>
            </a:xfrm>
            <a:custGeom>
              <a:avLst/>
              <a:gdLst>
                <a:gd name="T0" fmla="*/ 67 w 106"/>
                <a:gd name="T1" fmla="*/ 29 h 106"/>
                <a:gd name="T2" fmla="*/ 3 w 106"/>
                <a:gd name="T3" fmla="*/ 41 h 106"/>
                <a:gd name="T4" fmla="*/ 52 w 106"/>
                <a:gd name="T5" fmla="*/ 88 h 106"/>
                <a:gd name="T6" fmla="*/ 48 w 106"/>
                <a:gd name="T7" fmla="*/ 27 h 106"/>
                <a:gd name="T8" fmla="*/ 52 w 106"/>
                <a:gd name="T9" fmla="*/ 47 h 106"/>
                <a:gd name="T10" fmla="*/ 52 w 106"/>
                <a:gd name="T11" fmla="*/ 46 h 106"/>
                <a:gd name="T12" fmla="*/ 57 w 106"/>
                <a:gd name="T13" fmla="*/ 34 h 106"/>
                <a:gd name="T14" fmla="*/ 54 w 106"/>
                <a:gd name="T15" fmla="*/ 46 h 106"/>
                <a:gd name="T16" fmla="*/ 58 w 106"/>
                <a:gd name="T17" fmla="*/ 46 h 106"/>
                <a:gd name="T18" fmla="*/ 66 w 106"/>
                <a:gd name="T19" fmla="*/ 39 h 106"/>
                <a:gd name="T20" fmla="*/ 59 w 106"/>
                <a:gd name="T21" fmla="*/ 48 h 106"/>
                <a:gd name="T22" fmla="*/ 63 w 106"/>
                <a:gd name="T23" fmla="*/ 48 h 106"/>
                <a:gd name="T24" fmla="*/ 77 w 106"/>
                <a:gd name="T25" fmla="*/ 44 h 106"/>
                <a:gd name="T26" fmla="*/ 72 w 106"/>
                <a:gd name="T27" fmla="*/ 46 h 106"/>
                <a:gd name="T28" fmla="*/ 59 w 106"/>
                <a:gd name="T29" fmla="*/ 53 h 106"/>
                <a:gd name="T30" fmla="*/ 68 w 106"/>
                <a:gd name="T31" fmla="*/ 57 h 106"/>
                <a:gd name="T32" fmla="*/ 71 w 106"/>
                <a:gd name="T33" fmla="*/ 59 h 106"/>
                <a:gd name="T34" fmla="*/ 60 w 106"/>
                <a:gd name="T35" fmla="*/ 56 h 106"/>
                <a:gd name="T36" fmla="*/ 60 w 106"/>
                <a:gd name="T37" fmla="*/ 58 h 106"/>
                <a:gd name="T38" fmla="*/ 63 w 106"/>
                <a:gd name="T39" fmla="*/ 61 h 106"/>
                <a:gd name="T40" fmla="*/ 74 w 106"/>
                <a:gd name="T41" fmla="*/ 68 h 106"/>
                <a:gd name="T42" fmla="*/ 63 w 106"/>
                <a:gd name="T43" fmla="*/ 62 h 106"/>
                <a:gd name="T44" fmla="*/ 59 w 106"/>
                <a:gd name="T45" fmla="*/ 62 h 106"/>
                <a:gd name="T46" fmla="*/ 66 w 106"/>
                <a:gd name="T47" fmla="*/ 73 h 106"/>
                <a:gd name="T48" fmla="*/ 58 w 106"/>
                <a:gd name="T49" fmla="*/ 63 h 106"/>
                <a:gd name="T50" fmla="*/ 58 w 106"/>
                <a:gd name="T51" fmla="*/ 72 h 106"/>
                <a:gd name="T52" fmla="*/ 54 w 106"/>
                <a:gd name="T53" fmla="*/ 75 h 106"/>
                <a:gd name="T54" fmla="*/ 53 w 106"/>
                <a:gd name="T55" fmla="*/ 63 h 106"/>
                <a:gd name="T56" fmla="*/ 52 w 106"/>
                <a:gd name="T57" fmla="*/ 62 h 106"/>
                <a:gd name="T58" fmla="*/ 50 w 106"/>
                <a:gd name="T59" fmla="*/ 71 h 106"/>
                <a:gd name="T60" fmla="*/ 46 w 106"/>
                <a:gd name="T61" fmla="*/ 71 h 106"/>
                <a:gd name="T62" fmla="*/ 50 w 106"/>
                <a:gd name="T63" fmla="*/ 62 h 106"/>
                <a:gd name="T64" fmla="*/ 39 w 106"/>
                <a:gd name="T65" fmla="*/ 75 h 106"/>
                <a:gd name="T66" fmla="*/ 36 w 106"/>
                <a:gd name="T67" fmla="*/ 76 h 106"/>
                <a:gd name="T68" fmla="*/ 47 w 106"/>
                <a:gd name="T69" fmla="*/ 63 h 106"/>
                <a:gd name="T70" fmla="*/ 44 w 106"/>
                <a:gd name="T71" fmla="*/ 62 h 106"/>
                <a:gd name="T72" fmla="*/ 36 w 106"/>
                <a:gd name="T73" fmla="*/ 69 h 106"/>
                <a:gd name="T74" fmla="*/ 36 w 106"/>
                <a:gd name="T75" fmla="*/ 65 h 106"/>
                <a:gd name="T76" fmla="*/ 41 w 106"/>
                <a:gd name="T77" fmla="*/ 61 h 106"/>
                <a:gd name="T78" fmla="*/ 43 w 106"/>
                <a:gd name="T79" fmla="*/ 56 h 106"/>
                <a:gd name="T80" fmla="*/ 31 w 106"/>
                <a:gd name="T81" fmla="*/ 59 h 106"/>
                <a:gd name="T82" fmla="*/ 39 w 106"/>
                <a:gd name="T83" fmla="*/ 55 h 106"/>
                <a:gd name="T84" fmla="*/ 28 w 106"/>
                <a:gd name="T85" fmla="*/ 49 h 106"/>
                <a:gd name="T86" fmla="*/ 27 w 106"/>
                <a:gd name="T87" fmla="*/ 45 h 106"/>
                <a:gd name="T88" fmla="*/ 40 w 106"/>
                <a:gd name="T89" fmla="*/ 51 h 106"/>
                <a:gd name="T90" fmla="*/ 37 w 106"/>
                <a:gd name="T91" fmla="*/ 47 h 106"/>
                <a:gd name="T92" fmla="*/ 36 w 106"/>
                <a:gd name="T93" fmla="*/ 44 h 106"/>
                <a:gd name="T94" fmla="*/ 43 w 106"/>
                <a:gd name="T95" fmla="*/ 46 h 106"/>
                <a:gd name="T96" fmla="*/ 37 w 106"/>
                <a:gd name="T97" fmla="*/ 35 h 106"/>
                <a:gd name="T98" fmla="*/ 45 w 106"/>
                <a:gd name="T99" fmla="*/ 46 h 106"/>
                <a:gd name="T100" fmla="*/ 47 w 106"/>
                <a:gd name="T101" fmla="*/ 47 h 106"/>
                <a:gd name="T102" fmla="*/ 47 w 106"/>
                <a:gd name="T103" fmla="*/ 38 h 106"/>
                <a:gd name="T104" fmla="*/ 48 w 106"/>
                <a:gd name="T105" fmla="*/ 46 h 106"/>
                <a:gd name="T106" fmla="*/ 49 w 106"/>
                <a:gd name="T107" fmla="*/ 32 h 106"/>
                <a:gd name="T108" fmla="*/ 56 w 106"/>
                <a:gd name="T109" fmla="*/ 48 h 106"/>
                <a:gd name="T110" fmla="*/ 56 w 106"/>
                <a:gd name="T111" fmla="*/ 5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" h="106">
                  <a:moveTo>
                    <a:pt x="88" y="65"/>
                  </a:moveTo>
                  <a:cubicBezTo>
                    <a:pt x="99" y="62"/>
                    <a:pt x="106" y="54"/>
                    <a:pt x="101" y="38"/>
                  </a:cubicBezTo>
                  <a:cubicBezTo>
                    <a:pt x="94" y="18"/>
                    <a:pt x="78" y="20"/>
                    <a:pt x="67" y="29"/>
                  </a:cubicBezTo>
                  <a:cubicBezTo>
                    <a:pt x="68" y="14"/>
                    <a:pt x="61" y="0"/>
                    <a:pt x="40" y="5"/>
                  </a:cubicBezTo>
                  <a:cubicBezTo>
                    <a:pt x="27" y="8"/>
                    <a:pt x="23" y="16"/>
                    <a:pt x="23" y="25"/>
                  </a:cubicBezTo>
                  <a:cubicBezTo>
                    <a:pt x="15" y="24"/>
                    <a:pt x="7" y="28"/>
                    <a:pt x="3" y="41"/>
                  </a:cubicBezTo>
                  <a:cubicBezTo>
                    <a:pt x="0" y="56"/>
                    <a:pt x="6" y="64"/>
                    <a:pt x="15" y="67"/>
                  </a:cubicBezTo>
                  <a:cubicBezTo>
                    <a:pt x="9" y="74"/>
                    <a:pt x="9" y="84"/>
                    <a:pt x="21" y="94"/>
                  </a:cubicBezTo>
                  <a:cubicBezTo>
                    <a:pt x="35" y="106"/>
                    <a:pt x="46" y="99"/>
                    <a:pt x="52" y="88"/>
                  </a:cubicBezTo>
                  <a:cubicBezTo>
                    <a:pt x="58" y="99"/>
                    <a:pt x="69" y="106"/>
                    <a:pt x="84" y="94"/>
                  </a:cubicBezTo>
                  <a:cubicBezTo>
                    <a:pt x="97" y="84"/>
                    <a:pt x="95" y="73"/>
                    <a:pt x="88" y="65"/>
                  </a:cubicBezTo>
                  <a:close/>
                  <a:moveTo>
                    <a:pt x="48" y="27"/>
                  </a:moveTo>
                  <a:cubicBezTo>
                    <a:pt x="50" y="27"/>
                    <a:pt x="51" y="28"/>
                    <a:pt x="51" y="29"/>
                  </a:cubicBezTo>
                  <a:cubicBezTo>
                    <a:pt x="51" y="30"/>
                    <a:pt x="51" y="31"/>
                    <a:pt x="51" y="31"/>
                  </a:cubicBezTo>
                  <a:cubicBezTo>
                    <a:pt x="53" y="38"/>
                    <a:pt x="52" y="43"/>
                    <a:pt x="52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2" y="47"/>
                    <a:pt x="52" y="48"/>
                    <a:pt x="52" y="48"/>
                  </a:cubicBezTo>
                  <a:cubicBezTo>
                    <a:pt x="52" y="47"/>
                    <a:pt x="52" y="46"/>
                    <a:pt x="52" y="46"/>
                  </a:cubicBezTo>
                  <a:cubicBezTo>
                    <a:pt x="53" y="43"/>
                    <a:pt x="54" y="40"/>
                    <a:pt x="55" y="38"/>
                  </a:cubicBezTo>
                  <a:cubicBezTo>
                    <a:pt x="54" y="37"/>
                    <a:pt x="54" y="36"/>
                    <a:pt x="54" y="36"/>
                  </a:cubicBezTo>
                  <a:cubicBezTo>
                    <a:pt x="55" y="34"/>
                    <a:pt x="56" y="33"/>
                    <a:pt x="57" y="34"/>
                  </a:cubicBezTo>
                  <a:cubicBezTo>
                    <a:pt x="58" y="34"/>
                    <a:pt x="59" y="35"/>
                    <a:pt x="59" y="37"/>
                  </a:cubicBezTo>
                  <a:cubicBezTo>
                    <a:pt x="59" y="38"/>
                    <a:pt x="58" y="38"/>
                    <a:pt x="56" y="38"/>
                  </a:cubicBezTo>
                  <a:cubicBezTo>
                    <a:pt x="56" y="40"/>
                    <a:pt x="55" y="43"/>
                    <a:pt x="54" y="46"/>
                  </a:cubicBezTo>
                  <a:cubicBezTo>
                    <a:pt x="54" y="45"/>
                    <a:pt x="55" y="45"/>
                    <a:pt x="55" y="45"/>
                  </a:cubicBezTo>
                  <a:cubicBezTo>
                    <a:pt x="55" y="45"/>
                    <a:pt x="55" y="46"/>
                    <a:pt x="55" y="47"/>
                  </a:cubicBezTo>
                  <a:cubicBezTo>
                    <a:pt x="56" y="46"/>
                    <a:pt x="57" y="46"/>
                    <a:pt x="58" y="46"/>
                  </a:cubicBezTo>
                  <a:cubicBezTo>
                    <a:pt x="59" y="46"/>
                    <a:pt x="61" y="46"/>
                    <a:pt x="63" y="43"/>
                  </a:cubicBezTo>
                  <a:cubicBezTo>
                    <a:pt x="62" y="42"/>
                    <a:pt x="62" y="40"/>
                    <a:pt x="63" y="39"/>
                  </a:cubicBezTo>
                  <a:cubicBezTo>
                    <a:pt x="64" y="38"/>
                    <a:pt x="65" y="38"/>
                    <a:pt x="66" y="39"/>
                  </a:cubicBezTo>
                  <a:cubicBezTo>
                    <a:pt x="67" y="40"/>
                    <a:pt x="67" y="42"/>
                    <a:pt x="67" y="43"/>
                  </a:cubicBezTo>
                  <a:cubicBezTo>
                    <a:pt x="66" y="43"/>
                    <a:pt x="65" y="43"/>
                    <a:pt x="65" y="43"/>
                  </a:cubicBezTo>
                  <a:cubicBezTo>
                    <a:pt x="62" y="48"/>
                    <a:pt x="60" y="48"/>
                    <a:pt x="59" y="48"/>
                  </a:cubicBezTo>
                  <a:cubicBezTo>
                    <a:pt x="59" y="49"/>
                    <a:pt x="58" y="49"/>
                    <a:pt x="59" y="50"/>
                  </a:cubicBezTo>
                  <a:cubicBezTo>
                    <a:pt x="59" y="50"/>
                    <a:pt x="60" y="50"/>
                    <a:pt x="60" y="50"/>
                  </a:cubicBezTo>
                  <a:cubicBezTo>
                    <a:pt x="61" y="49"/>
                    <a:pt x="62" y="48"/>
                    <a:pt x="63" y="48"/>
                  </a:cubicBezTo>
                  <a:cubicBezTo>
                    <a:pt x="67" y="45"/>
                    <a:pt x="69" y="43"/>
                    <a:pt x="73" y="44"/>
                  </a:cubicBezTo>
                  <a:cubicBezTo>
                    <a:pt x="73" y="44"/>
                    <a:pt x="73" y="43"/>
                    <a:pt x="74" y="43"/>
                  </a:cubicBezTo>
                  <a:cubicBezTo>
                    <a:pt x="75" y="43"/>
                    <a:pt x="76" y="43"/>
                    <a:pt x="77" y="44"/>
                  </a:cubicBezTo>
                  <a:cubicBezTo>
                    <a:pt x="77" y="46"/>
                    <a:pt x="77" y="47"/>
                    <a:pt x="76" y="48"/>
                  </a:cubicBezTo>
                  <a:cubicBezTo>
                    <a:pt x="75" y="48"/>
                    <a:pt x="73" y="48"/>
                    <a:pt x="72" y="47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69" y="45"/>
                    <a:pt x="67" y="47"/>
                    <a:pt x="64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1"/>
                    <a:pt x="59" y="52"/>
                    <a:pt x="59" y="53"/>
                  </a:cubicBezTo>
                  <a:cubicBezTo>
                    <a:pt x="59" y="54"/>
                    <a:pt x="61" y="54"/>
                    <a:pt x="61" y="54"/>
                  </a:cubicBezTo>
                  <a:cubicBezTo>
                    <a:pt x="61" y="55"/>
                    <a:pt x="62" y="55"/>
                    <a:pt x="62" y="55"/>
                  </a:cubicBezTo>
                  <a:cubicBezTo>
                    <a:pt x="63" y="57"/>
                    <a:pt x="64" y="58"/>
                    <a:pt x="68" y="57"/>
                  </a:cubicBezTo>
                  <a:cubicBezTo>
                    <a:pt x="68" y="55"/>
                    <a:pt x="69" y="54"/>
                    <a:pt x="70" y="54"/>
                  </a:cubicBezTo>
                  <a:cubicBezTo>
                    <a:pt x="72" y="54"/>
                    <a:pt x="73" y="55"/>
                    <a:pt x="73" y="57"/>
                  </a:cubicBezTo>
                  <a:cubicBezTo>
                    <a:pt x="73" y="58"/>
                    <a:pt x="72" y="59"/>
                    <a:pt x="71" y="59"/>
                  </a:cubicBezTo>
                  <a:cubicBezTo>
                    <a:pt x="70" y="59"/>
                    <a:pt x="69" y="59"/>
                    <a:pt x="69" y="58"/>
                  </a:cubicBezTo>
                  <a:cubicBezTo>
                    <a:pt x="63" y="59"/>
                    <a:pt x="62" y="58"/>
                    <a:pt x="61" y="57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60" y="57"/>
                    <a:pt x="58" y="57"/>
                  </a:cubicBezTo>
                  <a:cubicBezTo>
                    <a:pt x="59" y="57"/>
                    <a:pt x="60" y="58"/>
                    <a:pt x="60" y="58"/>
                  </a:cubicBezTo>
                  <a:cubicBezTo>
                    <a:pt x="60" y="59"/>
                    <a:pt x="59" y="58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60" y="61"/>
                    <a:pt x="62" y="61"/>
                    <a:pt x="63" y="61"/>
                  </a:cubicBezTo>
                  <a:cubicBezTo>
                    <a:pt x="65" y="60"/>
                    <a:pt x="68" y="60"/>
                    <a:pt x="71" y="64"/>
                  </a:cubicBezTo>
                  <a:cubicBezTo>
                    <a:pt x="72" y="64"/>
                    <a:pt x="73" y="64"/>
                    <a:pt x="73" y="64"/>
                  </a:cubicBezTo>
                  <a:cubicBezTo>
                    <a:pt x="75" y="65"/>
                    <a:pt x="75" y="67"/>
                    <a:pt x="74" y="68"/>
                  </a:cubicBezTo>
                  <a:cubicBezTo>
                    <a:pt x="73" y="69"/>
                    <a:pt x="72" y="69"/>
                    <a:pt x="71" y="68"/>
                  </a:cubicBezTo>
                  <a:cubicBezTo>
                    <a:pt x="70" y="67"/>
                    <a:pt x="69" y="66"/>
                    <a:pt x="70" y="65"/>
                  </a:cubicBezTo>
                  <a:cubicBezTo>
                    <a:pt x="67" y="62"/>
                    <a:pt x="65" y="62"/>
                    <a:pt x="63" y="62"/>
                  </a:cubicBezTo>
                  <a:cubicBezTo>
                    <a:pt x="62" y="62"/>
                    <a:pt x="61" y="63"/>
                    <a:pt x="60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0" y="63"/>
                    <a:pt x="59" y="63"/>
                    <a:pt x="59" y="62"/>
                  </a:cubicBezTo>
                  <a:cubicBezTo>
                    <a:pt x="61" y="64"/>
                    <a:pt x="63" y="67"/>
                    <a:pt x="64" y="69"/>
                  </a:cubicBezTo>
                  <a:cubicBezTo>
                    <a:pt x="65" y="69"/>
                    <a:pt x="65" y="69"/>
                    <a:pt x="66" y="69"/>
                  </a:cubicBezTo>
                  <a:cubicBezTo>
                    <a:pt x="67" y="70"/>
                    <a:pt x="67" y="72"/>
                    <a:pt x="66" y="73"/>
                  </a:cubicBezTo>
                  <a:cubicBezTo>
                    <a:pt x="65" y="74"/>
                    <a:pt x="64" y="74"/>
                    <a:pt x="63" y="73"/>
                  </a:cubicBezTo>
                  <a:cubicBezTo>
                    <a:pt x="62" y="72"/>
                    <a:pt x="62" y="71"/>
                    <a:pt x="62" y="70"/>
                  </a:cubicBezTo>
                  <a:cubicBezTo>
                    <a:pt x="61" y="68"/>
                    <a:pt x="59" y="65"/>
                    <a:pt x="58" y="63"/>
                  </a:cubicBezTo>
                  <a:cubicBezTo>
                    <a:pt x="57" y="62"/>
                    <a:pt x="56" y="62"/>
                    <a:pt x="55" y="61"/>
                  </a:cubicBezTo>
                  <a:cubicBezTo>
                    <a:pt x="55" y="61"/>
                    <a:pt x="56" y="63"/>
                    <a:pt x="55" y="63"/>
                  </a:cubicBezTo>
                  <a:cubicBezTo>
                    <a:pt x="58" y="67"/>
                    <a:pt x="59" y="69"/>
                    <a:pt x="58" y="72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9" y="75"/>
                    <a:pt x="58" y="76"/>
                    <a:pt x="57" y="77"/>
                  </a:cubicBezTo>
                  <a:cubicBezTo>
                    <a:pt x="56" y="77"/>
                    <a:pt x="54" y="76"/>
                    <a:pt x="54" y="75"/>
                  </a:cubicBezTo>
                  <a:cubicBezTo>
                    <a:pt x="53" y="74"/>
                    <a:pt x="54" y="72"/>
                    <a:pt x="55" y="72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69"/>
                    <a:pt x="56" y="67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2" y="63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2" y="62"/>
                    <a:pt x="52" y="63"/>
                    <a:pt x="52" y="63"/>
                  </a:cubicBezTo>
                  <a:cubicBezTo>
                    <a:pt x="53" y="65"/>
                    <a:pt x="53" y="67"/>
                    <a:pt x="50" y="71"/>
                  </a:cubicBezTo>
                  <a:cubicBezTo>
                    <a:pt x="50" y="72"/>
                    <a:pt x="50" y="73"/>
                    <a:pt x="50" y="74"/>
                  </a:cubicBezTo>
                  <a:cubicBezTo>
                    <a:pt x="50" y="75"/>
                    <a:pt x="48" y="75"/>
                    <a:pt x="47" y="75"/>
                  </a:cubicBezTo>
                  <a:cubicBezTo>
                    <a:pt x="46" y="74"/>
                    <a:pt x="45" y="73"/>
                    <a:pt x="46" y="71"/>
                  </a:cubicBezTo>
                  <a:cubicBezTo>
                    <a:pt x="46" y="70"/>
                    <a:pt x="48" y="70"/>
                    <a:pt x="49" y="70"/>
                  </a:cubicBezTo>
                  <a:cubicBezTo>
                    <a:pt x="51" y="67"/>
                    <a:pt x="51" y="65"/>
                    <a:pt x="50" y="64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49" y="61"/>
                    <a:pt x="49" y="61"/>
                  </a:cubicBezTo>
                  <a:cubicBezTo>
                    <a:pt x="48" y="68"/>
                    <a:pt x="46" y="69"/>
                    <a:pt x="44" y="70"/>
                  </a:cubicBezTo>
                  <a:cubicBezTo>
                    <a:pt x="42" y="70"/>
                    <a:pt x="40" y="71"/>
                    <a:pt x="39" y="75"/>
                  </a:cubicBezTo>
                  <a:cubicBezTo>
                    <a:pt x="40" y="76"/>
                    <a:pt x="40" y="77"/>
                    <a:pt x="40" y="78"/>
                  </a:cubicBezTo>
                  <a:cubicBezTo>
                    <a:pt x="39" y="79"/>
                    <a:pt x="38" y="80"/>
                    <a:pt x="37" y="79"/>
                  </a:cubicBezTo>
                  <a:cubicBezTo>
                    <a:pt x="35" y="79"/>
                    <a:pt x="35" y="77"/>
                    <a:pt x="36" y="76"/>
                  </a:cubicBezTo>
                  <a:cubicBezTo>
                    <a:pt x="36" y="75"/>
                    <a:pt x="37" y="75"/>
                    <a:pt x="37" y="75"/>
                  </a:cubicBezTo>
                  <a:cubicBezTo>
                    <a:pt x="39" y="70"/>
                    <a:pt x="41" y="69"/>
                    <a:pt x="43" y="68"/>
                  </a:cubicBezTo>
                  <a:cubicBezTo>
                    <a:pt x="45" y="68"/>
                    <a:pt x="46" y="67"/>
                    <a:pt x="47" y="63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6" y="62"/>
                    <a:pt x="45" y="64"/>
                    <a:pt x="45" y="63"/>
                  </a:cubicBezTo>
                  <a:cubicBezTo>
                    <a:pt x="44" y="63"/>
                    <a:pt x="44" y="63"/>
                    <a:pt x="44" y="62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1" y="64"/>
                    <a:pt x="39" y="66"/>
                    <a:pt x="37" y="67"/>
                  </a:cubicBezTo>
                  <a:cubicBezTo>
                    <a:pt x="37" y="68"/>
                    <a:pt x="36" y="68"/>
                    <a:pt x="36" y="69"/>
                  </a:cubicBezTo>
                  <a:cubicBezTo>
                    <a:pt x="35" y="70"/>
                    <a:pt x="33" y="69"/>
                    <a:pt x="32" y="68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4" y="64"/>
                    <a:pt x="35" y="65"/>
                    <a:pt x="36" y="65"/>
                  </a:cubicBezTo>
                  <a:cubicBezTo>
                    <a:pt x="38" y="64"/>
                    <a:pt x="41" y="63"/>
                    <a:pt x="43" y="61"/>
                  </a:cubicBezTo>
                  <a:cubicBezTo>
                    <a:pt x="43" y="61"/>
                    <a:pt x="44" y="61"/>
                    <a:pt x="44" y="60"/>
                  </a:cubicBezTo>
                  <a:cubicBezTo>
                    <a:pt x="43" y="61"/>
                    <a:pt x="41" y="62"/>
                    <a:pt x="41" y="61"/>
                  </a:cubicBezTo>
                  <a:cubicBezTo>
                    <a:pt x="40" y="60"/>
                    <a:pt x="43" y="59"/>
                    <a:pt x="43" y="58"/>
                  </a:cubicBezTo>
                  <a:cubicBezTo>
                    <a:pt x="43" y="58"/>
                    <a:pt x="42" y="58"/>
                    <a:pt x="43" y="57"/>
                  </a:cubicBezTo>
                  <a:cubicBezTo>
                    <a:pt x="43" y="57"/>
                    <a:pt x="43" y="56"/>
                    <a:pt x="43" y="56"/>
                  </a:cubicBezTo>
                  <a:cubicBezTo>
                    <a:pt x="41" y="57"/>
                    <a:pt x="39" y="57"/>
                    <a:pt x="36" y="58"/>
                  </a:cubicBezTo>
                  <a:cubicBezTo>
                    <a:pt x="36" y="60"/>
                    <a:pt x="35" y="61"/>
                    <a:pt x="34" y="61"/>
                  </a:cubicBezTo>
                  <a:cubicBezTo>
                    <a:pt x="33" y="61"/>
                    <a:pt x="32" y="61"/>
                    <a:pt x="31" y="59"/>
                  </a:cubicBezTo>
                  <a:cubicBezTo>
                    <a:pt x="31" y="58"/>
                    <a:pt x="32" y="57"/>
                    <a:pt x="33" y="56"/>
                  </a:cubicBezTo>
                  <a:cubicBezTo>
                    <a:pt x="34" y="56"/>
                    <a:pt x="35" y="56"/>
                    <a:pt x="35" y="57"/>
                  </a:cubicBezTo>
                  <a:cubicBezTo>
                    <a:pt x="36" y="56"/>
                    <a:pt x="38" y="56"/>
                    <a:pt x="39" y="55"/>
                  </a:cubicBezTo>
                  <a:cubicBezTo>
                    <a:pt x="40" y="55"/>
                    <a:pt x="41" y="54"/>
                    <a:pt x="41" y="54"/>
                  </a:cubicBezTo>
                  <a:cubicBezTo>
                    <a:pt x="40" y="53"/>
                    <a:pt x="39" y="53"/>
                    <a:pt x="39" y="53"/>
                  </a:cubicBezTo>
                  <a:cubicBezTo>
                    <a:pt x="35" y="52"/>
                    <a:pt x="31" y="50"/>
                    <a:pt x="28" y="49"/>
                  </a:cubicBezTo>
                  <a:cubicBezTo>
                    <a:pt x="28" y="49"/>
                    <a:pt x="27" y="50"/>
                    <a:pt x="26" y="49"/>
                  </a:cubicBezTo>
                  <a:cubicBezTo>
                    <a:pt x="25" y="49"/>
                    <a:pt x="24" y="48"/>
                    <a:pt x="24" y="47"/>
                  </a:cubicBezTo>
                  <a:cubicBezTo>
                    <a:pt x="25" y="45"/>
                    <a:pt x="26" y="44"/>
                    <a:pt x="27" y="45"/>
                  </a:cubicBezTo>
                  <a:cubicBezTo>
                    <a:pt x="28" y="45"/>
                    <a:pt x="29" y="46"/>
                    <a:pt x="29" y="47"/>
                  </a:cubicBezTo>
                  <a:cubicBezTo>
                    <a:pt x="31" y="49"/>
                    <a:pt x="35" y="50"/>
                    <a:pt x="39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3" y="52"/>
                    <a:pt x="44" y="51"/>
                  </a:cubicBezTo>
                  <a:cubicBezTo>
                    <a:pt x="42" y="49"/>
                    <a:pt x="40" y="48"/>
                    <a:pt x="37" y="47"/>
                  </a:cubicBezTo>
                  <a:cubicBezTo>
                    <a:pt x="36" y="48"/>
                    <a:pt x="35" y="48"/>
                    <a:pt x="34" y="48"/>
                  </a:cubicBezTo>
                  <a:cubicBezTo>
                    <a:pt x="32" y="47"/>
                    <a:pt x="32" y="45"/>
                    <a:pt x="33" y="44"/>
                  </a:cubicBezTo>
                  <a:cubicBezTo>
                    <a:pt x="34" y="43"/>
                    <a:pt x="35" y="43"/>
                    <a:pt x="36" y="44"/>
                  </a:cubicBezTo>
                  <a:cubicBezTo>
                    <a:pt x="37" y="44"/>
                    <a:pt x="37" y="45"/>
                    <a:pt x="37" y="45"/>
                  </a:cubicBezTo>
                  <a:cubicBezTo>
                    <a:pt x="40" y="46"/>
                    <a:pt x="42" y="47"/>
                    <a:pt x="43" y="48"/>
                  </a:cubicBezTo>
                  <a:cubicBezTo>
                    <a:pt x="43" y="48"/>
                    <a:pt x="43" y="47"/>
                    <a:pt x="43" y="46"/>
                  </a:cubicBezTo>
                  <a:cubicBezTo>
                    <a:pt x="43" y="44"/>
                    <a:pt x="43" y="42"/>
                    <a:pt x="40" y="39"/>
                  </a:cubicBezTo>
                  <a:cubicBezTo>
                    <a:pt x="39" y="40"/>
                    <a:pt x="38" y="40"/>
                    <a:pt x="37" y="39"/>
                  </a:cubicBezTo>
                  <a:cubicBezTo>
                    <a:pt x="36" y="38"/>
                    <a:pt x="36" y="36"/>
                    <a:pt x="37" y="35"/>
                  </a:cubicBezTo>
                  <a:cubicBezTo>
                    <a:pt x="39" y="34"/>
                    <a:pt x="40" y="35"/>
                    <a:pt x="41" y="36"/>
                  </a:cubicBezTo>
                  <a:cubicBezTo>
                    <a:pt x="41" y="36"/>
                    <a:pt x="42" y="37"/>
                    <a:pt x="41" y="38"/>
                  </a:cubicBezTo>
                  <a:cubicBezTo>
                    <a:pt x="45" y="41"/>
                    <a:pt x="45" y="44"/>
                    <a:pt x="45" y="46"/>
                  </a:cubicBezTo>
                  <a:cubicBezTo>
                    <a:pt x="45" y="46"/>
                    <a:pt x="45" y="47"/>
                    <a:pt x="45" y="48"/>
                  </a:cubicBezTo>
                  <a:cubicBezTo>
                    <a:pt x="45" y="48"/>
                    <a:pt x="46" y="48"/>
                    <a:pt x="46" y="48"/>
                  </a:cubicBezTo>
                  <a:cubicBezTo>
                    <a:pt x="46" y="47"/>
                    <a:pt x="47" y="47"/>
                    <a:pt x="47" y="47"/>
                  </a:cubicBezTo>
                  <a:cubicBezTo>
                    <a:pt x="47" y="46"/>
                    <a:pt x="46" y="45"/>
                    <a:pt x="46" y="43"/>
                  </a:cubicBezTo>
                  <a:cubicBezTo>
                    <a:pt x="46" y="42"/>
                    <a:pt x="45" y="42"/>
                    <a:pt x="45" y="41"/>
                  </a:cubicBezTo>
                  <a:cubicBezTo>
                    <a:pt x="45" y="40"/>
                    <a:pt x="46" y="38"/>
                    <a:pt x="47" y="38"/>
                  </a:cubicBezTo>
                  <a:cubicBezTo>
                    <a:pt x="48" y="38"/>
                    <a:pt x="50" y="39"/>
                    <a:pt x="50" y="40"/>
                  </a:cubicBezTo>
                  <a:cubicBezTo>
                    <a:pt x="50" y="41"/>
                    <a:pt x="49" y="43"/>
                    <a:pt x="48" y="43"/>
                  </a:cubicBezTo>
                  <a:cubicBezTo>
                    <a:pt x="48" y="44"/>
                    <a:pt x="48" y="45"/>
                    <a:pt x="48" y="46"/>
                  </a:cubicBezTo>
                  <a:cubicBezTo>
                    <a:pt x="49" y="46"/>
                    <a:pt x="49" y="47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1" y="43"/>
                    <a:pt x="51" y="38"/>
                    <a:pt x="49" y="32"/>
                  </a:cubicBezTo>
                  <a:cubicBezTo>
                    <a:pt x="48" y="32"/>
                    <a:pt x="47" y="31"/>
                    <a:pt x="46" y="30"/>
                  </a:cubicBezTo>
                  <a:cubicBezTo>
                    <a:pt x="46" y="29"/>
                    <a:pt x="47" y="27"/>
                    <a:pt x="48" y="27"/>
                  </a:cubicBezTo>
                  <a:close/>
                  <a:moveTo>
                    <a:pt x="56" y="48"/>
                  </a:moveTo>
                  <a:cubicBezTo>
                    <a:pt x="57" y="48"/>
                    <a:pt x="57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8" y="48"/>
                    <a:pt x="56" y="50"/>
                    <a:pt x="56" y="50"/>
                  </a:cubicBezTo>
                  <a:cubicBezTo>
                    <a:pt x="56" y="50"/>
                    <a:pt x="56" y="49"/>
                    <a:pt x="56" y="48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Line 53"/>
            <p:cNvSpPr>
              <a:spLocks noChangeShapeType="1"/>
            </p:cNvSpPr>
            <p:nvPr/>
          </p:nvSpPr>
          <p:spPr bwMode="auto">
            <a:xfrm>
              <a:off x="5599113" y="1152525"/>
              <a:ext cx="1651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Line 54"/>
            <p:cNvSpPr>
              <a:spLocks noChangeShapeType="1"/>
            </p:cNvSpPr>
            <p:nvPr/>
          </p:nvSpPr>
          <p:spPr bwMode="auto">
            <a:xfrm flipV="1">
              <a:off x="5764213" y="1152525"/>
              <a:ext cx="0" cy="1555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Line 55"/>
            <p:cNvSpPr>
              <a:spLocks noChangeShapeType="1"/>
            </p:cNvSpPr>
            <p:nvPr/>
          </p:nvSpPr>
          <p:spPr bwMode="auto">
            <a:xfrm>
              <a:off x="5676900" y="1308100"/>
              <a:ext cx="762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Line 56"/>
            <p:cNvSpPr>
              <a:spLocks noChangeShapeType="1"/>
            </p:cNvSpPr>
            <p:nvPr/>
          </p:nvSpPr>
          <p:spPr bwMode="auto">
            <a:xfrm>
              <a:off x="5395913" y="1308100"/>
              <a:ext cx="131763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7"/>
            <p:cNvSpPr>
              <a:spLocks noEditPoints="1"/>
            </p:cNvSpPr>
            <p:nvPr/>
          </p:nvSpPr>
          <p:spPr bwMode="auto">
            <a:xfrm>
              <a:off x="4949825" y="1065213"/>
              <a:ext cx="407988" cy="403225"/>
            </a:xfrm>
            <a:custGeom>
              <a:avLst/>
              <a:gdLst>
                <a:gd name="T0" fmla="*/ 29 w 108"/>
                <a:gd name="T1" fmla="*/ 64 h 106"/>
                <a:gd name="T2" fmla="*/ 47 w 108"/>
                <a:gd name="T3" fmla="*/ 3 h 106"/>
                <a:gd name="T4" fmla="*/ 89 w 108"/>
                <a:gd name="T5" fmla="*/ 56 h 106"/>
                <a:gd name="T6" fmla="*/ 29 w 108"/>
                <a:gd name="T7" fmla="*/ 46 h 106"/>
                <a:gd name="T8" fmla="*/ 48 w 108"/>
                <a:gd name="T9" fmla="*/ 51 h 106"/>
                <a:gd name="T10" fmla="*/ 47 w 108"/>
                <a:gd name="T11" fmla="*/ 52 h 106"/>
                <a:gd name="T12" fmla="*/ 34 w 108"/>
                <a:gd name="T13" fmla="*/ 55 h 106"/>
                <a:gd name="T14" fmla="*/ 46 w 108"/>
                <a:gd name="T15" fmla="*/ 53 h 106"/>
                <a:gd name="T16" fmla="*/ 47 w 108"/>
                <a:gd name="T17" fmla="*/ 57 h 106"/>
                <a:gd name="T18" fmla="*/ 39 w 108"/>
                <a:gd name="T19" fmla="*/ 65 h 106"/>
                <a:gd name="T20" fmla="*/ 48 w 108"/>
                <a:gd name="T21" fmla="*/ 58 h 106"/>
                <a:gd name="T22" fmla="*/ 48 w 108"/>
                <a:gd name="T23" fmla="*/ 62 h 106"/>
                <a:gd name="T24" fmla="*/ 43 w 108"/>
                <a:gd name="T25" fmla="*/ 76 h 106"/>
                <a:gd name="T26" fmla="*/ 45 w 108"/>
                <a:gd name="T27" fmla="*/ 72 h 106"/>
                <a:gd name="T28" fmla="*/ 53 w 108"/>
                <a:gd name="T29" fmla="*/ 59 h 106"/>
                <a:gd name="T30" fmla="*/ 56 w 108"/>
                <a:gd name="T31" fmla="*/ 69 h 106"/>
                <a:gd name="T32" fmla="*/ 58 w 108"/>
                <a:gd name="T33" fmla="*/ 71 h 106"/>
                <a:gd name="T34" fmla="*/ 56 w 108"/>
                <a:gd name="T35" fmla="*/ 60 h 106"/>
                <a:gd name="T36" fmla="*/ 58 w 108"/>
                <a:gd name="T37" fmla="*/ 60 h 106"/>
                <a:gd name="T38" fmla="*/ 60 w 108"/>
                <a:gd name="T39" fmla="*/ 64 h 106"/>
                <a:gd name="T40" fmla="*/ 66 w 108"/>
                <a:gd name="T41" fmla="*/ 75 h 106"/>
                <a:gd name="T42" fmla="*/ 62 w 108"/>
                <a:gd name="T43" fmla="*/ 64 h 106"/>
                <a:gd name="T44" fmla="*/ 62 w 108"/>
                <a:gd name="T45" fmla="*/ 60 h 106"/>
                <a:gd name="T46" fmla="*/ 72 w 108"/>
                <a:gd name="T47" fmla="*/ 68 h 106"/>
                <a:gd name="T48" fmla="*/ 64 w 108"/>
                <a:gd name="T49" fmla="*/ 59 h 106"/>
                <a:gd name="T50" fmla="*/ 73 w 108"/>
                <a:gd name="T51" fmla="*/ 60 h 106"/>
                <a:gd name="T52" fmla="*/ 76 w 108"/>
                <a:gd name="T53" fmla="*/ 56 h 106"/>
                <a:gd name="T54" fmla="*/ 64 w 108"/>
                <a:gd name="T55" fmla="*/ 55 h 106"/>
                <a:gd name="T56" fmla="*/ 63 w 108"/>
                <a:gd name="T57" fmla="*/ 52 h 106"/>
                <a:gd name="T58" fmla="*/ 72 w 108"/>
                <a:gd name="T59" fmla="*/ 52 h 106"/>
                <a:gd name="T60" fmla="*/ 73 w 108"/>
                <a:gd name="T61" fmla="*/ 48 h 106"/>
                <a:gd name="T62" fmla="*/ 63 w 108"/>
                <a:gd name="T63" fmla="*/ 51 h 106"/>
                <a:gd name="T64" fmla="*/ 77 w 108"/>
                <a:gd name="T65" fmla="*/ 41 h 106"/>
                <a:gd name="T66" fmla="*/ 78 w 108"/>
                <a:gd name="T67" fmla="*/ 38 h 106"/>
                <a:gd name="T68" fmla="*/ 64 w 108"/>
                <a:gd name="T69" fmla="*/ 48 h 106"/>
                <a:gd name="T70" fmla="*/ 64 w 108"/>
                <a:gd name="T71" fmla="*/ 45 h 106"/>
                <a:gd name="T72" fmla="*/ 71 w 108"/>
                <a:gd name="T73" fmla="*/ 37 h 106"/>
                <a:gd name="T74" fmla="*/ 68 w 108"/>
                <a:gd name="T75" fmla="*/ 37 h 106"/>
                <a:gd name="T76" fmla="*/ 63 w 108"/>
                <a:gd name="T77" fmla="*/ 42 h 106"/>
                <a:gd name="T78" fmla="*/ 58 w 108"/>
                <a:gd name="T79" fmla="*/ 44 h 106"/>
                <a:gd name="T80" fmla="*/ 62 w 108"/>
                <a:gd name="T81" fmla="*/ 32 h 106"/>
                <a:gd name="T82" fmla="*/ 58 w 108"/>
                <a:gd name="T83" fmla="*/ 40 h 106"/>
                <a:gd name="T84" fmla="*/ 52 w 108"/>
                <a:gd name="T85" fmla="*/ 28 h 106"/>
                <a:gd name="T86" fmla="*/ 48 w 108"/>
                <a:gd name="T87" fmla="*/ 27 h 106"/>
                <a:gd name="T88" fmla="*/ 54 w 108"/>
                <a:gd name="T89" fmla="*/ 40 h 106"/>
                <a:gd name="T90" fmla="*/ 49 w 108"/>
                <a:gd name="T91" fmla="*/ 36 h 106"/>
                <a:gd name="T92" fmla="*/ 46 w 108"/>
                <a:gd name="T93" fmla="*/ 35 h 106"/>
                <a:gd name="T94" fmla="*/ 47 w 108"/>
                <a:gd name="T95" fmla="*/ 43 h 106"/>
                <a:gd name="T96" fmla="*/ 38 w 108"/>
                <a:gd name="T97" fmla="*/ 36 h 106"/>
                <a:gd name="T98" fmla="*/ 47 w 108"/>
                <a:gd name="T99" fmla="*/ 44 h 106"/>
                <a:gd name="T100" fmla="*/ 48 w 108"/>
                <a:gd name="T101" fmla="*/ 47 h 106"/>
                <a:gd name="T102" fmla="*/ 40 w 108"/>
                <a:gd name="T103" fmla="*/ 46 h 106"/>
                <a:gd name="T104" fmla="*/ 47 w 108"/>
                <a:gd name="T105" fmla="*/ 48 h 106"/>
                <a:gd name="T106" fmla="*/ 33 w 108"/>
                <a:gd name="T107" fmla="*/ 47 h 106"/>
                <a:gd name="T108" fmla="*/ 49 w 108"/>
                <a:gd name="T109" fmla="*/ 56 h 106"/>
                <a:gd name="T110" fmla="*/ 50 w 108"/>
                <a:gd name="T111" fmla="*/ 5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8" h="106">
                  <a:moveTo>
                    <a:pt x="62" y="89"/>
                  </a:moveTo>
                  <a:cubicBezTo>
                    <a:pt x="59" y="100"/>
                    <a:pt x="50" y="106"/>
                    <a:pt x="34" y="99"/>
                  </a:cubicBezTo>
                  <a:cubicBezTo>
                    <a:pt x="15" y="91"/>
                    <a:pt x="19" y="75"/>
                    <a:pt x="29" y="64"/>
                  </a:cubicBezTo>
                  <a:cubicBezTo>
                    <a:pt x="14" y="64"/>
                    <a:pt x="0" y="56"/>
                    <a:pt x="7" y="36"/>
                  </a:cubicBezTo>
                  <a:cubicBezTo>
                    <a:pt x="12" y="23"/>
                    <a:pt x="20" y="19"/>
                    <a:pt x="28" y="21"/>
                  </a:cubicBezTo>
                  <a:cubicBezTo>
                    <a:pt x="28" y="12"/>
                    <a:pt x="33" y="5"/>
                    <a:pt x="47" y="3"/>
                  </a:cubicBezTo>
                  <a:cubicBezTo>
                    <a:pt x="62" y="0"/>
                    <a:pt x="69" y="7"/>
                    <a:pt x="71" y="16"/>
                  </a:cubicBezTo>
                  <a:cubicBezTo>
                    <a:pt x="79" y="12"/>
                    <a:pt x="89" y="12"/>
                    <a:pt x="97" y="25"/>
                  </a:cubicBezTo>
                  <a:cubicBezTo>
                    <a:pt x="108" y="40"/>
                    <a:pt x="100" y="51"/>
                    <a:pt x="89" y="56"/>
                  </a:cubicBezTo>
                  <a:cubicBezTo>
                    <a:pt x="99" y="63"/>
                    <a:pt x="105" y="74"/>
                    <a:pt x="92" y="88"/>
                  </a:cubicBezTo>
                  <a:cubicBezTo>
                    <a:pt x="80" y="100"/>
                    <a:pt x="70" y="97"/>
                    <a:pt x="62" y="89"/>
                  </a:cubicBezTo>
                  <a:close/>
                  <a:moveTo>
                    <a:pt x="29" y="46"/>
                  </a:moveTo>
                  <a:cubicBezTo>
                    <a:pt x="28" y="47"/>
                    <a:pt x="29" y="49"/>
                    <a:pt x="30" y="49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9" y="52"/>
                    <a:pt x="44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7" y="52"/>
                    <a:pt x="47" y="52"/>
                  </a:cubicBezTo>
                  <a:cubicBezTo>
                    <a:pt x="44" y="52"/>
                    <a:pt x="41" y="53"/>
                    <a:pt x="38" y="54"/>
                  </a:cubicBezTo>
                  <a:cubicBezTo>
                    <a:pt x="38" y="53"/>
                    <a:pt x="37" y="53"/>
                    <a:pt x="36" y="53"/>
                  </a:cubicBezTo>
                  <a:cubicBezTo>
                    <a:pt x="35" y="53"/>
                    <a:pt x="34" y="54"/>
                    <a:pt x="34" y="55"/>
                  </a:cubicBezTo>
                  <a:cubicBezTo>
                    <a:pt x="34" y="57"/>
                    <a:pt x="36" y="57"/>
                    <a:pt x="37" y="57"/>
                  </a:cubicBezTo>
                  <a:cubicBezTo>
                    <a:pt x="38" y="57"/>
                    <a:pt x="39" y="56"/>
                    <a:pt x="39" y="55"/>
                  </a:cubicBezTo>
                  <a:cubicBezTo>
                    <a:pt x="41" y="55"/>
                    <a:pt x="44" y="54"/>
                    <a:pt x="46" y="53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5"/>
                    <a:pt x="47" y="55"/>
                    <a:pt x="48" y="54"/>
                  </a:cubicBezTo>
                  <a:cubicBezTo>
                    <a:pt x="47" y="55"/>
                    <a:pt x="47" y="56"/>
                    <a:pt x="47" y="57"/>
                  </a:cubicBezTo>
                  <a:cubicBezTo>
                    <a:pt x="47" y="59"/>
                    <a:pt x="46" y="60"/>
                    <a:pt x="43" y="62"/>
                  </a:cubicBezTo>
                  <a:cubicBezTo>
                    <a:pt x="42" y="61"/>
                    <a:pt x="40" y="61"/>
                    <a:pt x="39" y="62"/>
                  </a:cubicBezTo>
                  <a:cubicBezTo>
                    <a:pt x="38" y="63"/>
                    <a:pt x="38" y="64"/>
                    <a:pt x="39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43" y="65"/>
                    <a:pt x="43" y="65"/>
                    <a:pt x="43" y="64"/>
                  </a:cubicBezTo>
                  <a:cubicBezTo>
                    <a:pt x="48" y="62"/>
                    <a:pt x="48" y="60"/>
                    <a:pt x="48" y="58"/>
                  </a:cubicBezTo>
                  <a:cubicBezTo>
                    <a:pt x="49" y="59"/>
                    <a:pt x="49" y="58"/>
                    <a:pt x="50" y="59"/>
                  </a:cubicBezTo>
                  <a:cubicBezTo>
                    <a:pt x="50" y="59"/>
                    <a:pt x="50" y="59"/>
                    <a:pt x="50" y="60"/>
                  </a:cubicBezTo>
                  <a:cubicBezTo>
                    <a:pt x="49" y="61"/>
                    <a:pt x="48" y="62"/>
                    <a:pt x="48" y="62"/>
                  </a:cubicBezTo>
                  <a:cubicBezTo>
                    <a:pt x="44" y="66"/>
                    <a:pt x="42" y="68"/>
                    <a:pt x="43" y="72"/>
                  </a:cubicBezTo>
                  <a:cubicBezTo>
                    <a:pt x="43" y="72"/>
                    <a:pt x="42" y="72"/>
                    <a:pt x="42" y="73"/>
                  </a:cubicBezTo>
                  <a:cubicBezTo>
                    <a:pt x="41" y="74"/>
                    <a:pt x="42" y="75"/>
                    <a:pt x="43" y="76"/>
                  </a:cubicBezTo>
                  <a:cubicBezTo>
                    <a:pt x="44" y="77"/>
                    <a:pt x="46" y="76"/>
                    <a:pt x="46" y="75"/>
                  </a:cubicBezTo>
                  <a:cubicBezTo>
                    <a:pt x="47" y="74"/>
                    <a:pt x="47" y="73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4" y="68"/>
                    <a:pt x="46" y="67"/>
                    <a:pt x="49" y="64"/>
                  </a:cubicBezTo>
                  <a:cubicBezTo>
                    <a:pt x="49" y="63"/>
                    <a:pt x="49" y="63"/>
                    <a:pt x="50" y="62"/>
                  </a:cubicBezTo>
                  <a:cubicBezTo>
                    <a:pt x="51" y="63"/>
                    <a:pt x="52" y="59"/>
                    <a:pt x="53" y="59"/>
                  </a:cubicBezTo>
                  <a:cubicBezTo>
                    <a:pt x="54" y="59"/>
                    <a:pt x="54" y="61"/>
                    <a:pt x="54" y="61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6" y="63"/>
                    <a:pt x="57" y="64"/>
                    <a:pt x="56" y="69"/>
                  </a:cubicBezTo>
                  <a:cubicBezTo>
                    <a:pt x="55" y="68"/>
                    <a:pt x="54" y="69"/>
                    <a:pt x="53" y="71"/>
                  </a:cubicBezTo>
                  <a:cubicBezTo>
                    <a:pt x="53" y="72"/>
                    <a:pt x="54" y="73"/>
                    <a:pt x="56" y="73"/>
                  </a:cubicBezTo>
                  <a:cubicBezTo>
                    <a:pt x="57" y="74"/>
                    <a:pt x="58" y="73"/>
                    <a:pt x="58" y="71"/>
                  </a:cubicBezTo>
                  <a:cubicBezTo>
                    <a:pt x="58" y="71"/>
                    <a:pt x="58" y="70"/>
                    <a:pt x="58" y="69"/>
                  </a:cubicBezTo>
                  <a:cubicBezTo>
                    <a:pt x="59" y="64"/>
                    <a:pt x="58" y="63"/>
                    <a:pt x="57" y="61"/>
                  </a:cubicBezTo>
                  <a:cubicBezTo>
                    <a:pt x="56" y="61"/>
                    <a:pt x="56" y="60"/>
                    <a:pt x="56" y="60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6" y="60"/>
                    <a:pt x="57" y="61"/>
                    <a:pt x="57" y="59"/>
                  </a:cubicBezTo>
                  <a:cubicBezTo>
                    <a:pt x="57" y="60"/>
                    <a:pt x="58" y="60"/>
                    <a:pt x="58" y="60"/>
                  </a:cubicBezTo>
                  <a:cubicBezTo>
                    <a:pt x="59" y="60"/>
                    <a:pt x="58" y="59"/>
                    <a:pt x="59" y="59"/>
                  </a:cubicBezTo>
                  <a:cubicBezTo>
                    <a:pt x="59" y="59"/>
                    <a:pt x="59" y="59"/>
                    <a:pt x="60" y="59"/>
                  </a:cubicBezTo>
                  <a:cubicBezTo>
                    <a:pt x="61" y="61"/>
                    <a:pt x="61" y="63"/>
                    <a:pt x="60" y="64"/>
                  </a:cubicBezTo>
                  <a:cubicBezTo>
                    <a:pt x="60" y="66"/>
                    <a:pt x="59" y="68"/>
                    <a:pt x="63" y="73"/>
                  </a:cubicBezTo>
                  <a:cubicBezTo>
                    <a:pt x="62" y="73"/>
                    <a:pt x="63" y="74"/>
                    <a:pt x="63" y="75"/>
                  </a:cubicBezTo>
                  <a:cubicBezTo>
                    <a:pt x="64" y="76"/>
                    <a:pt x="65" y="76"/>
                    <a:pt x="66" y="75"/>
                  </a:cubicBezTo>
                  <a:cubicBezTo>
                    <a:pt x="67" y="75"/>
                    <a:pt x="68" y="73"/>
                    <a:pt x="67" y="72"/>
                  </a:cubicBezTo>
                  <a:cubicBezTo>
                    <a:pt x="66" y="71"/>
                    <a:pt x="65" y="71"/>
                    <a:pt x="64" y="71"/>
                  </a:cubicBezTo>
                  <a:cubicBezTo>
                    <a:pt x="61" y="68"/>
                    <a:pt x="62" y="66"/>
                    <a:pt x="62" y="64"/>
                  </a:cubicBezTo>
                  <a:cubicBezTo>
                    <a:pt x="62" y="63"/>
                    <a:pt x="62" y="62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3" y="61"/>
                    <a:pt x="63" y="60"/>
                    <a:pt x="62" y="60"/>
                  </a:cubicBezTo>
                  <a:cubicBezTo>
                    <a:pt x="64" y="62"/>
                    <a:pt x="67" y="64"/>
                    <a:pt x="68" y="66"/>
                  </a:cubicBezTo>
                  <a:cubicBezTo>
                    <a:pt x="68" y="66"/>
                    <a:pt x="68" y="67"/>
                    <a:pt x="69" y="68"/>
                  </a:cubicBezTo>
                  <a:cubicBezTo>
                    <a:pt x="70" y="69"/>
                    <a:pt x="71" y="69"/>
                    <a:pt x="72" y="68"/>
                  </a:cubicBezTo>
                  <a:cubicBezTo>
                    <a:pt x="73" y="67"/>
                    <a:pt x="73" y="66"/>
                    <a:pt x="72" y="65"/>
                  </a:cubicBezTo>
                  <a:cubicBezTo>
                    <a:pt x="72" y="64"/>
                    <a:pt x="71" y="64"/>
                    <a:pt x="70" y="64"/>
                  </a:cubicBezTo>
                  <a:cubicBezTo>
                    <a:pt x="68" y="63"/>
                    <a:pt x="66" y="61"/>
                    <a:pt x="64" y="59"/>
                  </a:cubicBezTo>
                  <a:cubicBezTo>
                    <a:pt x="63" y="58"/>
                    <a:pt x="62" y="57"/>
                    <a:pt x="61" y="56"/>
                  </a:cubicBezTo>
                  <a:cubicBezTo>
                    <a:pt x="62" y="56"/>
                    <a:pt x="63" y="57"/>
                    <a:pt x="63" y="56"/>
                  </a:cubicBezTo>
                  <a:cubicBezTo>
                    <a:pt x="67" y="59"/>
                    <a:pt x="69" y="61"/>
                    <a:pt x="73" y="60"/>
                  </a:cubicBezTo>
                  <a:cubicBezTo>
                    <a:pt x="73" y="60"/>
                    <a:pt x="73" y="60"/>
                    <a:pt x="74" y="60"/>
                  </a:cubicBezTo>
                  <a:cubicBezTo>
                    <a:pt x="75" y="61"/>
                    <a:pt x="76" y="61"/>
                    <a:pt x="77" y="59"/>
                  </a:cubicBezTo>
                  <a:cubicBezTo>
                    <a:pt x="77" y="58"/>
                    <a:pt x="77" y="57"/>
                    <a:pt x="76" y="56"/>
                  </a:cubicBezTo>
                  <a:cubicBezTo>
                    <a:pt x="75" y="56"/>
                    <a:pt x="73" y="56"/>
                    <a:pt x="72" y="57"/>
                  </a:cubicBezTo>
                  <a:cubicBezTo>
                    <a:pt x="72" y="57"/>
                    <a:pt x="72" y="58"/>
                    <a:pt x="72" y="58"/>
                  </a:cubicBezTo>
                  <a:cubicBezTo>
                    <a:pt x="69" y="59"/>
                    <a:pt x="67" y="57"/>
                    <a:pt x="64" y="55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4" y="54"/>
                    <a:pt x="64" y="54"/>
                    <a:pt x="63" y="53"/>
                  </a:cubicBezTo>
                  <a:cubicBezTo>
                    <a:pt x="63" y="53"/>
                    <a:pt x="63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3"/>
                    <a:pt x="64" y="53"/>
                    <a:pt x="64" y="53"/>
                  </a:cubicBezTo>
                  <a:cubicBezTo>
                    <a:pt x="66" y="54"/>
                    <a:pt x="68" y="55"/>
                    <a:pt x="72" y="52"/>
                  </a:cubicBezTo>
                  <a:cubicBezTo>
                    <a:pt x="73" y="52"/>
                    <a:pt x="74" y="53"/>
                    <a:pt x="75" y="52"/>
                  </a:cubicBezTo>
                  <a:cubicBezTo>
                    <a:pt x="76" y="52"/>
                    <a:pt x="76" y="50"/>
                    <a:pt x="76" y="49"/>
                  </a:cubicBezTo>
                  <a:cubicBezTo>
                    <a:pt x="75" y="48"/>
                    <a:pt x="74" y="47"/>
                    <a:pt x="73" y="48"/>
                  </a:cubicBezTo>
                  <a:cubicBezTo>
                    <a:pt x="72" y="48"/>
                    <a:pt x="71" y="50"/>
                    <a:pt x="71" y="51"/>
                  </a:cubicBezTo>
                  <a:cubicBezTo>
                    <a:pt x="68" y="53"/>
                    <a:pt x="66" y="52"/>
                    <a:pt x="65" y="52"/>
                  </a:cubicBezTo>
                  <a:cubicBezTo>
                    <a:pt x="64" y="51"/>
                    <a:pt x="64" y="51"/>
                    <a:pt x="63" y="51"/>
                  </a:cubicBezTo>
                  <a:cubicBezTo>
                    <a:pt x="63" y="51"/>
                    <a:pt x="62" y="50"/>
                    <a:pt x="63" y="50"/>
                  </a:cubicBezTo>
                  <a:cubicBezTo>
                    <a:pt x="69" y="50"/>
                    <a:pt x="70" y="48"/>
                    <a:pt x="71" y="46"/>
                  </a:cubicBezTo>
                  <a:cubicBezTo>
                    <a:pt x="72" y="44"/>
                    <a:pt x="73" y="42"/>
                    <a:pt x="77" y="41"/>
                  </a:cubicBezTo>
                  <a:cubicBezTo>
                    <a:pt x="78" y="42"/>
                    <a:pt x="79" y="43"/>
                    <a:pt x="80" y="42"/>
                  </a:cubicBezTo>
                  <a:cubicBezTo>
                    <a:pt x="81" y="42"/>
                    <a:pt x="82" y="41"/>
                    <a:pt x="82" y="39"/>
                  </a:cubicBezTo>
                  <a:cubicBezTo>
                    <a:pt x="81" y="38"/>
                    <a:pt x="80" y="37"/>
                    <a:pt x="78" y="38"/>
                  </a:cubicBezTo>
                  <a:cubicBezTo>
                    <a:pt x="78" y="38"/>
                    <a:pt x="77" y="39"/>
                    <a:pt x="77" y="40"/>
                  </a:cubicBezTo>
                  <a:cubicBezTo>
                    <a:pt x="72" y="41"/>
                    <a:pt x="71" y="43"/>
                    <a:pt x="70" y="45"/>
                  </a:cubicBezTo>
                  <a:cubicBezTo>
                    <a:pt x="69" y="46"/>
                    <a:pt x="68" y="48"/>
                    <a:pt x="64" y="48"/>
                  </a:cubicBezTo>
                  <a:cubicBezTo>
                    <a:pt x="64" y="48"/>
                    <a:pt x="63" y="48"/>
                    <a:pt x="63" y="48"/>
                  </a:cubicBezTo>
                  <a:cubicBezTo>
                    <a:pt x="63" y="47"/>
                    <a:pt x="65" y="47"/>
                    <a:pt x="65" y="46"/>
                  </a:cubicBezTo>
                  <a:cubicBezTo>
                    <a:pt x="65" y="45"/>
                    <a:pt x="64" y="45"/>
                    <a:pt x="64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6" y="43"/>
                    <a:pt x="68" y="40"/>
                    <a:pt x="69" y="38"/>
                  </a:cubicBezTo>
                  <a:cubicBezTo>
                    <a:pt x="70" y="38"/>
                    <a:pt x="71" y="38"/>
                    <a:pt x="71" y="37"/>
                  </a:cubicBezTo>
                  <a:cubicBezTo>
                    <a:pt x="72" y="37"/>
                    <a:pt x="72" y="35"/>
                    <a:pt x="71" y="34"/>
                  </a:cubicBezTo>
                  <a:cubicBezTo>
                    <a:pt x="70" y="33"/>
                    <a:pt x="69" y="33"/>
                    <a:pt x="68" y="34"/>
                  </a:cubicBezTo>
                  <a:cubicBezTo>
                    <a:pt x="67" y="35"/>
                    <a:pt x="67" y="36"/>
                    <a:pt x="68" y="37"/>
                  </a:cubicBezTo>
                  <a:cubicBezTo>
                    <a:pt x="67" y="39"/>
                    <a:pt x="65" y="42"/>
                    <a:pt x="63" y="44"/>
                  </a:cubicBezTo>
                  <a:cubicBezTo>
                    <a:pt x="63" y="44"/>
                    <a:pt x="62" y="44"/>
                    <a:pt x="62" y="45"/>
                  </a:cubicBezTo>
                  <a:cubicBezTo>
                    <a:pt x="62" y="44"/>
                    <a:pt x="63" y="42"/>
                    <a:pt x="63" y="42"/>
                  </a:cubicBezTo>
                  <a:cubicBezTo>
                    <a:pt x="62" y="41"/>
                    <a:pt x="60" y="44"/>
                    <a:pt x="60" y="44"/>
                  </a:cubicBezTo>
                  <a:cubicBezTo>
                    <a:pt x="60" y="44"/>
                    <a:pt x="60" y="42"/>
                    <a:pt x="59" y="43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8" y="42"/>
                    <a:pt x="59" y="39"/>
                    <a:pt x="61" y="37"/>
                  </a:cubicBezTo>
                  <a:cubicBezTo>
                    <a:pt x="62" y="37"/>
                    <a:pt x="63" y="36"/>
                    <a:pt x="64" y="35"/>
                  </a:cubicBezTo>
                  <a:cubicBezTo>
                    <a:pt x="64" y="34"/>
                    <a:pt x="63" y="32"/>
                    <a:pt x="62" y="32"/>
                  </a:cubicBezTo>
                  <a:cubicBezTo>
                    <a:pt x="61" y="32"/>
                    <a:pt x="60" y="32"/>
                    <a:pt x="59" y="34"/>
                  </a:cubicBezTo>
                  <a:cubicBezTo>
                    <a:pt x="59" y="34"/>
                    <a:pt x="59" y="35"/>
                    <a:pt x="59" y="36"/>
                  </a:cubicBezTo>
                  <a:cubicBezTo>
                    <a:pt x="59" y="37"/>
                    <a:pt x="58" y="38"/>
                    <a:pt x="58" y="40"/>
                  </a:cubicBezTo>
                  <a:cubicBezTo>
                    <a:pt x="57" y="40"/>
                    <a:pt x="56" y="41"/>
                    <a:pt x="56" y="42"/>
                  </a:cubicBezTo>
                  <a:cubicBezTo>
                    <a:pt x="56" y="41"/>
                    <a:pt x="55" y="40"/>
                    <a:pt x="55" y="39"/>
                  </a:cubicBezTo>
                  <a:cubicBezTo>
                    <a:pt x="54" y="35"/>
                    <a:pt x="53" y="31"/>
                    <a:pt x="52" y="28"/>
                  </a:cubicBezTo>
                  <a:cubicBezTo>
                    <a:pt x="53" y="28"/>
                    <a:pt x="53" y="27"/>
                    <a:pt x="53" y="26"/>
                  </a:cubicBezTo>
                  <a:cubicBezTo>
                    <a:pt x="53" y="25"/>
                    <a:pt x="51" y="24"/>
                    <a:pt x="50" y="24"/>
                  </a:cubicBezTo>
                  <a:cubicBezTo>
                    <a:pt x="49" y="24"/>
                    <a:pt x="48" y="25"/>
                    <a:pt x="48" y="27"/>
                  </a:cubicBezTo>
                  <a:cubicBezTo>
                    <a:pt x="48" y="28"/>
                    <a:pt x="49" y="29"/>
                    <a:pt x="50" y="29"/>
                  </a:cubicBezTo>
                  <a:cubicBezTo>
                    <a:pt x="52" y="31"/>
                    <a:pt x="53" y="35"/>
                    <a:pt x="53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3" y="40"/>
                    <a:pt x="53" y="40"/>
                  </a:cubicBezTo>
                  <a:cubicBezTo>
                    <a:pt x="52" y="40"/>
                    <a:pt x="53" y="43"/>
                    <a:pt x="52" y="44"/>
                  </a:cubicBezTo>
                  <a:cubicBezTo>
                    <a:pt x="51" y="42"/>
                    <a:pt x="50" y="39"/>
                    <a:pt x="49" y="36"/>
                  </a:cubicBezTo>
                  <a:cubicBezTo>
                    <a:pt x="50" y="36"/>
                    <a:pt x="51" y="34"/>
                    <a:pt x="50" y="33"/>
                  </a:cubicBezTo>
                  <a:cubicBezTo>
                    <a:pt x="50" y="32"/>
                    <a:pt x="48" y="32"/>
                    <a:pt x="47" y="32"/>
                  </a:cubicBezTo>
                  <a:cubicBezTo>
                    <a:pt x="46" y="33"/>
                    <a:pt x="45" y="34"/>
                    <a:pt x="46" y="35"/>
                  </a:cubicBezTo>
                  <a:cubicBezTo>
                    <a:pt x="46" y="36"/>
                    <a:pt x="47" y="37"/>
                    <a:pt x="48" y="37"/>
                  </a:cubicBezTo>
                  <a:cubicBezTo>
                    <a:pt x="48" y="39"/>
                    <a:pt x="49" y="41"/>
                    <a:pt x="50" y="43"/>
                  </a:cubicBezTo>
                  <a:cubicBezTo>
                    <a:pt x="49" y="43"/>
                    <a:pt x="48" y="43"/>
                    <a:pt x="47" y="43"/>
                  </a:cubicBezTo>
                  <a:cubicBezTo>
                    <a:pt x="46" y="43"/>
                    <a:pt x="44" y="43"/>
                    <a:pt x="41" y="39"/>
                  </a:cubicBezTo>
                  <a:cubicBezTo>
                    <a:pt x="42" y="38"/>
                    <a:pt x="42" y="37"/>
                    <a:pt x="41" y="36"/>
                  </a:cubicBezTo>
                  <a:cubicBezTo>
                    <a:pt x="40" y="35"/>
                    <a:pt x="39" y="35"/>
                    <a:pt x="38" y="36"/>
                  </a:cubicBezTo>
                  <a:cubicBezTo>
                    <a:pt x="37" y="37"/>
                    <a:pt x="37" y="38"/>
                    <a:pt x="38" y="39"/>
                  </a:cubicBezTo>
                  <a:cubicBezTo>
                    <a:pt x="38" y="40"/>
                    <a:pt x="39" y="40"/>
                    <a:pt x="40" y="40"/>
                  </a:cubicBezTo>
                  <a:cubicBezTo>
                    <a:pt x="43" y="44"/>
                    <a:pt x="45" y="44"/>
                    <a:pt x="47" y="44"/>
                  </a:cubicBezTo>
                  <a:cubicBezTo>
                    <a:pt x="48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6"/>
                  </a:cubicBezTo>
                  <a:cubicBezTo>
                    <a:pt x="48" y="46"/>
                    <a:pt x="48" y="46"/>
                    <a:pt x="48" y="47"/>
                  </a:cubicBezTo>
                  <a:cubicBezTo>
                    <a:pt x="47" y="46"/>
                    <a:pt x="46" y="46"/>
                    <a:pt x="44" y="46"/>
                  </a:cubicBezTo>
                  <a:cubicBezTo>
                    <a:pt x="44" y="45"/>
                    <a:pt x="43" y="44"/>
                    <a:pt x="43" y="44"/>
                  </a:cubicBezTo>
                  <a:cubicBezTo>
                    <a:pt x="41" y="44"/>
                    <a:pt x="40" y="44"/>
                    <a:pt x="40" y="46"/>
                  </a:cubicBezTo>
                  <a:cubicBezTo>
                    <a:pt x="39" y="47"/>
                    <a:pt x="40" y="48"/>
                    <a:pt x="41" y="49"/>
                  </a:cubicBezTo>
                  <a:cubicBezTo>
                    <a:pt x="42" y="49"/>
                    <a:pt x="44" y="49"/>
                    <a:pt x="44" y="47"/>
                  </a:cubicBezTo>
                  <a:cubicBezTo>
                    <a:pt x="45" y="47"/>
                    <a:pt x="46" y="48"/>
                    <a:pt x="47" y="48"/>
                  </a:cubicBezTo>
                  <a:cubicBezTo>
                    <a:pt x="47" y="49"/>
                    <a:pt x="48" y="48"/>
                    <a:pt x="47" y="49"/>
                  </a:cubicBezTo>
                  <a:cubicBezTo>
                    <a:pt x="47" y="49"/>
                    <a:pt x="47" y="50"/>
                    <a:pt x="47" y="50"/>
                  </a:cubicBezTo>
                  <a:cubicBezTo>
                    <a:pt x="44" y="50"/>
                    <a:pt x="39" y="50"/>
                    <a:pt x="33" y="47"/>
                  </a:cubicBezTo>
                  <a:cubicBezTo>
                    <a:pt x="34" y="46"/>
                    <a:pt x="33" y="45"/>
                    <a:pt x="31" y="44"/>
                  </a:cubicBezTo>
                  <a:cubicBezTo>
                    <a:pt x="30" y="44"/>
                    <a:pt x="29" y="45"/>
                    <a:pt x="29" y="46"/>
                  </a:cubicBezTo>
                  <a:close/>
                  <a:moveTo>
                    <a:pt x="49" y="56"/>
                  </a:moveTo>
                  <a:cubicBezTo>
                    <a:pt x="48" y="56"/>
                    <a:pt x="48" y="57"/>
                    <a:pt x="48" y="58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9" y="57"/>
                    <a:pt x="50" y="56"/>
                    <a:pt x="50" y="56"/>
                  </a:cubicBezTo>
                  <a:cubicBezTo>
                    <a:pt x="50" y="55"/>
                    <a:pt x="49" y="56"/>
                    <a:pt x="49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Line 58"/>
            <p:cNvSpPr>
              <a:spLocks noChangeShapeType="1"/>
            </p:cNvSpPr>
            <p:nvPr/>
          </p:nvSpPr>
          <p:spPr bwMode="auto">
            <a:xfrm>
              <a:off x="4830763" y="1308100"/>
              <a:ext cx="968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Line 59"/>
            <p:cNvSpPr>
              <a:spLocks noChangeShapeType="1"/>
            </p:cNvSpPr>
            <p:nvPr/>
          </p:nvSpPr>
          <p:spPr bwMode="auto">
            <a:xfrm flipV="1">
              <a:off x="4830763" y="1308100"/>
              <a:ext cx="0" cy="2698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Line 60"/>
            <p:cNvSpPr>
              <a:spLocks noChangeShapeType="1"/>
            </p:cNvSpPr>
            <p:nvPr/>
          </p:nvSpPr>
          <p:spPr bwMode="auto">
            <a:xfrm flipH="1">
              <a:off x="4830763" y="1577975"/>
              <a:ext cx="11176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Line 61"/>
            <p:cNvSpPr>
              <a:spLocks noChangeShapeType="1"/>
            </p:cNvSpPr>
            <p:nvPr/>
          </p:nvSpPr>
          <p:spPr bwMode="auto">
            <a:xfrm flipH="1">
              <a:off x="5599113" y="1798638"/>
              <a:ext cx="4397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Line 62"/>
            <p:cNvSpPr>
              <a:spLocks noChangeShapeType="1"/>
            </p:cNvSpPr>
            <p:nvPr/>
          </p:nvSpPr>
          <p:spPr bwMode="auto">
            <a:xfrm>
              <a:off x="5599113" y="1152525"/>
              <a:ext cx="0" cy="33813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Line 63"/>
            <p:cNvSpPr>
              <a:spLocks noChangeShapeType="1"/>
            </p:cNvSpPr>
            <p:nvPr/>
          </p:nvSpPr>
          <p:spPr bwMode="auto">
            <a:xfrm flipV="1">
              <a:off x="5599113" y="1654175"/>
              <a:ext cx="0" cy="144463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Line 64"/>
            <p:cNvSpPr>
              <a:spLocks noChangeShapeType="1"/>
            </p:cNvSpPr>
            <p:nvPr/>
          </p:nvSpPr>
          <p:spPr bwMode="auto">
            <a:xfrm>
              <a:off x="6038850" y="1339850"/>
              <a:ext cx="0" cy="45878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Line 65"/>
            <p:cNvSpPr>
              <a:spLocks noChangeShapeType="1"/>
            </p:cNvSpPr>
            <p:nvPr/>
          </p:nvSpPr>
          <p:spPr bwMode="auto">
            <a:xfrm flipH="1">
              <a:off x="6310313" y="1152525"/>
              <a:ext cx="16668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Line 66"/>
            <p:cNvSpPr>
              <a:spLocks noChangeShapeType="1"/>
            </p:cNvSpPr>
            <p:nvPr/>
          </p:nvSpPr>
          <p:spPr bwMode="auto">
            <a:xfrm flipV="1">
              <a:off x="6310313" y="1152525"/>
              <a:ext cx="0" cy="1555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Line 67"/>
            <p:cNvSpPr>
              <a:spLocks noChangeShapeType="1"/>
            </p:cNvSpPr>
            <p:nvPr/>
          </p:nvSpPr>
          <p:spPr bwMode="auto">
            <a:xfrm flipH="1">
              <a:off x="6321425" y="1308100"/>
              <a:ext cx="841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Line 68"/>
            <p:cNvSpPr>
              <a:spLocks noChangeShapeType="1"/>
            </p:cNvSpPr>
            <p:nvPr/>
          </p:nvSpPr>
          <p:spPr bwMode="auto">
            <a:xfrm flipH="1">
              <a:off x="6548438" y="1308100"/>
              <a:ext cx="131763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69"/>
            <p:cNvSpPr>
              <a:spLocks noEditPoints="1"/>
            </p:cNvSpPr>
            <p:nvPr/>
          </p:nvSpPr>
          <p:spPr bwMode="auto">
            <a:xfrm>
              <a:off x="6713538" y="1065213"/>
              <a:ext cx="406400" cy="403225"/>
            </a:xfrm>
            <a:custGeom>
              <a:avLst/>
              <a:gdLst>
                <a:gd name="T0" fmla="*/ 79 w 108"/>
                <a:gd name="T1" fmla="*/ 64 h 106"/>
                <a:gd name="T2" fmla="*/ 61 w 108"/>
                <a:gd name="T3" fmla="*/ 3 h 106"/>
                <a:gd name="T4" fmla="*/ 19 w 108"/>
                <a:gd name="T5" fmla="*/ 56 h 106"/>
                <a:gd name="T6" fmla="*/ 79 w 108"/>
                <a:gd name="T7" fmla="*/ 46 h 106"/>
                <a:gd name="T8" fmla="*/ 60 w 108"/>
                <a:gd name="T9" fmla="*/ 51 h 106"/>
                <a:gd name="T10" fmla="*/ 61 w 108"/>
                <a:gd name="T11" fmla="*/ 52 h 106"/>
                <a:gd name="T12" fmla="*/ 74 w 108"/>
                <a:gd name="T13" fmla="*/ 55 h 106"/>
                <a:gd name="T14" fmla="*/ 61 w 108"/>
                <a:gd name="T15" fmla="*/ 53 h 106"/>
                <a:gd name="T16" fmla="*/ 61 w 108"/>
                <a:gd name="T17" fmla="*/ 57 h 106"/>
                <a:gd name="T18" fmla="*/ 69 w 108"/>
                <a:gd name="T19" fmla="*/ 65 h 106"/>
                <a:gd name="T20" fmla="*/ 60 w 108"/>
                <a:gd name="T21" fmla="*/ 58 h 106"/>
                <a:gd name="T22" fmla="*/ 60 w 108"/>
                <a:gd name="T23" fmla="*/ 62 h 106"/>
                <a:gd name="T24" fmla="*/ 65 w 108"/>
                <a:gd name="T25" fmla="*/ 76 h 106"/>
                <a:gd name="T26" fmla="*/ 63 w 108"/>
                <a:gd name="T27" fmla="*/ 72 h 106"/>
                <a:gd name="T28" fmla="*/ 54 w 108"/>
                <a:gd name="T29" fmla="*/ 59 h 106"/>
                <a:gd name="T30" fmla="*/ 52 w 108"/>
                <a:gd name="T31" fmla="*/ 69 h 106"/>
                <a:gd name="T32" fmla="*/ 50 w 108"/>
                <a:gd name="T33" fmla="*/ 71 h 106"/>
                <a:gd name="T34" fmla="*/ 52 w 108"/>
                <a:gd name="T35" fmla="*/ 60 h 106"/>
                <a:gd name="T36" fmla="*/ 50 w 108"/>
                <a:gd name="T37" fmla="*/ 60 h 106"/>
                <a:gd name="T38" fmla="*/ 47 w 108"/>
                <a:gd name="T39" fmla="*/ 64 h 106"/>
                <a:gd name="T40" fmla="*/ 42 w 108"/>
                <a:gd name="T41" fmla="*/ 75 h 106"/>
                <a:gd name="T42" fmla="*/ 46 w 108"/>
                <a:gd name="T43" fmla="*/ 64 h 106"/>
                <a:gd name="T44" fmla="*/ 45 w 108"/>
                <a:gd name="T45" fmla="*/ 60 h 106"/>
                <a:gd name="T46" fmla="*/ 36 w 108"/>
                <a:gd name="T47" fmla="*/ 68 h 106"/>
                <a:gd name="T48" fmla="*/ 44 w 108"/>
                <a:gd name="T49" fmla="*/ 59 h 106"/>
                <a:gd name="T50" fmla="*/ 35 w 108"/>
                <a:gd name="T51" fmla="*/ 60 h 106"/>
                <a:gd name="T52" fmla="*/ 32 w 108"/>
                <a:gd name="T53" fmla="*/ 56 h 106"/>
                <a:gd name="T54" fmla="*/ 44 w 108"/>
                <a:gd name="T55" fmla="*/ 55 h 106"/>
                <a:gd name="T56" fmla="*/ 45 w 108"/>
                <a:gd name="T57" fmla="*/ 52 h 106"/>
                <a:gd name="T58" fmla="*/ 35 w 108"/>
                <a:gd name="T59" fmla="*/ 52 h 106"/>
                <a:gd name="T60" fmla="*/ 35 w 108"/>
                <a:gd name="T61" fmla="*/ 48 h 106"/>
                <a:gd name="T62" fmla="*/ 45 w 108"/>
                <a:gd name="T63" fmla="*/ 51 h 106"/>
                <a:gd name="T64" fmla="*/ 31 w 108"/>
                <a:gd name="T65" fmla="*/ 41 h 106"/>
                <a:gd name="T66" fmla="*/ 30 w 108"/>
                <a:gd name="T67" fmla="*/ 38 h 106"/>
                <a:gd name="T68" fmla="*/ 44 w 108"/>
                <a:gd name="T69" fmla="*/ 48 h 106"/>
                <a:gd name="T70" fmla="*/ 44 w 108"/>
                <a:gd name="T71" fmla="*/ 45 h 106"/>
                <a:gd name="T72" fmla="*/ 37 w 108"/>
                <a:gd name="T73" fmla="*/ 37 h 106"/>
                <a:gd name="T74" fmla="*/ 40 w 108"/>
                <a:gd name="T75" fmla="*/ 37 h 106"/>
                <a:gd name="T76" fmla="*/ 45 w 108"/>
                <a:gd name="T77" fmla="*/ 42 h 106"/>
                <a:gd name="T78" fmla="*/ 50 w 108"/>
                <a:gd name="T79" fmla="*/ 44 h 106"/>
                <a:gd name="T80" fmla="*/ 46 w 108"/>
                <a:gd name="T81" fmla="*/ 32 h 106"/>
                <a:gd name="T82" fmla="*/ 50 w 108"/>
                <a:gd name="T83" fmla="*/ 40 h 106"/>
                <a:gd name="T84" fmla="*/ 56 w 108"/>
                <a:gd name="T85" fmla="*/ 28 h 106"/>
                <a:gd name="T86" fmla="*/ 60 w 108"/>
                <a:gd name="T87" fmla="*/ 27 h 106"/>
                <a:gd name="T88" fmla="*/ 54 w 108"/>
                <a:gd name="T89" fmla="*/ 40 h 106"/>
                <a:gd name="T90" fmla="*/ 58 w 108"/>
                <a:gd name="T91" fmla="*/ 36 h 106"/>
                <a:gd name="T92" fmla="*/ 62 w 108"/>
                <a:gd name="T93" fmla="*/ 35 h 106"/>
                <a:gd name="T94" fmla="*/ 60 w 108"/>
                <a:gd name="T95" fmla="*/ 43 h 106"/>
                <a:gd name="T96" fmla="*/ 70 w 108"/>
                <a:gd name="T97" fmla="*/ 36 h 106"/>
                <a:gd name="T98" fmla="*/ 61 w 108"/>
                <a:gd name="T99" fmla="*/ 44 h 106"/>
                <a:gd name="T100" fmla="*/ 59 w 108"/>
                <a:gd name="T101" fmla="*/ 47 h 106"/>
                <a:gd name="T102" fmla="*/ 68 w 108"/>
                <a:gd name="T103" fmla="*/ 46 h 106"/>
                <a:gd name="T104" fmla="*/ 61 w 108"/>
                <a:gd name="T105" fmla="*/ 48 h 106"/>
                <a:gd name="T106" fmla="*/ 75 w 108"/>
                <a:gd name="T107" fmla="*/ 47 h 106"/>
                <a:gd name="T108" fmla="*/ 59 w 108"/>
                <a:gd name="T109" fmla="*/ 56 h 106"/>
                <a:gd name="T110" fmla="*/ 58 w 108"/>
                <a:gd name="T111" fmla="*/ 5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8" h="106">
                  <a:moveTo>
                    <a:pt x="45" y="89"/>
                  </a:moveTo>
                  <a:cubicBezTo>
                    <a:pt x="49" y="100"/>
                    <a:pt x="58" y="106"/>
                    <a:pt x="73" y="99"/>
                  </a:cubicBezTo>
                  <a:cubicBezTo>
                    <a:pt x="93" y="91"/>
                    <a:pt x="89" y="75"/>
                    <a:pt x="79" y="64"/>
                  </a:cubicBezTo>
                  <a:cubicBezTo>
                    <a:pt x="94" y="64"/>
                    <a:pt x="108" y="56"/>
                    <a:pt x="101" y="36"/>
                  </a:cubicBezTo>
                  <a:cubicBezTo>
                    <a:pt x="96" y="23"/>
                    <a:pt x="88" y="19"/>
                    <a:pt x="79" y="21"/>
                  </a:cubicBezTo>
                  <a:cubicBezTo>
                    <a:pt x="79" y="12"/>
                    <a:pt x="74" y="5"/>
                    <a:pt x="61" y="3"/>
                  </a:cubicBezTo>
                  <a:cubicBezTo>
                    <a:pt x="46" y="0"/>
                    <a:pt x="39" y="7"/>
                    <a:pt x="37" y="16"/>
                  </a:cubicBezTo>
                  <a:cubicBezTo>
                    <a:pt x="29" y="12"/>
                    <a:pt x="19" y="12"/>
                    <a:pt x="10" y="25"/>
                  </a:cubicBezTo>
                  <a:cubicBezTo>
                    <a:pt x="0" y="40"/>
                    <a:pt x="8" y="51"/>
                    <a:pt x="19" y="56"/>
                  </a:cubicBezTo>
                  <a:cubicBezTo>
                    <a:pt x="9" y="63"/>
                    <a:pt x="3" y="74"/>
                    <a:pt x="16" y="88"/>
                  </a:cubicBezTo>
                  <a:cubicBezTo>
                    <a:pt x="27" y="100"/>
                    <a:pt x="38" y="97"/>
                    <a:pt x="45" y="89"/>
                  </a:cubicBezTo>
                  <a:close/>
                  <a:moveTo>
                    <a:pt x="79" y="46"/>
                  </a:moveTo>
                  <a:cubicBezTo>
                    <a:pt x="80" y="47"/>
                    <a:pt x="79" y="49"/>
                    <a:pt x="78" y="49"/>
                  </a:cubicBezTo>
                  <a:cubicBezTo>
                    <a:pt x="77" y="49"/>
                    <a:pt x="76" y="49"/>
                    <a:pt x="76" y="49"/>
                  </a:cubicBezTo>
                  <a:cubicBezTo>
                    <a:pt x="69" y="52"/>
                    <a:pt x="64" y="51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60" y="51"/>
                    <a:pt x="61" y="52"/>
                    <a:pt x="61" y="52"/>
                  </a:cubicBezTo>
                  <a:cubicBezTo>
                    <a:pt x="64" y="52"/>
                    <a:pt x="67" y="53"/>
                    <a:pt x="69" y="54"/>
                  </a:cubicBezTo>
                  <a:cubicBezTo>
                    <a:pt x="70" y="53"/>
                    <a:pt x="71" y="53"/>
                    <a:pt x="72" y="53"/>
                  </a:cubicBezTo>
                  <a:cubicBezTo>
                    <a:pt x="73" y="53"/>
                    <a:pt x="74" y="54"/>
                    <a:pt x="74" y="55"/>
                  </a:cubicBezTo>
                  <a:cubicBezTo>
                    <a:pt x="73" y="57"/>
                    <a:pt x="72" y="57"/>
                    <a:pt x="71" y="57"/>
                  </a:cubicBezTo>
                  <a:cubicBezTo>
                    <a:pt x="70" y="57"/>
                    <a:pt x="69" y="56"/>
                    <a:pt x="69" y="55"/>
                  </a:cubicBezTo>
                  <a:cubicBezTo>
                    <a:pt x="67" y="55"/>
                    <a:pt x="64" y="54"/>
                    <a:pt x="61" y="53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5"/>
                    <a:pt x="61" y="55"/>
                    <a:pt x="60" y="54"/>
                  </a:cubicBezTo>
                  <a:cubicBezTo>
                    <a:pt x="61" y="55"/>
                    <a:pt x="61" y="56"/>
                    <a:pt x="61" y="57"/>
                  </a:cubicBezTo>
                  <a:cubicBezTo>
                    <a:pt x="61" y="59"/>
                    <a:pt x="61" y="60"/>
                    <a:pt x="65" y="62"/>
                  </a:cubicBezTo>
                  <a:cubicBezTo>
                    <a:pt x="66" y="61"/>
                    <a:pt x="68" y="61"/>
                    <a:pt x="69" y="62"/>
                  </a:cubicBezTo>
                  <a:cubicBezTo>
                    <a:pt x="70" y="63"/>
                    <a:pt x="70" y="64"/>
                    <a:pt x="69" y="65"/>
                  </a:cubicBezTo>
                  <a:cubicBezTo>
                    <a:pt x="68" y="66"/>
                    <a:pt x="67" y="66"/>
                    <a:pt x="66" y="66"/>
                  </a:cubicBezTo>
                  <a:cubicBezTo>
                    <a:pt x="65" y="65"/>
                    <a:pt x="65" y="65"/>
                    <a:pt x="65" y="64"/>
                  </a:cubicBezTo>
                  <a:cubicBezTo>
                    <a:pt x="60" y="62"/>
                    <a:pt x="60" y="60"/>
                    <a:pt x="60" y="58"/>
                  </a:cubicBezTo>
                  <a:cubicBezTo>
                    <a:pt x="59" y="59"/>
                    <a:pt x="59" y="58"/>
                    <a:pt x="58" y="59"/>
                  </a:cubicBezTo>
                  <a:cubicBezTo>
                    <a:pt x="58" y="59"/>
                    <a:pt x="58" y="59"/>
                    <a:pt x="58" y="60"/>
                  </a:cubicBezTo>
                  <a:cubicBezTo>
                    <a:pt x="59" y="61"/>
                    <a:pt x="60" y="62"/>
                    <a:pt x="60" y="62"/>
                  </a:cubicBezTo>
                  <a:cubicBezTo>
                    <a:pt x="64" y="66"/>
                    <a:pt x="65" y="68"/>
                    <a:pt x="65" y="72"/>
                  </a:cubicBezTo>
                  <a:cubicBezTo>
                    <a:pt x="65" y="72"/>
                    <a:pt x="66" y="72"/>
                    <a:pt x="66" y="73"/>
                  </a:cubicBezTo>
                  <a:cubicBezTo>
                    <a:pt x="66" y="74"/>
                    <a:pt x="66" y="75"/>
                    <a:pt x="65" y="76"/>
                  </a:cubicBezTo>
                  <a:cubicBezTo>
                    <a:pt x="64" y="77"/>
                    <a:pt x="62" y="76"/>
                    <a:pt x="62" y="75"/>
                  </a:cubicBezTo>
                  <a:cubicBezTo>
                    <a:pt x="61" y="74"/>
                    <a:pt x="61" y="73"/>
                    <a:pt x="62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4" y="68"/>
                    <a:pt x="62" y="67"/>
                    <a:pt x="59" y="64"/>
                  </a:cubicBezTo>
                  <a:cubicBezTo>
                    <a:pt x="59" y="63"/>
                    <a:pt x="58" y="63"/>
                    <a:pt x="58" y="62"/>
                  </a:cubicBezTo>
                  <a:cubicBezTo>
                    <a:pt x="57" y="63"/>
                    <a:pt x="56" y="59"/>
                    <a:pt x="54" y="59"/>
                  </a:cubicBezTo>
                  <a:cubicBezTo>
                    <a:pt x="54" y="59"/>
                    <a:pt x="54" y="61"/>
                    <a:pt x="53" y="61"/>
                  </a:cubicBezTo>
                  <a:cubicBezTo>
                    <a:pt x="53" y="62"/>
                    <a:pt x="53" y="62"/>
                    <a:pt x="52" y="62"/>
                  </a:cubicBezTo>
                  <a:cubicBezTo>
                    <a:pt x="52" y="63"/>
                    <a:pt x="51" y="64"/>
                    <a:pt x="52" y="69"/>
                  </a:cubicBezTo>
                  <a:cubicBezTo>
                    <a:pt x="53" y="68"/>
                    <a:pt x="54" y="69"/>
                    <a:pt x="54" y="71"/>
                  </a:cubicBezTo>
                  <a:cubicBezTo>
                    <a:pt x="55" y="72"/>
                    <a:pt x="54" y="73"/>
                    <a:pt x="52" y="73"/>
                  </a:cubicBezTo>
                  <a:cubicBezTo>
                    <a:pt x="51" y="74"/>
                    <a:pt x="50" y="73"/>
                    <a:pt x="50" y="71"/>
                  </a:cubicBezTo>
                  <a:cubicBezTo>
                    <a:pt x="49" y="71"/>
                    <a:pt x="50" y="70"/>
                    <a:pt x="50" y="69"/>
                  </a:cubicBezTo>
                  <a:cubicBezTo>
                    <a:pt x="49" y="64"/>
                    <a:pt x="50" y="63"/>
                    <a:pt x="51" y="61"/>
                  </a:cubicBezTo>
                  <a:cubicBezTo>
                    <a:pt x="52" y="61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1" y="61"/>
                    <a:pt x="51" y="59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49" y="60"/>
                    <a:pt x="50" y="59"/>
                    <a:pt x="49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7" y="61"/>
                    <a:pt x="47" y="63"/>
                    <a:pt x="47" y="64"/>
                  </a:cubicBezTo>
                  <a:cubicBezTo>
                    <a:pt x="48" y="66"/>
                    <a:pt x="48" y="68"/>
                    <a:pt x="45" y="73"/>
                  </a:cubicBezTo>
                  <a:cubicBezTo>
                    <a:pt x="45" y="73"/>
                    <a:pt x="45" y="74"/>
                    <a:pt x="45" y="75"/>
                  </a:cubicBezTo>
                  <a:cubicBezTo>
                    <a:pt x="44" y="76"/>
                    <a:pt x="43" y="76"/>
                    <a:pt x="42" y="75"/>
                  </a:cubicBezTo>
                  <a:cubicBezTo>
                    <a:pt x="40" y="75"/>
                    <a:pt x="40" y="73"/>
                    <a:pt x="41" y="72"/>
                  </a:cubicBezTo>
                  <a:cubicBezTo>
                    <a:pt x="41" y="71"/>
                    <a:pt x="43" y="71"/>
                    <a:pt x="44" y="71"/>
                  </a:cubicBezTo>
                  <a:cubicBezTo>
                    <a:pt x="47" y="68"/>
                    <a:pt x="46" y="66"/>
                    <a:pt x="46" y="64"/>
                  </a:cubicBezTo>
                  <a:cubicBezTo>
                    <a:pt x="46" y="63"/>
                    <a:pt x="45" y="62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0"/>
                    <a:pt x="45" y="60"/>
                  </a:cubicBezTo>
                  <a:cubicBezTo>
                    <a:pt x="43" y="62"/>
                    <a:pt x="41" y="64"/>
                    <a:pt x="39" y="66"/>
                  </a:cubicBezTo>
                  <a:cubicBezTo>
                    <a:pt x="40" y="66"/>
                    <a:pt x="39" y="67"/>
                    <a:pt x="39" y="68"/>
                  </a:cubicBezTo>
                  <a:cubicBezTo>
                    <a:pt x="38" y="69"/>
                    <a:pt x="37" y="69"/>
                    <a:pt x="36" y="68"/>
                  </a:cubicBezTo>
                  <a:cubicBezTo>
                    <a:pt x="35" y="67"/>
                    <a:pt x="35" y="66"/>
                    <a:pt x="35" y="65"/>
                  </a:cubicBezTo>
                  <a:cubicBezTo>
                    <a:pt x="36" y="64"/>
                    <a:pt x="37" y="64"/>
                    <a:pt x="38" y="64"/>
                  </a:cubicBezTo>
                  <a:cubicBezTo>
                    <a:pt x="40" y="63"/>
                    <a:pt x="42" y="61"/>
                    <a:pt x="44" y="59"/>
                  </a:cubicBezTo>
                  <a:cubicBezTo>
                    <a:pt x="45" y="58"/>
                    <a:pt x="46" y="57"/>
                    <a:pt x="46" y="56"/>
                  </a:cubicBezTo>
                  <a:cubicBezTo>
                    <a:pt x="46" y="56"/>
                    <a:pt x="45" y="57"/>
                    <a:pt x="44" y="56"/>
                  </a:cubicBezTo>
                  <a:cubicBezTo>
                    <a:pt x="41" y="59"/>
                    <a:pt x="39" y="61"/>
                    <a:pt x="35" y="60"/>
                  </a:cubicBezTo>
                  <a:cubicBezTo>
                    <a:pt x="35" y="60"/>
                    <a:pt x="35" y="60"/>
                    <a:pt x="34" y="60"/>
                  </a:cubicBezTo>
                  <a:cubicBezTo>
                    <a:pt x="33" y="61"/>
                    <a:pt x="32" y="61"/>
                    <a:pt x="31" y="59"/>
                  </a:cubicBezTo>
                  <a:cubicBezTo>
                    <a:pt x="30" y="58"/>
                    <a:pt x="31" y="57"/>
                    <a:pt x="32" y="56"/>
                  </a:cubicBezTo>
                  <a:cubicBezTo>
                    <a:pt x="33" y="56"/>
                    <a:pt x="35" y="56"/>
                    <a:pt x="35" y="57"/>
                  </a:cubicBezTo>
                  <a:cubicBezTo>
                    <a:pt x="36" y="57"/>
                    <a:pt x="36" y="58"/>
                    <a:pt x="36" y="58"/>
                  </a:cubicBezTo>
                  <a:cubicBezTo>
                    <a:pt x="39" y="59"/>
                    <a:pt x="41" y="57"/>
                    <a:pt x="44" y="55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4" y="54"/>
                    <a:pt x="44" y="54"/>
                    <a:pt x="45" y="53"/>
                  </a:cubicBezTo>
                  <a:cubicBezTo>
                    <a:pt x="45" y="53"/>
                    <a:pt x="45" y="53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2" y="54"/>
                    <a:pt x="40" y="55"/>
                    <a:pt x="35" y="52"/>
                  </a:cubicBezTo>
                  <a:cubicBezTo>
                    <a:pt x="35" y="52"/>
                    <a:pt x="34" y="53"/>
                    <a:pt x="33" y="52"/>
                  </a:cubicBezTo>
                  <a:cubicBezTo>
                    <a:pt x="32" y="52"/>
                    <a:pt x="31" y="50"/>
                    <a:pt x="32" y="49"/>
                  </a:cubicBezTo>
                  <a:cubicBezTo>
                    <a:pt x="32" y="48"/>
                    <a:pt x="34" y="47"/>
                    <a:pt x="35" y="48"/>
                  </a:cubicBezTo>
                  <a:cubicBezTo>
                    <a:pt x="36" y="48"/>
                    <a:pt x="37" y="50"/>
                    <a:pt x="37" y="51"/>
                  </a:cubicBezTo>
                  <a:cubicBezTo>
                    <a:pt x="40" y="53"/>
                    <a:pt x="41" y="52"/>
                    <a:pt x="43" y="52"/>
                  </a:cubicBezTo>
                  <a:cubicBezTo>
                    <a:pt x="43" y="51"/>
                    <a:pt x="44" y="51"/>
                    <a:pt x="45" y="51"/>
                  </a:cubicBezTo>
                  <a:cubicBezTo>
                    <a:pt x="45" y="51"/>
                    <a:pt x="45" y="50"/>
                    <a:pt x="45" y="50"/>
                  </a:cubicBezTo>
                  <a:cubicBezTo>
                    <a:pt x="39" y="50"/>
                    <a:pt x="38" y="48"/>
                    <a:pt x="37" y="46"/>
                  </a:cubicBezTo>
                  <a:cubicBezTo>
                    <a:pt x="36" y="44"/>
                    <a:pt x="35" y="42"/>
                    <a:pt x="31" y="41"/>
                  </a:cubicBezTo>
                  <a:cubicBezTo>
                    <a:pt x="30" y="42"/>
                    <a:pt x="29" y="43"/>
                    <a:pt x="28" y="42"/>
                  </a:cubicBezTo>
                  <a:cubicBezTo>
                    <a:pt x="26" y="42"/>
                    <a:pt x="26" y="41"/>
                    <a:pt x="26" y="39"/>
                  </a:cubicBezTo>
                  <a:cubicBezTo>
                    <a:pt x="27" y="38"/>
                    <a:pt x="28" y="37"/>
                    <a:pt x="30" y="38"/>
                  </a:cubicBezTo>
                  <a:cubicBezTo>
                    <a:pt x="30" y="38"/>
                    <a:pt x="31" y="39"/>
                    <a:pt x="31" y="40"/>
                  </a:cubicBezTo>
                  <a:cubicBezTo>
                    <a:pt x="36" y="41"/>
                    <a:pt x="37" y="43"/>
                    <a:pt x="38" y="45"/>
                  </a:cubicBezTo>
                  <a:cubicBezTo>
                    <a:pt x="39" y="46"/>
                    <a:pt x="40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3" y="47"/>
                    <a:pt x="43" y="46"/>
                  </a:cubicBezTo>
                  <a:cubicBezTo>
                    <a:pt x="43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2" y="43"/>
                    <a:pt x="40" y="40"/>
                    <a:pt x="39" y="38"/>
                  </a:cubicBezTo>
                  <a:cubicBezTo>
                    <a:pt x="38" y="38"/>
                    <a:pt x="37" y="38"/>
                    <a:pt x="37" y="37"/>
                  </a:cubicBezTo>
                  <a:cubicBezTo>
                    <a:pt x="36" y="37"/>
                    <a:pt x="36" y="35"/>
                    <a:pt x="37" y="34"/>
                  </a:cubicBezTo>
                  <a:cubicBezTo>
                    <a:pt x="38" y="33"/>
                    <a:pt x="39" y="33"/>
                    <a:pt x="40" y="34"/>
                  </a:cubicBezTo>
                  <a:cubicBezTo>
                    <a:pt x="41" y="35"/>
                    <a:pt x="41" y="36"/>
                    <a:pt x="40" y="37"/>
                  </a:cubicBezTo>
                  <a:cubicBezTo>
                    <a:pt x="41" y="39"/>
                    <a:pt x="43" y="42"/>
                    <a:pt x="45" y="44"/>
                  </a:cubicBezTo>
                  <a:cubicBezTo>
                    <a:pt x="45" y="44"/>
                    <a:pt x="46" y="44"/>
                    <a:pt x="46" y="45"/>
                  </a:cubicBezTo>
                  <a:cubicBezTo>
                    <a:pt x="46" y="44"/>
                    <a:pt x="44" y="42"/>
                    <a:pt x="45" y="42"/>
                  </a:cubicBezTo>
                  <a:cubicBezTo>
                    <a:pt x="46" y="41"/>
                    <a:pt x="47" y="44"/>
                    <a:pt x="48" y="44"/>
                  </a:cubicBezTo>
                  <a:cubicBezTo>
                    <a:pt x="48" y="44"/>
                    <a:pt x="48" y="42"/>
                    <a:pt x="49" y="43"/>
                  </a:cubicBezTo>
                  <a:cubicBezTo>
                    <a:pt x="49" y="44"/>
                    <a:pt x="50" y="44"/>
                    <a:pt x="50" y="44"/>
                  </a:cubicBezTo>
                  <a:cubicBezTo>
                    <a:pt x="49" y="42"/>
                    <a:pt x="49" y="39"/>
                    <a:pt x="47" y="37"/>
                  </a:cubicBezTo>
                  <a:cubicBezTo>
                    <a:pt x="46" y="37"/>
                    <a:pt x="45" y="36"/>
                    <a:pt x="44" y="35"/>
                  </a:cubicBezTo>
                  <a:cubicBezTo>
                    <a:pt x="44" y="34"/>
                    <a:pt x="44" y="32"/>
                    <a:pt x="46" y="32"/>
                  </a:cubicBezTo>
                  <a:cubicBezTo>
                    <a:pt x="47" y="32"/>
                    <a:pt x="48" y="32"/>
                    <a:pt x="49" y="34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49" y="37"/>
                    <a:pt x="50" y="38"/>
                    <a:pt x="50" y="40"/>
                  </a:cubicBezTo>
                  <a:cubicBezTo>
                    <a:pt x="51" y="40"/>
                    <a:pt x="51" y="41"/>
                    <a:pt x="52" y="42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5"/>
                    <a:pt x="55" y="31"/>
                    <a:pt x="56" y="28"/>
                  </a:cubicBezTo>
                  <a:cubicBezTo>
                    <a:pt x="55" y="28"/>
                    <a:pt x="55" y="27"/>
                    <a:pt x="55" y="26"/>
                  </a:cubicBezTo>
                  <a:cubicBezTo>
                    <a:pt x="55" y="25"/>
                    <a:pt x="56" y="24"/>
                    <a:pt x="58" y="24"/>
                  </a:cubicBezTo>
                  <a:cubicBezTo>
                    <a:pt x="59" y="24"/>
                    <a:pt x="60" y="25"/>
                    <a:pt x="60" y="27"/>
                  </a:cubicBezTo>
                  <a:cubicBezTo>
                    <a:pt x="60" y="28"/>
                    <a:pt x="59" y="29"/>
                    <a:pt x="57" y="29"/>
                  </a:cubicBezTo>
                  <a:cubicBezTo>
                    <a:pt x="56" y="31"/>
                    <a:pt x="55" y="35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6" y="40"/>
                    <a:pt x="54" y="43"/>
                    <a:pt x="55" y="44"/>
                  </a:cubicBezTo>
                  <a:cubicBezTo>
                    <a:pt x="57" y="42"/>
                    <a:pt x="58" y="39"/>
                    <a:pt x="58" y="36"/>
                  </a:cubicBezTo>
                  <a:cubicBezTo>
                    <a:pt x="57" y="36"/>
                    <a:pt x="57" y="34"/>
                    <a:pt x="57" y="33"/>
                  </a:cubicBezTo>
                  <a:cubicBezTo>
                    <a:pt x="58" y="32"/>
                    <a:pt x="60" y="32"/>
                    <a:pt x="61" y="32"/>
                  </a:cubicBezTo>
                  <a:cubicBezTo>
                    <a:pt x="62" y="33"/>
                    <a:pt x="62" y="34"/>
                    <a:pt x="62" y="35"/>
                  </a:cubicBezTo>
                  <a:cubicBezTo>
                    <a:pt x="62" y="36"/>
                    <a:pt x="61" y="37"/>
                    <a:pt x="60" y="37"/>
                  </a:cubicBezTo>
                  <a:cubicBezTo>
                    <a:pt x="59" y="39"/>
                    <a:pt x="59" y="41"/>
                    <a:pt x="58" y="43"/>
                  </a:cubicBezTo>
                  <a:cubicBezTo>
                    <a:pt x="59" y="43"/>
                    <a:pt x="59" y="43"/>
                    <a:pt x="60" y="43"/>
                  </a:cubicBezTo>
                  <a:cubicBezTo>
                    <a:pt x="62" y="43"/>
                    <a:pt x="64" y="43"/>
                    <a:pt x="67" y="39"/>
                  </a:cubicBezTo>
                  <a:cubicBezTo>
                    <a:pt x="66" y="38"/>
                    <a:pt x="66" y="37"/>
                    <a:pt x="67" y="36"/>
                  </a:cubicBezTo>
                  <a:cubicBezTo>
                    <a:pt x="68" y="35"/>
                    <a:pt x="69" y="35"/>
                    <a:pt x="70" y="36"/>
                  </a:cubicBezTo>
                  <a:cubicBezTo>
                    <a:pt x="71" y="37"/>
                    <a:pt x="71" y="38"/>
                    <a:pt x="70" y="39"/>
                  </a:cubicBezTo>
                  <a:cubicBezTo>
                    <a:pt x="70" y="40"/>
                    <a:pt x="69" y="40"/>
                    <a:pt x="68" y="40"/>
                  </a:cubicBezTo>
                  <a:cubicBezTo>
                    <a:pt x="65" y="44"/>
                    <a:pt x="63" y="44"/>
                    <a:pt x="61" y="44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59" y="45"/>
                    <a:pt x="59" y="45"/>
                    <a:pt x="58" y="46"/>
                  </a:cubicBezTo>
                  <a:cubicBezTo>
                    <a:pt x="59" y="46"/>
                    <a:pt x="59" y="46"/>
                    <a:pt x="59" y="47"/>
                  </a:cubicBezTo>
                  <a:cubicBezTo>
                    <a:pt x="60" y="46"/>
                    <a:pt x="62" y="46"/>
                    <a:pt x="64" y="46"/>
                  </a:cubicBezTo>
                  <a:cubicBezTo>
                    <a:pt x="64" y="45"/>
                    <a:pt x="64" y="44"/>
                    <a:pt x="65" y="44"/>
                  </a:cubicBezTo>
                  <a:cubicBezTo>
                    <a:pt x="66" y="44"/>
                    <a:pt x="68" y="44"/>
                    <a:pt x="68" y="46"/>
                  </a:cubicBezTo>
                  <a:cubicBezTo>
                    <a:pt x="69" y="47"/>
                    <a:pt x="68" y="48"/>
                    <a:pt x="67" y="49"/>
                  </a:cubicBezTo>
                  <a:cubicBezTo>
                    <a:pt x="65" y="49"/>
                    <a:pt x="64" y="49"/>
                    <a:pt x="64" y="47"/>
                  </a:cubicBezTo>
                  <a:cubicBezTo>
                    <a:pt x="62" y="47"/>
                    <a:pt x="62" y="48"/>
                    <a:pt x="61" y="48"/>
                  </a:cubicBezTo>
                  <a:cubicBezTo>
                    <a:pt x="61" y="49"/>
                    <a:pt x="60" y="48"/>
                    <a:pt x="61" y="49"/>
                  </a:cubicBezTo>
                  <a:cubicBezTo>
                    <a:pt x="61" y="49"/>
                    <a:pt x="61" y="50"/>
                    <a:pt x="61" y="50"/>
                  </a:cubicBezTo>
                  <a:cubicBezTo>
                    <a:pt x="64" y="50"/>
                    <a:pt x="69" y="50"/>
                    <a:pt x="75" y="47"/>
                  </a:cubicBezTo>
                  <a:cubicBezTo>
                    <a:pt x="74" y="46"/>
                    <a:pt x="75" y="45"/>
                    <a:pt x="76" y="44"/>
                  </a:cubicBezTo>
                  <a:cubicBezTo>
                    <a:pt x="78" y="44"/>
                    <a:pt x="79" y="45"/>
                    <a:pt x="79" y="46"/>
                  </a:cubicBezTo>
                  <a:close/>
                  <a:moveTo>
                    <a:pt x="59" y="56"/>
                  </a:moveTo>
                  <a:cubicBezTo>
                    <a:pt x="59" y="56"/>
                    <a:pt x="59" y="57"/>
                    <a:pt x="60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59" y="57"/>
                    <a:pt x="58" y="56"/>
                    <a:pt x="58" y="56"/>
                  </a:cubicBezTo>
                  <a:cubicBezTo>
                    <a:pt x="58" y="55"/>
                    <a:pt x="58" y="56"/>
                    <a:pt x="59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Line 70"/>
            <p:cNvSpPr>
              <a:spLocks noChangeShapeType="1"/>
            </p:cNvSpPr>
            <p:nvPr/>
          </p:nvSpPr>
          <p:spPr bwMode="auto">
            <a:xfrm flipH="1">
              <a:off x="7146925" y="1308100"/>
              <a:ext cx="98425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Line 71"/>
            <p:cNvSpPr>
              <a:spLocks noChangeShapeType="1"/>
            </p:cNvSpPr>
            <p:nvPr/>
          </p:nvSpPr>
          <p:spPr bwMode="auto">
            <a:xfrm flipV="1">
              <a:off x="7245350" y="1308100"/>
              <a:ext cx="0" cy="2698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Line 72"/>
            <p:cNvSpPr>
              <a:spLocks noChangeShapeType="1"/>
            </p:cNvSpPr>
            <p:nvPr/>
          </p:nvSpPr>
          <p:spPr bwMode="auto">
            <a:xfrm>
              <a:off x="6126163" y="1577975"/>
              <a:ext cx="111918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Line 73"/>
            <p:cNvSpPr>
              <a:spLocks noChangeShapeType="1"/>
            </p:cNvSpPr>
            <p:nvPr/>
          </p:nvSpPr>
          <p:spPr bwMode="auto">
            <a:xfrm>
              <a:off x="6038850" y="1798638"/>
              <a:ext cx="43815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Line 74"/>
            <p:cNvSpPr>
              <a:spLocks noChangeShapeType="1"/>
            </p:cNvSpPr>
            <p:nvPr/>
          </p:nvSpPr>
          <p:spPr bwMode="auto">
            <a:xfrm>
              <a:off x="6477000" y="1152525"/>
              <a:ext cx="0" cy="33813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Line 75"/>
            <p:cNvSpPr>
              <a:spLocks noChangeShapeType="1"/>
            </p:cNvSpPr>
            <p:nvPr/>
          </p:nvSpPr>
          <p:spPr bwMode="auto">
            <a:xfrm flipV="1">
              <a:off x="6477000" y="1654175"/>
              <a:ext cx="0" cy="144463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Line 76"/>
            <p:cNvSpPr>
              <a:spLocks noChangeShapeType="1"/>
            </p:cNvSpPr>
            <p:nvPr/>
          </p:nvSpPr>
          <p:spPr bwMode="auto">
            <a:xfrm>
              <a:off x="6038850" y="1339850"/>
              <a:ext cx="0" cy="45878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4" name="AutoShape 78"/>
          <p:cNvSpPr>
            <a:spLocks noChangeAspect="1" noChangeArrowheads="1" noTextEdit="1"/>
          </p:cNvSpPr>
          <p:nvPr/>
        </p:nvSpPr>
        <p:spPr bwMode="auto">
          <a:xfrm>
            <a:off x="2655888" y="468313"/>
            <a:ext cx="68961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36" name="组合 135"/>
          <p:cNvGrpSpPr/>
          <p:nvPr/>
        </p:nvGrpSpPr>
        <p:grpSpPr>
          <a:xfrm>
            <a:off x="9444491" y="429551"/>
            <a:ext cx="1690688" cy="1979612"/>
            <a:chOff x="7861301" y="490538"/>
            <a:chExt cx="1690688" cy="1979612"/>
          </a:xfrm>
        </p:grpSpPr>
        <p:sp>
          <p:nvSpPr>
            <p:cNvPr id="85" name="Line 80"/>
            <p:cNvSpPr>
              <a:spLocks noChangeShapeType="1"/>
            </p:cNvSpPr>
            <p:nvPr/>
          </p:nvSpPr>
          <p:spPr bwMode="auto">
            <a:xfrm>
              <a:off x="8320088" y="490538"/>
              <a:ext cx="0" cy="1398587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Oval 81"/>
            <p:cNvSpPr>
              <a:spLocks noChangeArrowheads="1"/>
            </p:cNvSpPr>
            <p:nvPr/>
          </p:nvSpPr>
          <p:spPr bwMode="auto">
            <a:xfrm>
              <a:off x="7861301" y="1557338"/>
              <a:ext cx="912813" cy="581025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Oval 82"/>
            <p:cNvSpPr>
              <a:spLocks noChangeArrowheads="1"/>
            </p:cNvSpPr>
            <p:nvPr/>
          </p:nvSpPr>
          <p:spPr bwMode="auto">
            <a:xfrm>
              <a:off x="8234363" y="1557338"/>
              <a:ext cx="168275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Oval 83"/>
            <p:cNvSpPr>
              <a:spLocks noChangeArrowheads="1"/>
            </p:cNvSpPr>
            <p:nvPr/>
          </p:nvSpPr>
          <p:spPr bwMode="auto">
            <a:xfrm>
              <a:off x="8113713" y="1557338"/>
              <a:ext cx="412750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Oval 84"/>
            <p:cNvSpPr>
              <a:spLocks noChangeArrowheads="1"/>
            </p:cNvSpPr>
            <p:nvPr/>
          </p:nvSpPr>
          <p:spPr bwMode="auto">
            <a:xfrm>
              <a:off x="7985126" y="1557338"/>
              <a:ext cx="669925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Rectangle 85"/>
            <p:cNvSpPr>
              <a:spLocks noChangeArrowheads="1"/>
            </p:cNvSpPr>
            <p:nvPr/>
          </p:nvSpPr>
          <p:spPr bwMode="auto">
            <a:xfrm>
              <a:off x="8143876" y="1485900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Line 86"/>
            <p:cNvSpPr>
              <a:spLocks noChangeShapeType="1"/>
            </p:cNvSpPr>
            <p:nvPr/>
          </p:nvSpPr>
          <p:spPr bwMode="auto">
            <a:xfrm>
              <a:off x="8391526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Rectangle 87"/>
            <p:cNvSpPr>
              <a:spLocks noChangeArrowheads="1"/>
            </p:cNvSpPr>
            <p:nvPr/>
          </p:nvSpPr>
          <p:spPr bwMode="auto">
            <a:xfrm>
              <a:off x="8143876" y="2119313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Line 88"/>
            <p:cNvSpPr>
              <a:spLocks noChangeShapeType="1"/>
            </p:cNvSpPr>
            <p:nvPr/>
          </p:nvSpPr>
          <p:spPr bwMode="auto">
            <a:xfrm>
              <a:off x="8320088" y="2163763"/>
              <a:ext cx="0" cy="3063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Line 89"/>
            <p:cNvSpPr>
              <a:spLocks noChangeShapeType="1"/>
            </p:cNvSpPr>
            <p:nvPr/>
          </p:nvSpPr>
          <p:spPr bwMode="auto">
            <a:xfrm>
              <a:off x="8245476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Line 90"/>
            <p:cNvSpPr>
              <a:spLocks noChangeShapeType="1"/>
            </p:cNvSpPr>
            <p:nvPr/>
          </p:nvSpPr>
          <p:spPr bwMode="auto">
            <a:xfrm>
              <a:off x="9175751" y="490538"/>
              <a:ext cx="0" cy="885825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Oval 91"/>
            <p:cNvSpPr>
              <a:spLocks noChangeArrowheads="1"/>
            </p:cNvSpPr>
            <p:nvPr/>
          </p:nvSpPr>
          <p:spPr bwMode="auto">
            <a:xfrm>
              <a:off x="8804276" y="1104900"/>
              <a:ext cx="747713" cy="474662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Oval 92"/>
            <p:cNvSpPr>
              <a:spLocks noChangeArrowheads="1"/>
            </p:cNvSpPr>
            <p:nvPr/>
          </p:nvSpPr>
          <p:spPr bwMode="auto">
            <a:xfrm>
              <a:off x="9109076" y="1104900"/>
              <a:ext cx="1349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Oval 93"/>
            <p:cNvSpPr>
              <a:spLocks noChangeArrowheads="1"/>
            </p:cNvSpPr>
            <p:nvPr/>
          </p:nvSpPr>
          <p:spPr bwMode="auto">
            <a:xfrm>
              <a:off x="9007476" y="1104900"/>
              <a:ext cx="3381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Oval 94"/>
            <p:cNvSpPr>
              <a:spLocks noChangeArrowheads="1"/>
            </p:cNvSpPr>
            <p:nvPr/>
          </p:nvSpPr>
          <p:spPr bwMode="auto">
            <a:xfrm>
              <a:off x="8902701" y="1104900"/>
              <a:ext cx="54768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Rectangle 95"/>
            <p:cNvSpPr>
              <a:spLocks noChangeArrowheads="1"/>
            </p:cNvSpPr>
            <p:nvPr/>
          </p:nvSpPr>
          <p:spPr bwMode="auto">
            <a:xfrm>
              <a:off x="9034463" y="1044575"/>
              <a:ext cx="284163" cy="76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Line 96"/>
            <p:cNvSpPr>
              <a:spLocks noChangeShapeType="1"/>
            </p:cNvSpPr>
            <p:nvPr/>
          </p:nvSpPr>
          <p:spPr bwMode="auto">
            <a:xfrm>
              <a:off x="923607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Rectangle 97"/>
            <p:cNvSpPr>
              <a:spLocks noChangeArrowheads="1"/>
            </p:cNvSpPr>
            <p:nvPr/>
          </p:nvSpPr>
          <p:spPr bwMode="auto">
            <a:xfrm>
              <a:off x="9034463" y="1562100"/>
              <a:ext cx="284163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Line 98"/>
            <p:cNvSpPr>
              <a:spLocks noChangeShapeType="1"/>
            </p:cNvSpPr>
            <p:nvPr/>
          </p:nvSpPr>
          <p:spPr bwMode="auto">
            <a:xfrm>
              <a:off x="9175751" y="1603375"/>
              <a:ext cx="0" cy="2476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Line 99"/>
            <p:cNvSpPr>
              <a:spLocks noChangeShapeType="1"/>
            </p:cNvSpPr>
            <p:nvPr/>
          </p:nvSpPr>
          <p:spPr bwMode="auto">
            <a:xfrm>
              <a:off x="9117013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757238" y="463872"/>
            <a:ext cx="1690688" cy="1979612"/>
            <a:chOff x="2659063" y="490538"/>
            <a:chExt cx="1690688" cy="1979612"/>
          </a:xfrm>
        </p:grpSpPr>
        <p:sp>
          <p:nvSpPr>
            <p:cNvPr id="105" name="Line 100"/>
            <p:cNvSpPr>
              <a:spLocks noChangeShapeType="1"/>
            </p:cNvSpPr>
            <p:nvPr/>
          </p:nvSpPr>
          <p:spPr bwMode="auto">
            <a:xfrm>
              <a:off x="3035301" y="490538"/>
              <a:ext cx="0" cy="885825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Oval 101"/>
            <p:cNvSpPr>
              <a:spLocks noChangeArrowheads="1"/>
            </p:cNvSpPr>
            <p:nvPr/>
          </p:nvSpPr>
          <p:spPr bwMode="auto">
            <a:xfrm>
              <a:off x="2659063" y="1104900"/>
              <a:ext cx="747713" cy="474662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Oval 102"/>
            <p:cNvSpPr>
              <a:spLocks noChangeArrowheads="1"/>
            </p:cNvSpPr>
            <p:nvPr/>
          </p:nvSpPr>
          <p:spPr bwMode="auto">
            <a:xfrm>
              <a:off x="2967038" y="1104900"/>
              <a:ext cx="136525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Oval 103"/>
            <p:cNvSpPr>
              <a:spLocks noChangeArrowheads="1"/>
            </p:cNvSpPr>
            <p:nvPr/>
          </p:nvSpPr>
          <p:spPr bwMode="auto">
            <a:xfrm>
              <a:off x="2867026" y="1104900"/>
              <a:ext cx="3381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Oval 104"/>
            <p:cNvSpPr>
              <a:spLocks noChangeArrowheads="1"/>
            </p:cNvSpPr>
            <p:nvPr/>
          </p:nvSpPr>
          <p:spPr bwMode="auto">
            <a:xfrm>
              <a:off x="2760663" y="1104900"/>
              <a:ext cx="549275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Rectangle 105"/>
            <p:cNvSpPr>
              <a:spLocks noChangeArrowheads="1"/>
            </p:cNvSpPr>
            <p:nvPr/>
          </p:nvSpPr>
          <p:spPr bwMode="auto">
            <a:xfrm>
              <a:off x="2892426" y="1044575"/>
              <a:ext cx="285750" cy="76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Line 106"/>
            <p:cNvSpPr>
              <a:spLocks noChangeShapeType="1"/>
            </p:cNvSpPr>
            <p:nvPr/>
          </p:nvSpPr>
          <p:spPr bwMode="auto">
            <a:xfrm>
              <a:off x="297497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Rectangle 107"/>
            <p:cNvSpPr>
              <a:spLocks noChangeArrowheads="1"/>
            </p:cNvSpPr>
            <p:nvPr/>
          </p:nvSpPr>
          <p:spPr bwMode="auto">
            <a:xfrm>
              <a:off x="2892426" y="1562100"/>
              <a:ext cx="285750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Line 108"/>
            <p:cNvSpPr>
              <a:spLocks noChangeShapeType="1"/>
            </p:cNvSpPr>
            <p:nvPr/>
          </p:nvSpPr>
          <p:spPr bwMode="auto">
            <a:xfrm>
              <a:off x="3035301" y="1603375"/>
              <a:ext cx="0" cy="2476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Line 109"/>
            <p:cNvSpPr>
              <a:spLocks noChangeShapeType="1"/>
            </p:cNvSpPr>
            <p:nvPr/>
          </p:nvSpPr>
          <p:spPr bwMode="auto">
            <a:xfrm>
              <a:off x="309562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Line 110"/>
            <p:cNvSpPr>
              <a:spLocks noChangeShapeType="1"/>
            </p:cNvSpPr>
            <p:nvPr/>
          </p:nvSpPr>
          <p:spPr bwMode="auto">
            <a:xfrm>
              <a:off x="3892551" y="490538"/>
              <a:ext cx="0" cy="1398587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Oval 111"/>
            <p:cNvSpPr>
              <a:spLocks noChangeArrowheads="1"/>
            </p:cNvSpPr>
            <p:nvPr/>
          </p:nvSpPr>
          <p:spPr bwMode="auto">
            <a:xfrm>
              <a:off x="3436938" y="1557338"/>
              <a:ext cx="912813" cy="581025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Oval 112"/>
            <p:cNvSpPr>
              <a:spLocks noChangeArrowheads="1"/>
            </p:cNvSpPr>
            <p:nvPr/>
          </p:nvSpPr>
          <p:spPr bwMode="auto">
            <a:xfrm>
              <a:off x="3808413" y="1557338"/>
              <a:ext cx="169863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Oval 113"/>
            <p:cNvSpPr>
              <a:spLocks noChangeArrowheads="1"/>
            </p:cNvSpPr>
            <p:nvPr/>
          </p:nvSpPr>
          <p:spPr bwMode="auto">
            <a:xfrm>
              <a:off x="3684588" y="1557338"/>
              <a:ext cx="414338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Oval 114"/>
            <p:cNvSpPr>
              <a:spLocks noChangeArrowheads="1"/>
            </p:cNvSpPr>
            <p:nvPr/>
          </p:nvSpPr>
          <p:spPr bwMode="auto">
            <a:xfrm>
              <a:off x="3557588" y="1557338"/>
              <a:ext cx="668338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Rectangle 115"/>
            <p:cNvSpPr>
              <a:spLocks noChangeArrowheads="1"/>
            </p:cNvSpPr>
            <p:nvPr/>
          </p:nvSpPr>
          <p:spPr bwMode="auto">
            <a:xfrm>
              <a:off x="3719513" y="1485900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Line 116"/>
            <p:cNvSpPr>
              <a:spLocks noChangeShapeType="1"/>
            </p:cNvSpPr>
            <p:nvPr/>
          </p:nvSpPr>
          <p:spPr bwMode="auto">
            <a:xfrm>
              <a:off x="3821113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Rectangle 117"/>
            <p:cNvSpPr>
              <a:spLocks noChangeArrowheads="1"/>
            </p:cNvSpPr>
            <p:nvPr/>
          </p:nvSpPr>
          <p:spPr bwMode="auto">
            <a:xfrm>
              <a:off x="3719513" y="2119313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Line 118"/>
            <p:cNvSpPr>
              <a:spLocks noChangeShapeType="1"/>
            </p:cNvSpPr>
            <p:nvPr/>
          </p:nvSpPr>
          <p:spPr bwMode="auto">
            <a:xfrm>
              <a:off x="3892551" y="2163763"/>
              <a:ext cx="0" cy="3063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Line 119"/>
            <p:cNvSpPr>
              <a:spLocks noChangeShapeType="1"/>
            </p:cNvSpPr>
            <p:nvPr/>
          </p:nvSpPr>
          <p:spPr bwMode="auto">
            <a:xfrm>
              <a:off x="3967163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73480" y="1011558"/>
            <a:ext cx="596900" cy="1082675"/>
            <a:chOff x="5807076" y="490538"/>
            <a:chExt cx="596900" cy="1082675"/>
          </a:xfrm>
        </p:grpSpPr>
        <p:sp>
          <p:nvSpPr>
            <p:cNvPr id="125" name="Line 120"/>
            <p:cNvSpPr>
              <a:spLocks noChangeShapeType="1"/>
            </p:cNvSpPr>
            <p:nvPr/>
          </p:nvSpPr>
          <p:spPr bwMode="auto">
            <a:xfrm>
              <a:off x="6107113" y="490538"/>
              <a:ext cx="0" cy="704850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Oval 121"/>
            <p:cNvSpPr>
              <a:spLocks noChangeArrowheads="1"/>
            </p:cNvSpPr>
            <p:nvPr/>
          </p:nvSpPr>
          <p:spPr bwMode="auto">
            <a:xfrm>
              <a:off x="5807076" y="981075"/>
              <a:ext cx="596900" cy="376237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Oval 122"/>
            <p:cNvSpPr>
              <a:spLocks noChangeArrowheads="1"/>
            </p:cNvSpPr>
            <p:nvPr/>
          </p:nvSpPr>
          <p:spPr bwMode="auto">
            <a:xfrm>
              <a:off x="6051551" y="981075"/>
              <a:ext cx="1095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Oval 123"/>
            <p:cNvSpPr>
              <a:spLocks noChangeArrowheads="1"/>
            </p:cNvSpPr>
            <p:nvPr/>
          </p:nvSpPr>
          <p:spPr bwMode="auto">
            <a:xfrm>
              <a:off x="5972176" y="981075"/>
              <a:ext cx="266700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Oval 124"/>
            <p:cNvSpPr>
              <a:spLocks noChangeArrowheads="1"/>
            </p:cNvSpPr>
            <p:nvPr/>
          </p:nvSpPr>
          <p:spPr bwMode="auto">
            <a:xfrm>
              <a:off x="5886451" y="981075"/>
              <a:ext cx="4397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Rectangle 125"/>
            <p:cNvSpPr>
              <a:spLocks noChangeArrowheads="1"/>
            </p:cNvSpPr>
            <p:nvPr/>
          </p:nvSpPr>
          <p:spPr bwMode="auto">
            <a:xfrm>
              <a:off x="5991226" y="931863"/>
              <a:ext cx="228600" cy="603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Line 126"/>
            <p:cNvSpPr>
              <a:spLocks noChangeShapeType="1"/>
            </p:cNvSpPr>
            <p:nvPr/>
          </p:nvSpPr>
          <p:spPr bwMode="auto">
            <a:xfrm>
              <a:off x="6153151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Rectangle 127"/>
            <p:cNvSpPr>
              <a:spLocks noChangeArrowheads="1"/>
            </p:cNvSpPr>
            <p:nvPr/>
          </p:nvSpPr>
          <p:spPr bwMode="auto">
            <a:xfrm>
              <a:off x="5991226" y="1343025"/>
              <a:ext cx="2286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Line 128"/>
            <p:cNvSpPr>
              <a:spLocks noChangeShapeType="1"/>
            </p:cNvSpPr>
            <p:nvPr/>
          </p:nvSpPr>
          <p:spPr bwMode="auto">
            <a:xfrm>
              <a:off x="6107113" y="1376363"/>
              <a:ext cx="0" cy="1968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Line 129"/>
            <p:cNvSpPr>
              <a:spLocks noChangeShapeType="1"/>
            </p:cNvSpPr>
            <p:nvPr/>
          </p:nvSpPr>
          <p:spPr bwMode="auto">
            <a:xfrm>
              <a:off x="6059488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11410496" y="1011558"/>
            <a:ext cx="596900" cy="1082675"/>
            <a:chOff x="5807076" y="490538"/>
            <a:chExt cx="596900" cy="1082675"/>
          </a:xfrm>
        </p:grpSpPr>
        <p:sp>
          <p:nvSpPr>
            <p:cNvPr id="139" name="Line 120"/>
            <p:cNvSpPr>
              <a:spLocks noChangeShapeType="1"/>
            </p:cNvSpPr>
            <p:nvPr/>
          </p:nvSpPr>
          <p:spPr bwMode="auto">
            <a:xfrm>
              <a:off x="6107113" y="490538"/>
              <a:ext cx="0" cy="704850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Oval 121"/>
            <p:cNvSpPr>
              <a:spLocks noChangeArrowheads="1"/>
            </p:cNvSpPr>
            <p:nvPr/>
          </p:nvSpPr>
          <p:spPr bwMode="auto">
            <a:xfrm>
              <a:off x="5807076" y="981075"/>
              <a:ext cx="596900" cy="376237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Oval 122"/>
            <p:cNvSpPr>
              <a:spLocks noChangeArrowheads="1"/>
            </p:cNvSpPr>
            <p:nvPr/>
          </p:nvSpPr>
          <p:spPr bwMode="auto">
            <a:xfrm>
              <a:off x="6051551" y="981075"/>
              <a:ext cx="1095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Oval 123"/>
            <p:cNvSpPr>
              <a:spLocks noChangeArrowheads="1"/>
            </p:cNvSpPr>
            <p:nvPr/>
          </p:nvSpPr>
          <p:spPr bwMode="auto">
            <a:xfrm>
              <a:off x="5972176" y="981075"/>
              <a:ext cx="266700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Oval 124"/>
            <p:cNvSpPr>
              <a:spLocks noChangeArrowheads="1"/>
            </p:cNvSpPr>
            <p:nvPr/>
          </p:nvSpPr>
          <p:spPr bwMode="auto">
            <a:xfrm>
              <a:off x="5886451" y="981075"/>
              <a:ext cx="4397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Rectangle 125"/>
            <p:cNvSpPr>
              <a:spLocks noChangeArrowheads="1"/>
            </p:cNvSpPr>
            <p:nvPr/>
          </p:nvSpPr>
          <p:spPr bwMode="auto">
            <a:xfrm>
              <a:off x="5991226" y="931863"/>
              <a:ext cx="228600" cy="603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Line 126"/>
            <p:cNvSpPr>
              <a:spLocks noChangeShapeType="1"/>
            </p:cNvSpPr>
            <p:nvPr/>
          </p:nvSpPr>
          <p:spPr bwMode="auto">
            <a:xfrm>
              <a:off x="6153151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Rectangle 127"/>
            <p:cNvSpPr>
              <a:spLocks noChangeArrowheads="1"/>
            </p:cNvSpPr>
            <p:nvPr/>
          </p:nvSpPr>
          <p:spPr bwMode="auto">
            <a:xfrm>
              <a:off x="5991226" y="1343025"/>
              <a:ext cx="2286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Line 128"/>
            <p:cNvSpPr>
              <a:spLocks noChangeShapeType="1"/>
            </p:cNvSpPr>
            <p:nvPr/>
          </p:nvSpPr>
          <p:spPr bwMode="auto">
            <a:xfrm>
              <a:off x="6107113" y="1376363"/>
              <a:ext cx="0" cy="1968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Line 129"/>
            <p:cNvSpPr>
              <a:spLocks noChangeShapeType="1"/>
            </p:cNvSpPr>
            <p:nvPr/>
          </p:nvSpPr>
          <p:spPr bwMode="auto">
            <a:xfrm>
              <a:off x="6059488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49" name="图片 1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033" y="4742241"/>
            <a:ext cx="6525717" cy="2115760"/>
          </a:xfrm>
          <a:prstGeom prst="rect">
            <a:avLst/>
          </a:prstGeom>
        </p:spPr>
      </p:pic>
      <p:sp>
        <p:nvSpPr>
          <p:cNvPr id="150" name="TextBox 1"/>
          <p:cNvSpPr txBox="1"/>
          <p:nvPr/>
        </p:nvSpPr>
        <p:spPr>
          <a:xfrm>
            <a:off x="1034500" y="2786621"/>
            <a:ext cx="10100679" cy="110796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谢谢观看  新年快乐</a:t>
            </a:r>
            <a:endParaRPr lang="zh-CN" altLang="en-US" sz="6600" b="1" dirty="0">
              <a:solidFill>
                <a:prstClr val="white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6355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72746"/>
            <a:ext cx="12192000" cy="2298357"/>
          </a:xfrm>
          <a:prstGeom prst="rect">
            <a:avLst/>
          </a:prstGeom>
          <a:solidFill>
            <a:srgbClr val="2775B6"/>
          </a:solidFill>
          <a:ln>
            <a:solidFill>
              <a:srgbClr val="27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41819" y="1637094"/>
            <a:ext cx="68838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专注企业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汇报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3013" y="1162601"/>
            <a:ext cx="3605356" cy="5343073"/>
            <a:chOff x="8709026" y="995363"/>
            <a:chExt cx="1409700" cy="2089150"/>
          </a:xfrm>
        </p:grpSpPr>
        <p:sp>
          <p:nvSpPr>
            <p:cNvPr id="5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842963" y="4058322"/>
            <a:ext cx="4078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40GB 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书籍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3" name="文本框 42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关注免费赠送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+40GB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视频教程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549776" y="5908840"/>
            <a:ext cx="3742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QQ: 418157732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（备注</a:t>
            </a:r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51PPT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5" name="qq-social-logo-of-a-penguin_49013"/>
          <p:cNvSpPr>
            <a:spLocks noChangeAspect="1"/>
          </p:cNvSpPr>
          <p:nvPr/>
        </p:nvSpPr>
        <p:spPr bwMode="auto">
          <a:xfrm>
            <a:off x="4913714" y="5846625"/>
            <a:ext cx="538136" cy="549425"/>
          </a:xfrm>
          <a:custGeom>
            <a:avLst/>
            <a:gdLst>
              <a:gd name="connsiteX0" fmla="*/ 120973 w 594062"/>
              <a:gd name="connsiteY0" fmla="*/ 518014 h 606524"/>
              <a:gd name="connsiteX1" fmla="*/ 103971 w 594062"/>
              <a:gd name="connsiteY1" fmla="*/ 521582 h 606524"/>
              <a:gd name="connsiteX2" fmla="*/ 89678 w 594062"/>
              <a:gd name="connsiteY2" fmla="*/ 529409 h 606524"/>
              <a:gd name="connsiteX3" fmla="*/ 82301 w 594062"/>
              <a:gd name="connsiteY3" fmla="*/ 537696 h 606524"/>
              <a:gd name="connsiteX4" fmla="*/ 81840 w 594062"/>
              <a:gd name="connsiteY4" fmla="*/ 543221 h 606524"/>
              <a:gd name="connsiteX5" fmla="*/ 86911 w 594062"/>
              <a:gd name="connsiteY5" fmla="*/ 543221 h 606524"/>
              <a:gd name="connsiteX6" fmla="*/ 97977 w 594062"/>
              <a:gd name="connsiteY6" fmla="*/ 541379 h 606524"/>
              <a:gd name="connsiteX7" fmla="*/ 83684 w 594062"/>
              <a:gd name="connsiteY7" fmla="*/ 554270 h 606524"/>
              <a:gd name="connsiteX8" fmla="*/ 83684 w 594062"/>
              <a:gd name="connsiteY8" fmla="*/ 575448 h 606524"/>
              <a:gd name="connsiteX9" fmla="*/ 118725 w 594062"/>
              <a:gd name="connsiteY9" fmla="*/ 592943 h 606524"/>
              <a:gd name="connsiteX10" fmla="*/ 242293 w 594062"/>
              <a:gd name="connsiteY10" fmla="*/ 592943 h 606524"/>
              <a:gd name="connsiteX11" fmla="*/ 273185 w 594062"/>
              <a:gd name="connsiteY11" fmla="*/ 579131 h 606524"/>
              <a:gd name="connsiteX12" fmla="*/ 275491 w 594062"/>
              <a:gd name="connsiteY12" fmla="*/ 574988 h 606524"/>
              <a:gd name="connsiteX13" fmla="*/ 271341 w 594062"/>
              <a:gd name="connsiteY13" fmla="*/ 573606 h 606524"/>
              <a:gd name="connsiteX14" fmla="*/ 212784 w 594062"/>
              <a:gd name="connsiteY14" fmla="*/ 560715 h 606524"/>
              <a:gd name="connsiteX15" fmla="*/ 137629 w 594062"/>
              <a:gd name="connsiteY15" fmla="*/ 524805 h 606524"/>
              <a:gd name="connsiteX16" fmla="*/ 120973 w 594062"/>
              <a:gd name="connsiteY16" fmla="*/ 518014 h 606524"/>
              <a:gd name="connsiteX17" fmla="*/ 485163 w 594062"/>
              <a:gd name="connsiteY17" fmla="*/ 514044 h 606524"/>
              <a:gd name="connsiteX18" fmla="*/ 476979 w 594062"/>
              <a:gd name="connsiteY18" fmla="*/ 518820 h 606524"/>
              <a:gd name="connsiteX19" fmla="*/ 351567 w 594062"/>
              <a:gd name="connsiteY19" fmla="*/ 575908 h 606524"/>
              <a:gd name="connsiteX20" fmla="*/ 364939 w 594062"/>
              <a:gd name="connsiteY20" fmla="*/ 584195 h 606524"/>
              <a:gd name="connsiteX21" fmla="*/ 501877 w 594062"/>
              <a:gd name="connsiteY21" fmla="*/ 587878 h 606524"/>
              <a:gd name="connsiteX22" fmla="*/ 537380 w 594062"/>
              <a:gd name="connsiteY22" fmla="*/ 562097 h 606524"/>
              <a:gd name="connsiteX23" fmla="*/ 522625 w 594062"/>
              <a:gd name="connsiteY23" fmla="*/ 539077 h 606524"/>
              <a:gd name="connsiteX24" fmla="*/ 501416 w 594062"/>
              <a:gd name="connsiteY24" fmla="*/ 539077 h 606524"/>
              <a:gd name="connsiteX25" fmla="*/ 497266 w 594062"/>
              <a:gd name="connsiteY25" fmla="*/ 537696 h 606524"/>
              <a:gd name="connsiteX26" fmla="*/ 500033 w 594062"/>
              <a:gd name="connsiteY26" fmla="*/ 534934 h 606524"/>
              <a:gd name="connsiteX27" fmla="*/ 518937 w 594062"/>
              <a:gd name="connsiteY27" fmla="*/ 530790 h 606524"/>
              <a:gd name="connsiteX28" fmla="*/ 494039 w 594062"/>
              <a:gd name="connsiteY28" fmla="*/ 516518 h 606524"/>
              <a:gd name="connsiteX29" fmla="*/ 485163 w 594062"/>
              <a:gd name="connsiteY29" fmla="*/ 514044 h 606524"/>
              <a:gd name="connsiteX30" fmla="*/ 171288 w 594062"/>
              <a:gd name="connsiteY30" fmla="*/ 348477 h 606524"/>
              <a:gd name="connsiteX31" fmla="*/ 166677 w 594062"/>
              <a:gd name="connsiteY31" fmla="*/ 350318 h 606524"/>
              <a:gd name="connsiteX32" fmla="*/ 158839 w 594062"/>
              <a:gd name="connsiteY32" fmla="*/ 409248 h 606524"/>
              <a:gd name="connsiteX33" fmla="*/ 185120 w 594062"/>
              <a:gd name="connsiteY33" fmla="*/ 443777 h 606524"/>
              <a:gd name="connsiteX34" fmla="*/ 225694 w 594062"/>
              <a:gd name="connsiteY34" fmla="*/ 445618 h 606524"/>
              <a:gd name="connsiteX35" fmla="*/ 239526 w 594062"/>
              <a:gd name="connsiteY35" fmla="*/ 431346 h 606524"/>
              <a:gd name="connsiteX36" fmla="*/ 237682 w 594062"/>
              <a:gd name="connsiteY36" fmla="*/ 378862 h 606524"/>
              <a:gd name="connsiteX37" fmla="*/ 223389 w 594062"/>
              <a:gd name="connsiteY37" fmla="*/ 368273 h 606524"/>
              <a:gd name="connsiteX38" fmla="*/ 219700 w 594062"/>
              <a:gd name="connsiteY38" fmla="*/ 378862 h 606524"/>
              <a:gd name="connsiteX39" fmla="*/ 220161 w 594062"/>
              <a:gd name="connsiteY39" fmla="*/ 397738 h 606524"/>
              <a:gd name="connsiteX40" fmla="*/ 220161 w 594062"/>
              <a:gd name="connsiteY40" fmla="*/ 412931 h 606524"/>
              <a:gd name="connsiteX41" fmla="*/ 216934 w 594062"/>
              <a:gd name="connsiteY41" fmla="*/ 405565 h 606524"/>
              <a:gd name="connsiteX42" fmla="*/ 210940 w 594062"/>
              <a:gd name="connsiteY42" fmla="*/ 368734 h 606524"/>
              <a:gd name="connsiteX43" fmla="*/ 207251 w 594062"/>
              <a:gd name="connsiteY43" fmla="*/ 362749 h 606524"/>
              <a:gd name="connsiteX44" fmla="*/ 171288 w 594062"/>
              <a:gd name="connsiteY44" fmla="*/ 348477 h 606524"/>
              <a:gd name="connsiteX45" fmla="*/ 126564 w 594062"/>
              <a:gd name="connsiteY45" fmla="*/ 325976 h 606524"/>
              <a:gd name="connsiteX46" fmla="*/ 122414 w 594062"/>
              <a:gd name="connsiteY46" fmla="*/ 330982 h 606524"/>
              <a:gd name="connsiteX47" fmla="*/ 119187 w 594062"/>
              <a:gd name="connsiteY47" fmla="*/ 337427 h 606524"/>
              <a:gd name="connsiteX48" fmla="*/ 108582 w 594062"/>
              <a:gd name="connsiteY48" fmla="*/ 434569 h 606524"/>
              <a:gd name="connsiteX49" fmla="*/ 166677 w 594062"/>
              <a:gd name="connsiteY49" fmla="*/ 521122 h 606524"/>
              <a:gd name="connsiteX50" fmla="*/ 214629 w 594062"/>
              <a:gd name="connsiteY50" fmla="*/ 548745 h 606524"/>
              <a:gd name="connsiteX51" fmla="*/ 300850 w 594062"/>
              <a:gd name="connsiteY51" fmla="*/ 568542 h 606524"/>
              <a:gd name="connsiteX52" fmla="*/ 358484 w 594062"/>
              <a:gd name="connsiteY52" fmla="*/ 568082 h 606524"/>
              <a:gd name="connsiteX53" fmla="*/ 482512 w 594062"/>
              <a:gd name="connsiteY53" fmla="*/ 490736 h 606524"/>
              <a:gd name="connsiteX54" fmla="*/ 511098 w 594062"/>
              <a:gd name="connsiteY54" fmla="*/ 417995 h 606524"/>
              <a:gd name="connsiteX55" fmla="*/ 483895 w 594062"/>
              <a:gd name="connsiteY55" fmla="*/ 330061 h 606524"/>
              <a:gd name="connsiteX56" fmla="*/ 477901 w 594062"/>
              <a:gd name="connsiteY56" fmla="*/ 328680 h 606524"/>
              <a:gd name="connsiteX57" fmla="*/ 441016 w 594062"/>
              <a:gd name="connsiteY57" fmla="*/ 349397 h 606524"/>
              <a:gd name="connsiteX58" fmla="*/ 305460 w 594062"/>
              <a:gd name="connsiteY58" fmla="*/ 380243 h 606524"/>
              <a:gd name="connsiteX59" fmla="*/ 245059 w 594062"/>
              <a:gd name="connsiteY59" fmla="*/ 372417 h 606524"/>
              <a:gd name="connsiteX60" fmla="*/ 245520 w 594062"/>
              <a:gd name="connsiteY60" fmla="*/ 383006 h 606524"/>
              <a:gd name="connsiteX61" fmla="*/ 246904 w 594062"/>
              <a:gd name="connsiteY61" fmla="*/ 432728 h 606524"/>
              <a:gd name="connsiteX62" fmla="*/ 231227 w 594062"/>
              <a:gd name="connsiteY62" fmla="*/ 454366 h 606524"/>
              <a:gd name="connsiteX63" fmla="*/ 177743 w 594062"/>
              <a:gd name="connsiteY63" fmla="*/ 450683 h 606524"/>
              <a:gd name="connsiteX64" fmla="*/ 154689 w 594062"/>
              <a:gd name="connsiteY64" fmla="*/ 421218 h 606524"/>
              <a:gd name="connsiteX65" fmla="*/ 157456 w 594062"/>
              <a:gd name="connsiteY65" fmla="*/ 346175 h 606524"/>
              <a:gd name="connsiteX66" fmla="*/ 154689 w 594062"/>
              <a:gd name="connsiteY66" fmla="*/ 340190 h 606524"/>
              <a:gd name="connsiteX67" fmla="*/ 133480 w 594062"/>
              <a:gd name="connsiteY67" fmla="*/ 328220 h 606524"/>
              <a:gd name="connsiteX68" fmla="*/ 126564 w 594062"/>
              <a:gd name="connsiteY68" fmla="*/ 325976 h 606524"/>
              <a:gd name="connsiteX69" fmla="*/ 104893 w 594062"/>
              <a:gd name="connsiteY69" fmla="*/ 216806 h 606524"/>
              <a:gd name="connsiteX70" fmla="*/ 103049 w 594062"/>
              <a:gd name="connsiteY70" fmla="*/ 217266 h 606524"/>
              <a:gd name="connsiteX71" fmla="*/ 109043 w 594062"/>
              <a:gd name="connsiteY71" fmla="*/ 257320 h 606524"/>
              <a:gd name="connsiteX72" fmla="*/ 129330 w 594062"/>
              <a:gd name="connsiteY72" fmla="*/ 292309 h 606524"/>
              <a:gd name="connsiteX73" fmla="*/ 94750 w 594062"/>
              <a:gd name="connsiteY73" fmla="*/ 239365 h 606524"/>
              <a:gd name="connsiteX74" fmla="*/ 97516 w 594062"/>
              <a:gd name="connsiteY74" fmla="*/ 290928 h 606524"/>
              <a:gd name="connsiteX75" fmla="*/ 168060 w 594062"/>
              <a:gd name="connsiteY75" fmla="*/ 340650 h 606524"/>
              <a:gd name="connsiteX76" fmla="*/ 268574 w 594062"/>
              <a:gd name="connsiteY76" fmla="*/ 369655 h 606524"/>
              <a:gd name="connsiteX77" fmla="*/ 356178 w 594062"/>
              <a:gd name="connsiteY77" fmla="*/ 368273 h 606524"/>
              <a:gd name="connsiteX78" fmla="*/ 494961 w 594062"/>
              <a:gd name="connsiteY78" fmla="*/ 311646 h 606524"/>
              <a:gd name="connsiteX79" fmla="*/ 533691 w 594062"/>
              <a:gd name="connsiteY79" fmla="*/ 257320 h 606524"/>
              <a:gd name="connsiteX80" fmla="*/ 529541 w 594062"/>
              <a:gd name="connsiteY80" fmla="*/ 223712 h 606524"/>
              <a:gd name="connsiteX81" fmla="*/ 443321 w 594062"/>
              <a:gd name="connsiteY81" fmla="*/ 320393 h 606524"/>
              <a:gd name="connsiteX82" fmla="*/ 514326 w 594062"/>
              <a:gd name="connsiteY82" fmla="*/ 236602 h 606524"/>
              <a:gd name="connsiteX83" fmla="*/ 506949 w 594062"/>
              <a:gd name="connsiteY83" fmla="*/ 243048 h 606524"/>
              <a:gd name="connsiteX84" fmla="*/ 362172 w 594062"/>
              <a:gd name="connsiteY84" fmla="*/ 307042 h 606524"/>
              <a:gd name="connsiteX85" fmla="*/ 204946 w 594062"/>
              <a:gd name="connsiteY85" fmla="*/ 289547 h 606524"/>
              <a:gd name="connsiteX86" fmla="*/ 104893 w 594062"/>
              <a:gd name="connsiteY86" fmla="*/ 216806 h 606524"/>
              <a:gd name="connsiteX87" fmla="*/ 316757 w 594062"/>
              <a:gd name="connsiteY87" fmla="*/ 207368 h 606524"/>
              <a:gd name="connsiteX88" fmla="*/ 245520 w 594062"/>
              <a:gd name="connsiteY88" fmla="*/ 215425 h 606524"/>
              <a:gd name="connsiteX89" fmla="*/ 184659 w 594062"/>
              <a:gd name="connsiteY89" fmla="*/ 240286 h 606524"/>
              <a:gd name="connsiteX90" fmla="*/ 184659 w 594062"/>
              <a:gd name="connsiteY90" fmla="*/ 254558 h 606524"/>
              <a:gd name="connsiteX91" fmla="*/ 221545 w 594062"/>
              <a:gd name="connsiteY91" fmla="*/ 266988 h 606524"/>
              <a:gd name="connsiteX92" fmla="*/ 211401 w 594062"/>
              <a:gd name="connsiteY92" fmla="*/ 250874 h 606524"/>
              <a:gd name="connsiteX93" fmla="*/ 421189 w 594062"/>
              <a:gd name="connsiteY93" fmla="*/ 248573 h 606524"/>
              <a:gd name="connsiteX94" fmla="*/ 405052 w 594062"/>
              <a:gd name="connsiteY94" fmla="*/ 266528 h 606524"/>
              <a:gd name="connsiteX95" fmla="*/ 442399 w 594062"/>
              <a:gd name="connsiteY95" fmla="*/ 254097 h 606524"/>
              <a:gd name="connsiteX96" fmla="*/ 442860 w 594062"/>
              <a:gd name="connsiteY96" fmla="*/ 238444 h 606524"/>
              <a:gd name="connsiteX97" fmla="*/ 387992 w 594062"/>
              <a:gd name="connsiteY97" fmla="*/ 215885 h 606524"/>
              <a:gd name="connsiteX98" fmla="*/ 316757 w 594062"/>
              <a:gd name="connsiteY98" fmla="*/ 207368 h 606524"/>
              <a:gd name="connsiteX99" fmla="*/ 364938 w 594062"/>
              <a:gd name="connsiteY99" fmla="*/ 124274 h 606524"/>
              <a:gd name="connsiteX100" fmla="*/ 371854 w 594062"/>
              <a:gd name="connsiteY100" fmla="*/ 149583 h 606524"/>
              <a:gd name="connsiteX101" fmla="*/ 366321 w 594062"/>
              <a:gd name="connsiteY101" fmla="*/ 144061 h 606524"/>
              <a:gd name="connsiteX102" fmla="*/ 360328 w 594062"/>
              <a:gd name="connsiteY102" fmla="*/ 134398 h 606524"/>
              <a:gd name="connsiteX103" fmla="*/ 352951 w 594062"/>
              <a:gd name="connsiteY103" fmla="*/ 144981 h 606524"/>
              <a:gd name="connsiteX104" fmla="*/ 348802 w 594062"/>
              <a:gd name="connsiteY104" fmla="*/ 149583 h 606524"/>
              <a:gd name="connsiteX105" fmla="*/ 345574 w 594062"/>
              <a:gd name="connsiteY105" fmla="*/ 143601 h 606524"/>
              <a:gd name="connsiteX106" fmla="*/ 364938 w 594062"/>
              <a:gd name="connsiteY106" fmla="*/ 124274 h 606524"/>
              <a:gd name="connsiteX107" fmla="*/ 282038 w 594062"/>
              <a:gd name="connsiteY107" fmla="*/ 119309 h 606524"/>
              <a:gd name="connsiteX108" fmla="*/ 289757 w 594062"/>
              <a:gd name="connsiteY108" fmla="*/ 124776 h 606524"/>
              <a:gd name="connsiteX109" fmla="*/ 290678 w 594062"/>
              <a:gd name="connsiteY109" fmla="*/ 154242 h 606524"/>
              <a:gd name="connsiteX110" fmla="*/ 281001 w 594062"/>
              <a:gd name="connsiteY110" fmla="*/ 161149 h 606524"/>
              <a:gd name="connsiteX111" fmla="*/ 271324 w 594062"/>
              <a:gd name="connsiteY111" fmla="*/ 153322 h 606524"/>
              <a:gd name="connsiteX112" fmla="*/ 269020 w 594062"/>
              <a:gd name="connsiteY112" fmla="*/ 140430 h 606524"/>
              <a:gd name="connsiteX113" fmla="*/ 273628 w 594062"/>
              <a:gd name="connsiteY113" fmla="*/ 123856 h 606524"/>
              <a:gd name="connsiteX114" fmla="*/ 282038 w 594062"/>
              <a:gd name="connsiteY114" fmla="*/ 119309 h 606524"/>
              <a:gd name="connsiteX115" fmla="*/ 365861 w 594062"/>
              <a:gd name="connsiteY115" fmla="*/ 85826 h 606524"/>
              <a:gd name="connsiteX116" fmla="*/ 340963 w 594062"/>
              <a:gd name="connsiteY116" fmla="*/ 102630 h 606524"/>
              <a:gd name="connsiteX117" fmla="*/ 331741 w 594062"/>
              <a:gd name="connsiteY117" fmla="*/ 139461 h 606524"/>
              <a:gd name="connsiteX118" fmla="*/ 343729 w 594062"/>
              <a:gd name="connsiteY118" fmla="*/ 182277 h 606524"/>
              <a:gd name="connsiteX119" fmla="*/ 379693 w 594062"/>
              <a:gd name="connsiteY119" fmla="*/ 190564 h 606524"/>
              <a:gd name="connsiteX120" fmla="*/ 396753 w 594062"/>
              <a:gd name="connsiteY120" fmla="*/ 166163 h 606524"/>
              <a:gd name="connsiteX121" fmla="*/ 390759 w 594062"/>
              <a:gd name="connsiteY121" fmla="*/ 102169 h 606524"/>
              <a:gd name="connsiteX122" fmla="*/ 365861 w 594062"/>
              <a:gd name="connsiteY122" fmla="*/ 85826 h 606524"/>
              <a:gd name="connsiteX123" fmla="*/ 264136 w 594062"/>
              <a:gd name="connsiteY123" fmla="*/ 85192 h 606524"/>
              <a:gd name="connsiteX124" fmla="*/ 241832 w 594062"/>
              <a:gd name="connsiteY124" fmla="*/ 98026 h 606524"/>
              <a:gd name="connsiteX125" fmla="*/ 242293 w 594062"/>
              <a:gd name="connsiteY125" fmla="*/ 182737 h 606524"/>
              <a:gd name="connsiteX126" fmla="*/ 284251 w 594062"/>
              <a:gd name="connsiteY126" fmla="*/ 184118 h 606524"/>
              <a:gd name="connsiteX127" fmla="*/ 299005 w 594062"/>
              <a:gd name="connsiteY127" fmla="*/ 141763 h 606524"/>
              <a:gd name="connsiteX128" fmla="*/ 286095 w 594062"/>
              <a:gd name="connsiteY128" fmla="*/ 97565 h 606524"/>
              <a:gd name="connsiteX129" fmla="*/ 264136 w 594062"/>
              <a:gd name="connsiteY129" fmla="*/ 85192 h 606524"/>
              <a:gd name="connsiteX130" fmla="*/ 299293 w 594062"/>
              <a:gd name="connsiteY130" fmla="*/ 251 h 606524"/>
              <a:gd name="connsiteX131" fmla="*/ 344651 w 594062"/>
              <a:gd name="connsiteY131" fmla="*/ 1805 h 606524"/>
              <a:gd name="connsiteX132" fmla="*/ 427644 w 594062"/>
              <a:gd name="connsiteY132" fmla="*/ 27126 h 606524"/>
              <a:gd name="connsiteX133" fmla="*/ 513404 w 594062"/>
              <a:gd name="connsiteY133" fmla="*/ 140381 h 606524"/>
              <a:gd name="connsiteX134" fmla="*/ 521703 w 594062"/>
              <a:gd name="connsiteY134" fmla="*/ 183197 h 606524"/>
              <a:gd name="connsiteX135" fmla="*/ 532308 w 594062"/>
              <a:gd name="connsiteY135" fmla="*/ 209900 h 606524"/>
              <a:gd name="connsiteX136" fmla="*/ 537380 w 594062"/>
              <a:gd name="connsiteY136" fmla="*/ 268369 h 606524"/>
              <a:gd name="connsiteX137" fmla="*/ 539224 w 594062"/>
              <a:gd name="connsiteY137" fmla="*/ 277117 h 606524"/>
              <a:gd name="connsiteX138" fmla="*/ 580720 w 594062"/>
              <a:gd name="connsiteY138" fmla="*/ 352620 h 606524"/>
              <a:gd name="connsiteX139" fmla="*/ 589020 w 594062"/>
              <a:gd name="connsiteY139" fmla="*/ 450222 h 606524"/>
              <a:gd name="connsiteX140" fmla="*/ 581181 w 594062"/>
              <a:gd name="connsiteY140" fmla="*/ 464494 h 606524"/>
              <a:gd name="connsiteX141" fmla="*/ 555822 w 594062"/>
              <a:gd name="connsiteY141" fmla="*/ 464955 h 606524"/>
              <a:gd name="connsiteX142" fmla="*/ 534613 w 594062"/>
              <a:gd name="connsiteY142" fmla="*/ 431346 h 606524"/>
              <a:gd name="connsiteX143" fmla="*/ 489428 w 594062"/>
              <a:gd name="connsiteY143" fmla="*/ 507771 h 606524"/>
              <a:gd name="connsiteX144" fmla="*/ 497727 w 594062"/>
              <a:gd name="connsiteY144" fmla="*/ 513296 h 606524"/>
              <a:gd name="connsiteX145" fmla="*/ 529541 w 594062"/>
              <a:gd name="connsiteY145" fmla="*/ 531711 h 606524"/>
              <a:gd name="connsiteX146" fmla="*/ 527697 w 594062"/>
              <a:gd name="connsiteY146" fmla="*/ 582814 h 606524"/>
              <a:gd name="connsiteX147" fmla="*/ 472368 w 594062"/>
              <a:gd name="connsiteY147" fmla="*/ 599848 h 606524"/>
              <a:gd name="connsiteX148" fmla="*/ 387070 w 594062"/>
              <a:gd name="connsiteY148" fmla="*/ 596626 h 606524"/>
              <a:gd name="connsiteX149" fmla="*/ 331741 w 594062"/>
              <a:gd name="connsiteY149" fmla="*/ 581433 h 606524"/>
              <a:gd name="connsiteX150" fmla="*/ 298083 w 594062"/>
              <a:gd name="connsiteY150" fmla="*/ 577289 h 606524"/>
              <a:gd name="connsiteX151" fmla="*/ 293933 w 594062"/>
              <a:gd name="connsiteY151" fmla="*/ 579591 h 606524"/>
              <a:gd name="connsiteX152" fmla="*/ 249209 w 594062"/>
              <a:gd name="connsiteY152" fmla="*/ 600309 h 606524"/>
              <a:gd name="connsiteX153" fmla="*/ 165755 w 594062"/>
              <a:gd name="connsiteY153" fmla="*/ 605373 h 606524"/>
              <a:gd name="connsiteX154" fmla="*/ 98899 w 594062"/>
              <a:gd name="connsiteY154" fmla="*/ 592022 h 606524"/>
              <a:gd name="connsiteX155" fmla="*/ 82301 w 594062"/>
              <a:gd name="connsiteY155" fmla="*/ 581893 h 606524"/>
              <a:gd name="connsiteX156" fmla="*/ 73079 w 594062"/>
              <a:gd name="connsiteY156" fmla="*/ 543681 h 606524"/>
              <a:gd name="connsiteX157" fmla="*/ 100283 w 594062"/>
              <a:gd name="connsiteY157" fmla="*/ 518360 h 606524"/>
              <a:gd name="connsiteX158" fmla="*/ 123797 w 594062"/>
              <a:gd name="connsiteY158" fmla="*/ 514677 h 606524"/>
              <a:gd name="connsiteX159" fmla="*/ 111809 w 594062"/>
              <a:gd name="connsiteY159" fmla="*/ 503167 h 606524"/>
              <a:gd name="connsiteX160" fmla="*/ 80918 w 594062"/>
              <a:gd name="connsiteY160" fmla="*/ 467717 h 606524"/>
              <a:gd name="connsiteX161" fmla="*/ 63397 w 594062"/>
              <a:gd name="connsiteY161" fmla="*/ 426743 h 606524"/>
              <a:gd name="connsiteX162" fmla="*/ 60630 w 594062"/>
              <a:gd name="connsiteY162" fmla="*/ 423520 h 606524"/>
              <a:gd name="connsiteX163" fmla="*/ 57864 w 594062"/>
              <a:gd name="connsiteY163" fmla="*/ 426743 h 606524"/>
              <a:gd name="connsiteX164" fmla="*/ 34810 w 594062"/>
              <a:gd name="connsiteY164" fmla="*/ 457589 h 606524"/>
              <a:gd name="connsiteX165" fmla="*/ 18673 w 594062"/>
              <a:gd name="connsiteY165" fmla="*/ 466336 h 606524"/>
              <a:gd name="connsiteX166" fmla="*/ 5763 w 594062"/>
              <a:gd name="connsiteY166" fmla="*/ 459430 h 606524"/>
              <a:gd name="connsiteX167" fmla="*/ 230 w 594062"/>
              <a:gd name="connsiteY167" fmla="*/ 419376 h 606524"/>
              <a:gd name="connsiteX168" fmla="*/ 32044 w 594062"/>
              <a:gd name="connsiteY168" fmla="*/ 326378 h 606524"/>
              <a:gd name="connsiteX169" fmla="*/ 79995 w 594062"/>
              <a:gd name="connsiteY169" fmla="*/ 274815 h 606524"/>
              <a:gd name="connsiteX170" fmla="*/ 83684 w 594062"/>
              <a:gd name="connsiteY170" fmla="*/ 265607 h 606524"/>
              <a:gd name="connsiteX171" fmla="*/ 88295 w 594062"/>
              <a:gd name="connsiteY171" fmla="*/ 233840 h 606524"/>
              <a:gd name="connsiteX172" fmla="*/ 96133 w 594062"/>
              <a:gd name="connsiteY172" fmla="*/ 208979 h 606524"/>
              <a:gd name="connsiteX173" fmla="*/ 102588 w 594062"/>
              <a:gd name="connsiteY173" fmla="*/ 192405 h 606524"/>
              <a:gd name="connsiteX174" fmla="*/ 105354 w 594062"/>
              <a:gd name="connsiteY174" fmla="*/ 173529 h 606524"/>
              <a:gd name="connsiteX175" fmla="*/ 140857 w 594062"/>
              <a:gd name="connsiteY175" fmla="*/ 85595 h 606524"/>
              <a:gd name="connsiteX176" fmla="*/ 254281 w 594062"/>
              <a:gd name="connsiteY176" fmla="*/ 5948 h 606524"/>
              <a:gd name="connsiteX177" fmla="*/ 299293 w 594062"/>
              <a:gd name="connsiteY177" fmla="*/ 251 h 606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594062" h="606524">
                <a:moveTo>
                  <a:pt x="120973" y="518014"/>
                </a:moveTo>
                <a:cubicBezTo>
                  <a:pt x="115498" y="517669"/>
                  <a:pt x="109965" y="519050"/>
                  <a:pt x="103971" y="521582"/>
                </a:cubicBezTo>
                <a:cubicBezTo>
                  <a:pt x="98899" y="523884"/>
                  <a:pt x="94289" y="526647"/>
                  <a:pt x="89678" y="529409"/>
                </a:cubicBezTo>
                <a:cubicBezTo>
                  <a:pt x="86450" y="531251"/>
                  <a:pt x="83684" y="534473"/>
                  <a:pt x="82301" y="537696"/>
                </a:cubicBezTo>
                <a:cubicBezTo>
                  <a:pt x="81379" y="539077"/>
                  <a:pt x="81379" y="541840"/>
                  <a:pt x="81840" y="543221"/>
                </a:cubicBezTo>
                <a:cubicBezTo>
                  <a:pt x="83223" y="545062"/>
                  <a:pt x="85067" y="543681"/>
                  <a:pt x="86911" y="543221"/>
                </a:cubicBezTo>
                <a:cubicBezTo>
                  <a:pt x="90600" y="542300"/>
                  <a:pt x="94289" y="541840"/>
                  <a:pt x="97977" y="541379"/>
                </a:cubicBezTo>
                <a:cubicBezTo>
                  <a:pt x="93367" y="545983"/>
                  <a:pt x="88295" y="549666"/>
                  <a:pt x="83684" y="554270"/>
                </a:cubicBezTo>
                <a:cubicBezTo>
                  <a:pt x="76307" y="562097"/>
                  <a:pt x="76307" y="568082"/>
                  <a:pt x="83684" y="575448"/>
                </a:cubicBezTo>
                <a:cubicBezTo>
                  <a:pt x="93367" y="585116"/>
                  <a:pt x="105815" y="589720"/>
                  <a:pt x="118725" y="592943"/>
                </a:cubicBezTo>
                <a:cubicBezTo>
                  <a:pt x="159761" y="603992"/>
                  <a:pt x="201257" y="601690"/>
                  <a:pt x="242293" y="592943"/>
                </a:cubicBezTo>
                <a:cubicBezTo>
                  <a:pt x="253359" y="590180"/>
                  <a:pt x="264424" y="587418"/>
                  <a:pt x="273185" y="579131"/>
                </a:cubicBezTo>
                <a:cubicBezTo>
                  <a:pt x="274107" y="578210"/>
                  <a:pt x="276874" y="577289"/>
                  <a:pt x="275491" y="574988"/>
                </a:cubicBezTo>
                <a:cubicBezTo>
                  <a:pt x="275029" y="573146"/>
                  <a:pt x="272724" y="574067"/>
                  <a:pt x="271341" y="573606"/>
                </a:cubicBezTo>
                <a:cubicBezTo>
                  <a:pt x="251514" y="570844"/>
                  <a:pt x="232149" y="566700"/>
                  <a:pt x="212784" y="560715"/>
                </a:cubicBezTo>
                <a:cubicBezTo>
                  <a:pt x="186042" y="552428"/>
                  <a:pt x="160222" y="541840"/>
                  <a:pt x="137629" y="524805"/>
                </a:cubicBezTo>
                <a:cubicBezTo>
                  <a:pt x="131866" y="520432"/>
                  <a:pt x="126449" y="518360"/>
                  <a:pt x="120973" y="518014"/>
                </a:cubicBezTo>
                <a:close/>
                <a:moveTo>
                  <a:pt x="485163" y="514044"/>
                </a:moveTo>
                <a:cubicBezTo>
                  <a:pt x="482627" y="514331"/>
                  <a:pt x="480207" y="515828"/>
                  <a:pt x="476979" y="518820"/>
                </a:cubicBezTo>
                <a:cubicBezTo>
                  <a:pt x="441016" y="550126"/>
                  <a:pt x="399058" y="568542"/>
                  <a:pt x="351567" y="575908"/>
                </a:cubicBezTo>
                <a:cubicBezTo>
                  <a:pt x="353873" y="582814"/>
                  <a:pt x="359867" y="582814"/>
                  <a:pt x="364939" y="584195"/>
                </a:cubicBezTo>
                <a:cubicBezTo>
                  <a:pt x="410124" y="598007"/>
                  <a:pt x="455770" y="602611"/>
                  <a:pt x="501877" y="587878"/>
                </a:cubicBezTo>
                <a:cubicBezTo>
                  <a:pt x="516170" y="583274"/>
                  <a:pt x="530925" y="577750"/>
                  <a:pt x="537380" y="562097"/>
                </a:cubicBezTo>
                <a:cubicBezTo>
                  <a:pt x="541990" y="550126"/>
                  <a:pt x="535535" y="539998"/>
                  <a:pt x="522625" y="539077"/>
                </a:cubicBezTo>
                <a:cubicBezTo>
                  <a:pt x="515248" y="539077"/>
                  <a:pt x="508332" y="539077"/>
                  <a:pt x="501416" y="539077"/>
                </a:cubicBezTo>
                <a:cubicBezTo>
                  <a:pt x="499572" y="539077"/>
                  <a:pt x="497727" y="539998"/>
                  <a:pt x="497266" y="537696"/>
                </a:cubicBezTo>
                <a:cubicBezTo>
                  <a:pt x="497266" y="536775"/>
                  <a:pt x="499111" y="535394"/>
                  <a:pt x="500033" y="534934"/>
                </a:cubicBezTo>
                <a:cubicBezTo>
                  <a:pt x="505105" y="531711"/>
                  <a:pt x="511560" y="531251"/>
                  <a:pt x="518937" y="530790"/>
                </a:cubicBezTo>
                <a:cubicBezTo>
                  <a:pt x="509715" y="523424"/>
                  <a:pt x="501877" y="520201"/>
                  <a:pt x="494039" y="516518"/>
                </a:cubicBezTo>
                <a:cubicBezTo>
                  <a:pt x="490350" y="514676"/>
                  <a:pt x="487699" y="513756"/>
                  <a:pt x="485163" y="514044"/>
                </a:cubicBezTo>
                <a:close/>
                <a:moveTo>
                  <a:pt x="171288" y="348477"/>
                </a:moveTo>
                <a:cubicBezTo>
                  <a:pt x="168521" y="347096"/>
                  <a:pt x="167599" y="347096"/>
                  <a:pt x="166677" y="350318"/>
                </a:cubicBezTo>
                <a:cubicBezTo>
                  <a:pt x="162988" y="369655"/>
                  <a:pt x="158378" y="388991"/>
                  <a:pt x="158839" y="409248"/>
                </a:cubicBezTo>
                <a:cubicBezTo>
                  <a:pt x="159300" y="430426"/>
                  <a:pt x="166216" y="439633"/>
                  <a:pt x="185120" y="443777"/>
                </a:cubicBezTo>
                <a:cubicBezTo>
                  <a:pt x="198491" y="446539"/>
                  <a:pt x="211862" y="446079"/>
                  <a:pt x="225694" y="445618"/>
                </a:cubicBezTo>
                <a:cubicBezTo>
                  <a:pt x="235377" y="445158"/>
                  <a:pt x="239526" y="440094"/>
                  <a:pt x="239526" y="431346"/>
                </a:cubicBezTo>
                <a:cubicBezTo>
                  <a:pt x="240449" y="413852"/>
                  <a:pt x="239065" y="396357"/>
                  <a:pt x="237682" y="378862"/>
                </a:cubicBezTo>
                <a:cubicBezTo>
                  <a:pt x="236760" y="371956"/>
                  <a:pt x="230305" y="367353"/>
                  <a:pt x="223389" y="368273"/>
                </a:cubicBezTo>
                <a:cubicBezTo>
                  <a:pt x="217856" y="369194"/>
                  <a:pt x="219700" y="375640"/>
                  <a:pt x="219700" y="378862"/>
                </a:cubicBezTo>
                <a:lnTo>
                  <a:pt x="220161" y="397738"/>
                </a:lnTo>
                <a:lnTo>
                  <a:pt x="220161" y="412931"/>
                </a:lnTo>
                <a:cubicBezTo>
                  <a:pt x="218778" y="409248"/>
                  <a:pt x="217856" y="407406"/>
                  <a:pt x="216934" y="405565"/>
                </a:cubicBezTo>
                <a:cubicBezTo>
                  <a:pt x="212784" y="393595"/>
                  <a:pt x="211401" y="381625"/>
                  <a:pt x="210940" y="368734"/>
                </a:cubicBezTo>
                <a:cubicBezTo>
                  <a:pt x="210479" y="365971"/>
                  <a:pt x="211401" y="363670"/>
                  <a:pt x="207251" y="362749"/>
                </a:cubicBezTo>
                <a:cubicBezTo>
                  <a:pt x="194802" y="359066"/>
                  <a:pt x="183276" y="353541"/>
                  <a:pt x="171288" y="348477"/>
                </a:cubicBezTo>
                <a:close/>
                <a:moveTo>
                  <a:pt x="126564" y="325976"/>
                </a:moveTo>
                <a:cubicBezTo>
                  <a:pt x="124835" y="326609"/>
                  <a:pt x="123567" y="328450"/>
                  <a:pt x="122414" y="330982"/>
                </a:cubicBezTo>
                <a:cubicBezTo>
                  <a:pt x="121492" y="333284"/>
                  <a:pt x="120109" y="335125"/>
                  <a:pt x="119187" y="337427"/>
                </a:cubicBezTo>
                <a:cubicBezTo>
                  <a:pt x="104893" y="368734"/>
                  <a:pt x="102127" y="401421"/>
                  <a:pt x="108582" y="434569"/>
                </a:cubicBezTo>
                <a:cubicBezTo>
                  <a:pt x="115959" y="470940"/>
                  <a:pt x="138552" y="498103"/>
                  <a:pt x="166677" y="521122"/>
                </a:cubicBezTo>
                <a:cubicBezTo>
                  <a:pt x="181431" y="533092"/>
                  <a:pt x="198030" y="541379"/>
                  <a:pt x="214629" y="548745"/>
                </a:cubicBezTo>
                <a:cubicBezTo>
                  <a:pt x="242293" y="560255"/>
                  <a:pt x="271341" y="565780"/>
                  <a:pt x="300850" y="568542"/>
                </a:cubicBezTo>
                <a:cubicBezTo>
                  <a:pt x="319753" y="570384"/>
                  <a:pt x="339119" y="572686"/>
                  <a:pt x="358484" y="568082"/>
                </a:cubicBezTo>
                <a:cubicBezTo>
                  <a:pt x="408740" y="556572"/>
                  <a:pt x="450698" y="531711"/>
                  <a:pt x="482512" y="490736"/>
                </a:cubicBezTo>
                <a:cubicBezTo>
                  <a:pt x="499111" y="469098"/>
                  <a:pt x="509715" y="445158"/>
                  <a:pt x="511098" y="417995"/>
                </a:cubicBezTo>
                <a:cubicBezTo>
                  <a:pt x="512943" y="385308"/>
                  <a:pt x="501877" y="356764"/>
                  <a:pt x="483895" y="330061"/>
                </a:cubicBezTo>
                <a:cubicBezTo>
                  <a:pt x="481590" y="326838"/>
                  <a:pt x="480668" y="326838"/>
                  <a:pt x="477901" y="328680"/>
                </a:cubicBezTo>
                <a:cubicBezTo>
                  <a:pt x="465913" y="336507"/>
                  <a:pt x="453926" y="343412"/>
                  <a:pt x="441016" y="349397"/>
                </a:cubicBezTo>
                <a:cubicBezTo>
                  <a:pt x="398136" y="369655"/>
                  <a:pt x="352951" y="381164"/>
                  <a:pt x="305460" y="380243"/>
                </a:cubicBezTo>
                <a:cubicBezTo>
                  <a:pt x="285173" y="379783"/>
                  <a:pt x="264885" y="377942"/>
                  <a:pt x="245059" y="372417"/>
                </a:cubicBezTo>
                <a:lnTo>
                  <a:pt x="245520" y="383006"/>
                </a:lnTo>
                <a:lnTo>
                  <a:pt x="246904" y="432728"/>
                </a:lnTo>
                <a:cubicBezTo>
                  <a:pt x="246904" y="443317"/>
                  <a:pt x="238604" y="452985"/>
                  <a:pt x="231227" y="454366"/>
                </a:cubicBezTo>
                <a:cubicBezTo>
                  <a:pt x="213245" y="457128"/>
                  <a:pt x="194802" y="458049"/>
                  <a:pt x="177743" y="450683"/>
                </a:cubicBezTo>
                <a:cubicBezTo>
                  <a:pt x="165294" y="445618"/>
                  <a:pt x="156072" y="435950"/>
                  <a:pt x="154689" y="421218"/>
                </a:cubicBezTo>
                <a:cubicBezTo>
                  <a:pt x="151923" y="395897"/>
                  <a:pt x="154228" y="371036"/>
                  <a:pt x="157456" y="346175"/>
                </a:cubicBezTo>
                <a:cubicBezTo>
                  <a:pt x="157917" y="342952"/>
                  <a:pt x="157456" y="341571"/>
                  <a:pt x="154689" y="340190"/>
                </a:cubicBezTo>
                <a:cubicBezTo>
                  <a:pt x="147312" y="336507"/>
                  <a:pt x="139935" y="332824"/>
                  <a:pt x="133480" y="328220"/>
                </a:cubicBezTo>
                <a:cubicBezTo>
                  <a:pt x="130483" y="325918"/>
                  <a:pt x="128293" y="325342"/>
                  <a:pt x="126564" y="325976"/>
                </a:cubicBezTo>
                <a:close/>
                <a:moveTo>
                  <a:pt x="104893" y="216806"/>
                </a:moveTo>
                <a:cubicBezTo>
                  <a:pt x="104893" y="216806"/>
                  <a:pt x="103971" y="217266"/>
                  <a:pt x="103049" y="217266"/>
                </a:cubicBezTo>
                <a:cubicBezTo>
                  <a:pt x="102588" y="231078"/>
                  <a:pt x="102127" y="244429"/>
                  <a:pt x="109043" y="257320"/>
                </a:cubicBezTo>
                <a:cubicBezTo>
                  <a:pt x="115498" y="268830"/>
                  <a:pt x="122875" y="280339"/>
                  <a:pt x="129330" y="292309"/>
                </a:cubicBezTo>
                <a:cubicBezTo>
                  <a:pt x="111348" y="278958"/>
                  <a:pt x="98438" y="262384"/>
                  <a:pt x="94750" y="239365"/>
                </a:cubicBezTo>
                <a:cubicBezTo>
                  <a:pt x="82301" y="255478"/>
                  <a:pt x="84145" y="273434"/>
                  <a:pt x="97516" y="290928"/>
                </a:cubicBezTo>
                <a:cubicBezTo>
                  <a:pt x="115959" y="314408"/>
                  <a:pt x="141318" y="328680"/>
                  <a:pt x="168060" y="340650"/>
                </a:cubicBezTo>
                <a:cubicBezTo>
                  <a:pt x="200335" y="355382"/>
                  <a:pt x="233532" y="365511"/>
                  <a:pt x="268574" y="369655"/>
                </a:cubicBezTo>
                <a:cubicBezTo>
                  <a:pt x="298083" y="373338"/>
                  <a:pt x="327131" y="373798"/>
                  <a:pt x="356178" y="368273"/>
                </a:cubicBezTo>
                <a:cubicBezTo>
                  <a:pt x="406435" y="359066"/>
                  <a:pt x="452081" y="338348"/>
                  <a:pt x="494961" y="311646"/>
                </a:cubicBezTo>
                <a:cubicBezTo>
                  <a:pt x="515248" y="299215"/>
                  <a:pt x="529080" y="281720"/>
                  <a:pt x="533691" y="257320"/>
                </a:cubicBezTo>
                <a:cubicBezTo>
                  <a:pt x="535535" y="244889"/>
                  <a:pt x="534613" y="231078"/>
                  <a:pt x="529541" y="223712"/>
                </a:cubicBezTo>
                <a:cubicBezTo>
                  <a:pt x="513404" y="266988"/>
                  <a:pt x="489428" y="303819"/>
                  <a:pt x="443321" y="320393"/>
                </a:cubicBezTo>
                <a:cubicBezTo>
                  <a:pt x="476979" y="300136"/>
                  <a:pt x="504643" y="275735"/>
                  <a:pt x="514326" y="236602"/>
                </a:cubicBezTo>
                <a:cubicBezTo>
                  <a:pt x="512021" y="238444"/>
                  <a:pt x="509254" y="240746"/>
                  <a:pt x="506949" y="243048"/>
                </a:cubicBezTo>
                <a:cubicBezTo>
                  <a:pt x="465452" y="279879"/>
                  <a:pt x="416579" y="301057"/>
                  <a:pt x="362172" y="307042"/>
                </a:cubicBezTo>
                <a:cubicBezTo>
                  <a:pt x="308688" y="313027"/>
                  <a:pt x="256125" y="307502"/>
                  <a:pt x="204946" y="289547"/>
                </a:cubicBezTo>
                <a:cubicBezTo>
                  <a:pt x="164372" y="275275"/>
                  <a:pt x="129330" y="253176"/>
                  <a:pt x="104893" y="216806"/>
                </a:cubicBezTo>
                <a:close/>
                <a:moveTo>
                  <a:pt x="316757" y="207368"/>
                </a:moveTo>
                <a:cubicBezTo>
                  <a:pt x="293011" y="207483"/>
                  <a:pt x="269266" y="210361"/>
                  <a:pt x="245520" y="215425"/>
                </a:cubicBezTo>
                <a:cubicBezTo>
                  <a:pt x="223850" y="220029"/>
                  <a:pt x="203102" y="227395"/>
                  <a:pt x="184659" y="240286"/>
                </a:cubicBezTo>
                <a:cubicBezTo>
                  <a:pt x="176360" y="245810"/>
                  <a:pt x="175898" y="249493"/>
                  <a:pt x="184659" y="254558"/>
                </a:cubicBezTo>
                <a:cubicBezTo>
                  <a:pt x="195725" y="260082"/>
                  <a:pt x="207712" y="263305"/>
                  <a:pt x="221545" y="266988"/>
                </a:cubicBezTo>
                <a:cubicBezTo>
                  <a:pt x="217395" y="261003"/>
                  <a:pt x="214629" y="255939"/>
                  <a:pt x="211401" y="250874"/>
                </a:cubicBezTo>
                <a:cubicBezTo>
                  <a:pt x="281023" y="301057"/>
                  <a:pt x="350184" y="297374"/>
                  <a:pt x="421189" y="248573"/>
                </a:cubicBezTo>
                <a:cubicBezTo>
                  <a:pt x="417040" y="257780"/>
                  <a:pt x="410585" y="261003"/>
                  <a:pt x="405052" y="266528"/>
                </a:cubicBezTo>
                <a:cubicBezTo>
                  <a:pt x="419806" y="266528"/>
                  <a:pt x="431333" y="261003"/>
                  <a:pt x="442399" y="254097"/>
                </a:cubicBezTo>
                <a:cubicBezTo>
                  <a:pt x="453003" y="247652"/>
                  <a:pt x="453003" y="245350"/>
                  <a:pt x="442860" y="238444"/>
                </a:cubicBezTo>
                <a:cubicBezTo>
                  <a:pt x="425800" y="227855"/>
                  <a:pt x="407357" y="220949"/>
                  <a:pt x="387992" y="215885"/>
                </a:cubicBezTo>
                <a:cubicBezTo>
                  <a:pt x="364247" y="209900"/>
                  <a:pt x="340502" y="207253"/>
                  <a:pt x="316757" y="207368"/>
                </a:cubicBezTo>
                <a:close/>
                <a:moveTo>
                  <a:pt x="364938" y="124274"/>
                </a:moveTo>
                <a:cubicBezTo>
                  <a:pt x="375542" y="127955"/>
                  <a:pt x="376003" y="149123"/>
                  <a:pt x="371854" y="149583"/>
                </a:cubicBezTo>
                <a:cubicBezTo>
                  <a:pt x="368627" y="150043"/>
                  <a:pt x="366782" y="146822"/>
                  <a:pt x="366321" y="144061"/>
                </a:cubicBezTo>
                <a:cubicBezTo>
                  <a:pt x="365860" y="140380"/>
                  <a:pt x="365399" y="134398"/>
                  <a:pt x="360328" y="134398"/>
                </a:cubicBezTo>
                <a:cubicBezTo>
                  <a:pt x="354795" y="134858"/>
                  <a:pt x="354334" y="140380"/>
                  <a:pt x="352951" y="144981"/>
                </a:cubicBezTo>
                <a:cubicBezTo>
                  <a:pt x="352490" y="147282"/>
                  <a:pt x="352029" y="150503"/>
                  <a:pt x="348802" y="149583"/>
                </a:cubicBezTo>
                <a:cubicBezTo>
                  <a:pt x="345574" y="149123"/>
                  <a:pt x="345574" y="145901"/>
                  <a:pt x="345574" y="143601"/>
                </a:cubicBezTo>
                <a:cubicBezTo>
                  <a:pt x="345574" y="130256"/>
                  <a:pt x="355256" y="120593"/>
                  <a:pt x="364938" y="124274"/>
                </a:cubicBezTo>
                <a:close/>
                <a:moveTo>
                  <a:pt x="282038" y="119309"/>
                </a:moveTo>
                <a:cubicBezTo>
                  <a:pt x="284918" y="119482"/>
                  <a:pt x="287683" y="121323"/>
                  <a:pt x="289757" y="124776"/>
                </a:cubicBezTo>
                <a:cubicBezTo>
                  <a:pt x="295286" y="133985"/>
                  <a:pt x="295747" y="144114"/>
                  <a:pt x="290678" y="154242"/>
                </a:cubicBezTo>
                <a:cubicBezTo>
                  <a:pt x="288835" y="157926"/>
                  <a:pt x="286070" y="161609"/>
                  <a:pt x="281001" y="161149"/>
                </a:cubicBezTo>
                <a:cubicBezTo>
                  <a:pt x="275932" y="160688"/>
                  <a:pt x="273168" y="157465"/>
                  <a:pt x="271324" y="153322"/>
                </a:cubicBezTo>
                <a:cubicBezTo>
                  <a:pt x="269481" y="149178"/>
                  <a:pt x="269020" y="145034"/>
                  <a:pt x="269020" y="140430"/>
                </a:cubicBezTo>
                <a:cubicBezTo>
                  <a:pt x="269020" y="134445"/>
                  <a:pt x="269942" y="128460"/>
                  <a:pt x="273628" y="123856"/>
                </a:cubicBezTo>
                <a:cubicBezTo>
                  <a:pt x="276163" y="120633"/>
                  <a:pt x="279158" y="119137"/>
                  <a:pt x="282038" y="119309"/>
                </a:cubicBezTo>
                <a:close/>
                <a:moveTo>
                  <a:pt x="365861" y="85826"/>
                </a:moveTo>
                <a:cubicBezTo>
                  <a:pt x="356754" y="85941"/>
                  <a:pt x="347648" y="91581"/>
                  <a:pt x="340963" y="102630"/>
                </a:cubicBezTo>
                <a:cubicBezTo>
                  <a:pt x="334047" y="114139"/>
                  <a:pt x="331280" y="126570"/>
                  <a:pt x="331741" y="139461"/>
                </a:cubicBezTo>
                <a:cubicBezTo>
                  <a:pt x="330819" y="155114"/>
                  <a:pt x="334508" y="169846"/>
                  <a:pt x="343729" y="182277"/>
                </a:cubicBezTo>
                <a:cubicBezTo>
                  <a:pt x="352951" y="194707"/>
                  <a:pt x="365861" y="197470"/>
                  <a:pt x="379693" y="190564"/>
                </a:cubicBezTo>
                <a:cubicBezTo>
                  <a:pt x="389836" y="185499"/>
                  <a:pt x="393986" y="176292"/>
                  <a:pt x="396753" y="166163"/>
                </a:cubicBezTo>
                <a:cubicBezTo>
                  <a:pt x="402747" y="144985"/>
                  <a:pt x="402285" y="121045"/>
                  <a:pt x="390759" y="102169"/>
                </a:cubicBezTo>
                <a:cubicBezTo>
                  <a:pt x="384073" y="91120"/>
                  <a:pt x="374967" y="85711"/>
                  <a:pt x="365861" y="85826"/>
                </a:cubicBezTo>
                <a:close/>
                <a:moveTo>
                  <a:pt x="264136" y="85192"/>
                </a:moveTo>
                <a:cubicBezTo>
                  <a:pt x="256240" y="85250"/>
                  <a:pt x="248287" y="89509"/>
                  <a:pt x="241832" y="98026"/>
                </a:cubicBezTo>
                <a:cubicBezTo>
                  <a:pt x="224772" y="119664"/>
                  <a:pt x="225233" y="161099"/>
                  <a:pt x="242293" y="182737"/>
                </a:cubicBezTo>
                <a:cubicBezTo>
                  <a:pt x="254281" y="197470"/>
                  <a:pt x="271341" y="198390"/>
                  <a:pt x="284251" y="184118"/>
                </a:cubicBezTo>
                <a:cubicBezTo>
                  <a:pt x="295317" y="171688"/>
                  <a:pt x="298544" y="156495"/>
                  <a:pt x="299005" y="141763"/>
                </a:cubicBezTo>
                <a:cubicBezTo>
                  <a:pt x="299005" y="124728"/>
                  <a:pt x="295778" y="110456"/>
                  <a:pt x="286095" y="97565"/>
                </a:cubicBezTo>
                <a:cubicBezTo>
                  <a:pt x="279871" y="89278"/>
                  <a:pt x="272033" y="85135"/>
                  <a:pt x="264136" y="85192"/>
                </a:cubicBezTo>
                <a:close/>
                <a:moveTo>
                  <a:pt x="299293" y="251"/>
                </a:moveTo>
                <a:cubicBezTo>
                  <a:pt x="314336" y="-382"/>
                  <a:pt x="329436" y="194"/>
                  <a:pt x="344651" y="1805"/>
                </a:cubicBezTo>
                <a:cubicBezTo>
                  <a:pt x="373699" y="5027"/>
                  <a:pt x="401824" y="12854"/>
                  <a:pt x="427644" y="27126"/>
                </a:cubicBezTo>
                <a:cubicBezTo>
                  <a:pt x="473291" y="51527"/>
                  <a:pt x="500033" y="91120"/>
                  <a:pt x="513404" y="140381"/>
                </a:cubicBezTo>
                <a:cubicBezTo>
                  <a:pt x="517092" y="154653"/>
                  <a:pt x="520781" y="168465"/>
                  <a:pt x="521703" y="183197"/>
                </a:cubicBezTo>
                <a:cubicBezTo>
                  <a:pt x="522164" y="193326"/>
                  <a:pt x="527697" y="201613"/>
                  <a:pt x="532308" y="209900"/>
                </a:cubicBezTo>
                <a:cubicBezTo>
                  <a:pt x="542912" y="228776"/>
                  <a:pt x="545679" y="248112"/>
                  <a:pt x="537380" y="268369"/>
                </a:cubicBezTo>
                <a:cubicBezTo>
                  <a:pt x="535535" y="272513"/>
                  <a:pt x="537841" y="274354"/>
                  <a:pt x="539224" y="277117"/>
                </a:cubicBezTo>
                <a:cubicBezTo>
                  <a:pt x="556284" y="300596"/>
                  <a:pt x="570116" y="325918"/>
                  <a:pt x="580720" y="352620"/>
                </a:cubicBezTo>
                <a:cubicBezTo>
                  <a:pt x="593630" y="384387"/>
                  <a:pt x="598702" y="416614"/>
                  <a:pt x="589020" y="450222"/>
                </a:cubicBezTo>
                <a:cubicBezTo>
                  <a:pt x="587175" y="455747"/>
                  <a:pt x="584870" y="460351"/>
                  <a:pt x="581181" y="464494"/>
                </a:cubicBezTo>
                <a:cubicBezTo>
                  <a:pt x="572421" y="475083"/>
                  <a:pt x="564583" y="475544"/>
                  <a:pt x="555822" y="464955"/>
                </a:cubicBezTo>
                <a:cubicBezTo>
                  <a:pt x="547523" y="454826"/>
                  <a:pt x="541068" y="443317"/>
                  <a:pt x="534613" y="431346"/>
                </a:cubicBezTo>
                <a:cubicBezTo>
                  <a:pt x="523547" y="459430"/>
                  <a:pt x="512021" y="487053"/>
                  <a:pt x="489428" y="507771"/>
                </a:cubicBezTo>
                <a:cubicBezTo>
                  <a:pt x="491733" y="510994"/>
                  <a:pt x="494961" y="511914"/>
                  <a:pt x="497727" y="513296"/>
                </a:cubicBezTo>
                <a:cubicBezTo>
                  <a:pt x="508793" y="518360"/>
                  <a:pt x="519859" y="524345"/>
                  <a:pt x="529541" y="531711"/>
                </a:cubicBezTo>
                <a:cubicBezTo>
                  <a:pt x="550290" y="546904"/>
                  <a:pt x="549367" y="569463"/>
                  <a:pt x="527697" y="582814"/>
                </a:cubicBezTo>
                <a:cubicBezTo>
                  <a:pt x="510637" y="592943"/>
                  <a:pt x="491733" y="597546"/>
                  <a:pt x="472368" y="599848"/>
                </a:cubicBezTo>
                <a:cubicBezTo>
                  <a:pt x="443782" y="603532"/>
                  <a:pt x="415657" y="601230"/>
                  <a:pt x="387070" y="596626"/>
                </a:cubicBezTo>
                <a:cubicBezTo>
                  <a:pt x="368166" y="593863"/>
                  <a:pt x="349723" y="588339"/>
                  <a:pt x="331741" y="581433"/>
                </a:cubicBezTo>
                <a:cubicBezTo>
                  <a:pt x="320676" y="577289"/>
                  <a:pt x="309149" y="580512"/>
                  <a:pt x="298083" y="577289"/>
                </a:cubicBezTo>
                <a:cubicBezTo>
                  <a:pt x="296239" y="576829"/>
                  <a:pt x="295317" y="578671"/>
                  <a:pt x="293933" y="579591"/>
                </a:cubicBezTo>
                <a:cubicBezTo>
                  <a:pt x="280101" y="588339"/>
                  <a:pt x="265346" y="595705"/>
                  <a:pt x="249209" y="600309"/>
                </a:cubicBezTo>
                <a:cubicBezTo>
                  <a:pt x="222006" y="607675"/>
                  <a:pt x="193419" y="607215"/>
                  <a:pt x="165755" y="605373"/>
                </a:cubicBezTo>
                <a:cubicBezTo>
                  <a:pt x="142701" y="603992"/>
                  <a:pt x="120109" y="600769"/>
                  <a:pt x="98899" y="592022"/>
                </a:cubicBezTo>
                <a:cubicBezTo>
                  <a:pt x="92905" y="589260"/>
                  <a:pt x="87373" y="586037"/>
                  <a:pt x="82301" y="581893"/>
                </a:cubicBezTo>
                <a:cubicBezTo>
                  <a:pt x="69391" y="571765"/>
                  <a:pt x="70313" y="557953"/>
                  <a:pt x="73079" y="543681"/>
                </a:cubicBezTo>
                <a:cubicBezTo>
                  <a:pt x="76307" y="529409"/>
                  <a:pt x="87373" y="522503"/>
                  <a:pt x="100283" y="518360"/>
                </a:cubicBezTo>
                <a:cubicBezTo>
                  <a:pt x="107660" y="515597"/>
                  <a:pt x="115498" y="514677"/>
                  <a:pt x="123797" y="514677"/>
                </a:cubicBezTo>
                <a:cubicBezTo>
                  <a:pt x="121492" y="508692"/>
                  <a:pt x="115498" y="506850"/>
                  <a:pt x="111809" y="503167"/>
                </a:cubicBezTo>
                <a:cubicBezTo>
                  <a:pt x="99822" y="492578"/>
                  <a:pt x="88756" y="481529"/>
                  <a:pt x="80918" y="467717"/>
                </a:cubicBezTo>
                <a:cubicBezTo>
                  <a:pt x="73540" y="454826"/>
                  <a:pt x="66624" y="441475"/>
                  <a:pt x="63397" y="426743"/>
                </a:cubicBezTo>
                <a:cubicBezTo>
                  <a:pt x="62936" y="425361"/>
                  <a:pt x="62936" y="423520"/>
                  <a:pt x="60630" y="423520"/>
                </a:cubicBezTo>
                <a:cubicBezTo>
                  <a:pt x="58325" y="423520"/>
                  <a:pt x="58786" y="425361"/>
                  <a:pt x="57864" y="426743"/>
                </a:cubicBezTo>
                <a:cubicBezTo>
                  <a:pt x="52792" y="439173"/>
                  <a:pt x="44954" y="448841"/>
                  <a:pt x="34810" y="457589"/>
                </a:cubicBezTo>
                <a:cubicBezTo>
                  <a:pt x="30200" y="461732"/>
                  <a:pt x="24667" y="464494"/>
                  <a:pt x="18673" y="466336"/>
                </a:cubicBezTo>
                <a:cubicBezTo>
                  <a:pt x="11296" y="468638"/>
                  <a:pt x="8068" y="465415"/>
                  <a:pt x="5763" y="459430"/>
                </a:cubicBezTo>
                <a:cubicBezTo>
                  <a:pt x="1152" y="446539"/>
                  <a:pt x="-692" y="433188"/>
                  <a:pt x="230" y="419376"/>
                </a:cubicBezTo>
                <a:cubicBezTo>
                  <a:pt x="2074" y="385308"/>
                  <a:pt x="13140" y="354462"/>
                  <a:pt x="32044" y="326378"/>
                </a:cubicBezTo>
                <a:cubicBezTo>
                  <a:pt x="45415" y="306581"/>
                  <a:pt x="61091" y="289087"/>
                  <a:pt x="79995" y="274815"/>
                </a:cubicBezTo>
                <a:cubicBezTo>
                  <a:pt x="83223" y="272513"/>
                  <a:pt x="84606" y="270211"/>
                  <a:pt x="83684" y="265607"/>
                </a:cubicBezTo>
                <a:cubicBezTo>
                  <a:pt x="81379" y="254558"/>
                  <a:pt x="82762" y="243508"/>
                  <a:pt x="88295" y="233840"/>
                </a:cubicBezTo>
                <a:cubicBezTo>
                  <a:pt x="92444" y="226014"/>
                  <a:pt x="94750" y="217727"/>
                  <a:pt x="96133" y="208979"/>
                </a:cubicBezTo>
                <a:cubicBezTo>
                  <a:pt x="97055" y="202994"/>
                  <a:pt x="99360" y="197470"/>
                  <a:pt x="102588" y="192405"/>
                </a:cubicBezTo>
                <a:cubicBezTo>
                  <a:pt x="106738" y="186881"/>
                  <a:pt x="104432" y="179975"/>
                  <a:pt x="105354" y="173529"/>
                </a:cubicBezTo>
                <a:cubicBezTo>
                  <a:pt x="109043" y="140842"/>
                  <a:pt x="122414" y="112298"/>
                  <a:pt x="140857" y="85595"/>
                </a:cubicBezTo>
                <a:cubicBezTo>
                  <a:pt x="168982" y="45542"/>
                  <a:pt x="204946" y="16537"/>
                  <a:pt x="254281" y="5948"/>
                </a:cubicBezTo>
                <a:cubicBezTo>
                  <a:pt x="269266" y="2726"/>
                  <a:pt x="284251" y="884"/>
                  <a:pt x="299293" y="2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5219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859" y="3244334"/>
            <a:ext cx="491423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 </a:t>
            </a:r>
            <a:r>
              <a:rPr lang="zh-CN" altLang="en-US" dirty="0"/>
              <a:t>作</a:t>
            </a:r>
            <a:r>
              <a:rPr lang="zh-CN" altLang="en-US" dirty="0" smtClean="0"/>
              <a:t>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6868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598"/>
            <a:ext cx="12207327" cy="6849402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10991170" y="16536"/>
            <a:ext cx="1095376" cy="6880226"/>
            <a:chOff x="10221913" y="-14288"/>
            <a:chExt cx="1095376" cy="6880226"/>
          </a:xfrm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0985501" y="-14288"/>
              <a:ext cx="328613" cy="325438"/>
            </a:xfrm>
            <a:custGeom>
              <a:avLst/>
              <a:gdLst>
                <a:gd name="T0" fmla="*/ 65 w 90"/>
                <a:gd name="T1" fmla="*/ 61 h 89"/>
                <a:gd name="T2" fmla="*/ 67 w 90"/>
                <a:gd name="T3" fmla="*/ 7 h 89"/>
                <a:gd name="T4" fmla="*/ 19 w 90"/>
                <a:gd name="T5" fmla="*/ 38 h 89"/>
                <a:gd name="T6" fmla="*/ 70 w 90"/>
                <a:gd name="T7" fmla="*/ 47 h 89"/>
                <a:gd name="T8" fmla="*/ 53 w 90"/>
                <a:gd name="T9" fmla="*/ 46 h 89"/>
                <a:gd name="T10" fmla="*/ 54 w 90"/>
                <a:gd name="T11" fmla="*/ 46 h 89"/>
                <a:gd name="T12" fmla="*/ 63 w 90"/>
                <a:gd name="T13" fmla="*/ 53 h 89"/>
                <a:gd name="T14" fmla="*/ 54 w 90"/>
                <a:gd name="T15" fmla="*/ 48 h 89"/>
                <a:gd name="T16" fmla="*/ 52 w 90"/>
                <a:gd name="T17" fmla="*/ 51 h 89"/>
                <a:gd name="T18" fmla="*/ 57 w 90"/>
                <a:gd name="T19" fmla="*/ 59 h 89"/>
                <a:gd name="T20" fmla="*/ 51 w 90"/>
                <a:gd name="T21" fmla="*/ 51 h 89"/>
                <a:gd name="T22" fmla="*/ 50 w 90"/>
                <a:gd name="T23" fmla="*/ 55 h 89"/>
                <a:gd name="T24" fmla="*/ 50 w 90"/>
                <a:gd name="T25" fmla="*/ 67 h 89"/>
                <a:gd name="T26" fmla="*/ 50 w 90"/>
                <a:gd name="T27" fmla="*/ 63 h 89"/>
                <a:gd name="T28" fmla="*/ 46 w 90"/>
                <a:gd name="T29" fmla="*/ 50 h 89"/>
                <a:gd name="T30" fmla="*/ 42 w 90"/>
                <a:gd name="T31" fmla="*/ 57 h 89"/>
                <a:gd name="T32" fmla="*/ 39 w 90"/>
                <a:gd name="T33" fmla="*/ 59 h 89"/>
                <a:gd name="T34" fmla="*/ 44 w 90"/>
                <a:gd name="T35" fmla="*/ 50 h 89"/>
                <a:gd name="T36" fmla="*/ 42 w 90"/>
                <a:gd name="T37" fmla="*/ 50 h 89"/>
                <a:gd name="T38" fmla="*/ 39 w 90"/>
                <a:gd name="T39" fmla="*/ 52 h 89"/>
                <a:gd name="T40" fmla="*/ 31 w 90"/>
                <a:gd name="T41" fmla="*/ 60 h 89"/>
                <a:gd name="T42" fmla="*/ 38 w 90"/>
                <a:gd name="T43" fmla="*/ 52 h 89"/>
                <a:gd name="T44" fmla="*/ 39 w 90"/>
                <a:gd name="T45" fmla="*/ 49 h 89"/>
                <a:gd name="T46" fmla="*/ 29 w 90"/>
                <a:gd name="T47" fmla="*/ 52 h 89"/>
                <a:gd name="T48" fmla="*/ 38 w 90"/>
                <a:gd name="T49" fmla="*/ 47 h 89"/>
                <a:gd name="T50" fmla="*/ 31 w 90"/>
                <a:gd name="T51" fmla="*/ 46 h 89"/>
                <a:gd name="T52" fmla="*/ 29 w 90"/>
                <a:gd name="T53" fmla="*/ 42 h 89"/>
                <a:gd name="T54" fmla="*/ 39 w 90"/>
                <a:gd name="T55" fmla="*/ 44 h 89"/>
                <a:gd name="T56" fmla="*/ 41 w 90"/>
                <a:gd name="T57" fmla="*/ 42 h 89"/>
                <a:gd name="T58" fmla="*/ 33 w 90"/>
                <a:gd name="T59" fmla="*/ 39 h 89"/>
                <a:gd name="T60" fmla="*/ 34 w 90"/>
                <a:gd name="T61" fmla="*/ 36 h 89"/>
                <a:gd name="T62" fmla="*/ 41 w 90"/>
                <a:gd name="T63" fmla="*/ 41 h 89"/>
                <a:gd name="T64" fmla="*/ 32 w 90"/>
                <a:gd name="T65" fmla="*/ 29 h 89"/>
                <a:gd name="T66" fmla="*/ 32 w 90"/>
                <a:gd name="T67" fmla="*/ 26 h 89"/>
                <a:gd name="T68" fmla="*/ 41 w 90"/>
                <a:gd name="T69" fmla="*/ 39 h 89"/>
                <a:gd name="T70" fmla="*/ 42 w 90"/>
                <a:gd name="T71" fmla="*/ 36 h 89"/>
                <a:gd name="T72" fmla="*/ 38 w 90"/>
                <a:gd name="T73" fmla="*/ 28 h 89"/>
                <a:gd name="T74" fmla="*/ 41 w 90"/>
                <a:gd name="T75" fmla="*/ 29 h 89"/>
                <a:gd name="T76" fmla="*/ 43 w 90"/>
                <a:gd name="T77" fmla="*/ 34 h 89"/>
                <a:gd name="T78" fmla="*/ 47 w 90"/>
                <a:gd name="T79" fmla="*/ 37 h 89"/>
                <a:gd name="T80" fmla="*/ 47 w 90"/>
                <a:gd name="T81" fmla="*/ 26 h 89"/>
                <a:gd name="T82" fmla="*/ 48 w 90"/>
                <a:gd name="T83" fmla="*/ 33 h 89"/>
                <a:gd name="T84" fmla="*/ 56 w 90"/>
                <a:gd name="T85" fmla="*/ 26 h 89"/>
                <a:gd name="T86" fmla="*/ 60 w 90"/>
                <a:gd name="T87" fmla="*/ 26 h 89"/>
                <a:gd name="T88" fmla="*/ 52 w 90"/>
                <a:gd name="T89" fmla="*/ 35 h 89"/>
                <a:gd name="T90" fmla="*/ 56 w 90"/>
                <a:gd name="T91" fmla="*/ 33 h 89"/>
                <a:gd name="T92" fmla="*/ 59 w 90"/>
                <a:gd name="T93" fmla="*/ 33 h 89"/>
                <a:gd name="T94" fmla="*/ 56 w 90"/>
                <a:gd name="T95" fmla="*/ 39 h 89"/>
                <a:gd name="T96" fmla="*/ 65 w 90"/>
                <a:gd name="T97" fmla="*/ 36 h 89"/>
                <a:gd name="T98" fmla="*/ 55 w 90"/>
                <a:gd name="T99" fmla="*/ 40 h 89"/>
                <a:gd name="T100" fmla="*/ 54 w 90"/>
                <a:gd name="T101" fmla="*/ 42 h 89"/>
                <a:gd name="T102" fmla="*/ 61 w 90"/>
                <a:gd name="T103" fmla="*/ 43 h 89"/>
                <a:gd name="T104" fmla="*/ 55 w 90"/>
                <a:gd name="T105" fmla="*/ 43 h 89"/>
                <a:gd name="T106" fmla="*/ 66 w 90"/>
                <a:gd name="T107" fmla="*/ 46 h 89"/>
                <a:gd name="T108" fmla="*/ 51 w 90"/>
                <a:gd name="T109" fmla="*/ 49 h 89"/>
                <a:gd name="T110" fmla="*/ 50 w 90"/>
                <a:gd name="T111" fmla="*/ 4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31" y="72"/>
                  </a:moveTo>
                  <a:cubicBezTo>
                    <a:pt x="31" y="82"/>
                    <a:pt x="36" y="89"/>
                    <a:pt x="50" y="88"/>
                  </a:cubicBezTo>
                  <a:cubicBezTo>
                    <a:pt x="69" y="87"/>
                    <a:pt x="70" y="73"/>
                    <a:pt x="65" y="61"/>
                  </a:cubicBezTo>
                  <a:cubicBezTo>
                    <a:pt x="77" y="65"/>
                    <a:pt x="90" y="63"/>
                    <a:pt x="90" y="44"/>
                  </a:cubicBezTo>
                  <a:cubicBezTo>
                    <a:pt x="90" y="32"/>
                    <a:pt x="84" y="27"/>
                    <a:pt x="77" y="26"/>
                  </a:cubicBezTo>
                  <a:cubicBezTo>
                    <a:pt x="79" y="19"/>
                    <a:pt x="77" y="12"/>
                    <a:pt x="67" y="7"/>
                  </a:cubicBezTo>
                  <a:cubicBezTo>
                    <a:pt x="55" y="0"/>
                    <a:pt x="48" y="4"/>
                    <a:pt x="44" y="11"/>
                  </a:cubicBezTo>
                  <a:cubicBezTo>
                    <a:pt x="38" y="5"/>
                    <a:pt x="30" y="3"/>
                    <a:pt x="20" y="10"/>
                  </a:cubicBezTo>
                  <a:cubicBezTo>
                    <a:pt x="7" y="20"/>
                    <a:pt x="11" y="31"/>
                    <a:pt x="19" y="38"/>
                  </a:cubicBezTo>
                  <a:cubicBezTo>
                    <a:pt x="8" y="41"/>
                    <a:pt x="0" y="48"/>
                    <a:pt x="7" y="63"/>
                  </a:cubicBezTo>
                  <a:cubicBezTo>
                    <a:pt x="13" y="76"/>
                    <a:pt x="22" y="77"/>
                    <a:pt x="31" y="72"/>
                  </a:cubicBezTo>
                  <a:close/>
                  <a:moveTo>
                    <a:pt x="70" y="47"/>
                  </a:moveTo>
                  <a:cubicBezTo>
                    <a:pt x="70" y="48"/>
                    <a:pt x="69" y="49"/>
                    <a:pt x="68" y="49"/>
                  </a:cubicBezTo>
                  <a:cubicBezTo>
                    <a:pt x="67" y="49"/>
                    <a:pt x="67" y="48"/>
                    <a:pt x="66" y="48"/>
                  </a:cubicBezTo>
                  <a:cubicBezTo>
                    <a:pt x="60" y="48"/>
                    <a:pt x="56" y="47"/>
                    <a:pt x="53" y="46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3" y="46"/>
                    <a:pt x="53" y="46"/>
                    <a:pt x="54" y="46"/>
                  </a:cubicBezTo>
                  <a:cubicBezTo>
                    <a:pt x="56" y="47"/>
                    <a:pt x="58" y="49"/>
                    <a:pt x="60" y="50"/>
                  </a:cubicBezTo>
                  <a:cubicBezTo>
                    <a:pt x="60" y="50"/>
                    <a:pt x="61" y="50"/>
                    <a:pt x="62" y="50"/>
                  </a:cubicBezTo>
                  <a:cubicBezTo>
                    <a:pt x="63" y="50"/>
                    <a:pt x="63" y="52"/>
                    <a:pt x="63" y="53"/>
                  </a:cubicBezTo>
                  <a:cubicBezTo>
                    <a:pt x="62" y="54"/>
                    <a:pt x="61" y="54"/>
                    <a:pt x="60" y="54"/>
                  </a:cubicBezTo>
                  <a:cubicBezTo>
                    <a:pt x="59" y="53"/>
                    <a:pt x="59" y="52"/>
                    <a:pt x="59" y="51"/>
                  </a:cubicBezTo>
                  <a:cubicBezTo>
                    <a:pt x="58" y="50"/>
                    <a:pt x="56" y="49"/>
                    <a:pt x="54" y="48"/>
                  </a:cubicBezTo>
                  <a:cubicBezTo>
                    <a:pt x="54" y="48"/>
                    <a:pt x="54" y="49"/>
                    <a:pt x="54" y="49"/>
                  </a:cubicBezTo>
                  <a:cubicBezTo>
                    <a:pt x="54" y="49"/>
                    <a:pt x="53" y="49"/>
                    <a:pt x="52" y="48"/>
                  </a:cubicBezTo>
                  <a:cubicBezTo>
                    <a:pt x="53" y="49"/>
                    <a:pt x="52" y="50"/>
                    <a:pt x="52" y="51"/>
                  </a:cubicBezTo>
                  <a:cubicBezTo>
                    <a:pt x="52" y="52"/>
                    <a:pt x="52" y="53"/>
                    <a:pt x="54" y="56"/>
                  </a:cubicBezTo>
                  <a:cubicBezTo>
                    <a:pt x="55" y="55"/>
                    <a:pt x="56" y="55"/>
                    <a:pt x="57" y="56"/>
                  </a:cubicBezTo>
                  <a:cubicBezTo>
                    <a:pt x="58" y="57"/>
                    <a:pt x="57" y="59"/>
                    <a:pt x="57" y="59"/>
                  </a:cubicBezTo>
                  <a:cubicBezTo>
                    <a:pt x="56" y="60"/>
                    <a:pt x="54" y="60"/>
                    <a:pt x="54" y="59"/>
                  </a:cubicBezTo>
                  <a:cubicBezTo>
                    <a:pt x="53" y="58"/>
                    <a:pt x="53" y="58"/>
                    <a:pt x="53" y="57"/>
                  </a:cubicBezTo>
                  <a:cubicBezTo>
                    <a:pt x="50" y="54"/>
                    <a:pt x="50" y="52"/>
                    <a:pt x="51" y="51"/>
                  </a:cubicBezTo>
                  <a:cubicBezTo>
                    <a:pt x="50" y="51"/>
                    <a:pt x="50" y="51"/>
                    <a:pt x="49" y="51"/>
                  </a:cubicBezTo>
                  <a:cubicBezTo>
                    <a:pt x="49" y="51"/>
                    <a:pt x="49" y="52"/>
                    <a:pt x="49" y="52"/>
                  </a:cubicBezTo>
                  <a:cubicBezTo>
                    <a:pt x="49" y="53"/>
                    <a:pt x="50" y="54"/>
                    <a:pt x="50" y="55"/>
                  </a:cubicBezTo>
                  <a:cubicBezTo>
                    <a:pt x="52" y="58"/>
                    <a:pt x="53" y="61"/>
                    <a:pt x="51" y="64"/>
                  </a:cubicBezTo>
                  <a:cubicBezTo>
                    <a:pt x="51" y="64"/>
                    <a:pt x="52" y="64"/>
                    <a:pt x="52" y="64"/>
                  </a:cubicBezTo>
                  <a:cubicBezTo>
                    <a:pt x="52" y="66"/>
                    <a:pt x="51" y="67"/>
                    <a:pt x="50" y="67"/>
                  </a:cubicBezTo>
                  <a:cubicBezTo>
                    <a:pt x="49" y="67"/>
                    <a:pt x="48" y="66"/>
                    <a:pt x="48" y="65"/>
                  </a:cubicBezTo>
                  <a:cubicBezTo>
                    <a:pt x="47" y="64"/>
                    <a:pt x="48" y="63"/>
                    <a:pt x="49" y="63"/>
                  </a:cubicBezTo>
                  <a:cubicBezTo>
                    <a:pt x="49" y="63"/>
                    <a:pt x="50" y="63"/>
                    <a:pt x="50" y="63"/>
                  </a:cubicBezTo>
                  <a:cubicBezTo>
                    <a:pt x="51" y="60"/>
                    <a:pt x="50" y="58"/>
                    <a:pt x="49" y="55"/>
                  </a:cubicBezTo>
                  <a:cubicBezTo>
                    <a:pt x="49" y="55"/>
                    <a:pt x="48" y="54"/>
                    <a:pt x="48" y="54"/>
                  </a:cubicBezTo>
                  <a:cubicBezTo>
                    <a:pt x="47" y="54"/>
                    <a:pt x="47" y="50"/>
                    <a:pt x="46" y="50"/>
                  </a:cubicBezTo>
                  <a:cubicBezTo>
                    <a:pt x="46" y="50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3" y="53"/>
                    <a:pt x="42" y="54"/>
                    <a:pt x="42" y="57"/>
                  </a:cubicBezTo>
                  <a:cubicBezTo>
                    <a:pt x="43" y="58"/>
                    <a:pt x="43" y="59"/>
                    <a:pt x="43" y="60"/>
                  </a:cubicBezTo>
                  <a:cubicBezTo>
                    <a:pt x="43" y="61"/>
                    <a:pt x="42" y="62"/>
                    <a:pt x="41" y="61"/>
                  </a:cubicBezTo>
                  <a:cubicBezTo>
                    <a:pt x="39" y="61"/>
                    <a:pt x="39" y="60"/>
                    <a:pt x="39" y="59"/>
                  </a:cubicBezTo>
                  <a:cubicBezTo>
                    <a:pt x="39" y="58"/>
                    <a:pt x="40" y="58"/>
                    <a:pt x="40" y="57"/>
                  </a:cubicBezTo>
                  <a:cubicBezTo>
                    <a:pt x="40" y="53"/>
                    <a:pt x="42" y="52"/>
                    <a:pt x="43" y="51"/>
                  </a:cubicBezTo>
                  <a:cubicBezTo>
                    <a:pt x="43" y="51"/>
                    <a:pt x="44" y="51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3" y="51"/>
                    <a:pt x="43" y="49"/>
                  </a:cubicBezTo>
                  <a:cubicBezTo>
                    <a:pt x="43" y="50"/>
                    <a:pt x="43" y="50"/>
                    <a:pt x="42" y="50"/>
                  </a:cubicBezTo>
                  <a:cubicBezTo>
                    <a:pt x="42" y="50"/>
                    <a:pt x="42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0" y="50"/>
                    <a:pt x="39" y="51"/>
                    <a:pt x="39" y="52"/>
                  </a:cubicBezTo>
                  <a:cubicBezTo>
                    <a:pt x="39" y="54"/>
                    <a:pt x="39" y="56"/>
                    <a:pt x="35" y="59"/>
                  </a:cubicBezTo>
                  <a:cubicBezTo>
                    <a:pt x="35" y="59"/>
                    <a:pt x="35" y="60"/>
                    <a:pt x="34" y="60"/>
                  </a:cubicBezTo>
                  <a:cubicBezTo>
                    <a:pt x="33" y="61"/>
                    <a:pt x="32" y="61"/>
                    <a:pt x="31" y="60"/>
                  </a:cubicBezTo>
                  <a:cubicBezTo>
                    <a:pt x="31" y="59"/>
                    <a:pt x="31" y="58"/>
                    <a:pt x="32" y="57"/>
                  </a:cubicBezTo>
                  <a:cubicBezTo>
                    <a:pt x="32" y="56"/>
                    <a:pt x="34" y="56"/>
                    <a:pt x="34" y="57"/>
                  </a:cubicBezTo>
                  <a:cubicBezTo>
                    <a:pt x="37" y="55"/>
                    <a:pt x="38" y="54"/>
                    <a:pt x="38" y="52"/>
                  </a:cubicBezTo>
                  <a:cubicBezTo>
                    <a:pt x="38" y="51"/>
                    <a:pt x="38" y="50"/>
                    <a:pt x="39" y="49"/>
                  </a:cubicBezTo>
                  <a:cubicBezTo>
                    <a:pt x="39" y="49"/>
                    <a:pt x="39" y="49"/>
                    <a:pt x="38" y="49"/>
                  </a:cubicBezTo>
                  <a:cubicBezTo>
                    <a:pt x="38" y="49"/>
                    <a:pt x="38" y="49"/>
                    <a:pt x="39" y="49"/>
                  </a:cubicBezTo>
                  <a:cubicBezTo>
                    <a:pt x="37" y="50"/>
                    <a:pt x="34" y="51"/>
                    <a:pt x="32" y="51"/>
                  </a:cubicBezTo>
                  <a:cubicBezTo>
                    <a:pt x="32" y="52"/>
                    <a:pt x="32" y="53"/>
                    <a:pt x="31" y="53"/>
                  </a:cubicBezTo>
                  <a:cubicBezTo>
                    <a:pt x="30" y="54"/>
                    <a:pt x="29" y="53"/>
                    <a:pt x="29" y="52"/>
                  </a:cubicBezTo>
                  <a:cubicBezTo>
                    <a:pt x="28" y="51"/>
                    <a:pt x="28" y="50"/>
                    <a:pt x="29" y="50"/>
                  </a:cubicBezTo>
                  <a:cubicBezTo>
                    <a:pt x="30" y="49"/>
                    <a:pt x="31" y="49"/>
                    <a:pt x="32" y="50"/>
                  </a:cubicBezTo>
                  <a:cubicBezTo>
                    <a:pt x="34" y="49"/>
                    <a:pt x="36" y="48"/>
                    <a:pt x="38" y="47"/>
                  </a:cubicBezTo>
                  <a:cubicBezTo>
                    <a:pt x="39" y="47"/>
                    <a:pt x="40" y="46"/>
                    <a:pt x="41" y="46"/>
                  </a:cubicBezTo>
                  <a:cubicBezTo>
                    <a:pt x="40" y="46"/>
                    <a:pt x="39" y="46"/>
                    <a:pt x="39" y="45"/>
                  </a:cubicBezTo>
                  <a:cubicBezTo>
                    <a:pt x="35" y="47"/>
                    <a:pt x="33" y="47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8" y="46"/>
                    <a:pt x="27" y="45"/>
                    <a:pt x="27" y="44"/>
                  </a:cubicBezTo>
                  <a:cubicBezTo>
                    <a:pt x="27" y="43"/>
                    <a:pt x="28" y="42"/>
                    <a:pt x="29" y="42"/>
                  </a:cubicBezTo>
                  <a:cubicBezTo>
                    <a:pt x="30" y="42"/>
                    <a:pt x="31" y="42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4" y="46"/>
                    <a:pt x="36" y="45"/>
                    <a:pt x="39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39" y="43"/>
                    <a:pt x="39" y="43"/>
                    <a:pt x="41" y="43"/>
                  </a:cubicBezTo>
                  <a:cubicBezTo>
                    <a:pt x="41" y="43"/>
                    <a:pt x="41" y="43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0" y="42"/>
                    <a:pt x="40" y="42"/>
                    <a:pt x="39" y="43"/>
                  </a:cubicBezTo>
                  <a:cubicBezTo>
                    <a:pt x="37" y="43"/>
                    <a:pt x="36" y="43"/>
                    <a:pt x="33" y="39"/>
                  </a:cubicBezTo>
                  <a:cubicBezTo>
                    <a:pt x="32" y="40"/>
                    <a:pt x="32" y="39"/>
                    <a:pt x="31" y="39"/>
                  </a:cubicBezTo>
                  <a:cubicBezTo>
                    <a:pt x="30" y="38"/>
                    <a:pt x="30" y="37"/>
                    <a:pt x="31" y="36"/>
                  </a:cubicBezTo>
                  <a:cubicBezTo>
                    <a:pt x="32" y="35"/>
                    <a:pt x="33" y="35"/>
                    <a:pt x="34" y="36"/>
                  </a:cubicBezTo>
                  <a:cubicBezTo>
                    <a:pt x="35" y="37"/>
                    <a:pt x="35" y="38"/>
                    <a:pt x="34" y="39"/>
                  </a:cubicBezTo>
                  <a:cubicBezTo>
                    <a:pt x="36" y="41"/>
                    <a:pt x="38" y="41"/>
                    <a:pt x="39" y="41"/>
                  </a:cubicBezTo>
                  <a:cubicBezTo>
                    <a:pt x="39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36" y="39"/>
                    <a:pt x="36" y="37"/>
                    <a:pt x="35" y="34"/>
                  </a:cubicBezTo>
                  <a:cubicBezTo>
                    <a:pt x="35" y="33"/>
                    <a:pt x="35" y="31"/>
                    <a:pt x="32" y="29"/>
                  </a:cubicBezTo>
                  <a:cubicBezTo>
                    <a:pt x="31" y="30"/>
                    <a:pt x="30" y="30"/>
                    <a:pt x="29" y="30"/>
                  </a:cubicBezTo>
                  <a:cubicBezTo>
                    <a:pt x="28" y="29"/>
                    <a:pt x="28" y="27"/>
                    <a:pt x="29" y="27"/>
                  </a:cubicBezTo>
                  <a:cubicBezTo>
                    <a:pt x="30" y="26"/>
                    <a:pt x="31" y="26"/>
                    <a:pt x="32" y="26"/>
                  </a:cubicBezTo>
                  <a:cubicBezTo>
                    <a:pt x="32" y="27"/>
                    <a:pt x="33" y="27"/>
                    <a:pt x="33" y="28"/>
                  </a:cubicBezTo>
                  <a:cubicBezTo>
                    <a:pt x="36" y="30"/>
                    <a:pt x="37" y="32"/>
                    <a:pt x="37" y="34"/>
                  </a:cubicBezTo>
                  <a:cubicBezTo>
                    <a:pt x="37" y="36"/>
                    <a:pt x="37" y="37"/>
                    <a:pt x="41" y="39"/>
                  </a:cubicBezTo>
                  <a:cubicBezTo>
                    <a:pt x="41" y="39"/>
                    <a:pt x="41" y="39"/>
                    <a:pt x="41" y="38"/>
                  </a:cubicBezTo>
                  <a:cubicBezTo>
                    <a:pt x="41" y="38"/>
                    <a:pt x="40" y="37"/>
                    <a:pt x="41" y="36"/>
                  </a:cubicBezTo>
                  <a:cubicBezTo>
                    <a:pt x="41" y="36"/>
                    <a:pt x="41" y="36"/>
                    <a:pt x="42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4"/>
                    <a:pt x="40" y="31"/>
                    <a:pt x="39" y="29"/>
                  </a:cubicBezTo>
                  <a:cubicBezTo>
                    <a:pt x="39" y="29"/>
                    <a:pt x="38" y="29"/>
                    <a:pt x="38" y="28"/>
                  </a:cubicBezTo>
                  <a:cubicBezTo>
                    <a:pt x="37" y="27"/>
                    <a:pt x="38" y="26"/>
                    <a:pt x="39" y="25"/>
                  </a:cubicBezTo>
                  <a:cubicBezTo>
                    <a:pt x="40" y="25"/>
                    <a:pt x="41" y="25"/>
                    <a:pt x="41" y="26"/>
                  </a:cubicBezTo>
                  <a:cubicBezTo>
                    <a:pt x="42" y="27"/>
                    <a:pt x="42" y="28"/>
                    <a:pt x="41" y="29"/>
                  </a:cubicBezTo>
                  <a:cubicBezTo>
                    <a:pt x="41" y="31"/>
                    <a:pt x="42" y="33"/>
                    <a:pt x="43" y="35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4"/>
                    <a:pt x="43" y="34"/>
                  </a:cubicBezTo>
                  <a:cubicBezTo>
                    <a:pt x="44" y="34"/>
                    <a:pt x="45" y="36"/>
                    <a:pt x="45" y="36"/>
                  </a:cubicBezTo>
                  <a:cubicBezTo>
                    <a:pt x="45" y="36"/>
                    <a:pt x="46" y="35"/>
                    <a:pt x="46" y="36"/>
                  </a:cubicBezTo>
                  <a:cubicBezTo>
                    <a:pt x="47" y="36"/>
                    <a:pt x="47" y="37"/>
                    <a:pt x="47" y="37"/>
                  </a:cubicBezTo>
                  <a:cubicBezTo>
                    <a:pt x="47" y="35"/>
                    <a:pt x="47" y="33"/>
                    <a:pt x="46" y="30"/>
                  </a:cubicBezTo>
                  <a:cubicBezTo>
                    <a:pt x="45" y="30"/>
                    <a:pt x="45" y="29"/>
                    <a:pt x="45" y="28"/>
                  </a:cubicBezTo>
                  <a:cubicBezTo>
                    <a:pt x="45" y="27"/>
                    <a:pt x="45" y="26"/>
                    <a:pt x="47" y="26"/>
                  </a:cubicBezTo>
                  <a:cubicBezTo>
                    <a:pt x="48" y="26"/>
                    <a:pt x="49" y="27"/>
                    <a:pt x="49" y="28"/>
                  </a:cubicBezTo>
                  <a:cubicBezTo>
                    <a:pt x="49" y="29"/>
                    <a:pt x="48" y="29"/>
                    <a:pt x="48" y="30"/>
                  </a:cubicBezTo>
                  <a:cubicBezTo>
                    <a:pt x="48" y="31"/>
                    <a:pt x="48" y="32"/>
                    <a:pt x="48" y="33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2" y="31"/>
                    <a:pt x="54" y="28"/>
                    <a:pt x="56" y="26"/>
                  </a:cubicBezTo>
                  <a:cubicBezTo>
                    <a:pt x="56" y="25"/>
                    <a:pt x="55" y="24"/>
                    <a:pt x="56" y="24"/>
                  </a:cubicBezTo>
                  <a:cubicBezTo>
                    <a:pt x="56" y="23"/>
                    <a:pt x="58" y="22"/>
                    <a:pt x="59" y="23"/>
                  </a:cubicBezTo>
                  <a:cubicBezTo>
                    <a:pt x="60" y="23"/>
                    <a:pt x="60" y="25"/>
                    <a:pt x="60" y="26"/>
                  </a:cubicBezTo>
                  <a:cubicBezTo>
                    <a:pt x="59" y="26"/>
                    <a:pt x="58" y="27"/>
                    <a:pt x="57" y="27"/>
                  </a:cubicBezTo>
                  <a:cubicBezTo>
                    <a:pt x="55" y="28"/>
                    <a:pt x="53" y="31"/>
                    <a:pt x="52" y="34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3" y="35"/>
                    <a:pt x="51" y="37"/>
                    <a:pt x="51" y="38"/>
                  </a:cubicBezTo>
                  <a:cubicBezTo>
                    <a:pt x="53" y="37"/>
                    <a:pt x="54" y="35"/>
                    <a:pt x="56" y="33"/>
                  </a:cubicBezTo>
                  <a:cubicBezTo>
                    <a:pt x="55" y="32"/>
                    <a:pt x="55" y="31"/>
                    <a:pt x="56" y="30"/>
                  </a:cubicBezTo>
                  <a:cubicBezTo>
                    <a:pt x="57" y="30"/>
                    <a:pt x="58" y="30"/>
                    <a:pt x="59" y="30"/>
                  </a:cubicBezTo>
                  <a:cubicBezTo>
                    <a:pt x="60" y="31"/>
                    <a:pt x="60" y="32"/>
                    <a:pt x="59" y="33"/>
                  </a:cubicBezTo>
                  <a:cubicBezTo>
                    <a:pt x="58" y="34"/>
                    <a:pt x="58" y="34"/>
                    <a:pt x="57" y="34"/>
                  </a:cubicBezTo>
                  <a:cubicBezTo>
                    <a:pt x="56" y="36"/>
                    <a:pt x="54" y="37"/>
                    <a:pt x="53" y="38"/>
                  </a:cubicBezTo>
                  <a:cubicBezTo>
                    <a:pt x="54" y="38"/>
                    <a:pt x="55" y="39"/>
                    <a:pt x="56" y="39"/>
                  </a:cubicBezTo>
                  <a:cubicBezTo>
                    <a:pt x="57" y="39"/>
                    <a:pt x="59" y="40"/>
                    <a:pt x="62" y="38"/>
                  </a:cubicBezTo>
                  <a:cubicBezTo>
                    <a:pt x="61" y="37"/>
                    <a:pt x="62" y="36"/>
                    <a:pt x="63" y="35"/>
                  </a:cubicBezTo>
                  <a:cubicBezTo>
                    <a:pt x="64" y="35"/>
                    <a:pt x="65" y="35"/>
                    <a:pt x="65" y="36"/>
                  </a:cubicBezTo>
                  <a:cubicBezTo>
                    <a:pt x="66" y="37"/>
                    <a:pt x="65" y="38"/>
                    <a:pt x="64" y="39"/>
                  </a:cubicBezTo>
                  <a:cubicBezTo>
                    <a:pt x="64" y="39"/>
                    <a:pt x="63" y="39"/>
                    <a:pt x="63" y="39"/>
                  </a:cubicBezTo>
                  <a:cubicBezTo>
                    <a:pt x="59" y="41"/>
                    <a:pt x="57" y="41"/>
                    <a:pt x="55" y="40"/>
                  </a:cubicBezTo>
                  <a:cubicBezTo>
                    <a:pt x="55" y="40"/>
                    <a:pt x="54" y="40"/>
                    <a:pt x="54" y="40"/>
                  </a:cubicBezTo>
                  <a:cubicBezTo>
                    <a:pt x="54" y="40"/>
                    <a:pt x="54" y="40"/>
                    <a:pt x="53" y="41"/>
                  </a:cubicBezTo>
                  <a:cubicBezTo>
                    <a:pt x="54" y="41"/>
                    <a:pt x="54" y="41"/>
                    <a:pt x="54" y="42"/>
                  </a:cubicBezTo>
                  <a:cubicBezTo>
                    <a:pt x="55" y="42"/>
                    <a:pt x="56" y="42"/>
                    <a:pt x="57" y="42"/>
                  </a:cubicBezTo>
                  <a:cubicBezTo>
                    <a:pt x="58" y="41"/>
                    <a:pt x="58" y="41"/>
                    <a:pt x="59" y="41"/>
                  </a:cubicBezTo>
                  <a:cubicBezTo>
                    <a:pt x="60" y="41"/>
                    <a:pt x="61" y="42"/>
                    <a:pt x="61" y="43"/>
                  </a:cubicBezTo>
                  <a:cubicBezTo>
                    <a:pt x="61" y="44"/>
                    <a:pt x="60" y="45"/>
                    <a:pt x="59" y="45"/>
                  </a:cubicBezTo>
                  <a:cubicBezTo>
                    <a:pt x="58" y="45"/>
                    <a:pt x="57" y="44"/>
                    <a:pt x="57" y="43"/>
                  </a:cubicBezTo>
                  <a:cubicBezTo>
                    <a:pt x="56" y="43"/>
                    <a:pt x="55" y="43"/>
                    <a:pt x="55" y="43"/>
                  </a:cubicBezTo>
                  <a:cubicBezTo>
                    <a:pt x="55" y="44"/>
                    <a:pt x="54" y="43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7" y="45"/>
                    <a:pt x="60" y="47"/>
                    <a:pt x="66" y="46"/>
                  </a:cubicBezTo>
                  <a:cubicBezTo>
                    <a:pt x="66" y="45"/>
                    <a:pt x="67" y="44"/>
                    <a:pt x="68" y="44"/>
                  </a:cubicBezTo>
                  <a:cubicBezTo>
                    <a:pt x="69" y="45"/>
                    <a:pt x="70" y="46"/>
                    <a:pt x="70" y="47"/>
                  </a:cubicBezTo>
                  <a:close/>
                  <a:moveTo>
                    <a:pt x="51" y="49"/>
                  </a:moveTo>
                  <a:cubicBezTo>
                    <a:pt x="51" y="49"/>
                    <a:pt x="51" y="50"/>
                    <a:pt x="51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50"/>
                    <a:pt x="50" y="49"/>
                    <a:pt x="50" y="49"/>
                  </a:cubicBezTo>
                  <a:cubicBezTo>
                    <a:pt x="50" y="48"/>
                    <a:pt x="50" y="49"/>
                    <a:pt x="51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10221913" y="-6350"/>
              <a:ext cx="328613" cy="328613"/>
            </a:xfrm>
            <a:custGeom>
              <a:avLst/>
              <a:gdLst>
                <a:gd name="T0" fmla="*/ 65 w 90"/>
                <a:gd name="T1" fmla="*/ 31 h 90"/>
                <a:gd name="T2" fmla="*/ 12 w 90"/>
                <a:gd name="T3" fmla="*/ 16 h 90"/>
                <a:gd name="T4" fmla="*/ 32 w 90"/>
                <a:gd name="T5" fmla="*/ 70 h 90"/>
                <a:gd name="T6" fmla="*/ 52 w 90"/>
                <a:gd name="T7" fmla="*/ 22 h 90"/>
                <a:gd name="T8" fmla="*/ 47 w 90"/>
                <a:gd name="T9" fmla="*/ 39 h 90"/>
                <a:gd name="T10" fmla="*/ 48 w 90"/>
                <a:gd name="T11" fmla="*/ 38 h 90"/>
                <a:gd name="T12" fmla="*/ 56 w 90"/>
                <a:gd name="T13" fmla="*/ 31 h 90"/>
                <a:gd name="T14" fmla="*/ 49 w 90"/>
                <a:gd name="T15" fmla="*/ 39 h 90"/>
                <a:gd name="T16" fmla="*/ 52 w 90"/>
                <a:gd name="T17" fmla="*/ 41 h 90"/>
                <a:gd name="T18" fmla="*/ 61 w 90"/>
                <a:gd name="T19" fmla="*/ 38 h 90"/>
                <a:gd name="T20" fmla="*/ 52 w 90"/>
                <a:gd name="T21" fmla="*/ 42 h 90"/>
                <a:gd name="T22" fmla="*/ 55 w 90"/>
                <a:gd name="T23" fmla="*/ 43 h 90"/>
                <a:gd name="T24" fmla="*/ 67 w 90"/>
                <a:gd name="T25" fmla="*/ 46 h 90"/>
                <a:gd name="T26" fmla="*/ 63 w 90"/>
                <a:gd name="T27" fmla="*/ 46 h 90"/>
                <a:gd name="T28" fmla="*/ 50 w 90"/>
                <a:gd name="T29" fmla="*/ 46 h 90"/>
                <a:gd name="T30" fmla="*/ 56 w 90"/>
                <a:gd name="T31" fmla="*/ 52 h 90"/>
                <a:gd name="T32" fmla="*/ 57 w 90"/>
                <a:gd name="T33" fmla="*/ 55 h 90"/>
                <a:gd name="T34" fmla="*/ 50 w 90"/>
                <a:gd name="T35" fmla="*/ 48 h 90"/>
                <a:gd name="T36" fmla="*/ 49 w 90"/>
                <a:gd name="T37" fmla="*/ 50 h 90"/>
                <a:gd name="T38" fmla="*/ 50 w 90"/>
                <a:gd name="T39" fmla="*/ 53 h 90"/>
                <a:gd name="T40" fmla="*/ 56 w 90"/>
                <a:gd name="T41" fmla="*/ 63 h 90"/>
                <a:gd name="T42" fmla="*/ 50 w 90"/>
                <a:gd name="T43" fmla="*/ 55 h 90"/>
                <a:gd name="T44" fmla="*/ 47 w 90"/>
                <a:gd name="T45" fmla="*/ 53 h 90"/>
                <a:gd name="T46" fmla="*/ 48 w 90"/>
                <a:gd name="T47" fmla="*/ 64 h 90"/>
                <a:gd name="T48" fmla="*/ 45 w 90"/>
                <a:gd name="T49" fmla="*/ 53 h 90"/>
                <a:gd name="T50" fmla="*/ 42 w 90"/>
                <a:gd name="T51" fmla="*/ 60 h 90"/>
                <a:gd name="T52" fmla="*/ 38 w 90"/>
                <a:gd name="T53" fmla="*/ 61 h 90"/>
                <a:gd name="T54" fmla="*/ 42 w 90"/>
                <a:gd name="T55" fmla="*/ 52 h 90"/>
                <a:gd name="T56" fmla="*/ 41 w 90"/>
                <a:gd name="T57" fmla="*/ 50 h 90"/>
                <a:gd name="T58" fmla="*/ 36 w 90"/>
                <a:gd name="T59" fmla="*/ 57 h 90"/>
                <a:gd name="T60" fmla="*/ 33 w 90"/>
                <a:gd name="T61" fmla="*/ 55 h 90"/>
                <a:gd name="T62" fmla="*/ 40 w 90"/>
                <a:gd name="T63" fmla="*/ 49 h 90"/>
                <a:gd name="T64" fmla="*/ 26 w 90"/>
                <a:gd name="T65" fmla="*/ 55 h 90"/>
                <a:gd name="T66" fmla="*/ 23 w 90"/>
                <a:gd name="T67" fmla="*/ 55 h 90"/>
                <a:gd name="T68" fmla="*/ 38 w 90"/>
                <a:gd name="T69" fmla="*/ 49 h 90"/>
                <a:gd name="T70" fmla="*/ 35 w 90"/>
                <a:gd name="T71" fmla="*/ 48 h 90"/>
                <a:gd name="T72" fmla="*/ 26 w 90"/>
                <a:gd name="T73" fmla="*/ 49 h 90"/>
                <a:gd name="T74" fmla="*/ 28 w 90"/>
                <a:gd name="T75" fmla="*/ 47 h 90"/>
                <a:gd name="T76" fmla="*/ 33 w 90"/>
                <a:gd name="T77" fmla="*/ 45 h 90"/>
                <a:gd name="T78" fmla="*/ 37 w 90"/>
                <a:gd name="T79" fmla="*/ 43 h 90"/>
                <a:gd name="T80" fmla="*/ 26 w 90"/>
                <a:gd name="T81" fmla="*/ 40 h 90"/>
                <a:gd name="T82" fmla="*/ 34 w 90"/>
                <a:gd name="T83" fmla="*/ 40 h 90"/>
                <a:gd name="T84" fmla="*/ 28 w 90"/>
                <a:gd name="T85" fmla="*/ 31 h 90"/>
                <a:gd name="T86" fmla="*/ 29 w 90"/>
                <a:gd name="T87" fmla="*/ 28 h 90"/>
                <a:gd name="T88" fmla="*/ 36 w 90"/>
                <a:gd name="T89" fmla="*/ 38 h 90"/>
                <a:gd name="T90" fmla="*/ 35 w 90"/>
                <a:gd name="T91" fmla="*/ 33 h 90"/>
                <a:gd name="T92" fmla="*/ 36 w 90"/>
                <a:gd name="T93" fmla="*/ 30 h 90"/>
                <a:gd name="T94" fmla="*/ 41 w 90"/>
                <a:gd name="T95" fmla="*/ 35 h 90"/>
                <a:gd name="T96" fmla="*/ 40 w 90"/>
                <a:gd name="T97" fmla="*/ 24 h 90"/>
                <a:gd name="T98" fmla="*/ 42 w 90"/>
                <a:gd name="T99" fmla="*/ 35 h 90"/>
                <a:gd name="T100" fmla="*/ 43 w 90"/>
                <a:gd name="T101" fmla="*/ 37 h 90"/>
                <a:gd name="T102" fmla="*/ 47 w 90"/>
                <a:gd name="T103" fmla="*/ 30 h 90"/>
                <a:gd name="T104" fmla="*/ 45 w 90"/>
                <a:gd name="T105" fmla="*/ 37 h 90"/>
                <a:gd name="T106" fmla="*/ 50 w 90"/>
                <a:gd name="T107" fmla="*/ 26 h 90"/>
                <a:gd name="T108" fmla="*/ 49 w 90"/>
                <a:gd name="T109" fmla="*/ 41 h 90"/>
                <a:gd name="T110" fmla="*/ 49 w 90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0">
                  <a:moveTo>
                    <a:pt x="68" y="66"/>
                  </a:moveTo>
                  <a:cubicBezTo>
                    <a:pt x="77" y="68"/>
                    <a:pt x="86" y="65"/>
                    <a:pt x="88" y="51"/>
                  </a:cubicBezTo>
                  <a:cubicBezTo>
                    <a:pt x="90" y="33"/>
                    <a:pt x="77" y="28"/>
                    <a:pt x="65" y="31"/>
                  </a:cubicBezTo>
                  <a:cubicBezTo>
                    <a:pt x="71" y="20"/>
                    <a:pt x="72" y="6"/>
                    <a:pt x="54" y="2"/>
                  </a:cubicBezTo>
                  <a:cubicBezTo>
                    <a:pt x="42" y="0"/>
                    <a:pt x="36" y="4"/>
                    <a:pt x="34" y="11"/>
                  </a:cubicBezTo>
                  <a:cubicBezTo>
                    <a:pt x="27" y="7"/>
                    <a:pt x="20" y="7"/>
                    <a:pt x="12" y="16"/>
                  </a:cubicBezTo>
                  <a:cubicBezTo>
                    <a:pt x="4" y="26"/>
                    <a:pt x="5" y="34"/>
                    <a:pt x="11" y="40"/>
                  </a:cubicBezTo>
                  <a:cubicBezTo>
                    <a:pt x="4" y="43"/>
                    <a:pt x="0" y="51"/>
                    <a:pt x="5" y="63"/>
                  </a:cubicBezTo>
                  <a:cubicBezTo>
                    <a:pt x="12" y="77"/>
                    <a:pt x="23" y="76"/>
                    <a:pt x="32" y="70"/>
                  </a:cubicBezTo>
                  <a:cubicBezTo>
                    <a:pt x="32" y="81"/>
                    <a:pt x="38" y="90"/>
                    <a:pt x="54" y="87"/>
                  </a:cubicBezTo>
                  <a:cubicBezTo>
                    <a:pt x="68" y="84"/>
                    <a:pt x="70" y="75"/>
                    <a:pt x="68" y="66"/>
                  </a:cubicBezTo>
                  <a:close/>
                  <a:moveTo>
                    <a:pt x="52" y="22"/>
                  </a:moveTo>
                  <a:cubicBezTo>
                    <a:pt x="53" y="23"/>
                    <a:pt x="54" y="24"/>
                    <a:pt x="53" y="25"/>
                  </a:cubicBezTo>
                  <a:cubicBezTo>
                    <a:pt x="53" y="26"/>
                    <a:pt x="52" y="26"/>
                    <a:pt x="52" y="26"/>
                  </a:cubicBezTo>
                  <a:cubicBezTo>
                    <a:pt x="51" y="33"/>
                    <a:pt x="49" y="36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38"/>
                    <a:pt x="48" y="38"/>
                  </a:cubicBezTo>
                  <a:cubicBezTo>
                    <a:pt x="49" y="36"/>
                    <a:pt x="51" y="34"/>
                    <a:pt x="53" y="33"/>
                  </a:cubicBezTo>
                  <a:cubicBezTo>
                    <a:pt x="53" y="32"/>
                    <a:pt x="53" y="31"/>
                    <a:pt x="53" y="31"/>
                  </a:cubicBezTo>
                  <a:cubicBezTo>
                    <a:pt x="54" y="30"/>
                    <a:pt x="55" y="30"/>
                    <a:pt x="56" y="31"/>
                  </a:cubicBezTo>
                  <a:cubicBezTo>
                    <a:pt x="57" y="31"/>
                    <a:pt x="57" y="33"/>
                    <a:pt x="56" y="33"/>
                  </a:cubicBezTo>
                  <a:cubicBezTo>
                    <a:pt x="56" y="34"/>
                    <a:pt x="55" y="34"/>
                    <a:pt x="54" y="34"/>
                  </a:cubicBezTo>
                  <a:cubicBezTo>
                    <a:pt x="52" y="35"/>
                    <a:pt x="51" y="37"/>
                    <a:pt x="49" y="39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9"/>
                    <a:pt x="50" y="39"/>
                    <a:pt x="49" y="40"/>
                  </a:cubicBezTo>
                  <a:cubicBezTo>
                    <a:pt x="50" y="40"/>
                    <a:pt x="51" y="40"/>
                    <a:pt x="52" y="41"/>
                  </a:cubicBezTo>
                  <a:cubicBezTo>
                    <a:pt x="53" y="41"/>
                    <a:pt x="54" y="42"/>
                    <a:pt x="57" y="40"/>
                  </a:cubicBezTo>
                  <a:cubicBezTo>
                    <a:pt x="57" y="39"/>
                    <a:pt x="57" y="38"/>
                    <a:pt x="58" y="37"/>
                  </a:cubicBezTo>
                  <a:cubicBezTo>
                    <a:pt x="59" y="37"/>
                    <a:pt x="61" y="37"/>
                    <a:pt x="61" y="38"/>
                  </a:cubicBezTo>
                  <a:cubicBezTo>
                    <a:pt x="61" y="39"/>
                    <a:pt x="61" y="41"/>
                    <a:pt x="60" y="41"/>
                  </a:cubicBezTo>
                  <a:cubicBezTo>
                    <a:pt x="59" y="41"/>
                    <a:pt x="59" y="41"/>
                    <a:pt x="58" y="41"/>
                  </a:cubicBezTo>
                  <a:cubicBezTo>
                    <a:pt x="55" y="43"/>
                    <a:pt x="53" y="43"/>
                    <a:pt x="52" y="42"/>
                  </a:cubicBezTo>
                  <a:cubicBezTo>
                    <a:pt x="52" y="43"/>
                    <a:pt x="51" y="43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4" y="44"/>
                    <a:pt x="55" y="43"/>
                  </a:cubicBezTo>
                  <a:cubicBezTo>
                    <a:pt x="59" y="43"/>
                    <a:pt x="61" y="42"/>
                    <a:pt x="64" y="44"/>
                  </a:cubicBezTo>
                  <a:cubicBezTo>
                    <a:pt x="64" y="44"/>
                    <a:pt x="65" y="44"/>
                    <a:pt x="65" y="44"/>
                  </a:cubicBezTo>
                  <a:cubicBezTo>
                    <a:pt x="66" y="44"/>
                    <a:pt x="67" y="45"/>
                    <a:pt x="67" y="46"/>
                  </a:cubicBezTo>
                  <a:cubicBezTo>
                    <a:pt x="67" y="47"/>
                    <a:pt x="66" y="48"/>
                    <a:pt x="65" y="48"/>
                  </a:cubicBezTo>
                  <a:cubicBezTo>
                    <a:pt x="64" y="48"/>
                    <a:pt x="63" y="47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1" y="44"/>
                    <a:pt x="59" y="44"/>
                    <a:pt x="55" y="45"/>
                  </a:cubicBezTo>
                  <a:cubicBezTo>
                    <a:pt x="55" y="45"/>
                    <a:pt x="55" y="45"/>
                    <a:pt x="54" y="45"/>
                  </a:cubicBezTo>
                  <a:cubicBezTo>
                    <a:pt x="54" y="46"/>
                    <a:pt x="50" y="45"/>
                    <a:pt x="50" y="46"/>
                  </a:cubicBezTo>
                  <a:cubicBezTo>
                    <a:pt x="50" y="47"/>
                    <a:pt x="51" y="47"/>
                    <a:pt x="51" y="48"/>
                  </a:cubicBezTo>
                  <a:cubicBezTo>
                    <a:pt x="51" y="48"/>
                    <a:pt x="51" y="49"/>
                    <a:pt x="51" y="49"/>
                  </a:cubicBezTo>
                  <a:cubicBezTo>
                    <a:pt x="52" y="50"/>
                    <a:pt x="52" y="51"/>
                    <a:pt x="56" y="52"/>
                  </a:cubicBezTo>
                  <a:cubicBezTo>
                    <a:pt x="56" y="51"/>
                    <a:pt x="57" y="51"/>
                    <a:pt x="58" y="51"/>
                  </a:cubicBezTo>
                  <a:cubicBezTo>
                    <a:pt x="59" y="52"/>
                    <a:pt x="60" y="53"/>
                    <a:pt x="59" y="54"/>
                  </a:cubicBezTo>
                  <a:cubicBezTo>
                    <a:pt x="59" y="55"/>
                    <a:pt x="58" y="56"/>
                    <a:pt x="57" y="55"/>
                  </a:cubicBezTo>
                  <a:cubicBezTo>
                    <a:pt x="56" y="55"/>
                    <a:pt x="56" y="54"/>
                    <a:pt x="56" y="54"/>
                  </a:cubicBezTo>
                  <a:cubicBezTo>
                    <a:pt x="51" y="53"/>
                    <a:pt x="50" y="51"/>
                    <a:pt x="50" y="49"/>
                  </a:cubicBezTo>
                  <a:cubicBezTo>
                    <a:pt x="50" y="49"/>
                    <a:pt x="50" y="49"/>
                    <a:pt x="50" y="48"/>
                  </a:cubicBezTo>
                  <a:cubicBezTo>
                    <a:pt x="50" y="48"/>
                    <a:pt x="49" y="48"/>
                    <a:pt x="49" y="48"/>
                  </a:cubicBezTo>
                  <a:cubicBezTo>
                    <a:pt x="49" y="48"/>
                    <a:pt x="50" y="50"/>
                    <a:pt x="48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8" y="51"/>
                    <a:pt x="48" y="50"/>
                    <a:pt x="48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8" y="53"/>
                    <a:pt x="49" y="53"/>
                    <a:pt x="50" y="53"/>
                  </a:cubicBezTo>
                  <a:cubicBezTo>
                    <a:pt x="52" y="54"/>
                    <a:pt x="54" y="55"/>
                    <a:pt x="56" y="59"/>
                  </a:cubicBezTo>
                  <a:cubicBezTo>
                    <a:pt x="56" y="59"/>
                    <a:pt x="57" y="60"/>
                    <a:pt x="57" y="60"/>
                  </a:cubicBezTo>
                  <a:cubicBezTo>
                    <a:pt x="58" y="61"/>
                    <a:pt x="57" y="62"/>
                    <a:pt x="56" y="63"/>
                  </a:cubicBezTo>
                  <a:cubicBezTo>
                    <a:pt x="55" y="63"/>
                    <a:pt x="54" y="63"/>
                    <a:pt x="53" y="62"/>
                  </a:cubicBezTo>
                  <a:cubicBezTo>
                    <a:pt x="53" y="61"/>
                    <a:pt x="53" y="60"/>
                    <a:pt x="54" y="59"/>
                  </a:cubicBezTo>
                  <a:cubicBezTo>
                    <a:pt x="53" y="56"/>
                    <a:pt x="51" y="55"/>
                    <a:pt x="50" y="55"/>
                  </a:cubicBezTo>
                  <a:cubicBezTo>
                    <a:pt x="49" y="55"/>
                    <a:pt x="48" y="54"/>
                    <a:pt x="47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7" y="54"/>
                    <a:pt x="47" y="53"/>
                  </a:cubicBezTo>
                  <a:cubicBezTo>
                    <a:pt x="47" y="56"/>
                    <a:pt x="48" y="58"/>
                    <a:pt x="48" y="60"/>
                  </a:cubicBezTo>
                  <a:cubicBezTo>
                    <a:pt x="49" y="60"/>
                    <a:pt x="49" y="61"/>
                    <a:pt x="49" y="61"/>
                  </a:cubicBezTo>
                  <a:cubicBezTo>
                    <a:pt x="50" y="62"/>
                    <a:pt x="49" y="64"/>
                    <a:pt x="48" y="64"/>
                  </a:cubicBezTo>
                  <a:cubicBezTo>
                    <a:pt x="47" y="64"/>
                    <a:pt x="46" y="64"/>
                    <a:pt x="45" y="63"/>
                  </a:cubicBezTo>
                  <a:cubicBezTo>
                    <a:pt x="45" y="62"/>
                    <a:pt x="46" y="61"/>
                    <a:pt x="46" y="60"/>
                  </a:cubicBezTo>
                  <a:cubicBezTo>
                    <a:pt x="46" y="58"/>
                    <a:pt x="46" y="56"/>
                    <a:pt x="45" y="53"/>
                  </a:cubicBezTo>
                  <a:cubicBezTo>
                    <a:pt x="45" y="52"/>
                    <a:pt x="45" y="52"/>
                    <a:pt x="44" y="51"/>
                  </a:cubicBezTo>
                  <a:cubicBezTo>
                    <a:pt x="44" y="51"/>
                    <a:pt x="44" y="52"/>
                    <a:pt x="44" y="52"/>
                  </a:cubicBezTo>
                  <a:cubicBezTo>
                    <a:pt x="44" y="56"/>
                    <a:pt x="44" y="58"/>
                    <a:pt x="42" y="60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63"/>
                    <a:pt x="41" y="63"/>
                    <a:pt x="40" y="63"/>
                  </a:cubicBezTo>
                  <a:cubicBezTo>
                    <a:pt x="38" y="63"/>
                    <a:pt x="38" y="62"/>
                    <a:pt x="38" y="61"/>
                  </a:cubicBezTo>
                  <a:cubicBezTo>
                    <a:pt x="38" y="60"/>
                    <a:pt x="39" y="59"/>
                    <a:pt x="40" y="59"/>
                  </a:cubicBezTo>
                  <a:cubicBezTo>
                    <a:pt x="40" y="59"/>
                    <a:pt x="41" y="59"/>
                    <a:pt x="41" y="59"/>
                  </a:cubicBezTo>
                  <a:cubicBezTo>
                    <a:pt x="43" y="57"/>
                    <a:pt x="42" y="55"/>
                    <a:pt x="42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1" y="51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1"/>
                    <a:pt x="41" y="51"/>
                  </a:cubicBezTo>
                  <a:cubicBezTo>
                    <a:pt x="41" y="53"/>
                    <a:pt x="41" y="55"/>
                    <a:pt x="36" y="57"/>
                  </a:cubicBezTo>
                  <a:cubicBezTo>
                    <a:pt x="36" y="57"/>
                    <a:pt x="36" y="58"/>
                    <a:pt x="36" y="58"/>
                  </a:cubicBezTo>
                  <a:cubicBezTo>
                    <a:pt x="35" y="59"/>
                    <a:pt x="33" y="59"/>
                    <a:pt x="33" y="58"/>
                  </a:cubicBezTo>
                  <a:cubicBezTo>
                    <a:pt x="32" y="57"/>
                    <a:pt x="32" y="56"/>
                    <a:pt x="33" y="55"/>
                  </a:cubicBezTo>
                  <a:cubicBezTo>
                    <a:pt x="34" y="54"/>
                    <a:pt x="35" y="55"/>
                    <a:pt x="36" y="55"/>
                  </a:cubicBezTo>
                  <a:cubicBezTo>
                    <a:pt x="39" y="54"/>
                    <a:pt x="39" y="53"/>
                    <a:pt x="39" y="51"/>
                  </a:cubicBezTo>
                  <a:cubicBezTo>
                    <a:pt x="39" y="51"/>
                    <a:pt x="39" y="50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36" y="54"/>
                    <a:pt x="34" y="53"/>
                    <a:pt x="32" y="53"/>
                  </a:cubicBezTo>
                  <a:cubicBezTo>
                    <a:pt x="31" y="53"/>
                    <a:pt x="29" y="53"/>
                    <a:pt x="26" y="55"/>
                  </a:cubicBezTo>
                  <a:cubicBezTo>
                    <a:pt x="27" y="56"/>
                    <a:pt x="27" y="57"/>
                    <a:pt x="26" y="58"/>
                  </a:cubicBezTo>
                  <a:cubicBezTo>
                    <a:pt x="25" y="59"/>
                    <a:pt x="24" y="59"/>
                    <a:pt x="23" y="58"/>
                  </a:cubicBezTo>
                  <a:cubicBezTo>
                    <a:pt x="22" y="57"/>
                    <a:pt x="23" y="55"/>
                    <a:pt x="23" y="55"/>
                  </a:cubicBezTo>
                  <a:cubicBezTo>
                    <a:pt x="24" y="54"/>
                    <a:pt x="25" y="54"/>
                    <a:pt x="25" y="54"/>
                  </a:cubicBezTo>
                  <a:cubicBezTo>
                    <a:pt x="28" y="51"/>
                    <a:pt x="30" y="51"/>
                    <a:pt x="32" y="52"/>
                  </a:cubicBezTo>
                  <a:cubicBezTo>
                    <a:pt x="34" y="52"/>
                    <a:pt x="35" y="52"/>
                    <a:pt x="38" y="49"/>
                  </a:cubicBezTo>
                  <a:cubicBezTo>
                    <a:pt x="38" y="49"/>
                    <a:pt x="38" y="49"/>
                    <a:pt x="37" y="48"/>
                  </a:cubicBezTo>
                  <a:cubicBezTo>
                    <a:pt x="37" y="48"/>
                    <a:pt x="36" y="49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2" y="48"/>
                    <a:pt x="30" y="48"/>
                    <a:pt x="28" y="48"/>
                  </a:cubicBezTo>
                  <a:cubicBezTo>
                    <a:pt x="28" y="49"/>
                    <a:pt x="27" y="49"/>
                    <a:pt x="26" y="49"/>
                  </a:cubicBezTo>
                  <a:cubicBezTo>
                    <a:pt x="25" y="50"/>
                    <a:pt x="24" y="49"/>
                    <a:pt x="24" y="48"/>
                  </a:cubicBezTo>
                  <a:cubicBezTo>
                    <a:pt x="24" y="47"/>
                    <a:pt x="24" y="46"/>
                    <a:pt x="26" y="45"/>
                  </a:cubicBezTo>
                  <a:cubicBezTo>
                    <a:pt x="26" y="45"/>
                    <a:pt x="27" y="46"/>
                    <a:pt x="28" y="47"/>
                  </a:cubicBezTo>
                  <a:cubicBezTo>
                    <a:pt x="30" y="47"/>
                    <a:pt x="32" y="47"/>
                    <a:pt x="35" y="46"/>
                  </a:cubicBezTo>
                  <a:cubicBezTo>
                    <a:pt x="35" y="46"/>
                    <a:pt x="35" y="46"/>
                    <a:pt x="36" y="46"/>
                  </a:cubicBezTo>
                  <a:cubicBezTo>
                    <a:pt x="35" y="46"/>
                    <a:pt x="33" y="46"/>
                    <a:pt x="33" y="45"/>
                  </a:cubicBezTo>
                  <a:cubicBezTo>
                    <a:pt x="33" y="45"/>
                    <a:pt x="36" y="44"/>
                    <a:pt x="36" y="44"/>
                  </a:cubicBezTo>
                  <a:cubicBezTo>
                    <a:pt x="36" y="44"/>
                    <a:pt x="35" y="43"/>
                    <a:pt x="36" y="43"/>
                  </a:cubicBezTo>
                  <a:cubicBezTo>
                    <a:pt x="36" y="43"/>
                    <a:pt x="37" y="43"/>
                    <a:pt x="37" y="43"/>
                  </a:cubicBezTo>
                  <a:cubicBezTo>
                    <a:pt x="35" y="42"/>
                    <a:pt x="33" y="42"/>
                    <a:pt x="30" y="41"/>
                  </a:cubicBezTo>
                  <a:cubicBezTo>
                    <a:pt x="30" y="42"/>
                    <a:pt x="29" y="43"/>
                    <a:pt x="28" y="43"/>
                  </a:cubicBezTo>
                  <a:cubicBezTo>
                    <a:pt x="27" y="43"/>
                    <a:pt x="26" y="41"/>
                    <a:pt x="26" y="40"/>
                  </a:cubicBezTo>
                  <a:cubicBezTo>
                    <a:pt x="27" y="39"/>
                    <a:pt x="28" y="39"/>
                    <a:pt x="29" y="39"/>
                  </a:cubicBezTo>
                  <a:cubicBezTo>
                    <a:pt x="30" y="39"/>
                    <a:pt x="30" y="39"/>
                    <a:pt x="30" y="40"/>
                  </a:cubicBezTo>
                  <a:cubicBezTo>
                    <a:pt x="32" y="40"/>
                    <a:pt x="33" y="40"/>
                    <a:pt x="34" y="40"/>
                  </a:cubicBezTo>
                  <a:cubicBezTo>
                    <a:pt x="35" y="40"/>
                    <a:pt x="36" y="40"/>
                    <a:pt x="36" y="40"/>
                  </a:cubicBezTo>
                  <a:cubicBezTo>
                    <a:pt x="36" y="39"/>
                    <a:pt x="35" y="39"/>
                    <a:pt x="34" y="38"/>
                  </a:cubicBezTo>
                  <a:cubicBezTo>
                    <a:pt x="32" y="36"/>
                    <a:pt x="30" y="33"/>
                    <a:pt x="28" y="31"/>
                  </a:cubicBezTo>
                  <a:cubicBezTo>
                    <a:pt x="27" y="31"/>
                    <a:pt x="27" y="31"/>
                    <a:pt x="26" y="31"/>
                  </a:cubicBezTo>
                  <a:cubicBezTo>
                    <a:pt x="25" y="30"/>
                    <a:pt x="25" y="29"/>
                    <a:pt x="26" y="28"/>
                  </a:cubicBezTo>
                  <a:cubicBezTo>
                    <a:pt x="27" y="27"/>
                    <a:pt x="28" y="27"/>
                    <a:pt x="29" y="28"/>
                  </a:cubicBezTo>
                  <a:cubicBezTo>
                    <a:pt x="30" y="28"/>
                    <a:pt x="30" y="29"/>
                    <a:pt x="29" y="30"/>
                  </a:cubicBezTo>
                  <a:cubicBezTo>
                    <a:pt x="31" y="32"/>
                    <a:pt x="33" y="35"/>
                    <a:pt x="35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7" y="37"/>
                    <a:pt x="38" y="39"/>
                    <a:pt x="39" y="38"/>
                  </a:cubicBezTo>
                  <a:cubicBezTo>
                    <a:pt x="38" y="37"/>
                    <a:pt x="37" y="35"/>
                    <a:pt x="35" y="33"/>
                  </a:cubicBezTo>
                  <a:cubicBezTo>
                    <a:pt x="35" y="34"/>
                    <a:pt x="33" y="33"/>
                    <a:pt x="33" y="32"/>
                  </a:cubicBezTo>
                  <a:cubicBezTo>
                    <a:pt x="32" y="31"/>
                    <a:pt x="32" y="30"/>
                    <a:pt x="33" y="29"/>
                  </a:cubicBezTo>
                  <a:cubicBezTo>
                    <a:pt x="34" y="29"/>
                    <a:pt x="36" y="29"/>
                    <a:pt x="36" y="30"/>
                  </a:cubicBezTo>
                  <a:cubicBezTo>
                    <a:pt x="37" y="31"/>
                    <a:pt x="37" y="31"/>
                    <a:pt x="36" y="32"/>
                  </a:cubicBezTo>
                  <a:cubicBezTo>
                    <a:pt x="38" y="34"/>
                    <a:pt x="39" y="35"/>
                    <a:pt x="40" y="37"/>
                  </a:cubicBezTo>
                  <a:cubicBezTo>
                    <a:pt x="40" y="36"/>
                    <a:pt x="40" y="35"/>
                    <a:pt x="41" y="35"/>
                  </a:cubicBezTo>
                  <a:cubicBezTo>
                    <a:pt x="42" y="33"/>
                    <a:pt x="42" y="32"/>
                    <a:pt x="41" y="28"/>
                  </a:cubicBezTo>
                  <a:cubicBezTo>
                    <a:pt x="40" y="29"/>
                    <a:pt x="39" y="28"/>
                    <a:pt x="39" y="27"/>
                  </a:cubicBezTo>
                  <a:cubicBezTo>
                    <a:pt x="39" y="26"/>
                    <a:pt x="39" y="25"/>
                    <a:pt x="40" y="24"/>
                  </a:cubicBezTo>
                  <a:cubicBezTo>
                    <a:pt x="42" y="24"/>
                    <a:pt x="43" y="25"/>
                    <a:pt x="43" y="26"/>
                  </a:cubicBezTo>
                  <a:cubicBezTo>
                    <a:pt x="43" y="27"/>
                    <a:pt x="43" y="27"/>
                    <a:pt x="42" y="28"/>
                  </a:cubicBezTo>
                  <a:cubicBezTo>
                    <a:pt x="44" y="32"/>
                    <a:pt x="43" y="34"/>
                    <a:pt x="42" y="35"/>
                  </a:cubicBezTo>
                  <a:cubicBezTo>
                    <a:pt x="42" y="36"/>
                    <a:pt x="42" y="36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4" y="35"/>
                    <a:pt x="44" y="33"/>
                  </a:cubicBezTo>
                  <a:cubicBezTo>
                    <a:pt x="44" y="33"/>
                    <a:pt x="44" y="32"/>
                    <a:pt x="44" y="32"/>
                  </a:cubicBezTo>
                  <a:cubicBezTo>
                    <a:pt x="44" y="31"/>
                    <a:pt x="45" y="30"/>
                    <a:pt x="47" y="30"/>
                  </a:cubicBezTo>
                  <a:cubicBezTo>
                    <a:pt x="48" y="30"/>
                    <a:pt x="48" y="32"/>
                    <a:pt x="48" y="33"/>
                  </a:cubicBezTo>
                  <a:cubicBezTo>
                    <a:pt x="48" y="34"/>
                    <a:pt x="47" y="34"/>
                    <a:pt x="46" y="34"/>
                  </a:cubicBezTo>
                  <a:cubicBezTo>
                    <a:pt x="45" y="35"/>
                    <a:pt x="45" y="36"/>
                    <a:pt x="45" y="37"/>
                  </a:cubicBezTo>
                  <a:cubicBezTo>
                    <a:pt x="45" y="37"/>
                    <a:pt x="45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8" y="35"/>
                    <a:pt x="50" y="32"/>
                    <a:pt x="50" y="26"/>
                  </a:cubicBezTo>
                  <a:cubicBezTo>
                    <a:pt x="49" y="26"/>
                    <a:pt x="49" y="25"/>
                    <a:pt x="49" y="24"/>
                  </a:cubicBezTo>
                  <a:cubicBezTo>
                    <a:pt x="50" y="23"/>
                    <a:pt x="51" y="22"/>
                    <a:pt x="52" y="22"/>
                  </a:cubicBezTo>
                  <a:close/>
                  <a:moveTo>
                    <a:pt x="49" y="41"/>
                  </a:moveTo>
                  <a:cubicBezTo>
                    <a:pt x="50" y="41"/>
                    <a:pt x="51" y="42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49" y="43"/>
                    <a:pt x="49" y="42"/>
                  </a:cubicBezTo>
                  <a:cubicBezTo>
                    <a:pt x="49" y="42"/>
                    <a:pt x="49" y="42"/>
                    <a:pt x="49" y="41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10988676" y="760413"/>
              <a:ext cx="328613" cy="331788"/>
            </a:xfrm>
            <a:custGeom>
              <a:avLst/>
              <a:gdLst>
                <a:gd name="T0" fmla="*/ 65 w 90"/>
                <a:gd name="T1" fmla="*/ 31 h 91"/>
                <a:gd name="T2" fmla="*/ 12 w 90"/>
                <a:gd name="T3" fmla="*/ 17 h 91"/>
                <a:gd name="T4" fmla="*/ 31 w 90"/>
                <a:gd name="T5" fmla="*/ 71 h 91"/>
                <a:gd name="T6" fmla="*/ 51 w 90"/>
                <a:gd name="T7" fmla="*/ 23 h 91"/>
                <a:gd name="T8" fmla="*/ 47 w 90"/>
                <a:gd name="T9" fmla="*/ 39 h 91"/>
                <a:gd name="T10" fmla="*/ 47 w 90"/>
                <a:gd name="T11" fmla="*/ 39 h 91"/>
                <a:gd name="T12" fmla="*/ 56 w 90"/>
                <a:gd name="T13" fmla="*/ 31 h 91"/>
                <a:gd name="T14" fmla="*/ 49 w 90"/>
                <a:gd name="T15" fmla="*/ 39 h 91"/>
                <a:gd name="T16" fmla="*/ 52 w 90"/>
                <a:gd name="T17" fmla="*/ 41 h 91"/>
                <a:gd name="T18" fmla="*/ 61 w 90"/>
                <a:gd name="T19" fmla="*/ 39 h 91"/>
                <a:gd name="T20" fmla="*/ 51 w 90"/>
                <a:gd name="T21" fmla="*/ 43 h 91"/>
                <a:gd name="T22" fmla="*/ 55 w 90"/>
                <a:gd name="T23" fmla="*/ 44 h 91"/>
                <a:gd name="T24" fmla="*/ 67 w 90"/>
                <a:gd name="T25" fmla="*/ 47 h 91"/>
                <a:gd name="T26" fmla="*/ 63 w 90"/>
                <a:gd name="T27" fmla="*/ 46 h 91"/>
                <a:gd name="T28" fmla="*/ 50 w 90"/>
                <a:gd name="T29" fmla="*/ 47 h 91"/>
                <a:gd name="T30" fmla="*/ 55 w 90"/>
                <a:gd name="T31" fmla="*/ 53 h 91"/>
                <a:gd name="T32" fmla="*/ 56 w 90"/>
                <a:gd name="T33" fmla="*/ 56 h 91"/>
                <a:gd name="T34" fmla="*/ 49 w 90"/>
                <a:gd name="T35" fmla="*/ 49 h 91"/>
                <a:gd name="T36" fmla="*/ 49 w 90"/>
                <a:gd name="T37" fmla="*/ 51 h 91"/>
                <a:gd name="T38" fmla="*/ 50 w 90"/>
                <a:gd name="T39" fmla="*/ 54 h 91"/>
                <a:gd name="T40" fmla="*/ 56 w 90"/>
                <a:gd name="T41" fmla="*/ 64 h 91"/>
                <a:gd name="T42" fmla="*/ 50 w 90"/>
                <a:gd name="T43" fmla="*/ 56 h 91"/>
                <a:gd name="T44" fmla="*/ 46 w 90"/>
                <a:gd name="T45" fmla="*/ 54 h 91"/>
                <a:gd name="T46" fmla="*/ 48 w 90"/>
                <a:gd name="T47" fmla="*/ 65 h 91"/>
                <a:gd name="T48" fmla="*/ 45 w 90"/>
                <a:gd name="T49" fmla="*/ 54 h 91"/>
                <a:gd name="T50" fmla="*/ 41 w 90"/>
                <a:gd name="T51" fmla="*/ 61 h 91"/>
                <a:gd name="T52" fmla="*/ 37 w 90"/>
                <a:gd name="T53" fmla="*/ 62 h 91"/>
                <a:gd name="T54" fmla="*/ 42 w 90"/>
                <a:gd name="T55" fmla="*/ 53 h 91"/>
                <a:gd name="T56" fmla="*/ 41 w 90"/>
                <a:gd name="T57" fmla="*/ 51 h 91"/>
                <a:gd name="T58" fmla="*/ 36 w 90"/>
                <a:gd name="T59" fmla="*/ 58 h 91"/>
                <a:gd name="T60" fmla="*/ 33 w 90"/>
                <a:gd name="T61" fmla="*/ 56 h 91"/>
                <a:gd name="T62" fmla="*/ 39 w 90"/>
                <a:gd name="T63" fmla="*/ 50 h 91"/>
                <a:gd name="T64" fmla="*/ 26 w 90"/>
                <a:gd name="T65" fmla="*/ 56 h 91"/>
                <a:gd name="T66" fmla="*/ 23 w 90"/>
                <a:gd name="T67" fmla="*/ 55 h 91"/>
                <a:gd name="T68" fmla="*/ 37 w 90"/>
                <a:gd name="T69" fmla="*/ 50 h 91"/>
                <a:gd name="T70" fmla="*/ 35 w 90"/>
                <a:gd name="T71" fmla="*/ 48 h 91"/>
                <a:gd name="T72" fmla="*/ 26 w 90"/>
                <a:gd name="T73" fmla="*/ 50 h 91"/>
                <a:gd name="T74" fmla="*/ 27 w 90"/>
                <a:gd name="T75" fmla="*/ 47 h 91"/>
                <a:gd name="T76" fmla="*/ 33 w 90"/>
                <a:gd name="T77" fmla="*/ 46 h 91"/>
                <a:gd name="T78" fmla="*/ 37 w 90"/>
                <a:gd name="T79" fmla="*/ 43 h 91"/>
                <a:gd name="T80" fmla="*/ 26 w 90"/>
                <a:gd name="T81" fmla="*/ 41 h 91"/>
                <a:gd name="T82" fmla="*/ 34 w 90"/>
                <a:gd name="T83" fmla="*/ 41 h 91"/>
                <a:gd name="T84" fmla="*/ 28 w 90"/>
                <a:gd name="T85" fmla="*/ 32 h 91"/>
                <a:gd name="T86" fmla="*/ 29 w 90"/>
                <a:gd name="T87" fmla="*/ 28 h 91"/>
                <a:gd name="T88" fmla="*/ 35 w 90"/>
                <a:gd name="T89" fmla="*/ 38 h 91"/>
                <a:gd name="T90" fmla="*/ 35 w 90"/>
                <a:gd name="T91" fmla="*/ 34 h 91"/>
                <a:gd name="T92" fmla="*/ 36 w 90"/>
                <a:gd name="T93" fmla="*/ 31 h 91"/>
                <a:gd name="T94" fmla="*/ 41 w 90"/>
                <a:gd name="T95" fmla="*/ 35 h 91"/>
                <a:gd name="T96" fmla="*/ 40 w 90"/>
                <a:gd name="T97" fmla="*/ 25 h 91"/>
                <a:gd name="T98" fmla="*/ 42 w 90"/>
                <a:gd name="T99" fmla="*/ 36 h 91"/>
                <a:gd name="T100" fmla="*/ 43 w 90"/>
                <a:gd name="T101" fmla="*/ 38 h 91"/>
                <a:gd name="T102" fmla="*/ 46 w 90"/>
                <a:gd name="T103" fmla="*/ 31 h 91"/>
                <a:gd name="T104" fmla="*/ 44 w 90"/>
                <a:gd name="T105" fmla="*/ 37 h 91"/>
                <a:gd name="T106" fmla="*/ 50 w 90"/>
                <a:gd name="T107" fmla="*/ 27 h 91"/>
                <a:gd name="T108" fmla="*/ 49 w 90"/>
                <a:gd name="T109" fmla="*/ 42 h 91"/>
                <a:gd name="T110" fmla="*/ 49 w 90"/>
                <a:gd name="T111" fmla="*/ 4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67"/>
                  </a:moveTo>
                  <a:cubicBezTo>
                    <a:pt x="77" y="69"/>
                    <a:pt x="85" y="66"/>
                    <a:pt x="87" y="51"/>
                  </a:cubicBezTo>
                  <a:cubicBezTo>
                    <a:pt x="90" y="33"/>
                    <a:pt x="77" y="29"/>
                    <a:pt x="65" y="31"/>
                  </a:cubicBezTo>
                  <a:cubicBezTo>
                    <a:pt x="71" y="20"/>
                    <a:pt x="72" y="7"/>
                    <a:pt x="54" y="3"/>
                  </a:cubicBezTo>
                  <a:cubicBezTo>
                    <a:pt x="42" y="0"/>
                    <a:pt x="36" y="5"/>
                    <a:pt x="33" y="12"/>
                  </a:cubicBezTo>
                  <a:cubicBezTo>
                    <a:pt x="27" y="8"/>
                    <a:pt x="19" y="8"/>
                    <a:pt x="12" y="17"/>
                  </a:cubicBezTo>
                  <a:cubicBezTo>
                    <a:pt x="3" y="27"/>
                    <a:pt x="5" y="35"/>
                    <a:pt x="11" y="40"/>
                  </a:cubicBezTo>
                  <a:cubicBezTo>
                    <a:pt x="4" y="44"/>
                    <a:pt x="0" y="52"/>
                    <a:pt x="5" y="63"/>
                  </a:cubicBezTo>
                  <a:cubicBezTo>
                    <a:pt x="12" y="78"/>
                    <a:pt x="23" y="77"/>
                    <a:pt x="31" y="71"/>
                  </a:cubicBezTo>
                  <a:cubicBezTo>
                    <a:pt x="32" y="82"/>
                    <a:pt x="37" y="91"/>
                    <a:pt x="53" y="88"/>
                  </a:cubicBezTo>
                  <a:cubicBezTo>
                    <a:pt x="67" y="85"/>
                    <a:pt x="70" y="76"/>
                    <a:pt x="68" y="67"/>
                  </a:cubicBezTo>
                  <a:close/>
                  <a:moveTo>
                    <a:pt x="51" y="23"/>
                  </a:moveTo>
                  <a:cubicBezTo>
                    <a:pt x="53" y="23"/>
                    <a:pt x="53" y="25"/>
                    <a:pt x="53" y="26"/>
                  </a:cubicBezTo>
                  <a:cubicBezTo>
                    <a:pt x="53" y="26"/>
                    <a:pt x="52" y="27"/>
                    <a:pt x="52" y="27"/>
                  </a:cubicBezTo>
                  <a:cubicBezTo>
                    <a:pt x="51" y="33"/>
                    <a:pt x="48" y="37"/>
                    <a:pt x="47" y="39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9" y="37"/>
                    <a:pt x="51" y="35"/>
                    <a:pt x="52" y="34"/>
                  </a:cubicBezTo>
                  <a:cubicBezTo>
                    <a:pt x="52" y="33"/>
                    <a:pt x="52" y="32"/>
                    <a:pt x="53" y="32"/>
                  </a:cubicBezTo>
                  <a:cubicBezTo>
                    <a:pt x="53" y="31"/>
                    <a:pt x="55" y="31"/>
                    <a:pt x="56" y="31"/>
                  </a:cubicBezTo>
                  <a:cubicBezTo>
                    <a:pt x="56" y="32"/>
                    <a:pt x="57" y="33"/>
                    <a:pt x="56" y="34"/>
                  </a:cubicBezTo>
                  <a:cubicBezTo>
                    <a:pt x="55" y="35"/>
                    <a:pt x="54" y="35"/>
                    <a:pt x="53" y="35"/>
                  </a:cubicBezTo>
                  <a:cubicBezTo>
                    <a:pt x="52" y="36"/>
                    <a:pt x="50" y="38"/>
                    <a:pt x="49" y="39"/>
                  </a:cubicBezTo>
                  <a:cubicBezTo>
                    <a:pt x="49" y="39"/>
                    <a:pt x="50" y="39"/>
                    <a:pt x="50" y="39"/>
                  </a:cubicBezTo>
                  <a:cubicBezTo>
                    <a:pt x="50" y="39"/>
                    <a:pt x="49" y="40"/>
                    <a:pt x="49" y="41"/>
                  </a:cubicBezTo>
                  <a:cubicBezTo>
                    <a:pt x="50" y="40"/>
                    <a:pt x="51" y="41"/>
                    <a:pt x="52" y="41"/>
                  </a:cubicBezTo>
                  <a:cubicBezTo>
                    <a:pt x="53" y="42"/>
                    <a:pt x="54" y="42"/>
                    <a:pt x="57" y="40"/>
                  </a:cubicBezTo>
                  <a:cubicBezTo>
                    <a:pt x="56" y="39"/>
                    <a:pt x="57" y="38"/>
                    <a:pt x="58" y="38"/>
                  </a:cubicBezTo>
                  <a:cubicBezTo>
                    <a:pt x="59" y="37"/>
                    <a:pt x="60" y="38"/>
                    <a:pt x="61" y="39"/>
                  </a:cubicBezTo>
                  <a:cubicBezTo>
                    <a:pt x="61" y="40"/>
                    <a:pt x="61" y="41"/>
                    <a:pt x="60" y="42"/>
                  </a:cubicBezTo>
                  <a:cubicBezTo>
                    <a:pt x="59" y="42"/>
                    <a:pt x="58" y="42"/>
                    <a:pt x="58" y="42"/>
                  </a:cubicBezTo>
                  <a:cubicBezTo>
                    <a:pt x="54" y="44"/>
                    <a:pt x="53" y="43"/>
                    <a:pt x="51" y="43"/>
                  </a:cubicBezTo>
                  <a:cubicBezTo>
                    <a:pt x="52" y="43"/>
                    <a:pt x="51" y="43"/>
                    <a:pt x="51" y="44"/>
                  </a:cubicBezTo>
                  <a:cubicBezTo>
                    <a:pt x="51" y="44"/>
                    <a:pt x="51" y="45"/>
                    <a:pt x="52" y="45"/>
                  </a:cubicBezTo>
                  <a:cubicBezTo>
                    <a:pt x="53" y="45"/>
                    <a:pt x="54" y="44"/>
                    <a:pt x="55" y="44"/>
                  </a:cubicBezTo>
                  <a:cubicBezTo>
                    <a:pt x="59" y="43"/>
                    <a:pt x="61" y="43"/>
                    <a:pt x="64" y="45"/>
                  </a:cubicBezTo>
                  <a:cubicBezTo>
                    <a:pt x="64" y="45"/>
                    <a:pt x="64" y="45"/>
                    <a:pt x="65" y="45"/>
                  </a:cubicBezTo>
                  <a:cubicBezTo>
                    <a:pt x="66" y="45"/>
                    <a:pt x="67" y="46"/>
                    <a:pt x="67" y="47"/>
                  </a:cubicBezTo>
                  <a:cubicBezTo>
                    <a:pt x="67" y="48"/>
                    <a:pt x="66" y="49"/>
                    <a:pt x="65" y="49"/>
                  </a:cubicBezTo>
                  <a:cubicBezTo>
                    <a:pt x="63" y="49"/>
                    <a:pt x="63" y="48"/>
                    <a:pt x="63" y="47"/>
                  </a:cubicBezTo>
                  <a:cubicBezTo>
                    <a:pt x="63" y="47"/>
                    <a:pt x="63" y="46"/>
                    <a:pt x="63" y="46"/>
                  </a:cubicBezTo>
                  <a:cubicBezTo>
                    <a:pt x="60" y="45"/>
                    <a:pt x="58" y="45"/>
                    <a:pt x="55" y="46"/>
                  </a:cubicBezTo>
                  <a:cubicBezTo>
                    <a:pt x="55" y="46"/>
                    <a:pt x="54" y="46"/>
                    <a:pt x="54" y="46"/>
                  </a:cubicBezTo>
                  <a:cubicBezTo>
                    <a:pt x="54" y="47"/>
                    <a:pt x="50" y="46"/>
                    <a:pt x="50" y="47"/>
                  </a:cubicBezTo>
                  <a:cubicBezTo>
                    <a:pt x="50" y="47"/>
                    <a:pt x="51" y="48"/>
                    <a:pt x="51" y="49"/>
                  </a:cubicBezTo>
                  <a:cubicBezTo>
                    <a:pt x="51" y="49"/>
                    <a:pt x="51" y="49"/>
                    <a:pt x="51" y="50"/>
                  </a:cubicBezTo>
                  <a:cubicBezTo>
                    <a:pt x="51" y="51"/>
                    <a:pt x="52" y="52"/>
                    <a:pt x="55" y="53"/>
                  </a:cubicBezTo>
                  <a:cubicBezTo>
                    <a:pt x="56" y="52"/>
                    <a:pt x="57" y="52"/>
                    <a:pt x="58" y="52"/>
                  </a:cubicBezTo>
                  <a:cubicBezTo>
                    <a:pt x="59" y="53"/>
                    <a:pt x="60" y="54"/>
                    <a:pt x="59" y="55"/>
                  </a:cubicBezTo>
                  <a:cubicBezTo>
                    <a:pt x="59" y="56"/>
                    <a:pt x="57" y="56"/>
                    <a:pt x="56" y="56"/>
                  </a:cubicBezTo>
                  <a:cubicBezTo>
                    <a:pt x="56" y="56"/>
                    <a:pt x="55" y="55"/>
                    <a:pt x="55" y="55"/>
                  </a:cubicBezTo>
                  <a:cubicBezTo>
                    <a:pt x="51" y="53"/>
                    <a:pt x="50" y="52"/>
                    <a:pt x="50" y="50"/>
                  </a:cubicBezTo>
                  <a:cubicBezTo>
                    <a:pt x="50" y="50"/>
                    <a:pt x="49" y="49"/>
                    <a:pt x="49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49"/>
                    <a:pt x="49" y="50"/>
                    <a:pt x="48" y="50"/>
                  </a:cubicBezTo>
                  <a:cubicBezTo>
                    <a:pt x="48" y="50"/>
                    <a:pt x="49" y="51"/>
                    <a:pt x="49" y="51"/>
                  </a:cubicBezTo>
                  <a:cubicBezTo>
                    <a:pt x="48" y="51"/>
                    <a:pt x="48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8" y="53"/>
                    <a:pt x="49" y="54"/>
                    <a:pt x="50" y="54"/>
                  </a:cubicBezTo>
                  <a:cubicBezTo>
                    <a:pt x="52" y="55"/>
                    <a:pt x="54" y="56"/>
                    <a:pt x="55" y="60"/>
                  </a:cubicBezTo>
                  <a:cubicBezTo>
                    <a:pt x="56" y="60"/>
                    <a:pt x="56" y="60"/>
                    <a:pt x="57" y="61"/>
                  </a:cubicBezTo>
                  <a:cubicBezTo>
                    <a:pt x="57" y="62"/>
                    <a:pt x="57" y="63"/>
                    <a:pt x="56" y="64"/>
                  </a:cubicBezTo>
                  <a:cubicBezTo>
                    <a:pt x="55" y="64"/>
                    <a:pt x="53" y="64"/>
                    <a:pt x="53" y="63"/>
                  </a:cubicBezTo>
                  <a:cubicBezTo>
                    <a:pt x="52" y="62"/>
                    <a:pt x="53" y="61"/>
                    <a:pt x="54" y="60"/>
                  </a:cubicBezTo>
                  <a:cubicBezTo>
                    <a:pt x="52" y="57"/>
                    <a:pt x="51" y="56"/>
                    <a:pt x="50" y="56"/>
                  </a:cubicBezTo>
                  <a:cubicBezTo>
                    <a:pt x="49" y="55"/>
                    <a:pt x="48" y="55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6" y="54"/>
                    <a:pt x="46" y="54"/>
                  </a:cubicBezTo>
                  <a:cubicBezTo>
                    <a:pt x="47" y="56"/>
                    <a:pt x="47" y="59"/>
                    <a:pt x="48" y="61"/>
                  </a:cubicBezTo>
                  <a:cubicBezTo>
                    <a:pt x="48" y="61"/>
                    <a:pt x="49" y="61"/>
                    <a:pt x="49" y="62"/>
                  </a:cubicBezTo>
                  <a:cubicBezTo>
                    <a:pt x="49" y="63"/>
                    <a:pt x="49" y="64"/>
                    <a:pt x="48" y="65"/>
                  </a:cubicBezTo>
                  <a:cubicBezTo>
                    <a:pt x="47" y="65"/>
                    <a:pt x="45" y="64"/>
                    <a:pt x="45" y="63"/>
                  </a:cubicBezTo>
                  <a:cubicBezTo>
                    <a:pt x="45" y="62"/>
                    <a:pt x="45" y="61"/>
                    <a:pt x="46" y="61"/>
                  </a:cubicBezTo>
                  <a:cubicBezTo>
                    <a:pt x="46" y="59"/>
                    <a:pt x="45" y="56"/>
                    <a:pt x="45" y="54"/>
                  </a:cubicBezTo>
                  <a:cubicBezTo>
                    <a:pt x="44" y="53"/>
                    <a:pt x="44" y="52"/>
                    <a:pt x="44" y="51"/>
                  </a:cubicBezTo>
                  <a:cubicBezTo>
                    <a:pt x="44" y="52"/>
                    <a:pt x="44" y="53"/>
                    <a:pt x="43" y="53"/>
                  </a:cubicBezTo>
                  <a:cubicBezTo>
                    <a:pt x="44" y="57"/>
                    <a:pt x="44" y="59"/>
                    <a:pt x="41" y="61"/>
                  </a:cubicBezTo>
                  <a:cubicBezTo>
                    <a:pt x="42" y="61"/>
                    <a:pt x="42" y="62"/>
                    <a:pt x="42" y="62"/>
                  </a:cubicBezTo>
                  <a:cubicBezTo>
                    <a:pt x="41" y="63"/>
                    <a:pt x="40" y="64"/>
                    <a:pt x="39" y="64"/>
                  </a:cubicBezTo>
                  <a:cubicBezTo>
                    <a:pt x="38" y="64"/>
                    <a:pt x="37" y="63"/>
                    <a:pt x="37" y="62"/>
                  </a:cubicBezTo>
                  <a:cubicBezTo>
                    <a:pt x="38" y="61"/>
                    <a:pt x="39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2" y="58"/>
                    <a:pt x="42" y="56"/>
                    <a:pt x="42" y="53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1" y="52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1"/>
                    <a:pt x="40" y="52"/>
                    <a:pt x="40" y="52"/>
                  </a:cubicBezTo>
                  <a:cubicBezTo>
                    <a:pt x="40" y="54"/>
                    <a:pt x="40" y="55"/>
                    <a:pt x="36" y="58"/>
                  </a:cubicBezTo>
                  <a:cubicBezTo>
                    <a:pt x="36" y="58"/>
                    <a:pt x="36" y="59"/>
                    <a:pt x="35" y="59"/>
                  </a:cubicBezTo>
                  <a:cubicBezTo>
                    <a:pt x="34" y="60"/>
                    <a:pt x="33" y="60"/>
                    <a:pt x="32" y="59"/>
                  </a:cubicBezTo>
                  <a:cubicBezTo>
                    <a:pt x="32" y="58"/>
                    <a:pt x="32" y="57"/>
                    <a:pt x="33" y="56"/>
                  </a:cubicBezTo>
                  <a:cubicBezTo>
                    <a:pt x="34" y="55"/>
                    <a:pt x="35" y="55"/>
                    <a:pt x="35" y="56"/>
                  </a:cubicBezTo>
                  <a:cubicBezTo>
                    <a:pt x="39" y="54"/>
                    <a:pt x="39" y="53"/>
                    <a:pt x="39" y="52"/>
                  </a:cubicBezTo>
                  <a:cubicBezTo>
                    <a:pt x="39" y="51"/>
                    <a:pt x="39" y="51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4"/>
                    <a:pt x="34" y="54"/>
                    <a:pt x="32" y="54"/>
                  </a:cubicBezTo>
                  <a:cubicBezTo>
                    <a:pt x="30" y="54"/>
                    <a:pt x="29" y="54"/>
                    <a:pt x="26" y="56"/>
                  </a:cubicBezTo>
                  <a:cubicBezTo>
                    <a:pt x="27" y="57"/>
                    <a:pt x="26" y="58"/>
                    <a:pt x="26" y="59"/>
                  </a:cubicBezTo>
                  <a:cubicBezTo>
                    <a:pt x="25" y="60"/>
                    <a:pt x="23" y="59"/>
                    <a:pt x="23" y="58"/>
                  </a:cubicBezTo>
                  <a:cubicBezTo>
                    <a:pt x="22" y="57"/>
                    <a:pt x="22" y="56"/>
                    <a:pt x="23" y="55"/>
                  </a:cubicBezTo>
                  <a:cubicBezTo>
                    <a:pt x="24" y="55"/>
                    <a:pt x="24" y="55"/>
                    <a:pt x="25" y="55"/>
                  </a:cubicBezTo>
                  <a:cubicBezTo>
                    <a:pt x="28" y="52"/>
                    <a:pt x="30" y="52"/>
                    <a:pt x="32" y="52"/>
                  </a:cubicBezTo>
                  <a:cubicBezTo>
                    <a:pt x="33" y="53"/>
                    <a:pt x="35" y="53"/>
                    <a:pt x="37" y="50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6" y="49"/>
                    <a:pt x="35" y="50"/>
                    <a:pt x="35" y="49"/>
                  </a:cubicBezTo>
                  <a:cubicBezTo>
                    <a:pt x="35" y="49"/>
                    <a:pt x="35" y="49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2" y="49"/>
                    <a:pt x="29" y="49"/>
                    <a:pt x="27" y="49"/>
                  </a:cubicBezTo>
                  <a:cubicBezTo>
                    <a:pt x="27" y="50"/>
                    <a:pt x="27" y="50"/>
                    <a:pt x="26" y="50"/>
                  </a:cubicBezTo>
                  <a:cubicBezTo>
                    <a:pt x="25" y="50"/>
                    <a:pt x="24" y="50"/>
                    <a:pt x="24" y="49"/>
                  </a:cubicBezTo>
                  <a:cubicBezTo>
                    <a:pt x="23" y="47"/>
                    <a:pt x="24" y="46"/>
                    <a:pt x="25" y="46"/>
                  </a:cubicBezTo>
                  <a:cubicBezTo>
                    <a:pt x="26" y="46"/>
                    <a:pt x="27" y="47"/>
                    <a:pt x="27" y="47"/>
                  </a:cubicBezTo>
                  <a:cubicBezTo>
                    <a:pt x="29" y="47"/>
                    <a:pt x="32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3" y="47"/>
                    <a:pt x="33" y="46"/>
                  </a:cubicBezTo>
                  <a:cubicBezTo>
                    <a:pt x="33" y="45"/>
                    <a:pt x="35" y="45"/>
                    <a:pt x="36" y="45"/>
                  </a:cubicBezTo>
                  <a:cubicBezTo>
                    <a:pt x="36" y="45"/>
                    <a:pt x="35" y="44"/>
                    <a:pt x="36" y="44"/>
                  </a:cubicBezTo>
                  <a:cubicBezTo>
                    <a:pt x="36" y="44"/>
                    <a:pt x="36" y="43"/>
                    <a:pt x="37" y="43"/>
                  </a:cubicBezTo>
                  <a:cubicBezTo>
                    <a:pt x="35" y="43"/>
                    <a:pt x="33" y="42"/>
                    <a:pt x="30" y="42"/>
                  </a:cubicBezTo>
                  <a:cubicBezTo>
                    <a:pt x="30" y="43"/>
                    <a:pt x="29" y="44"/>
                    <a:pt x="28" y="44"/>
                  </a:cubicBezTo>
                  <a:cubicBezTo>
                    <a:pt x="27" y="43"/>
                    <a:pt x="26" y="42"/>
                    <a:pt x="26" y="41"/>
                  </a:cubicBezTo>
                  <a:cubicBezTo>
                    <a:pt x="26" y="40"/>
                    <a:pt x="27" y="39"/>
                    <a:pt x="29" y="40"/>
                  </a:cubicBezTo>
                  <a:cubicBezTo>
                    <a:pt x="29" y="40"/>
                    <a:pt x="30" y="40"/>
                    <a:pt x="30" y="41"/>
                  </a:cubicBezTo>
                  <a:cubicBezTo>
                    <a:pt x="31" y="41"/>
                    <a:pt x="32" y="41"/>
                    <a:pt x="34" y="41"/>
                  </a:cubicBezTo>
                  <a:cubicBezTo>
                    <a:pt x="34" y="41"/>
                    <a:pt x="35" y="41"/>
                    <a:pt x="36" y="41"/>
                  </a:cubicBezTo>
                  <a:cubicBezTo>
                    <a:pt x="35" y="40"/>
                    <a:pt x="35" y="40"/>
                    <a:pt x="34" y="39"/>
                  </a:cubicBezTo>
                  <a:cubicBezTo>
                    <a:pt x="32" y="37"/>
                    <a:pt x="29" y="34"/>
                    <a:pt x="28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5" y="31"/>
                    <a:pt x="25" y="29"/>
                    <a:pt x="26" y="29"/>
                  </a:cubicBezTo>
                  <a:cubicBezTo>
                    <a:pt x="26" y="28"/>
                    <a:pt x="28" y="28"/>
                    <a:pt x="29" y="28"/>
                  </a:cubicBezTo>
                  <a:cubicBezTo>
                    <a:pt x="29" y="29"/>
                    <a:pt x="29" y="30"/>
                    <a:pt x="29" y="31"/>
                  </a:cubicBezTo>
                  <a:cubicBezTo>
                    <a:pt x="30" y="33"/>
                    <a:pt x="33" y="36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6" y="38"/>
                  </a:cubicBezTo>
                  <a:cubicBezTo>
                    <a:pt x="36" y="37"/>
                    <a:pt x="38" y="40"/>
                    <a:pt x="39" y="39"/>
                  </a:cubicBezTo>
                  <a:cubicBezTo>
                    <a:pt x="38" y="38"/>
                    <a:pt x="37" y="36"/>
                    <a:pt x="35" y="34"/>
                  </a:cubicBezTo>
                  <a:cubicBezTo>
                    <a:pt x="34" y="34"/>
                    <a:pt x="33" y="34"/>
                    <a:pt x="32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4" y="30"/>
                    <a:pt x="35" y="30"/>
                    <a:pt x="36" y="31"/>
                  </a:cubicBezTo>
                  <a:cubicBezTo>
                    <a:pt x="36" y="31"/>
                    <a:pt x="36" y="32"/>
                    <a:pt x="36" y="33"/>
                  </a:cubicBezTo>
                  <a:cubicBezTo>
                    <a:pt x="38" y="34"/>
                    <a:pt x="39" y="36"/>
                    <a:pt x="40" y="37"/>
                  </a:cubicBezTo>
                  <a:cubicBezTo>
                    <a:pt x="40" y="37"/>
                    <a:pt x="40" y="36"/>
                    <a:pt x="41" y="35"/>
                  </a:cubicBezTo>
                  <a:cubicBezTo>
                    <a:pt x="41" y="34"/>
                    <a:pt x="42" y="33"/>
                    <a:pt x="41" y="29"/>
                  </a:cubicBezTo>
                  <a:cubicBezTo>
                    <a:pt x="40" y="29"/>
                    <a:pt x="39" y="29"/>
                    <a:pt x="38" y="28"/>
                  </a:cubicBezTo>
                  <a:cubicBezTo>
                    <a:pt x="38" y="26"/>
                    <a:pt x="39" y="25"/>
                    <a:pt x="40" y="25"/>
                  </a:cubicBezTo>
                  <a:cubicBezTo>
                    <a:pt x="41" y="25"/>
                    <a:pt x="42" y="26"/>
                    <a:pt x="43" y="27"/>
                  </a:cubicBezTo>
                  <a:cubicBezTo>
                    <a:pt x="43" y="27"/>
                    <a:pt x="42" y="28"/>
                    <a:pt x="42" y="28"/>
                  </a:cubicBezTo>
                  <a:cubicBezTo>
                    <a:pt x="44" y="33"/>
                    <a:pt x="43" y="34"/>
                    <a:pt x="42" y="36"/>
                  </a:cubicBezTo>
                  <a:cubicBezTo>
                    <a:pt x="42" y="36"/>
                    <a:pt x="41" y="37"/>
                    <a:pt x="41" y="37"/>
                  </a:cubicBezTo>
                  <a:cubicBezTo>
                    <a:pt x="41" y="37"/>
                    <a:pt x="42" y="38"/>
                    <a:pt x="42" y="38"/>
                  </a:cubicBezTo>
                  <a:cubicBezTo>
                    <a:pt x="42" y="37"/>
                    <a:pt x="43" y="37"/>
                    <a:pt x="43" y="38"/>
                  </a:cubicBezTo>
                  <a:cubicBezTo>
                    <a:pt x="43" y="37"/>
                    <a:pt x="43" y="36"/>
                    <a:pt x="44" y="34"/>
                  </a:cubicBezTo>
                  <a:cubicBezTo>
                    <a:pt x="44" y="34"/>
                    <a:pt x="43" y="33"/>
                    <a:pt x="44" y="32"/>
                  </a:cubicBezTo>
                  <a:cubicBezTo>
                    <a:pt x="44" y="31"/>
                    <a:pt x="45" y="31"/>
                    <a:pt x="46" y="31"/>
                  </a:cubicBezTo>
                  <a:cubicBezTo>
                    <a:pt x="47" y="31"/>
                    <a:pt x="48" y="32"/>
                    <a:pt x="48" y="33"/>
                  </a:cubicBezTo>
                  <a:cubicBezTo>
                    <a:pt x="47" y="35"/>
                    <a:pt x="46" y="35"/>
                    <a:pt x="45" y="35"/>
                  </a:cubicBezTo>
                  <a:cubicBezTo>
                    <a:pt x="45" y="36"/>
                    <a:pt x="45" y="37"/>
                    <a:pt x="44" y="37"/>
                  </a:cubicBezTo>
                  <a:cubicBezTo>
                    <a:pt x="45" y="37"/>
                    <a:pt x="44" y="38"/>
                    <a:pt x="45" y="38"/>
                  </a:cubicBezTo>
                  <a:cubicBezTo>
                    <a:pt x="45" y="38"/>
                    <a:pt x="46" y="38"/>
                    <a:pt x="46" y="38"/>
                  </a:cubicBezTo>
                  <a:cubicBezTo>
                    <a:pt x="47" y="36"/>
                    <a:pt x="49" y="33"/>
                    <a:pt x="50" y="27"/>
                  </a:cubicBezTo>
                  <a:cubicBezTo>
                    <a:pt x="49" y="27"/>
                    <a:pt x="48" y="25"/>
                    <a:pt x="49" y="24"/>
                  </a:cubicBezTo>
                  <a:cubicBezTo>
                    <a:pt x="49" y="23"/>
                    <a:pt x="50" y="23"/>
                    <a:pt x="51" y="23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0" y="43"/>
                    <a:pt x="49" y="43"/>
                    <a:pt x="49" y="43"/>
                  </a:cubicBezTo>
                  <a:cubicBezTo>
                    <a:pt x="48" y="43"/>
                    <a:pt x="49" y="42"/>
                    <a:pt x="49" y="42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10409238" y="566738"/>
              <a:ext cx="323850" cy="328613"/>
            </a:xfrm>
            <a:custGeom>
              <a:avLst/>
              <a:gdLst>
                <a:gd name="T0" fmla="*/ 50 w 89"/>
                <a:gd name="T1" fmla="*/ 22 h 90"/>
                <a:gd name="T2" fmla="*/ 84 w 89"/>
                <a:gd name="T3" fmla="*/ 66 h 90"/>
                <a:gd name="T4" fmla="*/ 27 w 89"/>
                <a:gd name="T5" fmla="*/ 68 h 90"/>
                <a:gd name="T6" fmla="*/ 63 w 89"/>
                <a:gd name="T7" fmla="*/ 31 h 90"/>
                <a:gd name="T8" fmla="*/ 50 w 89"/>
                <a:gd name="T9" fmla="*/ 42 h 90"/>
                <a:gd name="T10" fmla="*/ 50 w 89"/>
                <a:gd name="T11" fmla="*/ 41 h 90"/>
                <a:gd name="T12" fmla="*/ 54 w 89"/>
                <a:gd name="T13" fmla="*/ 31 h 90"/>
                <a:gd name="T14" fmla="*/ 49 w 89"/>
                <a:gd name="T15" fmla="*/ 40 h 90"/>
                <a:gd name="T16" fmla="*/ 46 w 89"/>
                <a:gd name="T17" fmla="*/ 38 h 90"/>
                <a:gd name="T18" fmla="*/ 45 w 89"/>
                <a:gd name="T19" fmla="*/ 29 h 90"/>
                <a:gd name="T20" fmla="*/ 45 w 89"/>
                <a:gd name="T21" fmla="*/ 39 h 90"/>
                <a:gd name="T22" fmla="*/ 42 w 89"/>
                <a:gd name="T23" fmla="*/ 36 h 90"/>
                <a:gd name="T24" fmla="*/ 35 w 89"/>
                <a:gd name="T25" fmla="*/ 27 h 90"/>
                <a:gd name="T26" fmla="*/ 37 w 89"/>
                <a:gd name="T27" fmla="*/ 30 h 90"/>
                <a:gd name="T28" fmla="*/ 41 w 89"/>
                <a:gd name="T29" fmla="*/ 42 h 90"/>
                <a:gd name="T30" fmla="*/ 34 w 89"/>
                <a:gd name="T31" fmla="*/ 39 h 90"/>
                <a:gd name="T32" fmla="*/ 31 w 89"/>
                <a:gd name="T33" fmla="*/ 40 h 90"/>
                <a:gd name="T34" fmla="*/ 40 w 89"/>
                <a:gd name="T35" fmla="*/ 43 h 90"/>
                <a:gd name="T36" fmla="*/ 38 w 89"/>
                <a:gd name="T37" fmla="*/ 45 h 90"/>
                <a:gd name="T38" fmla="*/ 35 w 89"/>
                <a:gd name="T39" fmla="*/ 45 h 90"/>
                <a:gd name="T40" fmla="*/ 24 w 89"/>
                <a:gd name="T41" fmla="*/ 43 h 90"/>
                <a:gd name="T42" fmla="*/ 34 w 89"/>
                <a:gd name="T43" fmla="*/ 46 h 90"/>
                <a:gd name="T44" fmla="*/ 36 w 89"/>
                <a:gd name="T45" fmla="*/ 48 h 90"/>
                <a:gd name="T46" fmla="*/ 26 w 89"/>
                <a:gd name="T47" fmla="*/ 51 h 90"/>
                <a:gd name="T48" fmla="*/ 37 w 89"/>
                <a:gd name="T49" fmla="*/ 49 h 90"/>
                <a:gd name="T50" fmla="*/ 32 w 89"/>
                <a:gd name="T51" fmla="*/ 55 h 90"/>
                <a:gd name="T52" fmla="*/ 33 w 89"/>
                <a:gd name="T53" fmla="*/ 59 h 90"/>
                <a:gd name="T54" fmla="*/ 39 w 89"/>
                <a:gd name="T55" fmla="*/ 52 h 90"/>
                <a:gd name="T56" fmla="*/ 42 w 89"/>
                <a:gd name="T57" fmla="*/ 52 h 90"/>
                <a:gd name="T58" fmla="*/ 37 w 89"/>
                <a:gd name="T59" fmla="*/ 59 h 90"/>
                <a:gd name="T60" fmla="*/ 40 w 89"/>
                <a:gd name="T61" fmla="*/ 61 h 90"/>
                <a:gd name="T62" fmla="*/ 43 w 89"/>
                <a:gd name="T63" fmla="*/ 53 h 90"/>
                <a:gd name="T64" fmla="*/ 42 w 89"/>
                <a:gd name="T65" fmla="*/ 67 h 90"/>
                <a:gd name="T66" fmla="*/ 44 w 89"/>
                <a:gd name="T67" fmla="*/ 70 h 90"/>
                <a:gd name="T68" fmla="*/ 44 w 89"/>
                <a:gd name="T69" fmla="*/ 55 h 90"/>
                <a:gd name="T70" fmla="*/ 46 w 89"/>
                <a:gd name="T71" fmla="*/ 56 h 90"/>
                <a:gd name="T72" fmla="*/ 48 w 89"/>
                <a:gd name="T73" fmla="*/ 65 h 90"/>
                <a:gd name="T74" fmla="*/ 50 w 89"/>
                <a:gd name="T75" fmla="*/ 63 h 90"/>
                <a:gd name="T76" fmla="*/ 49 w 89"/>
                <a:gd name="T77" fmla="*/ 57 h 90"/>
                <a:gd name="T78" fmla="*/ 50 w 89"/>
                <a:gd name="T79" fmla="*/ 53 h 90"/>
                <a:gd name="T80" fmla="*/ 56 w 89"/>
                <a:gd name="T81" fmla="*/ 62 h 90"/>
                <a:gd name="T82" fmla="*/ 53 w 89"/>
                <a:gd name="T83" fmla="*/ 55 h 90"/>
                <a:gd name="T84" fmla="*/ 64 w 89"/>
                <a:gd name="T85" fmla="*/ 57 h 90"/>
                <a:gd name="T86" fmla="*/ 67 w 89"/>
                <a:gd name="T87" fmla="*/ 54 h 90"/>
                <a:gd name="T88" fmla="*/ 55 w 89"/>
                <a:gd name="T89" fmla="*/ 52 h 90"/>
                <a:gd name="T90" fmla="*/ 59 w 89"/>
                <a:gd name="T91" fmla="*/ 50 h 90"/>
                <a:gd name="T92" fmla="*/ 62 w 89"/>
                <a:gd name="T93" fmla="*/ 49 h 90"/>
                <a:gd name="T94" fmla="*/ 56 w 89"/>
                <a:gd name="T95" fmla="*/ 46 h 90"/>
                <a:gd name="T96" fmla="*/ 65 w 89"/>
                <a:gd name="T97" fmla="*/ 43 h 90"/>
                <a:gd name="T98" fmla="*/ 55 w 89"/>
                <a:gd name="T99" fmla="*/ 45 h 90"/>
                <a:gd name="T100" fmla="*/ 53 w 89"/>
                <a:gd name="T101" fmla="*/ 45 h 90"/>
                <a:gd name="T102" fmla="*/ 58 w 89"/>
                <a:gd name="T103" fmla="*/ 39 h 90"/>
                <a:gd name="T104" fmla="*/ 52 w 89"/>
                <a:gd name="T105" fmla="*/ 43 h 90"/>
                <a:gd name="T106" fmla="*/ 60 w 89"/>
                <a:gd name="T107" fmla="*/ 34 h 90"/>
                <a:gd name="T108" fmla="*/ 46 w 89"/>
                <a:gd name="T109" fmla="*/ 41 h 90"/>
                <a:gd name="T110" fmla="*/ 45 w 89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0">
                  <a:moveTo>
                    <a:pt x="16" y="33"/>
                  </a:moveTo>
                  <a:cubicBezTo>
                    <a:pt x="11" y="26"/>
                    <a:pt x="10" y="16"/>
                    <a:pt x="23" y="9"/>
                  </a:cubicBezTo>
                  <a:cubicBezTo>
                    <a:pt x="38" y="0"/>
                    <a:pt x="47" y="10"/>
                    <a:pt x="50" y="22"/>
                  </a:cubicBezTo>
                  <a:cubicBezTo>
                    <a:pt x="58" y="12"/>
                    <a:pt x="70" y="6"/>
                    <a:pt x="81" y="21"/>
                  </a:cubicBezTo>
                  <a:cubicBezTo>
                    <a:pt x="87" y="31"/>
                    <a:pt x="86" y="39"/>
                    <a:pt x="81" y="44"/>
                  </a:cubicBezTo>
                  <a:cubicBezTo>
                    <a:pt x="86" y="48"/>
                    <a:pt x="89" y="55"/>
                    <a:pt x="84" y="66"/>
                  </a:cubicBezTo>
                  <a:cubicBezTo>
                    <a:pt x="78" y="77"/>
                    <a:pt x="70" y="79"/>
                    <a:pt x="63" y="75"/>
                  </a:cubicBezTo>
                  <a:cubicBezTo>
                    <a:pt x="62" y="84"/>
                    <a:pt x="57" y="90"/>
                    <a:pt x="44" y="90"/>
                  </a:cubicBezTo>
                  <a:cubicBezTo>
                    <a:pt x="28" y="89"/>
                    <a:pt x="24" y="79"/>
                    <a:pt x="27" y="68"/>
                  </a:cubicBezTo>
                  <a:cubicBezTo>
                    <a:pt x="17" y="72"/>
                    <a:pt x="6" y="71"/>
                    <a:pt x="2" y="55"/>
                  </a:cubicBezTo>
                  <a:cubicBezTo>
                    <a:pt x="0" y="41"/>
                    <a:pt x="7" y="35"/>
                    <a:pt x="16" y="33"/>
                  </a:cubicBezTo>
                  <a:close/>
                  <a:moveTo>
                    <a:pt x="63" y="31"/>
                  </a:moveTo>
                  <a:cubicBezTo>
                    <a:pt x="62" y="30"/>
                    <a:pt x="61" y="30"/>
                    <a:pt x="60" y="31"/>
                  </a:cubicBezTo>
                  <a:cubicBezTo>
                    <a:pt x="59" y="31"/>
                    <a:pt x="59" y="32"/>
                    <a:pt x="59" y="33"/>
                  </a:cubicBezTo>
                  <a:cubicBezTo>
                    <a:pt x="54" y="36"/>
                    <a:pt x="51" y="39"/>
                    <a:pt x="50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0" y="42"/>
                    <a:pt x="50" y="42"/>
                    <a:pt x="50" y="41"/>
                  </a:cubicBezTo>
                  <a:cubicBezTo>
                    <a:pt x="51" y="39"/>
                    <a:pt x="52" y="36"/>
                    <a:pt x="53" y="34"/>
                  </a:cubicBezTo>
                  <a:cubicBezTo>
                    <a:pt x="53" y="34"/>
                    <a:pt x="54" y="34"/>
                    <a:pt x="54" y="33"/>
                  </a:cubicBezTo>
                  <a:cubicBezTo>
                    <a:pt x="55" y="32"/>
                    <a:pt x="55" y="31"/>
                    <a:pt x="54" y="31"/>
                  </a:cubicBezTo>
                  <a:cubicBezTo>
                    <a:pt x="53" y="30"/>
                    <a:pt x="51" y="30"/>
                    <a:pt x="51" y="31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1" y="36"/>
                    <a:pt x="50" y="38"/>
                    <a:pt x="49" y="40"/>
                  </a:cubicBezTo>
                  <a:cubicBezTo>
                    <a:pt x="49" y="40"/>
                    <a:pt x="49" y="39"/>
                    <a:pt x="49" y="39"/>
                  </a:cubicBezTo>
                  <a:cubicBezTo>
                    <a:pt x="48" y="39"/>
                    <a:pt x="48" y="40"/>
                    <a:pt x="48" y="41"/>
                  </a:cubicBezTo>
                  <a:cubicBezTo>
                    <a:pt x="47" y="39"/>
                    <a:pt x="47" y="39"/>
                    <a:pt x="46" y="38"/>
                  </a:cubicBezTo>
                  <a:cubicBezTo>
                    <a:pt x="45" y="38"/>
                    <a:pt x="44" y="37"/>
                    <a:pt x="45" y="33"/>
                  </a:cubicBezTo>
                  <a:cubicBezTo>
                    <a:pt x="46" y="33"/>
                    <a:pt x="47" y="32"/>
                    <a:pt x="47" y="31"/>
                  </a:cubicBezTo>
                  <a:cubicBezTo>
                    <a:pt x="47" y="30"/>
                    <a:pt x="46" y="29"/>
                    <a:pt x="45" y="29"/>
                  </a:cubicBezTo>
                  <a:cubicBezTo>
                    <a:pt x="43" y="29"/>
                    <a:pt x="43" y="30"/>
                    <a:pt x="43" y="31"/>
                  </a:cubicBezTo>
                  <a:cubicBezTo>
                    <a:pt x="43" y="32"/>
                    <a:pt x="43" y="32"/>
                    <a:pt x="43" y="33"/>
                  </a:cubicBezTo>
                  <a:cubicBezTo>
                    <a:pt x="43" y="37"/>
                    <a:pt x="44" y="38"/>
                    <a:pt x="45" y="39"/>
                  </a:cubicBezTo>
                  <a:cubicBezTo>
                    <a:pt x="44" y="39"/>
                    <a:pt x="44" y="40"/>
                    <a:pt x="43" y="40"/>
                  </a:cubicBezTo>
                  <a:cubicBezTo>
                    <a:pt x="43" y="40"/>
                    <a:pt x="43" y="40"/>
                    <a:pt x="43" y="39"/>
                  </a:cubicBezTo>
                  <a:cubicBezTo>
                    <a:pt x="42" y="38"/>
                    <a:pt x="42" y="37"/>
                    <a:pt x="42" y="36"/>
                  </a:cubicBezTo>
                  <a:cubicBezTo>
                    <a:pt x="41" y="32"/>
                    <a:pt x="41" y="30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7"/>
                    <a:pt x="36" y="26"/>
                    <a:pt x="35" y="27"/>
                  </a:cubicBezTo>
                  <a:cubicBezTo>
                    <a:pt x="34" y="27"/>
                    <a:pt x="33" y="28"/>
                    <a:pt x="34" y="29"/>
                  </a:cubicBezTo>
                  <a:cubicBezTo>
                    <a:pt x="34" y="30"/>
                    <a:pt x="35" y="31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40" y="31"/>
                    <a:pt x="40" y="33"/>
                    <a:pt x="41" y="37"/>
                  </a:cubicBezTo>
                  <a:cubicBezTo>
                    <a:pt x="41" y="37"/>
                    <a:pt x="41" y="38"/>
                    <a:pt x="41" y="38"/>
                  </a:cubicBezTo>
                  <a:cubicBezTo>
                    <a:pt x="40" y="38"/>
                    <a:pt x="42" y="42"/>
                    <a:pt x="41" y="42"/>
                  </a:cubicBezTo>
                  <a:cubicBezTo>
                    <a:pt x="41" y="42"/>
                    <a:pt x="40" y="41"/>
                    <a:pt x="39" y="42"/>
                  </a:cubicBezTo>
                  <a:cubicBezTo>
                    <a:pt x="39" y="42"/>
                    <a:pt x="39" y="42"/>
                    <a:pt x="38" y="42"/>
                  </a:cubicBezTo>
                  <a:cubicBezTo>
                    <a:pt x="37" y="42"/>
                    <a:pt x="36" y="42"/>
                    <a:pt x="34" y="39"/>
                  </a:cubicBezTo>
                  <a:cubicBezTo>
                    <a:pt x="34" y="39"/>
                    <a:pt x="34" y="37"/>
                    <a:pt x="33" y="37"/>
                  </a:cubicBezTo>
                  <a:cubicBezTo>
                    <a:pt x="33" y="36"/>
                    <a:pt x="31" y="36"/>
                    <a:pt x="30" y="37"/>
                  </a:cubicBezTo>
                  <a:cubicBezTo>
                    <a:pt x="30" y="37"/>
                    <a:pt x="30" y="39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5" y="44"/>
                    <a:pt x="37" y="44"/>
                    <a:pt x="39" y="43"/>
                  </a:cubicBezTo>
                  <a:cubicBezTo>
                    <a:pt x="39" y="43"/>
                    <a:pt x="39" y="43"/>
                    <a:pt x="40" y="43"/>
                  </a:cubicBezTo>
                  <a:cubicBezTo>
                    <a:pt x="40" y="43"/>
                    <a:pt x="40" y="44"/>
                    <a:pt x="40" y="44"/>
                  </a:cubicBezTo>
                  <a:cubicBezTo>
                    <a:pt x="40" y="44"/>
                    <a:pt x="39" y="44"/>
                    <a:pt x="40" y="45"/>
                  </a:cubicBezTo>
                  <a:cubicBezTo>
                    <a:pt x="39" y="45"/>
                    <a:pt x="39" y="45"/>
                    <a:pt x="38" y="45"/>
                  </a:cubicBezTo>
                  <a:cubicBezTo>
                    <a:pt x="38" y="45"/>
                    <a:pt x="39" y="45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6" y="46"/>
                    <a:pt x="36" y="46"/>
                    <a:pt x="35" y="45"/>
                  </a:cubicBezTo>
                  <a:cubicBezTo>
                    <a:pt x="33" y="43"/>
                    <a:pt x="32" y="42"/>
                    <a:pt x="28" y="42"/>
                  </a:cubicBezTo>
                  <a:cubicBezTo>
                    <a:pt x="27" y="42"/>
                    <a:pt x="27" y="41"/>
                    <a:pt x="26" y="41"/>
                  </a:cubicBezTo>
                  <a:cubicBezTo>
                    <a:pt x="25" y="41"/>
                    <a:pt x="24" y="42"/>
                    <a:pt x="24" y="43"/>
                  </a:cubicBezTo>
                  <a:cubicBezTo>
                    <a:pt x="24" y="44"/>
                    <a:pt x="25" y="45"/>
                    <a:pt x="26" y="45"/>
                  </a:cubicBezTo>
                  <a:cubicBezTo>
                    <a:pt x="27" y="45"/>
                    <a:pt x="28" y="45"/>
                    <a:pt x="28" y="44"/>
                  </a:cubicBezTo>
                  <a:cubicBezTo>
                    <a:pt x="31" y="43"/>
                    <a:pt x="33" y="45"/>
                    <a:pt x="34" y="46"/>
                  </a:cubicBezTo>
                  <a:cubicBezTo>
                    <a:pt x="34" y="46"/>
                    <a:pt x="35" y="47"/>
                    <a:pt x="36" y="47"/>
                  </a:cubicBezTo>
                  <a:cubicBezTo>
                    <a:pt x="36" y="47"/>
                    <a:pt x="36" y="47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4" y="48"/>
                    <a:pt x="31" y="49"/>
                    <a:pt x="30" y="50"/>
                  </a:cubicBezTo>
                  <a:cubicBezTo>
                    <a:pt x="29" y="49"/>
                    <a:pt x="29" y="49"/>
                    <a:pt x="28" y="49"/>
                  </a:cubicBezTo>
                  <a:cubicBezTo>
                    <a:pt x="27" y="49"/>
                    <a:pt x="26" y="50"/>
                    <a:pt x="26" y="51"/>
                  </a:cubicBezTo>
                  <a:cubicBezTo>
                    <a:pt x="26" y="52"/>
                    <a:pt x="27" y="53"/>
                    <a:pt x="28" y="53"/>
                  </a:cubicBezTo>
                  <a:cubicBezTo>
                    <a:pt x="29" y="53"/>
                    <a:pt x="30" y="52"/>
                    <a:pt x="30" y="51"/>
                  </a:cubicBezTo>
                  <a:cubicBezTo>
                    <a:pt x="32" y="50"/>
                    <a:pt x="34" y="50"/>
                    <a:pt x="37" y="49"/>
                  </a:cubicBezTo>
                  <a:cubicBezTo>
                    <a:pt x="38" y="49"/>
                    <a:pt x="39" y="49"/>
                    <a:pt x="40" y="49"/>
                  </a:cubicBezTo>
                  <a:cubicBezTo>
                    <a:pt x="39" y="50"/>
                    <a:pt x="38" y="50"/>
                    <a:pt x="38" y="50"/>
                  </a:cubicBezTo>
                  <a:cubicBezTo>
                    <a:pt x="35" y="52"/>
                    <a:pt x="33" y="52"/>
                    <a:pt x="32" y="55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0" y="56"/>
                    <a:pt x="29" y="57"/>
                    <a:pt x="30" y="58"/>
                  </a:cubicBezTo>
                  <a:cubicBezTo>
                    <a:pt x="30" y="59"/>
                    <a:pt x="32" y="60"/>
                    <a:pt x="33" y="59"/>
                  </a:cubicBezTo>
                  <a:cubicBezTo>
                    <a:pt x="34" y="59"/>
                    <a:pt x="34" y="57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4" y="53"/>
                    <a:pt x="36" y="53"/>
                    <a:pt x="39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1" y="53"/>
                    <a:pt x="40" y="53"/>
                  </a:cubicBezTo>
                  <a:cubicBezTo>
                    <a:pt x="39" y="53"/>
                    <a:pt x="37" y="54"/>
                    <a:pt x="37" y="59"/>
                  </a:cubicBezTo>
                  <a:cubicBezTo>
                    <a:pt x="36" y="59"/>
                    <a:pt x="36" y="60"/>
                    <a:pt x="36" y="60"/>
                  </a:cubicBezTo>
                  <a:cubicBezTo>
                    <a:pt x="36" y="61"/>
                    <a:pt x="36" y="63"/>
                    <a:pt x="37" y="63"/>
                  </a:cubicBezTo>
                  <a:cubicBezTo>
                    <a:pt x="39" y="63"/>
                    <a:pt x="40" y="62"/>
                    <a:pt x="40" y="61"/>
                  </a:cubicBezTo>
                  <a:cubicBezTo>
                    <a:pt x="40" y="60"/>
                    <a:pt x="40" y="59"/>
                    <a:pt x="39" y="59"/>
                  </a:cubicBezTo>
                  <a:cubicBezTo>
                    <a:pt x="39" y="55"/>
                    <a:pt x="40" y="55"/>
                    <a:pt x="41" y="54"/>
                  </a:cubicBezTo>
                  <a:cubicBezTo>
                    <a:pt x="42" y="54"/>
                    <a:pt x="42" y="53"/>
                    <a:pt x="43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0" y="58"/>
                    <a:pt x="41" y="59"/>
                    <a:pt x="42" y="61"/>
                  </a:cubicBezTo>
                  <a:cubicBezTo>
                    <a:pt x="43" y="63"/>
                    <a:pt x="44" y="64"/>
                    <a:pt x="42" y="67"/>
                  </a:cubicBezTo>
                  <a:cubicBezTo>
                    <a:pt x="41" y="67"/>
                    <a:pt x="40" y="68"/>
                    <a:pt x="40" y="69"/>
                  </a:cubicBezTo>
                  <a:cubicBezTo>
                    <a:pt x="40" y="70"/>
                    <a:pt x="40" y="71"/>
                    <a:pt x="41" y="72"/>
                  </a:cubicBezTo>
                  <a:cubicBezTo>
                    <a:pt x="43" y="72"/>
                    <a:pt x="44" y="71"/>
                    <a:pt x="44" y="70"/>
                  </a:cubicBezTo>
                  <a:cubicBezTo>
                    <a:pt x="44" y="69"/>
                    <a:pt x="44" y="69"/>
                    <a:pt x="44" y="68"/>
                  </a:cubicBezTo>
                  <a:cubicBezTo>
                    <a:pt x="45" y="64"/>
                    <a:pt x="44" y="62"/>
                    <a:pt x="43" y="61"/>
                  </a:cubicBezTo>
                  <a:cubicBezTo>
                    <a:pt x="43" y="59"/>
                    <a:pt x="42" y="58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7"/>
                    <a:pt x="45" y="57"/>
                  </a:cubicBezTo>
                  <a:cubicBezTo>
                    <a:pt x="46" y="57"/>
                    <a:pt x="46" y="56"/>
                    <a:pt x="46" y="56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9"/>
                    <a:pt x="48" y="62"/>
                    <a:pt x="48" y="63"/>
                  </a:cubicBezTo>
                  <a:cubicBezTo>
                    <a:pt x="48" y="64"/>
                    <a:pt x="48" y="65"/>
                    <a:pt x="48" y="65"/>
                  </a:cubicBezTo>
                  <a:cubicBezTo>
                    <a:pt x="48" y="66"/>
                    <a:pt x="49" y="67"/>
                    <a:pt x="50" y="67"/>
                  </a:cubicBezTo>
                  <a:cubicBezTo>
                    <a:pt x="51" y="67"/>
                    <a:pt x="52" y="66"/>
                    <a:pt x="52" y="64"/>
                  </a:cubicBezTo>
                  <a:cubicBezTo>
                    <a:pt x="52" y="64"/>
                    <a:pt x="51" y="63"/>
                    <a:pt x="50" y="63"/>
                  </a:cubicBezTo>
                  <a:cubicBezTo>
                    <a:pt x="49" y="61"/>
                    <a:pt x="48" y="59"/>
                    <a:pt x="48" y="56"/>
                  </a:cubicBezTo>
                  <a:cubicBezTo>
                    <a:pt x="47" y="56"/>
                    <a:pt x="47" y="56"/>
                    <a:pt x="47" y="55"/>
                  </a:cubicBezTo>
                  <a:cubicBezTo>
                    <a:pt x="48" y="56"/>
                    <a:pt x="48" y="58"/>
                    <a:pt x="49" y="57"/>
                  </a:cubicBezTo>
                  <a:cubicBezTo>
                    <a:pt x="50" y="57"/>
                    <a:pt x="49" y="55"/>
                    <a:pt x="49" y="54"/>
                  </a:cubicBezTo>
                  <a:cubicBezTo>
                    <a:pt x="49" y="54"/>
                    <a:pt x="50" y="55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4"/>
                    <a:pt x="52" y="56"/>
                    <a:pt x="54" y="58"/>
                  </a:cubicBezTo>
                  <a:cubicBezTo>
                    <a:pt x="53" y="59"/>
                    <a:pt x="53" y="60"/>
                    <a:pt x="53" y="61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7" y="61"/>
                    <a:pt x="57" y="60"/>
                    <a:pt x="57" y="59"/>
                  </a:cubicBezTo>
                  <a:cubicBezTo>
                    <a:pt x="56" y="58"/>
                    <a:pt x="56" y="58"/>
                    <a:pt x="55" y="58"/>
                  </a:cubicBezTo>
                  <a:cubicBezTo>
                    <a:pt x="54" y="57"/>
                    <a:pt x="54" y="56"/>
                    <a:pt x="53" y="55"/>
                  </a:cubicBezTo>
                  <a:cubicBezTo>
                    <a:pt x="53" y="54"/>
                    <a:pt x="52" y="53"/>
                    <a:pt x="53" y="52"/>
                  </a:cubicBezTo>
                  <a:cubicBezTo>
                    <a:pt x="53" y="53"/>
                    <a:pt x="54" y="53"/>
                    <a:pt x="55" y="53"/>
                  </a:cubicBezTo>
                  <a:cubicBezTo>
                    <a:pt x="58" y="55"/>
                    <a:pt x="61" y="56"/>
                    <a:pt x="64" y="57"/>
                  </a:cubicBezTo>
                  <a:cubicBezTo>
                    <a:pt x="64" y="57"/>
                    <a:pt x="64" y="58"/>
                    <a:pt x="65" y="58"/>
                  </a:cubicBezTo>
                  <a:cubicBezTo>
                    <a:pt x="66" y="59"/>
                    <a:pt x="67" y="58"/>
                    <a:pt x="68" y="57"/>
                  </a:cubicBezTo>
                  <a:cubicBezTo>
                    <a:pt x="68" y="56"/>
                    <a:pt x="68" y="55"/>
                    <a:pt x="67" y="54"/>
                  </a:cubicBezTo>
                  <a:cubicBezTo>
                    <a:pt x="66" y="54"/>
                    <a:pt x="65" y="54"/>
                    <a:pt x="64" y="55"/>
                  </a:cubicBezTo>
                  <a:cubicBezTo>
                    <a:pt x="62" y="55"/>
                    <a:pt x="59" y="53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6" y="51"/>
                    <a:pt x="53" y="50"/>
                    <a:pt x="53" y="49"/>
                  </a:cubicBezTo>
                  <a:cubicBezTo>
                    <a:pt x="55" y="49"/>
                    <a:pt x="57" y="50"/>
                    <a:pt x="59" y="50"/>
                  </a:cubicBezTo>
                  <a:cubicBezTo>
                    <a:pt x="59" y="52"/>
                    <a:pt x="60" y="53"/>
                    <a:pt x="61" y="53"/>
                  </a:cubicBezTo>
                  <a:cubicBezTo>
                    <a:pt x="62" y="53"/>
                    <a:pt x="63" y="52"/>
                    <a:pt x="63" y="51"/>
                  </a:cubicBezTo>
                  <a:cubicBezTo>
                    <a:pt x="64" y="50"/>
                    <a:pt x="63" y="49"/>
                    <a:pt x="62" y="49"/>
                  </a:cubicBezTo>
                  <a:cubicBezTo>
                    <a:pt x="61" y="49"/>
                    <a:pt x="60" y="49"/>
                    <a:pt x="60" y="49"/>
                  </a:cubicBezTo>
                  <a:cubicBezTo>
                    <a:pt x="58" y="48"/>
                    <a:pt x="56" y="48"/>
                    <a:pt x="54" y="48"/>
                  </a:cubicBezTo>
                  <a:cubicBezTo>
                    <a:pt x="55" y="47"/>
                    <a:pt x="55" y="47"/>
                    <a:pt x="56" y="46"/>
                  </a:cubicBezTo>
                  <a:cubicBezTo>
                    <a:pt x="57" y="45"/>
                    <a:pt x="58" y="44"/>
                    <a:pt x="61" y="43"/>
                  </a:cubicBezTo>
                  <a:cubicBezTo>
                    <a:pt x="62" y="44"/>
                    <a:pt x="63" y="45"/>
                    <a:pt x="64" y="45"/>
                  </a:cubicBezTo>
                  <a:cubicBezTo>
                    <a:pt x="65" y="45"/>
                    <a:pt x="66" y="44"/>
                    <a:pt x="65" y="43"/>
                  </a:cubicBezTo>
                  <a:cubicBezTo>
                    <a:pt x="65" y="41"/>
                    <a:pt x="64" y="41"/>
                    <a:pt x="63" y="41"/>
                  </a:cubicBezTo>
                  <a:cubicBezTo>
                    <a:pt x="62" y="41"/>
                    <a:pt x="62" y="41"/>
                    <a:pt x="62" y="42"/>
                  </a:cubicBezTo>
                  <a:cubicBezTo>
                    <a:pt x="57" y="42"/>
                    <a:pt x="56" y="44"/>
                    <a:pt x="55" y="45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3" y="46"/>
                    <a:pt x="53" y="46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4"/>
                    <a:pt x="54" y="44"/>
                    <a:pt x="56" y="42"/>
                  </a:cubicBezTo>
                  <a:cubicBezTo>
                    <a:pt x="56" y="43"/>
                    <a:pt x="57" y="42"/>
                    <a:pt x="57" y="42"/>
                  </a:cubicBezTo>
                  <a:cubicBezTo>
                    <a:pt x="58" y="41"/>
                    <a:pt x="58" y="40"/>
                    <a:pt x="58" y="39"/>
                  </a:cubicBezTo>
                  <a:cubicBezTo>
                    <a:pt x="57" y="38"/>
                    <a:pt x="56" y="38"/>
                    <a:pt x="55" y="39"/>
                  </a:cubicBezTo>
                  <a:cubicBezTo>
                    <a:pt x="54" y="39"/>
                    <a:pt x="54" y="41"/>
                    <a:pt x="54" y="42"/>
                  </a:cubicBezTo>
                  <a:cubicBezTo>
                    <a:pt x="54" y="42"/>
                    <a:pt x="53" y="43"/>
                    <a:pt x="52" y="43"/>
                  </a:cubicBezTo>
                  <a:cubicBezTo>
                    <a:pt x="52" y="43"/>
                    <a:pt x="52" y="44"/>
                    <a:pt x="51" y="43"/>
                  </a:cubicBezTo>
                  <a:cubicBezTo>
                    <a:pt x="51" y="43"/>
                    <a:pt x="51" y="43"/>
                    <a:pt x="51" y="42"/>
                  </a:cubicBezTo>
                  <a:cubicBezTo>
                    <a:pt x="53" y="40"/>
                    <a:pt x="55" y="37"/>
                    <a:pt x="60" y="34"/>
                  </a:cubicBezTo>
                  <a:cubicBezTo>
                    <a:pt x="61" y="35"/>
                    <a:pt x="62" y="35"/>
                    <a:pt x="63" y="34"/>
                  </a:cubicBezTo>
                  <a:cubicBezTo>
                    <a:pt x="64" y="33"/>
                    <a:pt x="64" y="32"/>
                    <a:pt x="63" y="31"/>
                  </a:cubicBezTo>
                  <a:close/>
                  <a:moveTo>
                    <a:pt x="46" y="41"/>
                  </a:moveTo>
                  <a:cubicBezTo>
                    <a:pt x="46" y="40"/>
                    <a:pt x="46" y="40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1"/>
                    <a:pt x="45" y="42"/>
                  </a:cubicBezTo>
                  <a:cubicBezTo>
                    <a:pt x="46" y="42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10634663" y="149225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 flipV="1">
              <a:off x="10634663" y="409575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 flipV="1">
              <a:off x="11204576" y="409575"/>
              <a:ext cx="0" cy="26987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 flipH="1">
              <a:off x="10634663" y="409575"/>
              <a:ext cx="5699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10780713" y="719138"/>
              <a:ext cx="1238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10904538" y="1492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10985501" y="6540500"/>
              <a:ext cx="328613" cy="325438"/>
            </a:xfrm>
            <a:custGeom>
              <a:avLst/>
              <a:gdLst>
                <a:gd name="T0" fmla="*/ 65 w 90"/>
                <a:gd name="T1" fmla="*/ 28 h 89"/>
                <a:gd name="T2" fmla="*/ 67 w 90"/>
                <a:gd name="T3" fmla="*/ 83 h 89"/>
                <a:gd name="T4" fmla="*/ 19 w 90"/>
                <a:gd name="T5" fmla="*/ 51 h 89"/>
                <a:gd name="T6" fmla="*/ 70 w 90"/>
                <a:gd name="T7" fmla="*/ 43 h 89"/>
                <a:gd name="T8" fmla="*/ 53 w 90"/>
                <a:gd name="T9" fmla="*/ 44 h 89"/>
                <a:gd name="T10" fmla="*/ 54 w 90"/>
                <a:gd name="T11" fmla="*/ 43 h 89"/>
                <a:gd name="T12" fmla="*/ 63 w 90"/>
                <a:gd name="T13" fmla="*/ 37 h 89"/>
                <a:gd name="T14" fmla="*/ 54 w 90"/>
                <a:gd name="T15" fmla="*/ 42 h 89"/>
                <a:gd name="T16" fmla="*/ 52 w 90"/>
                <a:gd name="T17" fmla="*/ 38 h 89"/>
                <a:gd name="T18" fmla="*/ 57 w 90"/>
                <a:gd name="T19" fmla="*/ 30 h 89"/>
                <a:gd name="T20" fmla="*/ 51 w 90"/>
                <a:gd name="T21" fmla="*/ 38 h 89"/>
                <a:gd name="T22" fmla="*/ 50 w 90"/>
                <a:gd name="T23" fmla="*/ 35 h 89"/>
                <a:gd name="T24" fmla="*/ 50 w 90"/>
                <a:gd name="T25" fmla="*/ 22 h 89"/>
                <a:gd name="T26" fmla="*/ 50 w 90"/>
                <a:gd name="T27" fmla="*/ 26 h 89"/>
                <a:gd name="T28" fmla="*/ 46 w 90"/>
                <a:gd name="T29" fmla="*/ 39 h 89"/>
                <a:gd name="T30" fmla="*/ 42 w 90"/>
                <a:gd name="T31" fmla="*/ 32 h 89"/>
                <a:gd name="T32" fmla="*/ 39 w 90"/>
                <a:gd name="T33" fmla="*/ 30 h 89"/>
                <a:gd name="T34" fmla="*/ 44 w 90"/>
                <a:gd name="T35" fmla="*/ 39 h 89"/>
                <a:gd name="T36" fmla="*/ 42 w 90"/>
                <a:gd name="T37" fmla="*/ 39 h 89"/>
                <a:gd name="T38" fmla="*/ 39 w 90"/>
                <a:gd name="T39" fmla="*/ 37 h 89"/>
                <a:gd name="T40" fmla="*/ 31 w 90"/>
                <a:gd name="T41" fmla="*/ 29 h 89"/>
                <a:gd name="T42" fmla="*/ 38 w 90"/>
                <a:gd name="T43" fmla="*/ 37 h 89"/>
                <a:gd name="T44" fmla="*/ 39 w 90"/>
                <a:gd name="T45" fmla="*/ 41 h 89"/>
                <a:gd name="T46" fmla="*/ 29 w 90"/>
                <a:gd name="T47" fmla="*/ 37 h 89"/>
                <a:gd name="T48" fmla="*/ 38 w 90"/>
                <a:gd name="T49" fmla="*/ 42 h 89"/>
                <a:gd name="T50" fmla="*/ 31 w 90"/>
                <a:gd name="T51" fmla="*/ 44 h 89"/>
                <a:gd name="T52" fmla="*/ 29 w 90"/>
                <a:gd name="T53" fmla="*/ 48 h 89"/>
                <a:gd name="T54" fmla="*/ 39 w 90"/>
                <a:gd name="T55" fmla="*/ 45 h 89"/>
                <a:gd name="T56" fmla="*/ 41 w 90"/>
                <a:gd name="T57" fmla="*/ 47 h 89"/>
                <a:gd name="T58" fmla="*/ 33 w 90"/>
                <a:gd name="T59" fmla="*/ 50 h 89"/>
                <a:gd name="T60" fmla="*/ 34 w 90"/>
                <a:gd name="T61" fmla="*/ 53 h 89"/>
                <a:gd name="T62" fmla="*/ 41 w 90"/>
                <a:gd name="T63" fmla="*/ 48 h 89"/>
                <a:gd name="T64" fmla="*/ 32 w 90"/>
                <a:gd name="T65" fmla="*/ 60 h 89"/>
                <a:gd name="T66" fmla="*/ 32 w 90"/>
                <a:gd name="T67" fmla="*/ 63 h 89"/>
                <a:gd name="T68" fmla="*/ 41 w 90"/>
                <a:gd name="T69" fmla="*/ 50 h 89"/>
                <a:gd name="T70" fmla="*/ 42 w 90"/>
                <a:gd name="T71" fmla="*/ 53 h 89"/>
                <a:gd name="T72" fmla="*/ 38 w 90"/>
                <a:gd name="T73" fmla="*/ 61 h 89"/>
                <a:gd name="T74" fmla="*/ 41 w 90"/>
                <a:gd name="T75" fmla="*/ 61 h 89"/>
                <a:gd name="T76" fmla="*/ 43 w 90"/>
                <a:gd name="T77" fmla="*/ 56 h 89"/>
                <a:gd name="T78" fmla="*/ 47 w 90"/>
                <a:gd name="T79" fmla="*/ 53 h 89"/>
                <a:gd name="T80" fmla="*/ 47 w 90"/>
                <a:gd name="T81" fmla="*/ 63 h 89"/>
                <a:gd name="T82" fmla="*/ 48 w 90"/>
                <a:gd name="T83" fmla="*/ 56 h 89"/>
                <a:gd name="T84" fmla="*/ 56 w 90"/>
                <a:gd name="T85" fmla="*/ 64 h 89"/>
                <a:gd name="T86" fmla="*/ 60 w 90"/>
                <a:gd name="T87" fmla="*/ 64 h 89"/>
                <a:gd name="T88" fmla="*/ 52 w 90"/>
                <a:gd name="T89" fmla="*/ 55 h 89"/>
                <a:gd name="T90" fmla="*/ 56 w 90"/>
                <a:gd name="T91" fmla="*/ 56 h 89"/>
                <a:gd name="T92" fmla="*/ 59 w 90"/>
                <a:gd name="T93" fmla="*/ 56 h 89"/>
                <a:gd name="T94" fmla="*/ 56 w 90"/>
                <a:gd name="T95" fmla="*/ 51 h 89"/>
                <a:gd name="T96" fmla="*/ 65 w 90"/>
                <a:gd name="T97" fmla="*/ 53 h 89"/>
                <a:gd name="T98" fmla="*/ 55 w 90"/>
                <a:gd name="T99" fmla="*/ 49 h 89"/>
                <a:gd name="T100" fmla="*/ 54 w 90"/>
                <a:gd name="T101" fmla="*/ 48 h 89"/>
                <a:gd name="T102" fmla="*/ 61 w 90"/>
                <a:gd name="T103" fmla="*/ 46 h 89"/>
                <a:gd name="T104" fmla="*/ 55 w 90"/>
                <a:gd name="T105" fmla="*/ 46 h 89"/>
                <a:gd name="T106" fmla="*/ 66 w 90"/>
                <a:gd name="T107" fmla="*/ 43 h 89"/>
                <a:gd name="T108" fmla="*/ 51 w 90"/>
                <a:gd name="T109" fmla="*/ 41 h 89"/>
                <a:gd name="T110" fmla="*/ 50 w 90"/>
                <a:gd name="T111" fmla="*/ 4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31" y="17"/>
                  </a:moveTo>
                  <a:cubicBezTo>
                    <a:pt x="31" y="8"/>
                    <a:pt x="36" y="0"/>
                    <a:pt x="50" y="1"/>
                  </a:cubicBezTo>
                  <a:cubicBezTo>
                    <a:pt x="69" y="3"/>
                    <a:pt x="70" y="16"/>
                    <a:pt x="65" y="28"/>
                  </a:cubicBezTo>
                  <a:cubicBezTo>
                    <a:pt x="77" y="24"/>
                    <a:pt x="90" y="27"/>
                    <a:pt x="90" y="45"/>
                  </a:cubicBezTo>
                  <a:cubicBezTo>
                    <a:pt x="90" y="57"/>
                    <a:pt x="84" y="62"/>
                    <a:pt x="77" y="63"/>
                  </a:cubicBezTo>
                  <a:cubicBezTo>
                    <a:pt x="79" y="70"/>
                    <a:pt x="77" y="77"/>
                    <a:pt x="67" y="83"/>
                  </a:cubicBezTo>
                  <a:cubicBezTo>
                    <a:pt x="55" y="89"/>
                    <a:pt x="48" y="85"/>
                    <a:pt x="44" y="78"/>
                  </a:cubicBezTo>
                  <a:cubicBezTo>
                    <a:pt x="38" y="84"/>
                    <a:pt x="30" y="87"/>
                    <a:pt x="20" y="79"/>
                  </a:cubicBezTo>
                  <a:cubicBezTo>
                    <a:pt x="7" y="69"/>
                    <a:pt x="11" y="59"/>
                    <a:pt x="19" y="51"/>
                  </a:cubicBezTo>
                  <a:cubicBezTo>
                    <a:pt x="8" y="49"/>
                    <a:pt x="0" y="41"/>
                    <a:pt x="7" y="26"/>
                  </a:cubicBezTo>
                  <a:cubicBezTo>
                    <a:pt x="13" y="13"/>
                    <a:pt x="22" y="13"/>
                    <a:pt x="31" y="17"/>
                  </a:cubicBezTo>
                  <a:close/>
                  <a:moveTo>
                    <a:pt x="70" y="43"/>
                  </a:moveTo>
                  <a:cubicBezTo>
                    <a:pt x="70" y="41"/>
                    <a:pt x="69" y="41"/>
                    <a:pt x="68" y="41"/>
                  </a:cubicBezTo>
                  <a:cubicBezTo>
                    <a:pt x="67" y="41"/>
                    <a:pt x="67" y="41"/>
                    <a:pt x="66" y="42"/>
                  </a:cubicBezTo>
                  <a:cubicBezTo>
                    <a:pt x="60" y="41"/>
                    <a:pt x="56" y="43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3" y="43"/>
                    <a:pt x="54" y="43"/>
                  </a:cubicBezTo>
                  <a:cubicBezTo>
                    <a:pt x="56" y="42"/>
                    <a:pt x="58" y="41"/>
                    <a:pt x="60" y="39"/>
                  </a:cubicBezTo>
                  <a:cubicBezTo>
                    <a:pt x="60" y="40"/>
                    <a:pt x="61" y="40"/>
                    <a:pt x="62" y="39"/>
                  </a:cubicBezTo>
                  <a:cubicBezTo>
                    <a:pt x="63" y="39"/>
                    <a:pt x="63" y="38"/>
                    <a:pt x="63" y="37"/>
                  </a:cubicBezTo>
                  <a:cubicBezTo>
                    <a:pt x="62" y="36"/>
                    <a:pt x="61" y="35"/>
                    <a:pt x="60" y="36"/>
                  </a:cubicBezTo>
                  <a:cubicBezTo>
                    <a:pt x="59" y="36"/>
                    <a:pt x="59" y="37"/>
                    <a:pt x="59" y="38"/>
                  </a:cubicBezTo>
                  <a:cubicBezTo>
                    <a:pt x="58" y="39"/>
                    <a:pt x="56" y="41"/>
                    <a:pt x="54" y="42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0"/>
                    <a:pt x="53" y="41"/>
                    <a:pt x="52" y="41"/>
                  </a:cubicBezTo>
                  <a:cubicBezTo>
                    <a:pt x="53" y="40"/>
                    <a:pt x="52" y="39"/>
                    <a:pt x="52" y="38"/>
                  </a:cubicBezTo>
                  <a:cubicBezTo>
                    <a:pt x="52" y="37"/>
                    <a:pt x="52" y="36"/>
                    <a:pt x="54" y="33"/>
                  </a:cubicBezTo>
                  <a:cubicBezTo>
                    <a:pt x="55" y="34"/>
                    <a:pt x="56" y="34"/>
                    <a:pt x="57" y="33"/>
                  </a:cubicBezTo>
                  <a:cubicBezTo>
                    <a:pt x="58" y="32"/>
                    <a:pt x="57" y="31"/>
                    <a:pt x="57" y="30"/>
                  </a:cubicBezTo>
                  <a:cubicBezTo>
                    <a:pt x="56" y="29"/>
                    <a:pt x="54" y="30"/>
                    <a:pt x="54" y="31"/>
                  </a:cubicBezTo>
                  <a:cubicBezTo>
                    <a:pt x="53" y="31"/>
                    <a:pt x="53" y="32"/>
                    <a:pt x="53" y="32"/>
                  </a:cubicBezTo>
                  <a:cubicBezTo>
                    <a:pt x="50" y="35"/>
                    <a:pt x="50" y="37"/>
                    <a:pt x="51" y="38"/>
                  </a:cubicBezTo>
                  <a:cubicBezTo>
                    <a:pt x="50" y="38"/>
                    <a:pt x="50" y="39"/>
                    <a:pt x="49" y="38"/>
                  </a:cubicBezTo>
                  <a:cubicBezTo>
                    <a:pt x="49" y="38"/>
                    <a:pt x="49" y="38"/>
                    <a:pt x="49" y="37"/>
                  </a:cubicBezTo>
                  <a:cubicBezTo>
                    <a:pt x="49" y="36"/>
                    <a:pt x="50" y="35"/>
                    <a:pt x="50" y="35"/>
                  </a:cubicBezTo>
                  <a:cubicBezTo>
                    <a:pt x="52" y="31"/>
                    <a:pt x="53" y="29"/>
                    <a:pt x="51" y="26"/>
                  </a:cubicBezTo>
                  <a:cubicBezTo>
                    <a:pt x="51" y="26"/>
                    <a:pt x="52" y="25"/>
                    <a:pt x="52" y="25"/>
                  </a:cubicBezTo>
                  <a:cubicBezTo>
                    <a:pt x="52" y="24"/>
                    <a:pt x="51" y="23"/>
                    <a:pt x="50" y="22"/>
                  </a:cubicBezTo>
                  <a:cubicBezTo>
                    <a:pt x="49" y="22"/>
                    <a:pt x="48" y="23"/>
                    <a:pt x="48" y="24"/>
                  </a:cubicBezTo>
                  <a:cubicBezTo>
                    <a:pt x="47" y="25"/>
                    <a:pt x="48" y="26"/>
                    <a:pt x="49" y="26"/>
                  </a:cubicBezTo>
                  <a:cubicBezTo>
                    <a:pt x="49" y="26"/>
                    <a:pt x="50" y="26"/>
                    <a:pt x="50" y="26"/>
                  </a:cubicBezTo>
                  <a:cubicBezTo>
                    <a:pt x="51" y="29"/>
                    <a:pt x="50" y="31"/>
                    <a:pt x="49" y="34"/>
                  </a:cubicBezTo>
                  <a:cubicBezTo>
                    <a:pt x="49" y="34"/>
                    <a:pt x="48" y="35"/>
                    <a:pt x="48" y="35"/>
                  </a:cubicBezTo>
                  <a:cubicBezTo>
                    <a:pt x="47" y="35"/>
                    <a:pt x="47" y="39"/>
                    <a:pt x="46" y="39"/>
                  </a:cubicBezTo>
                  <a:cubicBezTo>
                    <a:pt x="46" y="39"/>
                    <a:pt x="45" y="37"/>
                    <a:pt x="45" y="38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6"/>
                    <a:pt x="42" y="36"/>
                    <a:pt x="42" y="32"/>
                  </a:cubicBezTo>
                  <a:cubicBezTo>
                    <a:pt x="43" y="32"/>
                    <a:pt x="43" y="31"/>
                    <a:pt x="43" y="30"/>
                  </a:cubicBezTo>
                  <a:cubicBezTo>
                    <a:pt x="43" y="28"/>
                    <a:pt x="42" y="28"/>
                    <a:pt x="41" y="28"/>
                  </a:cubicBezTo>
                  <a:cubicBezTo>
                    <a:pt x="39" y="28"/>
                    <a:pt x="39" y="29"/>
                    <a:pt x="39" y="30"/>
                  </a:cubicBezTo>
                  <a:cubicBezTo>
                    <a:pt x="39" y="31"/>
                    <a:pt x="40" y="32"/>
                    <a:pt x="40" y="32"/>
                  </a:cubicBezTo>
                  <a:cubicBezTo>
                    <a:pt x="40" y="37"/>
                    <a:pt x="42" y="37"/>
                    <a:pt x="43" y="38"/>
                  </a:cubicBezTo>
                  <a:cubicBezTo>
                    <a:pt x="43" y="38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3" y="38"/>
                    <a:pt x="43" y="40"/>
                  </a:cubicBezTo>
                  <a:cubicBezTo>
                    <a:pt x="43" y="40"/>
                    <a:pt x="43" y="39"/>
                    <a:pt x="42" y="39"/>
                  </a:cubicBezTo>
                  <a:cubicBezTo>
                    <a:pt x="42" y="40"/>
                    <a:pt x="42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0" y="39"/>
                    <a:pt x="39" y="38"/>
                    <a:pt x="39" y="37"/>
                  </a:cubicBezTo>
                  <a:cubicBezTo>
                    <a:pt x="39" y="35"/>
                    <a:pt x="39" y="33"/>
                    <a:pt x="35" y="31"/>
                  </a:cubicBezTo>
                  <a:cubicBezTo>
                    <a:pt x="35" y="30"/>
                    <a:pt x="35" y="29"/>
                    <a:pt x="34" y="29"/>
                  </a:cubicBezTo>
                  <a:cubicBezTo>
                    <a:pt x="33" y="28"/>
                    <a:pt x="32" y="28"/>
                    <a:pt x="31" y="29"/>
                  </a:cubicBezTo>
                  <a:cubicBezTo>
                    <a:pt x="31" y="30"/>
                    <a:pt x="31" y="31"/>
                    <a:pt x="32" y="32"/>
                  </a:cubicBezTo>
                  <a:cubicBezTo>
                    <a:pt x="32" y="33"/>
                    <a:pt x="34" y="33"/>
                    <a:pt x="34" y="32"/>
                  </a:cubicBezTo>
                  <a:cubicBezTo>
                    <a:pt x="37" y="34"/>
                    <a:pt x="38" y="36"/>
                    <a:pt x="38" y="37"/>
                  </a:cubicBezTo>
                  <a:cubicBezTo>
                    <a:pt x="38" y="38"/>
                    <a:pt x="38" y="39"/>
                    <a:pt x="39" y="40"/>
                  </a:cubicBezTo>
                  <a:cubicBezTo>
                    <a:pt x="39" y="40"/>
                    <a:pt x="39" y="40"/>
                    <a:pt x="38" y="40"/>
                  </a:cubicBezTo>
                  <a:cubicBezTo>
                    <a:pt x="38" y="40"/>
                    <a:pt x="38" y="40"/>
                    <a:pt x="39" y="41"/>
                  </a:cubicBezTo>
                  <a:cubicBezTo>
                    <a:pt x="37" y="40"/>
                    <a:pt x="34" y="39"/>
                    <a:pt x="32" y="38"/>
                  </a:cubicBezTo>
                  <a:cubicBezTo>
                    <a:pt x="32" y="37"/>
                    <a:pt x="32" y="37"/>
                    <a:pt x="31" y="36"/>
                  </a:cubicBezTo>
                  <a:cubicBezTo>
                    <a:pt x="30" y="36"/>
                    <a:pt x="29" y="36"/>
                    <a:pt x="29" y="37"/>
                  </a:cubicBezTo>
                  <a:cubicBezTo>
                    <a:pt x="28" y="38"/>
                    <a:pt x="28" y="39"/>
                    <a:pt x="29" y="40"/>
                  </a:cubicBezTo>
                  <a:cubicBezTo>
                    <a:pt x="30" y="40"/>
                    <a:pt x="31" y="40"/>
                    <a:pt x="32" y="39"/>
                  </a:cubicBezTo>
                  <a:cubicBezTo>
                    <a:pt x="34" y="40"/>
                    <a:pt x="36" y="41"/>
                    <a:pt x="38" y="42"/>
                  </a:cubicBezTo>
                  <a:cubicBezTo>
                    <a:pt x="39" y="43"/>
                    <a:pt x="40" y="43"/>
                    <a:pt x="41" y="44"/>
                  </a:cubicBezTo>
                  <a:cubicBezTo>
                    <a:pt x="40" y="44"/>
                    <a:pt x="39" y="44"/>
                    <a:pt x="39" y="44"/>
                  </a:cubicBezTo>
                  <a:cubicBezTo>
                    <a:pt x="35" y="43"/>
                    <a:pt x="33" y="42"/>
                    <a:pt x="31" y="44"/>
                  </a:cubicBezTo>
                  <a:cubicBezTo>
                    <a:pt x="30" y="44"/>
                    <a:pt x="30" y="43"/>
                    <a:pt x="30" y="43"/>
                  </a:cubicBezTo>
                  <a:cubicBezTo>
                    <a:pt x="28" y="43"/>
                    <a:pt x="27" y="44"/>
                    <a:pt x="27" y="45"/>
                  </a:cubicBezTo>
                  <a:cubicBezTo>
                    <a:pt x="27" y="46"/>
                    <a:pt x="28" y="47"/>
                    <a:pt x="29" y="48"/>
                  </a:cubicBezTo>
                  <a:cubicBezTo>
                    <a:pt x="30" y="48"/>
                    <a:pt x="31" y="47"/>
                    <a:pt x="31" y="46"/>
                  </a:cubicBezTo>
                  <a:cubicBezTo>
                    <a:pt x="31" y="46"/>
                    <a:pt x="31" y="45"/>
                    <a:pt x="31" y="45"/>
                  </a:cubicBezTo>
                  <a:cubicBezTo>
                    <a:pt x="34" y="44"/>
                    <a:pt x="36" y="44"/>
                    <a:pt x="39" y="45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39" y="46"/>
                    <a:pt x="39" y="46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0" y="47"/>
                    <a:pt x="40" y="47"/>
                    <a:pt x="39" y="47"/>
                  </a:cubicBezTo>
                  <a:cubicBezTo>
                    <a:pt x="37" y="47"/>
                    <a:pt x="36" y="46"/>
                    <a:pt x="33" y="50"/>
                  </a:cubicBezTo>
                  <a:cubicBezTo>
                    <a:pt x="32" y="50"/>
                    <a:pt x="32" y="50"/>
                    <a:pt x="31" y="50"/>
                  </a:cubicBezTo>
                  <a:cubicBezTo>
                    <a:pt x="30" y="51"/>
                    <a:pt x="30" y="52"/>
                    <a:pt x="31" y="53"/>
                  </a:cubicBezTo>
                  <a:cubicBezTo>
                    <a:pt x="32" y="54"/>
                    <a:pt x="33" y="54"/>
                    <a:pt x="34" y="53"/>
                  </a:cubicBezTo>
                  <a:cubicBezTo>
                    <a:pt x="35" y="53"/>
                    <a:pt x="35" y="52"/>
                    <a:pt x="34" y="51"/>
                  </a:cubicBezTo>
                  <a:cubicBezTo>
                    <a:pt x="36" y="48"/>
                    <a:pt x="38" y="48"/>
                    <a:pt x="39" y="48"/>
                  </a:cubicBezTo>
                  <a:cubicBezTo>
                    <a:pt x="39" y="48"/>
                    <a:pt x="40" y="48"/>
                    <a:pt x="41" y="48"/>
                  </a:cubicBezTo>
                  <a:cubicBezTo>
                    <a:pt x="41" y="48"/>
                    <a:pt x="41" y="48"/>
                    <a:pt x="41" y="49"/>
                  </a:cubicBezTo>
                  <a:cubicBezTo>
                    <a:pt x="36" y="51"/>
                    <a:pt x="36" y="53"/>
                    <a:pt x="35" y="55"/>
                  </a:cubicBezTo>
                  <a:cubicBezTo>
                    <a:pt x="35" y="56"/>
                    <a:pt x="35" y="58"/>
                    <a:pt x="32" y="60"/>
                  </a:cubicBezTo>
                  <a:cubicBezTo>
                    <a:pt x="31" y="59"/>
                    <a:pt x="30" y="59"/>
                    <a:pt x="29" y="60"/>
                  </a:cubicBezTo>
                  <a:cubicBezTo>
                    <a:pt x="28" y="61"/>
                    <a:pt x="28" y="62"/>
                    <a:pt x="29" y="63"/>
                  </a:cubicBezTo>
                  <a:cubicBezTo>
                    <a:pt x="30" y="64"/>
                    <a:pt x="31" y="64"/>
                    <a:pt x="32" y="63"/>
                  </a:cubicBezTo>
                  <a:cubicBezTo>
                    <a:pt x="32" y="62"/>
                    <a:pt x="33" y="62"/>
                    <a:pt x="33" y="61"/>
                  </a:cubicBezTo>
                  <a:cubicBezTo>
                    <a:pt x="36" y="59"/>
                    <a:pt x="37" y="57"/>
                    <a:pt x="37" y="55"/>
                  </a:cubicBezTo>
                  <a:cubicBezTo>
                    <a:pt x="37" y="54"/>
                    <a:pt x="37" y="52"/>
                    <a:pt x="41" y="50"/>
                  </a:cubicBezTo>
                  <a:cubicBezTo>
                    <a:pt x="41" y="50"/>
                    <a:pt x="41" y="51"/>
                    <a:pt x="41" y="51"/>
                  </a:cubicBezTo>
                  <a:cubicBezTo>
                    <a:pt x="41" y="51"/>
                    <a:pt x="40" y="52"/>
                    <a:pt x="41" y="53"/>
                  </a:cubicBezTo>
                  <a:cubicBezTo>
                    <a:pt x="41" y="53"/>
                    <a:pt x="41" y="53"/>
                    <a:pt x="42" y="53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6"/>
                    <a:pt x="40" y="58"/>
                    <a:pt x="39" y="60"/>
                  </a:cubicBezTo>
                  <a:cubicBezTo>
                    <a:pt x="39" y="60"/>
                    <a:pt x="38" y="61"/>
                    <a:pt x="38" y="61"/>
                  </a:cubicBezTo>
                  <a:cubicBezTo>
                    <a:pt x="37" y="62"/>
                    <a:pt x="38" y="64"/>
                    <a:pt x="39" y="64"/>
                  </a:cubicBezTo>
                  <a:cubicBezTo>
                    <a:pt x="40" y="64"/>
                    <a:pt x="41" y="64"/>
                    <a:pt x="41" y="63"/>
                  </a:cubicBezTo>
                  <a:cubicBezTo>
                    <a:pt x="42" y="62"/>
                    <a:pt x="42" y="61"/>
                    <a:pt x="41" y="61"/>
                  </a:cubicBezTo>
                  <a:cubicBezTo>
                    <a:pt x="41" y="59"/>
                    <a:pt x="42" y="56"/>
                    <a:pt x="43" y="54"/>
                  </a:cubicBezTo>
                  <a:cubicBezTo>
                    <a:pt x="43" y="54"/>
                    <a:pt x="43" y="53"/>
                    <a:pt x="43" y="53"/>
                  </a:cubicBezTo>
                  <a:cubicBezTo>
                    <a:pt x="43" y="54"/>
                    <a:pt x="43" y="55"/>
                    <a:pt x="43" y="56"/>
                  </a:cubicBezTo>
                  <a:cubicBezTo>
                    <a:pt x="44" y="56"/>
                    <a:pt x="45" y="53"/>
                    <a:pt x="45" y="53"/>
                  </a:cubicBezTo>
                  <a:cubicBezTo>
                    <a:pt x="45" y="53"/>
                    <a:pt x="46" y="54"/>
                    <a:pt x="46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4"/>
                    <a:pt x="47" y="57"/>
                    <a:pt x="46" y="59"/>
                  </a:cubicBezTo>
                  <a:cubicBezTo>
                    <a:pt x="45" y="59"/>
                    <a:pt x="45" y="60"/>
                    <a:pt x="45" y="61"/>
                  </a:cubicBezTo>
                  <a:cubicBezTo>
                    <a:pt x="45" y="62"/>
                    <a:pt x="45" y="63"/>
                    <a:pt x="47" y="63"/>
                  </a:cubicBezTo>
                  <a:cubicBezTo>
                    <a:pt x="48" y="63"/>
                    <a:pt x="49" y="62"/>
                    <a:pt x="49" y="61"/>
                  </a:cubicBezTo>
                  <a:cubicBezTo>
                    <a:pt x="49" y="60"/>
                    <a:pt x="48" y="60"/>
                    <a:pt x="48" y="60"/>
                  </a:cubicBezTo>
                  <a:cubicBezTo>
                    <a:pt x="48" y="58"/>
                    <a:pt x="48" y="57"/>
                    <a:pt x="48" y="56"/>
                  </a:cubicBezTo>
                  <a:cubicBezTo>
                    <a:pt x="49" y="55"/>
                    <a:pt x="49" y="54"/>
                    <a:pt x="49" y="54"/>
                  </a:cubicBezTo>
                  <a:cubicBezTo>
                    <a:pt x="50" y="54"/>
                    <a:pt x="50" y="55"/>
                    <a:pt x="50" y="56"/>
                  </a:cubicBezTo>
                  <a:cubicBezTo>
                    <a:pt x="52" y="59"/>
                    <a:pt x="54" y="62"/>
                    <a:pt x="56" y="64"/>
                  </a:cubicBezTo>
                  <a:cubicBezTo>
                    <a:pt x="56" y="64"/>
                    <a:pt x="55" y="65"/>
                    <a:pt x="56" y="66"/>
                  </a:cubicBezTo>
                  <a:cubicBezTo>
                    <a:pt x="56" y="67"/>
                    <a:pt x="58" y="67"/>
                    <a:pt x="59" y="67"/>
                  </a:cubicBezTo>
                  <a:cubicBezTo>
                    <a:pt x="60" y="66"/>
                    <a:pt x="60" y="65"/>
                    <a:pt x="60" y="64"/>
                  </a:cubicBezTo>
                  <a:cubicBezTo>
                    <a:pt x="59" y="63"/>
                    <a:pt x="58" y="62"/>
                    <a:pt x="57" y="63"/>
                  </a:cubicBezTo>
                  <a:cubicBezTo>
                    <a:pt x="55" y="61"/>
                    <a:pt x="53" y="58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3" y="54"/>
                    <a:pt x="51" y="52"/>
                    <a:pt x="51" y="51"/>
                  </a:cubicBezTo>
                  <a:cubicBezTo>
                    <a:pt x="53" y="52"/>
                    <a:pt x="54" y="54"/>
                    <a:pt x="56" y="56"/>
                  </a:cubicBezTo>
                  <a:cubicBezTo>
                    <a:pt x="55" y="57"/>
                    <a:pt x="55" y="58"/>
                    <a:pt x="56" y="59"/>
                  </a:cubicBezTo>
                  <a:cubicBezTo>
                    <a:pt x="57" y="60"/>
                    <a:pt x="58" y="60"/>
                    <a:pt x="59" y="59"/>
                  </a:cubicBezTo>
                  <a:cubicBezTo>
                    <a:pt x="60" y="58"/>
                    <a:pt x="60" y="57"/>
                    <a:pt x="59" y="56"/>
                  </a:cubicBezTo>
                  <a:cubicBezTo>
                    <a:pt x="58" y="56"/>
                    <a:pt x="58" y="55"/>
                    <a:pt x="57" y="55"/>
                  </a:cubicBezTo>
                  <a:cubicBezTo>
                    <a:pt x="56" y="54"/>
                    <a:pt x="54" y="52"/>
                    <a:pt x="53" y="51"/>
                  </a:cubicBezTo>
                  <a:cubicBezTo>
                    <a:pt x="54" y="51"/>
                    <a:pt x="55" y="51"/>
                    <a:pt x="56" y="51"/>
                  </a:cubicBezTo>
                  <a:cubicBezTo>
                    <a:pt x="57" y="50"/>
                    <a:pt x="59" y="50"/>
                    <a:pt x="62" y="52"/>
                  </a:cubicBezTo>
                  <a:cubicBezTo>
                    <a:pt x="61" y="53"/>
                    <a:pt x="62" y="54"/>
                    <a:pt x="63" y="54"/>
                  </a:cubicBezTo>
                  <a:cubicBezTo>
                    <a:pt x="64" y="55"/>
                    <a:pt x="65" y="54"/>
                    <a:pt x="65" y="53"/>
                  </a:cubicBezTo>
                  <a:cubicBezTo>
                    <a:pt x="66" y="52"/>
                    <a:pt x="65" y="51"/>
                    <a:pt x="64" y="51"/>
                  </a:cubicBezTo>
                  <a:cubicBezTo>
                    <a:pt x="64" y="50"/>
                    <a:pt x="63" y="50"/>
                    <a:pt x="63" y="51"/>
                  </a:cubicBezTo>
                  <a:cubicBezTo>
                    <a:pt x="59" y="48"/>
                    <a:pt x="57" y="49"/>
                    <a:pt x="55" y="49"/>
                  </a:cubicBezTo>
                  <a:cubicBezTo>
                    <a:pt x="55" y="49"/>
                    <a:pt x="54" y="49"/>
                    <a:pt x="54" y="49"/>
                  </a:cubicBezTo>
                  <a:cubicBezTo>
                    <a:pt x="54" y="49"/>
                    <a:pt x="54" y="49"/>
                    <a:pt x="53" y="49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8"/>
                    <a:pt x="56" y="48"/>
                    <a:pt x="57" y="47"/>
                  </a:cubicBezTo>
                  <a:cubicBezTo>
                    <a:pt x="58" y="48"/>
                    <a:pt x="58" y="48"/>
                    <a:pt x="59" y="48"/>
                  </a:cubicBezTo>
                  <a:cubicBezTo>
                    <a:pt x="60" y="48"/>
                    <a:pt x="61" y="47"/>
                    <a:pt x="61" y="46"/>
                  </a:cubicBezTo>
                  <a:cubicBezTo>
                    <a:pt x="61" y="45"/>
                    <a:pt x="60" y="44"/>
                    <a:pt x="59" y="44"/>
                  </a:cubicBezTo>
                  <a:cubicBezTo>
                    <a:pt x="58" y="44"/>
                    <a:pt x="57" y="45"/>
                    <a:pt x="57" y="46"/>
                  </a:cubicBezTo>
                  <a:cubicBezTo>
                    <a:pt x="56" y="46"/>
                    <a:pt x="55" y="46"/>
                    <a:pt x="55" y="46"/>
                  </a:cubicBezTo>
                  <a:cubicBezTo>
                    <a:pt x="55" y="46"/>
                    <a:pt x="54" y="46"/>
                    <a:pt x="54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7" y="44"/>
                    <a:pt x="60" y="43"/>
                    <a:pt x="66" y="43"/>
                  </a:cubicBezTo>
                  <a:cubicBezTo>
                    <a:pt x="66" y="44"/>
                    <a:pt x="67" y="45"/>
                    <a:pt x="68" y="45"/>
                  </a:cubicBezTo>
                  <a:cubicBezTo>
                    <a:pt x="69" y="45"/>
                    <a:pt x="70" y="44"/>
                    <a:pt x="70" y="43"/>
                  </a:cubicBezTo>
                  <a:close/>
                  <a:moveTo>
                    <a:pt x="51" y="41"/>
                  </a:moveTo>
                  <a:cubicBezTo>
                    <a:pt x="51" y="40"/>
                    <a:pt x="51" y="39"/>
                    <a:pt x="51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9"/>
                    <a:pt x="50" y="40"/>
                    <a:pt x="50" y="41"/>
                  </a:cubicBezTo>
                  <a:cubicBezTo>
                    <a:pt x="50" y="41"/>
                    <a:pt x="50" y="41"/>
                    <a:pt x="51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10221913" y="6529388"/>
              <a:ext cx="328613" cy="331788"/>
            </a:xfrm>
            <a:custGeom>
              <a:avLst/>
              <a:gdLst>
                <a:gd name="T0" fmla="*/ 65 w 90"/>
                <a:gd name="T1" fmla="*/ 60 h 91"/>
                <a:gd name="T2" fmla="*/ 12 w 90"/>
                <a:gd name="T3" fmla="*/ 74 h 91"/>
                <a:gd name="T4" fmla="*/ 32 w 90"/>
                <a:gd name="T5" fmla="*/ 20 h 91"/>
                <a:gd name="T6" fmla="*/ 52 w 90"/>
                <a:gd name="T7" fmla="*/ 68 h 91"/>
                <a:gd name="T8" fmla="*/ 47 w 90"/>
                <a:gd name="T9" fmla="*/ 52 h 91"/>
                <a:gd name="T10" fmla="*/ 48 w 90"/>
                <a:gd name="T11" fmla="*/ 52 h 91"/>
                <a:gd name="T12" fmla="*/ 56 w 90"/>
                <a:gd name="T13" fmla="*/ 60 h 91"/>
                <a:gd name="T14" fmla="*/ 49 w 90"/>
                <a:gd name="T15" fmla="*/ 52 h 91"/>
                <a:gd name="T16" fmla="*/ 52 w 90"/>
                <a:gd name="T17" fmla="*/ 50 h 91"/>
                <a:gd name="T18" fmla="*/ 61 w 90"/>
                <a:gd name="T19" fmla="*/ 52 h 91"/>
                <a:gd name="T20" fmla="*/ 52 w 90"/>
                <a:gd name="T21" fmla="*/ 48 h 91"/>
                <a:gd name="T22" fmla="*/ 55 w 90"/>
                <a:gd name="T23" fmla="*/ 47 h 91"/>
                <a:gd name="T24" fmla="*/ 67 w 90"/>
                <a:gd name="T25" fmla="*/ 44 h 91"/>
                <a:gd name="T26" fmla="*/ 63 w 90"/>
                <a:gd name="T27" fmla="*/ 45 h 91"/>
                <a:gd name="T28" fmla="*/ 50 w 90"/>
                <a:gd name="T29" fmla="*/ 44 h 91"/>
                <a:gd name="T30" fmla="*/ 56 w 90"/>
                <a:gd name="T31" fmla="*/ 38 h 91"/>
                <a:gd name="T32" fmla="*/ 57 w 90"/>
                <a:gd name="T33" fmla="*/ 35 h 91"/>
                <a:gd name="T34" fmla="*/ 50 w 90"/>
                <a:gd name="T35" fmla="*/ 42 h 91"/>
                <a:gd name="T36" fmla="*/ 49 w 90"/>
                <a:gd name="T37" fmla="*/ 40 h 91"/>
                <a:gd name="T38" fmla="*/ 50 w 90"/>
                <a:gd name="T39" fmla="*/ 37 h 91"/>
                <a:gd name="T40" fmla="*/ 56 w 90"/>
                <a:gd name="T41" fmla="*/ 27 h 91"/>
                <a:gd name="T42" fmla="*/ 50 w 90"/>
                <a:gd name="T43" fmla="*/ 35 h 91"/>
                <a:gd name="T44" fmla="*/ 47 w 90"/>
                <a:gd name="T45" fmla="*/ 37 h 91"/>
                <a:gd name="T46" fmla="*/ 48 w 90"/>
                <a:gd name="T47" fmla="*/ 26 h 91"/>
                <a:gd name="T48" fmla="*/ 45 w 90"/>
                <a:gd name="T49" fmla="*/ 37 h 91"/>
                <a:gd name="T50" fmla="*/ 42 w 90"/>
                <a:gd name="T51" fmla="*/ 30 h 91"/>
                <a:gd name="T52" fmla="*/ 38 w 90"/>
                <a:gd name="T53" fmla="*/ 29 h 91"/>
                <a:gd name="T54" fmla="*/ 42 w 90"/>
                <a:gd name="T55" fmla="*/ 39 h 91"/>
                <a:gd name="T56" fmla="*/ 41 w 90"/>
                <a:gd name="T57" fmla="*/ 40 h 91"/>
                <a:gd name="T58" fmla="*/ 36 w 90"/>
                <a:gd name="T59" fmla="*/ 33 h 91"/>
                <a:gd name="T60" fmla="*/ 33 w 90"/>
                <a:gd name="T61" fmla="*/ 35 h 91"/>
                <a:gd name="T62" fmla="*/ 40 w 90"/>
                <a:gd name="T63" fmla="*/ 41 h 91"/>
                <a:gd name="T64" fmla="*/ 26 w 90"/>
                <a:gd name="T65" fmla="*/ 35 h 91"/>
                <a:gd name="T66" fmla="*/ 23 w 90"/>
                <a:gd name="T67" fmla="*/ 36 h 91"/>
                <a:gd name="T68" fmla="*/ 38 w 90"/>
                <a:gd name="T69" fmla="*/ 41 h 91"/>
                <a:gd name="T70" fmla="*/ 35 w 90"/>
                <a:gd name="T71" fmla="*/ 43 h 91"/>
                <a:gd name="T72" fmla="*/ 26 w 90"/>
                <a:gd name="T73" fmla="*/ 41 h 91"/>
                <a:gd name="T74" fmla="*/ 28 w 90"/>
                <a:gd name="T75" fmla="*/ 44 h 91"/>
                <a:gd name="T76" fmla="*/ 33 w 90"/>
                <a:gd name="T77" fmla="*/ 45 h 91"/>
                <a:gd name="T78" fmla="*/ 37 w 90"/>
                <a:gd name="T79" fmla="*/ 48 h 91"/>
                <a:gd name="T80" fmla="*/ 26 w 90"/>
                <a:gd name="T81" fmla="*/ 50 h 91"/>
                <a:gd name="T82" fmla="*/ 34 w 90"/>
                <a:gd name="T83" fmla="*/ 50 h 91"/>
                <a:gd name="T84" fmla="*/ 28 w 90"/>
                <a:gd name="T85" fmla="*/ 59 h 91"/>
                <a:gd name="T86" fmla="*/ 29 w 90"/>
                <a:gd name="T87" fmla="*/ 63 h 91"/>
                <a:gd name="T88" fmla="*/ 36 w 90"/>
                <a:gd name="T89" fmla="*/ 53 h 91"/>
                <a:gd name="T90" fmla="*/ 35 w 90"/>
                <a:gd name="T91" fmla="*/ 57 h 91"/>
                <a:gd name="T92" fmla="*/ 36 w 90"/>
                <a:gd name="T93" fmla="*/ 60 h 91"/>
                <a:gd name="T94" fmla="*/ 41 w 90"/>
                <a:gd name="T95" fmla="*/ 56 h 91"/>
                <a:gd name="T96" fmla="*/ 40 w 90"/>
                <a:gd name="T97" fmla="*/ 66 h 91"/>
                <a:gd name="T98" fmla="*/ 42 w 90"/>
                <a:gd name="T99" fmla="*/ 55 h 91"/>
                <a:gd name="T100" fmla="*/ 43 w 90"/>
                <a:gd name="T101" fmla="*/ 53 h 91"/>
                <a:gd name="T102" fmla="*/ 47 w 90"/>
                <a:gd name="T103" fmla="*/ 60 h 91"/>
                <a:gd name="T104" fmla="*/ 45 w 90"/>
                <a:gd name="T105" fmla="*/ 54 h 91"/>
                <a:gd name="T106" fmla="*/ 50 w 90"/>
                <a:gd name="T107" fmla="*/ 64 h 91"/>
                <a:gd name="T108" fmla="*/ 49 w 90"/>
                <a:gd name="T109" fmla="*/ 49 h 91"/>
                <a:gd name="T110" fmla="*/ 49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24"/>
                  </a:moveTo>
                  <a:cubicBezTo>
                    <a:pt x="77" y="22"/>
                    <a:pt x="86" y="25"/>
                    <a:pt x="88" y="40"/>
                  </a:cubicBezTo>
                  <a:cubicBezTo>
                    <a:pt x="90" y="58"/>
                    <a:pt x="77" y="62"/>
                    <a:pt x="65" y="60"/>
                  </a:cubicBezTo>
                  <a:cubicBezTo>
                    <a:pt x="71" y="71"/>
                    <a:pt x="72" y="84"/>
                    <a:pt x="54" y="88"/>
                  </a:cubicBezTo>
                  <a:cubicBezTo>
                    <a:pt x="42" y="91"/>
                    <a:pt x="36" y="86"/>
                    <a:pt x="34" y="79"/>
                  </a:cubicBezTo>
                  <a:cubicBezTo>
                    <a:pt x="27" y="83"/>
                    <a:pt x="20" y="83"/>
                    <a:pt x="12" y="74"/>
                  </a:cubicBezTo>
                  <a:cubicBezTo>
                    <a:pt x="4" y="64"/>
                    <a:pt x="5" y="56"/>
                    <a:pt x="11" y="51"/>
                  </a:cubicBezTo>
                  <a:cubicBezTo>
                    <a:pt x="4" y="47"/>
                    <a:pt x="0" y="40"/>
                    <a:pt x="5" y="28"/>
                  </a:cubicBezTo>
                  <a:cubicBezTo>
                    <a:pt x="12" y="13"/>
                    <a:pt x="23" y="14"/>
                    <a:pt x="32" y="20"/>
                  </a:cubicBezTo>
                  <a:cubicBezTo>
                    <a:pt x="32" y="9"/>
                    <a:pt x="38" y="0"/>
                    <a:pt x="54" y="3"/>
                  </a:cubicBezTo>
                  <a:cubicBezTo>
                    <a:pt x="68" y="6"/>
                    <a:pt x="70" y="15"/>
                    <a:pt x="68" y="24"/>
                  </a:cubicBezTo>
                  <a:close/>
                  <a:moveTo>
                    <a:pt x="52" y="68"/>
                  </a:moveTo>
                  <a:cubicBezTo>
                    <a:pt x="53" y="68"/>
                    <a:pt x="54" y="67"/>
                    <a:pt x="53" y="65"/>
                  </a:cubicBezTo>
                  <a:cubicBezTo>
                    <a:pt x="53" y="65"/>
                    <a:pt x="52" y="64"/>
                    <a:pt x="52" y="64"/>
                  </a:cubicBezTo>
                  <a:cubicBezTo>
                    <a:pt x="51" y="58"/>
                    <a:pt x="49" y="54"/>
                    <a:pt x="47" y="52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2"/>
                    <a:pt x="47" y="52"/>
                    <a:pt x="48" y="52"/>
                  </a:cubicBezTo>
                  <a:cubicBezTo>
                    <a:pt x="49" y="54"/>
                    <a:pt x="51" y="56"/>
                    <a:pt x="53" y="57"/>
                  </a:cubicBezTo>
                  <a:cubicBezTo>
                    <a:pt x="53" y="58"/>
                    <a:pt x="53" y="59"/>
                    <a:pt x="53" y="59"/>
                  </a:cubicBezTo>
                  <a:cubicBezTo>
                    <a:pt x="54" y="60"/>
                    <a:pt x="55" y="60"/>
                    <a:pt x="56" y="60"/>
                  </a:cubicBezTo>
                  <a:cubicBezTo>
                    <a:pt x="57" y="59"/>
                    <a:pt x="57" y="58"/>
                    <a:pt x="56" y="57"/>
                  </a:cubicBezTo>
                  <a:cubicBezTo>
                    <a:pt x="56" y="56"/>
                    <a:pt x="55" y="56"/>
                    <a:pt x="54" y="56"/>
                  </a:cubicBezTo>
                  <a:cubicBezTo>
                    <a:pt x="52" y="55"/>
                    <a:pt x="51" y="54"/>
                    <a:pt x="49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1"/>
                    <a:pt x="49" y="51"/>
                  </a:cubicBezTo>
                  <a:cubicBezTo>
                    <a:pt x="50" y="51"/>
                    <a:pt x="51" y="50"/>
                    <a:pt x="52" y="50"/>
                  </a:cubicBezTo>
                  <a:cubicBezTo>
                    <a:pt x="53" y="49"/>
                    <a:pt x="54" y="49"/>
                    <a:pt x="57" y="51"/>
                  </a:cubicBezTo>
                  <a:cubicBezTo>
                    <a:pt x="57" y="52"/>
                    <a:pt x="57" y="53"/>
                    <a:pt x="58" y="53"/>
                  </a:cubicBezTo>
                  <a:cubicBezTo>
                    <a:pt x="59" y="54"/>
                    <a:pt x="61" y="53"/>
                    <a:pt x="61" y="52"/>
                  </a:cubicBezTo>
                  <a:cubicBezTo>
                    <a:pt x="61" y="51"/>
                    <a:pt x="61" y="50"/>
                    <a:pt x="60" y="49"/>
                  </a:cubicBezTo>
                  <a:cubicBezTo>
                    <a:pt x="59" y="49"/>
                    <a:pt x="59" y="49"/>
                    <a:pt x="58" y="49"/>
                  </a:cubicBezTo>
                  <a:cubicBezTo>
                    <a:pt x="55" y="47"/>
                    <a:pt x="53" y="48"/>
                    <a:pt x="52" y="48"/>
                  </a:cubicBezTo>
                  <a:cubicBezTo>
                    <a:pt x="52" y="48"/>
                    <a:pt x="51" y="48"/>
                    <a:pt x="52" y="47"/>
                  </a:cubicBezTo>
                  <a:cubicBezTo>
                    <a:pt x="52" y="47"/>
                    <a:pt x="52" y="46"/>
                    <a:pt x="52" y="46"/>
                  </a:cubicBezTo>
                  <a:cubicBezTo>
                    <a:pt x="53" y="47"/>
                    <a:pt x="54" y="47"/>
                    <a:pt x="55" y="47"/>
                  </a:cubicBezTo>
                  <a:cubicBezTo>
                    <a:pt x="59" y="48"/>
                    <a:pt x="61" y="48"/>
                    <a:pt x="64" y="46"/>
                  </a:cubicBezTo>
                  <a:cubicBezTo>
                    <a:pt x="64" y="46"/>
                    <a:pt x="65" y="46"/>
                    <a:pt x="65" y="46"/>
                  </a:cubicBezTo>
                  <a:cubicBezTo>
                    <a:pt x="66" y="46"/>
                    <a:pt x="67" y="45"/>
                    <a:pt x="67" y="44"/>
                  </a:cubicBezTo>
                  <a:cubicBezTo>
                    <a:pt x="67" y="43"/>
                    <a:pt x="66" y="42"/>
                    <a:pt x="65" y="42"/>
                  </a:cubicBezTo>
                  <a:cubicBezTo>
                    <a:pt x="64" y="42"/>
                    <a:pt x="63" y="43"/>
                    <a:pt x="63" y="44"/>
                  </a:cubicBezTo>
                  <a:cubicBezTo>
                    <a:pt x="63" y="44"/>
                    <a:pt x="63" y="45"/>
                    <a:pt x="63" y="45"/>
                  </a:cubicBezTo>
                  <a:cubicBezTo>
                    <a:pt x="61" y="47"/>
                    <a:pt x="59" y="46"/>
                    <a:pt x="55" y="45"/>
                  </a:cubicBezTo>
                  <a:cubicBezTo>
                    <a:pt x="55" y="45"/>
                    <a:pt x="55" y="45"/>
                    <a:pt x="54" y="45"/>
                  </a:cubicBezTo>
                  <a:cubicBezTo>
                    <a:pt x="54" y="44"/>
                    <a:pt x="50" y="45"/>
                    <a:pt x="50" y="44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1" y="42"/>
                    <a:pt x="51" y="42"/>
                    <a:pt x="51" y="41"/>
                  </a:cubicBezTo>
                  <a:cubicBezTo>
                    <a:pt x="52" y="40"/>
                    <a:pt x="52" y="39"/>
                    <a:pt x="56" y="38"/>
                  </a:cubicBezTo>
                  <a:cubicBezTo>
                    <a:pt x="56" y="39"/>
                    <a:pt x="57" y="39"/>
                    <a:pt x="58" y="39"/>
                  </a:cubicBezTo>
                  <a:cubicBezTo>
                    <a:pt x="59" y="38"/>
                    <a:pt x="60" y="37"/>
                    <a:pt x="59" y="36"/>
                  </a:cubicBezTo>
                  <a:cubicBezTo>
                    <a:pt x="59" y="35"/>
                    <a:pt x="58" y="35"/>
                    <a:pt x="57" y="35"/>
                  </a:cubicBezTo>
                  <a:cubicBezTo>
                    <a:pt x="56" y="35"/>
                    <a:pt x="56" y="36"/>
                    <a:pt x="56" y="36"/>
                  </a:cubicBezTo>
                  <a:cubicBezTo>
                    <a:pt x="51" y="38"/>
                    <a:pt x="50" y="39"/>
                    <a:pt x="50" y="41"/>
                  </a:cubicBezTo>
                  <a:cubicBezTo>
                    <a:pt x="50" y="41"/>
                    <a:pt x="50" y="42"/>
                    <a:pt x="50" y="42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9" y="42"/>
                    <a:pt x="50" y="41"/>
                    <a:pt x="48" y="41"/>
                  </a:cubicBezTo>
                  <a:cubicBezTo>
                    <a:pt x="49" y="41"/>
                    <a:pt x="49" y="40"/>
                    <a:pt x="49" y="40"/>
                  </a:cubicBezTo>
                  <a:cubicBezTo>
                    <a:pt x="48" y="40"/>
                    <a:pt x="48" y="41"/>
                    <a:pt x="4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38"/>
                    <a:pt x="49" y="37"/>
                    <a:pt x="50" y="37"/>
                  </a:cubicBezTo>
                  <a:cubicBezTo>
                    <a:pt x="52" y="36"/>
                    <a:pt x="54" y="36"/>
                    <a:pt x="56" y="31"/>
                  </a:cubicBezTo>
                  <a:cubicBezTo>
                    <a:pt x="56" y="31"/>
                    <a:pt x="57" y="31"/>
                    <a:pt x="57" y="30"/>
                  </a:cubicBezTo>
                  <a:cubicBezTo>
                    <a:pt x="58" y="29"/>
                    <a:pt x="57" y="28"/>
                    <a:pt x="56" y="27"/>
                  </a:cubicBezTo>
                  <a:cubicBezTo>
                    <a:pt x="55" y="27"/>
                    <a:pt x="54" y="27"/>
                    <a:pt x="53" y="28"/>
                  </a:cubicBezTo>
                  <a:cubicBezTo>
                    <a:pt x="53" y="29"/>
                    <a:pt x="53" y="30"/>
                    <a:pt x="54" y="31"/>
                  </a:cubicBezTo>
                  <a:cubicBezTo>
                    <a:pt x="53" y="34"/>
                    <a:pt x="51" y="35"/>
                    <a:pt x="50" y="35"/>
                  </a:cubicBezTo>
                  <a:cubicBezTo>
                    <a:pt x="49" y="36"/>
                    <a:pt x="48" y="36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5"/>
                    <a:pt x="48" y="32"/>
                    <a:pt x="48" y="30"/>
                  </a:cubicBezTo>
                  <a:cubicBezTo>
                    <a:pt x="49" y="30"/>
                    <a:pt x="49" y="30"/>
                    <a:pt x="49" y="29"/>
                  </a:cubicBezTo>
                  <a:cubicBezTo>
                    <a:pt x="50" y="28"/>
                    <a:pt x="49" y="27"/>
                    <a:pt x="48" y="26"/>
                  </a:cubicBezTo>
                  <a:cubicBezTo>
                    <a:pt x="47" y="26"/>
                    <a:pt x="46" y="27"/>
                    <a:pt x="45" y="28"/>
                  </a:cubicBezTo>
                  <a:cubicBezTo>
                    <a:pt x="45" y="29"/>
                    <a:pt x="46" y="30"/>
                    <a:pt x="46" y="30"/>
                  </a:cubicBezTo>
                  <a:cubicBezTo>
                    <a:pt x="46" y="32"/>
                    <a:pt x="46" y="35"/>
                    <a:pt x="45" y="37"/>
                  </a:cubicBezTo>
                  <a:cubicBezTo>
                    <a:pt x="45" y="38"/>
                    <a:pt x="45" y="39"/>
                    <a:pt x="44" y="40"/>
                  </a:cubicBezTo>
                  <a:cubicBezTo>
                    <a:pt x="44" y="39"/>
                    <a:pt x="44" y="38"/>
                    <a:pt x="44" y="38"/>
                  </a:cubicBezTo>
                  <a:cubicBezTo>
                    <a:pt x="44" y="34"/>
                    <a:pt x="44" y="32"/>
                    <a:pt x="42" y="30"/>
                  </a:cubicBezTo>
                  <a:cubicBezTo>
                    <a:pt x="42" y="30"/>
                    <a:pt x="42" y="29"/>
                    <a:pt x="42" y="29"/>
                  </a:cubicBezTo>
                  <a:cubicBezTo>
                    <a:pt x="42" y="28"/>
                    <a:pt x="41" y="27"/>
                    <a:pt x="40" y="27"/>
                  </a:cubicBezTo>
                  <a:cubicBezTo>
                    <a:pt x="38" y="27"/>
                    <a:pt x="38" y="28"/>
                    <a:pt x="38" y="29"/>
                  </a:cubicBezTo>
                  <a:cubicBezTo>
                    <a:pt x="38" y="30"/>
                    <a:pt x="39" y="31"/>
                    <a:pt x="40" y="31"/>
                  </a:cubicBezTo>
                  <a:cubicBezTo>
                    <a:pt x="40" y="31"/>
                    <a:pt x="41" y="31"/>
                    <a:pt x="41" y="31"/>
                  </a:cubicBezTo>
                  <a:cubicBezTo>
                    <a:pt x="43" y="33"/>
                    <a:pt x="42" y="35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1" y="39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41" y="39"/>
                    <a:pt x="41" y="39"/>
                  </a:cubicBezTo>
                  <a:cubicBezTo>
                    <a:pt x="41" y="37"/>
                    <a:pt x="41" y="36"/>
                    <a:pt x="36" y="33"/>
                  </a:cubicBezTo>
                  <a:cubicBezTo>
                    <a:pt x="36" y="33"/>
                    <a:pt x="36" y="32"/>
                    <a:pt x="36" y="32"/>
                  </a:cubicBezTo>
                  <a:cubicBezTo>
                    <a:pt x="35" y="31"/>
                    <a:pt x="33" y="31"/>
                    <a:pt x="33" y="32"/>
                  </a:cubicBezTo>
                  <a:cubicBezTo>
                    <a:pt x="32" y="33"/>
                    <a:pt x="32" y="34"/>
                    <a:pt x="33" y="35"/>
                  </a:cubicBezTo>
                  <a:cubicBezTo>
                    <a:pt x="34" y="36"/>
                    <a:pt x="35" y="36"/>
                    <a:pt x="36" y="35"/>
                  </a:cubicBezTo>
                  <a:cubicBezTo>
                    <a:pt x="39" y="37"/>
                    <a:pt x="39" y="38"/>
                    <a:pt x="39" y="39"/>
                  </a:cubicBezTo>
                  <a:cubicBezTo>
                    <a:pt x="39" y="40"/>
                    <a:pt x="39" y="40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36" y="37"/>
                    <a:pt x="34" y="37"/>
                    <a:pt x="32" y="37"/>
                  </a:cubicBezTo>
                  <a:cubicBezTo>
                    <a:pt x="31" y="37"/>
                    <a:pt x="29" y="38"/>
                    <a:pt x="26" y="35"/>
                  </a:cubicBezTo>
                  <a:cubicBezTo>
                    <a:pt x="27" y="34"/>
                    <a:pt x="27" y="33"/>
                    <a:pt x="26" y="32"/>
                  </a:cubicBezTo>
                  <a:cubicBezTo>
                    <a:pt x="25" y="32"/>
                    <a:pt x="24" y="32"/>
                    <a:pt x="23" y="33"/>
                  </a:cubicBezTo>
                  <a:cubicBezTo>
                    <a:pt x="22" y="34"/>
                    <a:pt x="23" y="35"/>
                    <a:pt x="23" y="36"/>
                  </a:cubicBezTo>
                  <a:cubicBezTo>
                    <a:pt x="24" y="36"/>
                    <a:pt x="25" y="36"/>
                    <a:pt x="25" y="36"/>
                  </a:cubicBezTo>
                  <a:cubicBezTo>
                    <a:pt x="28" y="39"/>
                    <a:pt x="30" y="39"/>
                    <a:pt x="32" y="39"/>
                  </a:cubicBezTo>
                  <a:cubicBezTo>
                    <a:pt x="34" y="39"/>
                    <a:pt x="35" y="38"/>
                    <a:pt x="38" y="41"/>
                  </a:cubicBezTo>
                  <a:cubicBezTo>
                    <a:pt x="38" y="42"/>
                    <a:pt x="38" y="42"/>
                    <a:pt x="37" y="42"/>
                  </a:cubicBezTo>
                  <a:cubicBezTo>
                    <a:pt x="37" y="42"/>
                    <a:pt x="36" y="41"/>
                    <a:pt x="35" y="42"/>
                  </a:cubicBezTo>
                  <a:cubicBezTo>
                    <a:pt x="35" y="42"/>
                    <a:pt x="35" y="42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2" y="42"/>
                    <a:pt x="30" y="42"/>
                    <a:pt x="28" y="42"/>
                  </a:cubicBezTo>
                  <a:cubicBezTo>
                    <a:pt x="28" y="42"/>
                    <a:pt x="27" y="41"/>
                    <a:pt x="26" y="41"/>
                  </a:cubicBezTo>
                  <a:cubicBezTo>
                    <a:pt x="25" y="41"/>
                    <a:pt x="24" y="41"/>
                    <a:pt x="24" y="42"/>
                  </a:cubicBezTo>
                  <a:cubicBezTo>
                    <a:pt x="24" y="44"/>
                    <a:pt x="24" y="45"/>
                    <a:pt x="26" y="45"/>
                  </a:cubicBezTo>
                  <a:cubicBezTo>
                    <a:pt x="26" y="45"/>
                    <a:pt x="27" y="44"/>
                    <a:pt x="28" y="44"/>
                  </a:cubicBezTo>
                  <a:cubicBezTo>
                    <a:pt x="30" y="44"/>
                    <a:pt x="32" y="44"/>
                    <a:pt x="35" y="44"/>
                  </a:cubicBezTo>
                  <a:cubicBezTo>
                    <a:pt x="35" y="44"/>
                    <a:pt x="35" y="44"/>
                    <a:pt x="36" y="44"/>
                  </a:cubicBezTo>
                  <a:cubicBezTo>
                    <a:pt x="35" y="44"/>
                    <a:pt x="33" y="44"/>
                    <a:pt x="33" y="45"/>
                  </a:cubicBezTo>
                  <a:cubicBezTo>
                    <a:pt x="33" y="46"/>
                    <a:pt x="36" y="46"/>
                    <a:pt x="36" y="46"/>
                  </a:cubicBezTo>
                  <a:cubicBezTo>
                    <a:pt x="36" y="47"/>
                    <a:pt x="35" y="47"/>
                    <a:pt x="36" y="47"/>
                  </a:cubicBezTo>
                  <a:cubicBezTo>
                    <a:pt x="36" y="48"/>
                    <a:pt x="37" y="48"/>
                    <a:pt x="37" y="48"/>
                  </a:cubicBezTo>
                  <a:cubicBezTo>
                    <a:pt x="35" y="48"/>
                    <a:pt x="33" y="49"/>
                    <a:pt x="30" y="49"/>
                  </a:cubicBezTo>
                  <a:cubicBezTo>
                    <a:pt x="30" y="48"/>
                    <a:pt x="29" y="47"/>
                    <a:pt x="28" y="47"/>
                  </a:cubicBezTo>
                  <a:cubicBezTo>
                    <a:pt x="27" y="48"/>
                    <a:pt x="26" y="49"/>
                    <a:pt x="26" y="50"/>
                  </a:cubicBezTo>
                  <a:cubicBezTo>
                    <a:pt x="27" y="51"/>
                    <a:pt x="28" y="52"/>
                    <a:pt x="29" y="51"/>
                  </a:cubicBezTo>
                  <a:cubicBezTo>
                    <a:pt x="30" y="51"/>
                    <a:pt x="30" y="51"/>
                    <a:pt x="30" y="50"/>
                  </a:cubicBezTo>
                  <a:cubicBezTo>
                    <a:pt x="32" y="50"/>
                    <a:pt x="33" y="50"/>
                    <a:pt x="34" y="50"/>
                  </a:cubicBezTo>
                  <a:cubicBezTo>
                    <a:pt x="35" y="50"/>
                    <a:pt x="36" y="50"/>
                    <a:pt x="36" y="50"/>
                  </a:cubicBezTo>
                  <a:cubicBezTo>
                    <a:pt x="36" y="51"/>
                    <a:pt x="35" y="51"/>
                    <a:pt x="34" y="52"/>
                  </a:cubicBezTo>
                  <a:cubicBezTo>
                    <a:pt x="32" y="54"/>
                    <a:pt x="30" y="57"/>
                    <a:pt x="28" y="59"/>
                  </a:cubicBezTo>
                  <a:cubicBezTo>
                    <a:pt x="27" y="59"/>
                    <a:pt x="27" y="59"/>
                    <a:pt x="26" y="59"/>
                  </a:cubicBezTo>
                  <a:cubicBezTo>
                    <a:pt x="25" y="60"/>
                    <a:pt x="25" y="62"/>
                    <a:pt x="26" y="62"/>
                  </a:cubicBezTo>
                  <a:cubicBezTo>
                    <a:pt x="27" y="63"/>
                    <a:pt x="28" y="63"/>
                    <a:pt x="29" y="63"/>
                  </a:cubicBezTo>
                  <a:cubicBezTo>
                    <a:pt x="30" y="62"/>
                    <a:pt x="30" y="61"/>
                    <a:pt x="29" y="60"/>
                  </a:cubicBezTo>
                  <a:cubicBezTo>
                    <a:pt x="31" y="58"/>
                    <a:pt x="33" y="55"/>
                    <a:pt x="35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7" y="54"/>
                    <a:pt x="38" y="51"/>
                    <a:pt x="39" y="52"/>
                  </a:cubicBezTo>
                  <a:cubicBezTo>
                    <a:pt x="38" y="53"/>
                    <a:pt x="37" y="55"/>
                    <a:pt x="35" y="57"/>
                  </a:cubicBezTo>
                  <a:cubicBezTo>
                    <a:pt x="35" y="57"/>
                    <a:pt x="33" y="57"/>
                    <a:pt x="33" y="58"/>
                  </a:cubicBezTo>
                  <a:cubicBezTo>
                    <a:pt x="32" y="59"/>
                    <a:pt x="32" y="60"/>
                    <a:pt x="33" y="61"/>
                  </a:cubicBezTo>
                  <a:cubicBezTo>
                    <a:pt x="34" y="61"/>
                    <a:pt x="36" y="61"/>
                    <a:pt x="36" y="60"/>
                  </a:cubicBezTo>
                  <a:cubicBezTo>
                    <a:pt x="37" y="60"/>
                    <a:pt x="37" y="59"/>
                    <a:pt x="36" y="58"/>
                  </a:cubicBezTo>
                  <a:cubicBezTo>
                    <a:pt x="38" y="57"/>
                    <a:pt x="39" y="55"/>
                    <a:pt x="40" y="54"/>
                  </a:cubicBezTo>
                  <a:cubicBezTo>
                    <a:pt x="40" y="54"/>
                    <a:pt x="40" y="55"/>
                    <a:pt x="41" y="56"/>
                  </a:cubicBezTo>
                  <a:cubicBezTo>
                    <a:pt x="42" y="57"/>
                    <a:pt x="42" y="59"/>
                    <a:pt x="41" y="62"/>
                  </a:cubicBezTo>
                  <a:cubicBezTo>
                    <a:pt x="40" y="62"/>
                    <a:pt x="39" y="62"/>
                    <a:pt x="39" y="64"/>
                  </a:cubicBezTo>
                  <a:cubicBezTo>
                    <a:pt x="39" y="65"/>
                    <a:pt x="39" y="66"/>
                    <a:pt x="40" y="66"/>
                  </a:cubicBezTo>
                  <a:cubicBezTo>
                    <a:pt x="42" y="66"/>
                    <a:pt x="43" y="66"/>
                    <a:pt x="43" y="64"/>
                  </a:cubicBezTo>
                  <a:cubicBezTo>
                    <a:pt x="43" y="64"/>
                    <a:pt x="43" y="63"/>
                    <a:pt x="42" y="63"/>
                  </a:cubicBezTo>
                  <a:cubicBezTo>
                    <a:pt x="44" y="58"/>
                    <a:pt x="43" y="57"/>
                    <a:pt x="42" y="55"/>
                  </a:cubicBezTo>
                  <a:cubicBezTo>
                    <a:pt x="42" y="55"/>
                    <a:pt x="42" y="54"/>
                    <a:pt x="41" y="54"/>
                  </a:cubicBezTo>
                  <a:cubicBezTo>
                    <a:pt x="42" y="54"/>
                    <a:pt x="42" y="54"/>
                    <a:pt x="42" y="53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3" y="54"/>
                    <a:pt x="44" y="55"/>
                    <a:pt x="44" y="57"/>
                  </a:cubicBezTo>
                  <a:cubicBezTo>
                    <a:pt x="44" y="57"/>
                    <a:pt x="44" y="58"/>
                    <a:pt x="44" y="59"/>
                  </a:cubicBezTo>
                  <a:cubicBezTo>
                    <a:pt x="44" y="60"/>
                    <a:pt x="45" y="60"/>
                    <a:pt x="47" y="60"/>
                  </a:cubicBezTo>
                  <a:cubicBezTo>
                    <a:pt x="48" y="60"/>
                    <a:pt x="48" y="59"/>
                    <a:pt x="48" y="58"/>
                  </a:cubicBezTo>
                  <a:cubicBezTo>
                    <a:pt x="48" y="57"/>
                    <a:pt x="47" y="56"/>
                    <a:pt x="46" y="56"/>
                  </a:cubicBezTo>
                  <a:cubicBezTo>
                    <a:pt x="45" y="55"/>
                    <a:pt x="45" y="54"/>
                    <a:pt x="45" y="54"/>
                  </a:cubicBezTo>
                  <a:cubicBezTo>
                    <a:pt x="45" y="54"/>
                    <a:pt x="45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8" y="55"/>
                    <a:pt x="50" y="59"/>
                    <a:pt x="50" y="64"/>
                  </a:cubicBezTo>
                  <a:cubicBezTo>
                    <a:pt x="49" y="65"/>
                    <a:pt x="49" y="66"/>
                    <a:pt x="49" y="67"/>
                  </a:cubicBezTo>
                  <a:cubicBezTo>
                    <a:pt x="50" y="68"/>
                    <a:pt x="51" y="68"/>
                    <a:pt x="52" y="68"/>
                  </a:cubicBezTo>
                  <a:close/>
                  <a:moveTo>
                    <a:pt x="49" y="49"/>
                  </a:moveTo>
                  <a:cubicBezTo>
                    <a:pt x="50" y="49"/>
                    <a:pt x="51" y="49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49" y="48"/>
                    <a:pt x="49" y="48"/>
                  </a:cubicBezTo>
                  <a:cubicBezTo>
                    <a:pt x="49" y="48"/>
                    <a:pt x="49" y="49"/>
                    <a:pt x="49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10988676" y="5759450"/>
              <a:ext cx="328613" cy="331788"/>
            </a:xfrm>
            <a:custGeom>
              <a:avLst/>
              <a:gdLst>
                <a:gd name="T0" fmla="*/ 65 w 90"/>
                <a:gd name="T1" fmla="*/ 60 h 91"/>
                <a:gd name="T2" fmla="*/ 12 w 90"/>
                <a:gd name="T3" fmla="*/ 74 h 91"/>
                <a:gd name="T4" fmla="*/ 31 w 90"/>
                <a:gd name="T5" fmla="*/ 20 h 91"/>
                <a:gd name="T6" fmla="*/ 51 w 90"/>
                <a:gd name="T7" fmla="*/ 68 h 91"/>
                <a:gd name="T8" fmla="*/ 47 w 90"/>
                <a:gd name="T9" fmla="*/ 52 h 91"/>
                <a:gd name="T10" fmla="*/ 47 w 90"/>
                <a:gd name="T11" fmla="*/ 53 h 91"/>
                <a:gd name="T12" fmla="*/ 56 w 90"/>
                <a:gd name="T13" fmla="*/ 60 h 91"/>
                <a:gd name="T14" fmla="*/ 49 w 90"/>
                <a:gd name="T15" fmla="*/ 52 h 91"/>
                <a:gd name="T16" fmla="*/ 52 w 90"/>
                <a:gd name="T17" fmla="*/ 50 h 91"/>
                <a:gd name="T18" fmla="*/ 61 w 90"/>
                <a:gd name="T19" fmla="*/ 52 h 91"/>
                <a:gd name="T20" fmla="*/ 51 w 90"/>
                <a:gd name="T21" fmla="*/ 48 h 91"/>
                <a:gd name="T22" fmla="*/ 55 w 90"/>
                <a:gd name="T23" fmla="*/ 47 h 91"/>
                <a:gd name="T24" fmla="*/ 67 w 90"/>
                <a:gd name="T25" fmla="*/ 44 h 91"/>
                <a:gd name="T26" fmla="*/ 63 w 90"/>
                <a:gd name="T27" fmla="*/ 45 h 91"/>
                <a:gd name="T28" fmla="*/ 50 w 90"/>
                <a:gd name="T29" fmla="*/ 44 h 91"/>
                <a:gd name="T30" fmla="*/ 55 w 90"/>
                <a:gd name="T31" fmla="*/ 38 h 91"/>
                <a:gd name="T32" fmla="*/ 56 w 90"/>
                <a:gd name="T33" fmla="*/ 35 h 91"/>
                <a:gd name="T34" fmla="*/ 49 w 90"/>
                <a:gd name="T35" fmla="*/ 42 h 91"/>
                <a:gd name="T36" fmla="*/ 49 w 90"/>
                <a:gd name="T37" fmla="*/ 41 h 91"/>
                <a:gd name="T38" fmla="*/ 50 w 90"/>
                <a:gd name="T39" fmla="*/ 37 h 91"/>
                <a:gd name="T40" fmla="*/ 56 w 90"/>
                <a:gd name="T41" fmla="*/ 28 h 91"/>
                <a:gd name="T42" fmla="*/ 50 w 90"/>
                <a:gd name="T43" fmla="*/ 36 h 91"/>
                <a:gd name="T44" fmla="*/ 46 w 90"/>
                <a:gd name="T45" fmla="*/ 37 h 91"/>
                <a:gd name="T46" fmla="*/ 48 w 90"/>
                <a:gd name="T47" fmla="*/ 27 h 91"/>
                <a:gd name="T48" fmla="*/ 45 w 90"/>
                <a:gd name="T49" fmla="*/ 37 h 91"/>
                <a:gd name="T50" fmla="*/ 41 w 90"/>
                <a:gd name="T51" fmla="*/ 30 h 91"/>
                <a:gd name="T52" fmla="*/ 37 w 90"/>
                <a:gd name="T53" fmla="*/ 30 h 91"/>
                <a:gd name="T54" fmla="*/ 42 w 90"/>
                <a:gd name="T55" fmla="*/ 39 h 91"/>
                <a:gd name="T56" fmla="*/ 41 w 90"/>
                <a:gd name="T57" fmla="*/ 41 h 91"/>
                <a:gd name="T58" fmla="*/ 36 w 90"/>
                <a:gd name="T59" fmla="*/ 34 h 91"/>
                <a:gd name="T60" fmla="*/ 33 w 90"/>
                <a:gd name="T61" fmla="*/ 35 h 91"/>
                <a:gd name="T62" fmla="*/ 39 w 90"/>
                <a:gd name="T63" fmla="*/ 41 h 91"/>
                <a:gd name="T64" fmla="*/ 26 w 90"/>
                <a:gd name="T65" fmla="*/ 35 h 91"/>
                <a:gd name="T66" fmla="*/ 23 w 90"/>
                <a:gd name="T67" fmla="*/ 36 h 91"/>
                <a:gd name="T68" fmla="*/ 37 w 90"/>
                <a:gd name="T69" fmla="*/ 42 h 91"/>
                <a:gd name="T70" fmla="*/ 35 w 90"/>
                <a:gd name="T71" fmla="*/ 43 h 91"/>
                <a:gd name="T72" fmla="*/ 26 w 90"/>
                <a:gd name="T73" fmla="*/ 41 h 91"/>
                <a:gd name="T74" fmla="*/ 27 w 90"/>
                <a:gd name="T75" fmla="*/ 44 h 91"/>
                <a:gd name="T76" fmla="*/ 33 w 90"/>
                <a:gd name="T77" fmla="*/ 45 h 91"/>
                <a:gd name="T78" fmla="*/ 37 w 90"/>
                <a:gd name="T79" fmla="*/ 48 h 91"/>
                <a:gd name="T80" fmla="*/ 26 w 90"/>
                <a:gd name="T81" fmla="*/ 50 h 91"/>
                <a:gd name="T82" fmla="*/ 34 w 90"/>
                <a:gd name="T83" fmla="*/ 50 h 91"/>
                <a:gd name="T84" fmla="*/ 28 w 90"/>
                <a:gd name="T85" fmla="*/ 59 h 91"/>
                <a:gd name="T86" fmla="*/ 29 w 90"/>
                <a:gd name="T87" fmla="*/ 63 h 91"/>
                <a:gd name="T88" fmla="*/ 35 w 90"/>
                <a:gd name="T89" fmla="*/ 53 h 91"/>
                <a:gd name="T90" fmla="*/ 35 w 90"/>
                <a:gd name="T91" fmla="*/ 58 h 91"/>
                <a:gd name="T92" fmla="*/ 36 w 90"/>
                <a:gd name="T93" fmla="*/ 60 h 91"/>
                <a:gd name="T94" fmla="*/ 41 w 90"/>
                <a:gd name="T95" fmla="*/ 56 h 91"/>
                <a:gd name="T96" fmla="*/ 40 w 90"/>
                <a:gd name="T97" fmla="*/ 66 h 91"/>
                <a:gd name="T98" fmla="*/ 42 w 90"/>
                <a:gd name="T99" fmla="*/ 55 h 91"/>
                <a:gd name="T100" fmla="*/ 43 w 90"/>
                <a:gd name="T101" fmla="*/ 54 h 91"/>
                <a:gd name="T102" fmla="*/ 46 w 90"/>
                <a:gd name="T103" fmla="*/ 60 h 91"/>
                <a:gd name="T104" fmla="*/ 44 w 90"/>
                <a:gd name="T105" fmla="*/ 54 h 91"/>
                <a:gd name="T106" fmla="*/ 50 w 90"/>
                <a:gd name="T107" fmla="*/ 64 h 91"/>
                <a:gd name="T108" fmla="*/ 49 w 90"/>
                <a:gd name="T109" fmla="*/ 49 h 91"/>
                <a:gd name="T110" fmla="*/ 49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24"/>
                  </a:moveTo>
                  <a:cubicBezTo>
                    <a:pt x="77" y="22"/>
                    <a:pt x="85" y="26"/>
                    <a:pt x="87" y="40"/>
                  </a:cubicBezTo>
                  <a:cubicBezTo>
                    <a:pt x="90" y="58"/>
                    <a:pt x="77" y="62"/>
                    <a:pt x="65" y="60"/>
                  </a:cubicBezTo>
                  <a:cubicBezTo>
                    <a:pt x="71" y="71"/>
                    <a:pt x="72" y="84"/>
                    <a:pt x="54" y="88"/>
                  </a:cubicBezTo>
                  <a:cubicBezTo>
                    <a:pt x="42" y="91"/>
                    <a:pt x="36" y="87"/>
                    <a:pt x="33" y="80"/>
                  </a:cubicBezTo>
                  <a:cubicBezTo>
                    <a:pt x="27" y="84"/>
                    <a:pt x="19" y="83"/>
                    <a:pt x="12" y="74"/>
                  </a:cubicBezTo>
                  <a:cubicBezTo>
                    <a:pt x="3" y="65"/>
                    <a:pt x="5" y="57"/>
                    <a:pt x="11" y="51"/>
                  </a:cubicBezTo>
                  <a:cubicBezTo>
                    <a:pt x="4" y="47"/>
                    <a:pt x="0" y="40"/>
                    <a:pt x="5" y="28"/>
                  </a:cubicBezTo>
                  <a:cubicBezTo>
                    <a:pt x="12" y="13"/>
                    <a:pt x="23" y="14"/>
                    <a:pt x="31" y="20"/>
                  </a:cubicBezTo>
                  <a:cubicBezTo>
                    <a:pt x="32" y="10"/>
                    <a:pt x="37" y="0"/>
                    <a:pt x="53" y="3"/>
                  </a:cubicBezTo>
                  <a:cubicBezTo>
                    <a:pt x="67" y="6"/>
                    <a:pt x="70" y="15"/>
                    <a:pt x="68" y="24"/>
                  </a:cubicBezTo>
                  <a:close/>
                  <a:moveTo>
                    <a:pt x="51" y="68"/>
                  </a:moveTo>
                  <a:cubicBezTo>
                    <a:pt x="53" y="68"/>
                    <a:pt x="53" y="67"/>
                    <a:pt x="53" y="66"/>
                  </a:cubicBezTo>
                  <a:cubicBezTo>
                    <a:pt x="53" y="65"/>
                    <a:pt x="52" y="65"/>
                    <a:pt x="52" y="64"/>
                  </a:cubicBezTo>
                  <a:cubicBezTo>
                    <a:pt x="51" y="58"/>
                    <a:pt x="48" y="55"/>
                    <a:pt x="47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6" y="52"/>
                    <a:pt x="46" y="51"/>
                    <a:pt x="46" y="51"/>
                  </a:cubicBezTo>
                  <a:cubicBezTo>
                    <a:pt x="47" y="52"/>
                    <a:pt x="47" y="52"/>
                    <a:pt x="47" y="53"/>
                  </a:cubicBezTo>
                  <a:cubicBezTo>
                    <a:pt x="49" y="55"/>
                    <a:pt x="51" y="56"/>
                    <a:pt x="52" y="58"/>
                  </a:cubicBezTo>
                  <a:cubicBezTo>
                    <a:pt x="52" y="58"/>
                    <a:pt x="52" y="59"/>
                    <a:pt x="53" y="60"/>
                  </a:cubicBezTo>
                  <a:cubicBezTo>
                    <a:pt x="53" y="61"/>
                    <a:pt x="55" y="61"/>
                    <a:pt x="56" y="60"/>
                  </a:cubicBezTo>
                  <a:cubicBezTo>
                    <a:pt x="56" y="59"/>
                    <a:pt x="57" y="58"/>
                    <a:pt x="56" y="57"/>
                  </a:cubicBezTo>
                  <a:cubicBezTo>
                    <a:pt x="55" y="56"/>
                    <a:pt x="54" y="56"/>
                    <a:pt x="53" y="57"/>
                  </a:cubicBezTo>
                  <a:cubicBezTo>
                    <a:pt x="52" y="56"/>
                    <a:pt x="50" y="54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50" y="52"/>
                    <a:pt x="49" y="51"/>
                    <a:pt x="49" y="51"/>
                  </a:cubicBezTo>
                  <a:cubicBezTo>
                    <a:pt x="50" y="51"/>
                    <a:pt x="51" y="50"/>
                    <a:pt x="52" y="50"/>
                  </a:cubicBezTo>
                  <a:cubicBezTo>
                    <a:pt x="53" y="49"/>
                    <a:pt x="54" y="49"/>
                    <a:pt x="57" y="51"/>
                  </a:cubicBezTo>
                  <a:cubicBezTo>
                    <a:pt x="56" y="52"/>
                    <a:pt x="57" y="53"/>
                    <a:pt x="58" y="53"/>
                  </a:cubicBezTo>
                  <a:cubicBezTo>
                    <a:pt x="59" y="54"/>
                    <a:pt x="60" y="53"/>
                    <a:pt x="61" y="52"/>
                  </a:cubicBezTo>
                  <a:cubicBezTo>
                    <a:pt x="61" y="51"/>
                    <a:pt x="61" y="50"/>
                    <a:pt x="60" y="50"/>
                  </a:cubicBezTo>
                  <a:cubicBezTo>
                    <a:pt x="59" y="49"/>
                    <a:pt x="58" y="49"/>
                    <a:pt x="58" y="50"/>
                  </a:cubicBezTo>
                  <a:cubicBezTo>
                    <a:pt x="54" y="48"/>
                    <a:pt x="53" y="48"/>
                    <a:pt x="51" y="48"/>
                  </a:cubicBezTo>
                  <a:cubicBezTo>
                    <a:pt x="52" y="48"/>
                    <a:pt x="51" y="48"/>
                    <a:pt x="51" y="47"/>
                  </a:cubicBezTo>
                  <a:cubicBezTo>
                    <a:pt x="51" y="47"/>
                    <a:pt x="51" y="47"/>
                    <a:pt x="52" y="47"/>
                  </a:cubicBezTo>
                  <a:cubicBezTo>
                    <a:pt x="53" y="47"/>
                    <a:pt x="54" y="47"/>
                    <a:pt x="55" y="47"/>
                  </a:cubicBezTo>
                  <a:cubicBezTo>
                    <a:pt x="59" y="48"/>
                    <a:pt x="61" y="48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6" y="46"/>
                    <a:pt x="67" y="45"/>
                    <a:pt x="67" y="44"/>
                  </a:cubicBezTo>
                  <a:cubicBezTo>
                    <a:pt x="67" y="43"/>
                    <a:pt x="66" y="42"/>
                    <a:pt x="65" y="42"/>
                  </a:cubicBezTo>
                  <a:cubicBezTo>
                    <a:pt x="63" y="42"/>
                    <a:pt x="63" y="43"/>
                    <a:pt x="63" y="44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0" y="47"/>
                    <a:pt x="58" y="46"/>
                    <a:pt x="55" y="46"/>
                  </a:cubicBezTo>
                  <a:cubicBezTo>
                    <a:pt x="55" y="46"/>
                    <a:pt x="54" y="46"/>
                    <a:pt x="54" y="45"/>
                  </a:cubicBezTo>
                  <a:cubicBezTo>
                    <a:pt x="54" y="44"/>
                    <a:pt x="50" y="45"/>
                    <a:pt x="50" y="44"/>
                  </a:cubicBezTo>
                  <a:cubicBezTo>
                    <a:pt x="50" y="44"/>
                    <a:pt x="51" y="43"/>
                    <a:pt x="51" y="43"/>
                  </a:cubicBezTo>
                  <a:cubicBezTo>
                    <a:pt x="51" y="42"/>
                    <a:pt x="51" y="42"/>
                    <a:pt x="51" y="41"/>
                  </a:cubicBezTo>
                  <a:cubicBezTo>
                    <a:pt x="51" y="40"/>
                    <a:pt x="52" y="39"/>
                    <a:pt x="55" y="38"/>
                  </a:cubicBezTo>
                  <a:cubicBezTo>
                    <a:pt x="56" y="39"/>
                    <a:pt x="57" y="40"/>
                    <a:pt x="58" y="39"/>
                  </a:cubicBezTo>
                  <a:cubicBezTo>
                    <a:pt x="59" y="39"/>
                    <a:pt x="60" y="37"/>
                    <a:pt x="59" y="36"/>
                  </a:cubicBezTo>
                  <a:cubicBezTo>
                    <a:pt x="59" y="35"/>
                    <a:pt x="57" y="35"/>
                    <a:pt x="56" y="35"/>
                  </a:cubicBezTo>
                  <a:cubicBezTo>
                    <a:pt x="56" y="36"/>
                    <a:pt x="55" y="36"/>
                    <a:pt x="55" y="37"/>
                  </a:cubicBezTo>
                  <a:cubicBezTo>
                    <a:pt x="51" y="38"/>
                    <a:pt x="50" y="40"/>
                    <a:pt x="50" y="41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2"/>
                    <a:pt x="49" y="41"/>
                    <a:pt x="48" y="42"/>
                  </a:cubicBezTo>
                  <a:cubicBezTo>
                    <a:pt x="48" y="41"/>
                    <a:pt x="49" y="41"/>
                    <a:pt x="49" y="41"/>
                  </a:cubicBezTo>
                  <a:cubicBezTo>
                    <a:pt x="48" y="40"/>
                    <a:pt x="48" y="41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38"/>
                    <a:pt x="49" y="38"/>
                    <a:pt x="50" y="37"/>
                  </a:cubicBezTo>
                  <a:cubicBezTo>
                    <a:pt x="52" y="36"/>
                    <a:pt x="54" y="36"/>
                    <a:pt x="55" y="32"/>
                  </a:cubicBezTo>
                  <a:cubicBezTo>
                    <a:pt x="56" y="31"/>
                    <a:pt x="56" y="31"/>
                    <a:pt x="57" y="30"/>
                  </a:cubicBezTo>
                  <a:cubicBezTo>
                    <a:pt x="57" y="29"/>
                    <a:pt x="57" y="28"/>
                    <a:pt x="56" y="28"/>
                  </a:cubicBezTo>
                  <a:cubicBezTo>
                    <a:pt x="55" y="27"/>
                    <a:pt x="53" y="28"/>
                    <a:pt x="53" y="29"/>
                  </a:cubicBezTo>
                  <a:cubicBezTo>
                    <a:pt x="52" y="30"/>
                    <a:pt x="53" y="31"/>
                    <a:pt x="54" y="31"/>
                  </a:cubicBezTo>
                  <a:cubicBezTo>
                    <a:pt x="52" y="35"/>
                    <a:pt x="51" y="35"/>
                    <a:pt x="50" y="36"/>
                  </a:cubicBezTo>
                  <a:cubicBezTo>
                    <a:pt x="49" y="36"/>
                    <a:pt x="48" y="36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6" y="37"/>
                    <a:pt x="46" y="37"/>
                  </a:cubicBezTo>
                  <a:cubicBezTo>
                    <a:pt x="47" y="35"/>
                    <a:pt x="47" y="32"/>
                    <a:pt x="48" y="31"/>
                  </a:cubicBezTo>
                  <a:cubicBezTo>
                    <a:pt x="48" y="30"/>
                    <a:pt x="49" y="30"/>
                    <a:pt x="49" y="29"/>
                  </a:cubicBezTo>
                  <a:cubicBezTo>
                    <a:pt x="49" y="28"/>
                    <a:pt x="49" y="27"/>
                    <a:pt x="48" y="27"/>
                  </a:cubicBezTo>
                  <a:cubicBezTo>
                    <a:pt x="47" y="26"/>
                    <a:pt x="45" y="27"/>
                    <a:pt x="45" y="28"/>
                  </a:cubicBezTo>
                  <a:cubicBezTo>
                    <a:pt x="45" y="29"/>
                    <a:pt x="45" y="30"/>
                    <a:pt x="46" y="30"/>
                  </a:cubicBezTo>
                  <a:cubicBezTo>
                    <a:pt x="46" y="32"/>
                    <a:pt x="45" y="35"/>
                    <a:pt x="45" y="37"/>
                  </a:cubicBezTo>
                  <a:cubicBezTo>
                    <a:pt x="44" y="38"/>
                    <a:pt x="44" y="39"/>
                    <a:pt x="44" y="40"/>
                  </a:cubicBezTo>
                  <a:cubicBezTo>
                    <a:pt x="44" y="40"/>
                    <a:pt x="44" y="39"/>
                    <a:pt x="43" y="38"/>
                  </a:cubicBezTo>
                  <a:cubicBezTo>
                    <a:pt x="44" y="35"/>
                    <a:pt x="44" y="32"/>
                    <a:pt x="41" y="30"/>
                  </a:cubicBezTo>
                  <a:cubicBezTo>
                    <a:pt x="42" y="30"/>
                    <a:pt x="42" y="29"/>
                    <a:pt x="42" y="29"/>
                  </a:cubicBezTo>
                  <a:cubicBezTo>
                    <a:pt x="41" y="28"/>
                    <a:pt x="40" y="27"/>
                    <a:pt x="39" y="27"/>
                  </a:cubicBezTo>
                  <a:cubicBezTo>
                    <a:pt x="38" y="27"/>
                    <a:pt x="37" y="28"/>
                    <a:pt x="37" y="30"/>
                  </a:cubicBezTo>
                  <a:cubicBezTo>
                    <a:pt x="38" y="31"/>
                    <a:pt x="39" y="32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3"/>
                    <a:pt x="42" y="35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1" y="39"/>
                    <a:pt x="41" y="39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0" y="40"/>
                    <a:pt x="40" y="40"/>
                    <a:pt x="40" y="39"/>
                  </a:cubicBezTo>
                  <a:cubicBezTo>
                    <a:pt x="40" y="37"/>
                    <a:pt x="40" y="36"/>
                    <a:pt x="36" y="34"/>
                  </a:cubicBezTo>
                  <a:cubicBezTo>
                    <a:pt x="36" y="33"/>
                    <a:pt x="36" y="33"/>
                    <a:pt x="35" y="32"/>
                  </a:cubicBezTo>
                  <a:cubicBezTo>
                    <a:pt x="34" y="31"/>
                    <a:pt x="33" y="32"/>
                    <a:pt x="32" y="33"/>
                  </a:cubicBezTo>
                  <a:cubicBezTo>
                    <a:pt x="32" y="33"/>
                    <a:pt x="32" y="35"/>
                    <a:pt x="33" y="35"/>
                  </a:cubicBezTo>
                  <a:cubicBezTo>
                    <a:pt x="34" y="36"/>
                    <a:pt x="35" y="36"/>
                    <a:pt x="35" y="35"/>
                  </a:cubicBezTo>
                  <a:cubicBezTo>
                    <a:pt x="39" y="37"/>
                    <a:pt x="39" y="38"/>
                    <a:pt x="39" y="39"/>
                  </a:cubicBezTo>
                  <a:cubicBezTo>
                    <a:pt x="39" y="40"/>
                    <a:pt x="39" y="41"/>
                    <a:pt x="39" y="4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6" y="37"/>
                    <a:pt x="34" y="37"/>
                    <a:pt x="32" y="37"/>
                  </a:cubicBezTo>
                  <a:cubicBezTo>
                    <a:pt x="30" y="38"/>
                    <a:pt x="29" y="38"/>
                    <a:pt x="26" y="35"/>
                  </a:cubicBezTo>
                  <a:cubicBezTo>
                    <a:pt x="27" y="34"/>
                    <a:pt x="26" y="33"/>
                    <a:pt x="26" y="32"/>
                  </a:cubicBezTo>
                  <a:cubicBezTo>
                    <a:pt x="25" y="32"/>
                    <a:pt x="23" y="32"/>
                    <a:pt x="23" y="33"/>
                  </a:cubicBezTo>
                  <a:cubicBezTo>
                    <a:pt x="22" y="34"/>
                    <a:pt x="22" y="35"/>
                    <a:pt x="23" y="36"/>
                  </a:cubicBezTo>
                  <a:cubicBezTo>
                    <a:pt x="24" y="36"/>
                    <a:pt x="24" y="36"/>
                    <a:pt x="25" y="36"/>
                  </a:cubicBezTo>
                  <a:cubicBezTo>
                    <a:pt x="28" y="39"/>
                    <a:pt x="30" y="39"/>
                    <a:pt x="32" y="39"/>
                  </a:cubicBezTo>
                  <a:cubicBezTo>
                    <a:pt x="33" y="39"/>
                    <a:pt x="35" y="39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2"/>
                    <a:pt x="35" y="42"/>
                    <a:pt x="35" y="42"/>
                  </a:cubicBezTo>
                  <a:cubicBezTo>
                    <a:pt x="35" y="42"/>
                    <a:pt x="35" y="43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2" y="43"/>
                    <a:pt x="29" y="42"/>
                    <a:pt x="27" y="42"/>
                  </a:cubicBezTo>
                  <a:cubicBezTo>
                    <a:pt x="27" y="42"/>
                    <a:pt x="27" y="41"/>
                    <a:pt x="26" y="41"/>
                  </a:cubicBezTo>
                  <a:cubicBezTo>
                    <a:pt x="25" y="41"/>
                    <a:pt x="24" y="42"/>
                    <a:pt x="24" y="43"/>
                  </a:cubicBezTo>
                  <a:cubicBezTo>
                    <a:pt x="23" y="44"/>
                    <a:pt x="24" y="45"/>
                    <a:pt x="25" y="45"/>
                  </a:cubicBezTo>
                  <a:cubicBezTo>
                    <a:pt x="26" y="45"/>
                    <a:pt x="27" y="45"/>
                    <a:pt x="27" y="44"/>
                  </a:cubicBezTo>
                  <a:cubicBezTo>
                    <a:pt x="29" y="44"/>
                    <a:pt x="32" y="44"/>
                    <a:pt x="34" y="44"/>
                  </a:cubicBezTo>
                  <a:cubicBezTo>
                    <a:pt x="35" y="44"/>
                    <a:pt x="35" y="45"/>
                    <a:pt x="35" y="45"/>
                  </a:cubicBezTo>
                  <a:cubicBezTo>
                    <a:pt x="35" y="45"/>
                    <a:pt x="33" y="45"/>
                    <a:pt x="33" y="45"/>
                  </a:cubicBezTo>
                  <a:cubicBezTo>
                    <a:pt x="33" y="46"/>
                    <a:pt x="35" y="46"/>
                    <a:pt x="36" y="47"/>
                  </a:cubicBezTo>
                  <a:cubicBezTo>
                    <a:pt x="36" y="47"/>
                    <a:pt x="35" y="47"/>
                    <a:pt x="36" y="48"/>
                  </a:cubicBezTo>
                  <a:cubicBezTo>
                    <a:pt x="36" y="48"/>
                    <a:pt x="36" y="48"/>
                    <a:pt x="37" y="48"/>
                  </a:cubicBezTo>
                  <a:cubicBezTo>
                    <a:pt x="35" y="49"/>
                    <a:pt x="33" y="49"/>
                    <a:pt x="30" y="49"/>
                  </a:cubicBezTo>
                  <a:cubicBezTo>
                    <a:pt x="30" y="48"/>
                    <a:pt x="29" y="47"/>
                    <a:pt x="28" y="48"/>
                  </a:cubicBezTo>
                  <a:cubicBezTo>
                    <a:pt x="27" y="48"/>
                    <a:pt x="26" y="49"/>
                    <a:pt x="26" y="50"/>
                  </a:cubicBezTo>
                  <a:cubicBezTo>
                    <a:pt x="26" y="51"/>
                    <a:pt x="27" y="52"/>
                    <a:pt x="29" y="52"/>
                  </a:cubicBezTo>
                  <a:cubicBezTo>
                    <a:pt x="29" y="52"/>
                    <a:pt x="30" y="51"/>
                    <a:pt x="30" y="51"/>
                  </a:cubicBezTo>
                  <a:cubicBezTo>
                    <a:pt x="31" y="51"/>
                    <a:pt x="32" y="50"/>
                    <a:pt x="34" y="50"/>
                  </a:cubicBezTo>
                  <a:cubicBezTo>
                    <a:pt x="34" y="50"/>
                    <a:pt x="35" y="50"/>
                    <a:pt x="36" y="51"/>
                  </a:cubicBezTo>
                  <a:cubicBezTo>
                    <a:pt x="35" y="51"/>
                    <a:pt x="35" y="52"/>
                    <a:pt x="34" y="52"/>
                  </a:cubicBezTo>
                  <a:cubicBezTo>
                    <a:pt x="32" y="55"/>
                    <a:pt x="29" y="57"/>
                    <a:pt x="28" y="59"/>
                  </a:cubicBezTo>
                  <a:cubicBezTo>
                    <a:pt x="27" y="59"/>
                    <a:pt x="26" y="59"/>
                    <a:pt x="26" y="60"/>
                  </a:cubicBezTo>
                  <a:cubicBezTo>
                    <a:pt x="25" y="61"/>
                    <a:pt x="25" y="62"/>
                    <a:pt x="26" y="63"/>
                  </a:cubicBezTo>
                  <a:cubicBezTo>
                    <a:pt x="26" y="64"/>
                    <a:pt x="28" y="64"/>
                    <a:pt x="29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30" y="58"/>
                    <a:pt x="33" y="56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6" y="53"/>
                  </a:cubicBezTo>
                  <a:cubicBezTo>
                    <a:pt x="36" y="54"/>
                    <a:pt x="38" y="52"/>
                    <a:pt x="39" y="52"/>
                  </a:cubicBezTo>
                  <a:cubicBezTo>
                    <a:pt x="38" y="54"/>
                    <a:pt x="37" y="56"/>
                    <a:pt x="35" y="58"/>
                  </a:cubicBezTo>
                  <a:cubicBezTo>
                    <a:pt x="34" y="57"/>
                    <a:pt x="33" y="57"/>
                    <a:pt x="32" y="58"/>
                  </a:cubicBezTo>
                  <a:cubicBezTo>
                    <a:pt x="32" y="59"/>
                    <a:pt x="32" y="60"/>
                    <a:pt x="33" y="61"/>
                  </a:cubicBezTo>
                  <a:cubicBezTo>
                    <a:pt x="34" y="62"/>
                    <a:pt x="35" y="61"/>
                    <a:pt x="36" y="60"/>
                  </a:cubicBezTo>
                  <a:cubicBezTo>
                    <a:pt x="36" y="60"/>
                    <a:pt x="36" y="59"/>
                    <a:pt x="36" y="59"/>
                  </a:cubicBezTo>
                  <a:cubicBezTo>
                    <a:pt x="38" y="57"/>
                    <a:pt x="39" y="55"/>
                    <a:pt x="40" y="54"/>
                  </a:cubicBezTo>
                  <a:cubicBezTo>
                    <a:pt x="40" y="55"/>
                    <a:pt x="40" y="55"/>
                    <a:pt x="41" y="56"/>
                  </a:cubicBezTo>
                  <a:cubicBezTo>
                    <a:pt x="41" y="57"/>
                    <a:pt x="42" y="59"/>
                    <a:pt x="41" y="62"/>
                  </a:cubicBezTo>
                  <a:cubicBezTo>
                    <a:pt x="40" y="62"/>
                    <a:pt x="39" y="63"/>
                    <a:pt x="38" y="64"/>
                  </a:cubicBezTo>
                  <a:cubicBezTo>
                    <a:pt x="38" y="65"/>
                    <a:pt x="39" y="66"/>
                    <a:pt x="40" y="66"/>
                  </a:cubicBezTo>
                  <a:cubicBezTo>
                    <a:pt x="41" y="67"/>
                    <a:pt x="42" y="66"/>
                    <a:pt x="43" y="65"/>
                  </a:cubicBezTo>
                  <a:cubicBezTo>
                    <a:pt x="43" y="64"/>
                    <a:pt x="42" y="63"/>
                    <a:pt x="42" y="63"/>
                  </a:cubicBezTo>
                  <a:cubicBezTo>
                    <a:pt x="44" y="59"/>
                    <a:pt x="43" y="57"/>
                    <a:pt x="42" y="55"/>
                  </a:cubicBezTo>
                  <a:cubicBezTo>
                    <a:pt x="42" y="55"/>
                    <a:pt x="41" y="54"/>
                    <a:pt x="41" y="54"/>
                  </a:cubicBezTo>
                  <a:cubicBezTo>
                    <a:pt x="41" y="54"/>
                    <a:pt x="42" y="54"/>
                    <a:pt x="42" y="53"/>
                  </a:cubicBezTo>
                  <a:cubicBezTo>
                    <a:pt x="42" y="54"/>
                    <a:pt x="43" y="54"/>
                    <a:pt x="43" y="54"/>
                  </a:cubicBezTo>
                  <a:cubicBezTo>
                    <a:pt x="43" y="55"/>
                    <a:pt x="43" y="56"/>
                    <a:pt x="44" y="57"/>
                  </a:cubicBezTo>
                  <a:cubicBezTo>
                    <a:pt x="44" y="58"/>
                    <a:pt x="43" y="58"/>
                    <a:pt x="44" y="59"/>
                  </a:cubicBezTo>
                  <a:cubicBezTo>
                    <a:pt x="44" y="60"/>
                    <a:pt x="45" y="61"/>
                    <a:pt x="46" y="60"/>
                  </a:cubicBezTo>
                  <a:cubicBezTo>
                    <a:pt x="47" y="60"/>
                    <a:pt x="48" y="59"/>
                    <a:pt x="48" y="58"/>
                  </a:cubicBezTo>
                  <a:cubicBezTo>
                    <a:pt x="47" y="57"/>
                    <a:pt x="46" y="56"/>
                    <a:pt x="45" y="56"/>
                  </a:cubicBezTo>
                  <a:cubicBezTo>
                    <a:pt x="45" y="55"/>
                    <a:pt x="45" y="55"/>
                    <a:pt x="44" y="54"/>
                  </a:cubicBezTo>
                  <a:cubicBezTo>
                    <a:pt x="45" y="54"/>
                    <a:pt x="44" y="53"/>
                    <a:pt x="45" y="53"/>
                  </a:cubicBezTo>
                  <a:cubicBezTo>
                    <a:pt x="45" y="53"/>
                    <a:pt x="46" y="53"/>
                    <a:pt x="46" y="53"/>
                  </a:cubicBezTo>
                  <a:cubicBezTo>
                    <a:pt x="47" y="56"/>
                    <a:pt x="49" y="59"/>
                    <a:pt x="50" y="64"/>
                  </a:cubicBezTo>
                  <a:cubicBezTo>
                    <a:pt x="49" y="65"/>
                    <a:pt x="48" y="66"/>
                    <a:pt x="49" y="67"/>
                  </a:cubicBezTo>
                  <a:cubicBezTo>
                    <a:pt x="49" y="68"/>
                    <a:pt x="50" y="69"/>
                    <a:pt x="51" y="68"/>
                  </a:cubicBezTo>
                  <a:close/>
                  <a:moveTo>
                    <a:pt x="49" y="49"/>
                  </a:moveTo>
                  <a:cubicBezTo>
                    <a:pt x="50" y="49"/>
                    <a:pt x="50" y="49"/>
                    <a:pt x="51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49"/>
                    <a:pt x="49" y="48"/>
                    <a:pt x="49" y="48"/>
                  </a:cubicBezTo>
                  <a:cubicBezTo>
                    <a:pt x="48" y="48"/>
                    <a:pt x="49" y="49"/>
                    <a:pt x="49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10409238" y="5956300"/>
              <a:ext cx="323850" cy="331788"/>
            </a:xfrm>
            <a:custGeom>
              <a:avLst/>
              <a:gdLst>
                <a:gd name="T0" fmla="*/ 50 w 89"/>
                <a:gd name="T1" fmla="*/ 68 h 91"/>
                <a:gd name="T2" fmla="*/ 84 w 89"/>
                <a:gd name="T3" fmla="*/ 25 h 91"/>
                <a:gd name="T4" fmla="*/ 27 w 89"/>
                <a:gd name="T5" fmla="*/ 22 h 91"/>
                <a:gd name="T6" fmla="*/ 63 w 89"/>
                <a:gd name="T7" fmla="*/ 59 h 91"/>
                <a:gd name="T8" fmla="*/ 50 w 89"/>
                <a:gd name="T9" fmla="*/ 48 h 91"/>
                <a:gd name="T10" fmla="*/ 50 w 89"/>
                <a:gd name="T11" fmla="*/ 49 h 91"/>
                <a:gd name="T12" fmla="*/ 54 w 89"/>
                <a:gd name="T13" fmla="*/ 60 h 91"/>
                <a:gd name="T14" fmla="*/ 49 w 89"/>
                <a:gd name="T15" fmla="*/ 50 h 91"/>
                <a:gd name="T16" fmla="*/ 46 w 89"/>
                <a:gd name="T17" fmla="*/ 52 h 91"/>
                <a:gd name="T18" fmla="*/ 45 w 89"/>
                <a:gd name="T19" fmla="*/ 61 h 91"/>
                <a:gd name="T20" fmla="*/ 45 w 89"/>
                <a:gd name="T21" fmla="*/ 51 h 91"/>
                <a:gd name="T22" fmla="*/ 42 w 89"/>
                <a:gd name="T23" fmla="*/ 54 h 91"/>
                <a:gd name="T24" fmla="*/ 35 w 89"/>
                <a:gd name="T25" fmla="*/ 64 h 91"/>
                <a:gd name="T26" fmla="*/ 37 w 89"/>
                <a:gd name="T27" fmla="*/ 60 h 91"/>
                <a:gd name="T28" fmla="*/ 41 w 89"/>
                <a:gd name="T29" fmla="*/ 48 h 91"/>
                <a:gd name="T30" fmla="*/ 34 w 89"/>
                <a:gd name="T31" fmla="*/ 51 h 91"/>
                <a:gd name="T32" fmla="*/ 31 w 89"/>
                <a:gd name="T33" fmla="*/ 51 h 91"/>
                <a:gd name="T34" fmla="*/ 40 w 89"/>
                <a:gd name="T35" fmla="*/ 47 h 91"/>
                <a:gd name="T36" fmla="*/ 38 w 89"/>
                <a:gd name="T37" fmla="*/ 46 h 91"/>
                <a:gd name="T38" fmla="*/ 35 w 89"/>
                <a:gd name="T39" fmla="*/ 46 h 91"/>
                <a:gd name="T40" fmla="*/ 24 w 89"/>
                <a:gd name="T41" fmla="*/ 47 h 91"/>
                <a:gd name="T42" fmla="*/ 34 w 89"/>
                <a:gd name="T43" fmla="*/ 45 h 91"/>
                <a:gd name="T44" fmla="*/ 36 w 89"/>
                <a:gd name="T45" fmla="*/ 42 h 91"/>
                <a:gd name="T46" fmla="*/ 26 w 89"/>
                <a:gd name="T47" fmla="*/ 39 h 91"/>
                <a:gd name="T48" fmla="*/ 37 w 89"/>
                <a:gd name="T49" fmla="*/ 41 h 91"/>
                <a:gd name="T50" fmla="*/ 32 w 89"/>
                <a:gd name="T51" fmla="*/ 35 h 91"/>
                <a:gd name="T52" fmla="*/ 33 w 89"/>
                <a:gd name="T53" fmla="*/ 31 h 91"/>
                <a:gd name="T54" fmla="*/ 39 w 89"/>
                <a:gd name="T55" fmla="*/ 39 h 91"/>
                <a:gd name="T56" fmla="*/ 42 w 89"/>
                <a:gd name="T57" fmla="*/ 39 h 91"/>
                <a:gd name="T58" fmla="*/ 37 w 89"/>
                <a:gd name="T59" fmla="*/ 31 h 91"/>
                <a:gd name="T60" fmla="*/ 40 w 89"/>
                <a:gd name="T61" fmla="*/ 29 h 91"/>
                <a:gd name="T62" fmla="*/ 43 w 89"/>
                <a:gd name="T63" fmla="*/ 37 h 91"/>
                <a:gd name="T64" fmla="*/ 42 w 89"/>
                <a:gd name="T65" fmla="*/ 23 h 91"/>
                <a:gd name="T66" fmla="*/ 44 w 89"/>
                <a:gd name="T67" fmla="*/ 20 h 91"/>
                <a:gd name="T68" fmla="*/ 44 w 89"/>
                <a:gd name="T69" fmla="*/ 36 h 91"/>
                <a:gd name="T70" fmla="*/ 46 w 89"/>
                <a:gd name="T71" fmla="*/ 34 h 91"/>
                <a:gd name="T72" fmla="*/ 48 w 89"/>
                <a:gd name="T73" fmla="*/ 25 h 91"/>
                <a:gd name="T74" fmla="*/ 50 w 89"/>
                <a:gd name="T75" fmla="*/ 27 h 91"/>
                <a:gd name="T76" fmla="*/ 49 w 89"/>
                <a:gd name="T77" fmla="*/ 33 h 91"/>
                <a:gd name="T78" fmla="*/ 50 w 89"/>
                <a:gd name="T79" fmla="*/ 37 h 91"/>
                <a:gd name="T80" fmla="*/ 56 w 89"/>
                <a:gd name="T81" fmla="*/ 29 h 91"/>
                <a:gd name="T82" fmla="*/ 53 w 89"/>
                <a:gd name="T83" fmla="*/ 36 h 91"/>
                <a:gd name="T84" fmla="*/ 64 w 89"/>
                <a:gd name="T85" fmla="*/ 34 h 91"/>
                <a:gd name="T86" fmla="*/ 67 w 89"/>
                <a:gd name="T87" fmla="*/ 36 h 91"/>
                <a:gd name="T88" fmla="*/ 55 w 89"/>
                <a:gd name="T89" fmla="*/ 38 h 91"/>
                <a:gd name="T90" fmla="*/ 59 w 89"/>
                <a:gd name="T91" fmla="*/ 40 h 91"/>
                <a:gd name="T92" fmla="*/ 62 w 89"/>
                <a:gd name="T93" fmla="*/ 42 h 91"/>
                <a:gd name="T94" fmla="*/ 56 w 89"/>
                <a:gd name="T95" fmla="*/ 44 h 91"/>
                <a:gd name="T96" fmla="*/ 65 w 89"/>
                <a:gd name="T97" fmla="*/ 48 h 91"/>
                <a:gd name="T98" fmla="*/ 55 w 89"/>
                <a:gd name="T99" fmla="*/ 45 h 91"/>
                <a:gd name="T100" fmla="*/ 53 w 89"/>
                <a:gd name="T101" fmla="*/ 45 h 91"/>
                <a:gd name="T102" fmla="*/ 58 w 89"/>
                <a:gd name="T103" fmla="*/ 51 h 91"/>
                <a:gd name="T104" fmla="*/ 52 w 89"/>
                <a:gd name="T105" fmla="*/ 47 h 91"/>
                <a:gd name="T106" fmla="*/ 60 w 89"/>
                <a:gd name="T107" fmla="*/ 56 h 91"/>
                <a:gd name="T108" fmla="*/ 46 w 89"/>
                <a:gd name="T109" fmla="*/ 50 h 91"/>
                <a:gd name="T110" fmla="*/ 45 w 89"/>
                <a:gd name="T111" fmla="*/ 4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1">
                  <a:moveTo>
                    <a:pt x="16" y="57"/>
                  </a:moveTo>
                  <a:cubicBezTo>
                    <a:pt x="11" y="64"/>
                    <a:pt x="10" y="74"/>
                    <a:pt x="23" y="81"/>
                  </a:cubicBezTo>
                  <a:cubicBezTo>
                    <a:pt x="38" y="91"/>
                    <a:pt x="47" y="80"/>
                    <a:pt x="50" y="68"/>
                  </a:cubicBezTo>
                  <a:cubicBezTo>
                    <a:pt x="58" y="78"/>
                    <a:pt x="70" y="84"/>
                    <a:pt x="81" y="69"/>
                  </a:cubicBezTo>
                  <a:cubicBezTo>
                    <a:pt x="87" y="59"/>
                    <a:pt x="86" y="52"/>
                    <a:pt x="81" y="47"/>
                  </a:cubicBezTo>
                  <a:cubicBezTo>
                    <a:pt x="86" y="43"/>
                    <a:pt x="89" y="35"/>
                    <a:pt x="84" y="25"/>
                  </a:cubicBezTo>
                  <a:cubicBezTo>
                    <a:pt x="78" y="13"/>
                    <a:pt x="70" y="12"/>
                    <a:pt x="63" y="15"/>
                  </a:cubicBezTo>
                  <a:cubicBezTo>
                    <a:pt x="62" y="7"/>
                    <a:pt x="57" y="0"/>
                    <a:pt x="44" y="1"/>
                  </a:cubicBezTo>
                  <a:cubicBezTo>
                    <a:pt x="28" y="1"/>
                    <a:pt x="24" y="11"/>
                    <a:pt x="27" y="22"/>
                  </a:cubicBezTo>
                  <a:cubicBezTo>
                    <a:pt x="17" y="18"/>
                    <a:pt x="6" y="20"/>
                    <a:pt x="2" y="35"/>
                  </a:cubicBezTo>
                  <a:cubicBezTo>
                    <a:pt x="0" y="49"/>
                    <a:pt x="7" y="56"/>
                    <a:pt x="16" y="57"/>
                  </a:cubicBezTo>
                  <a:close/>
                  <a:moveTo>
                    <a:pt x="63" y="59"/>
                  </a:moveTo>
                  <a:cubicBezTo>
                    <a:pt x="62" y="60"/>
                    <a:pt x="61" y="60"/>
                    <a:pt x="60" y="59"/>
                  </a:cubicBezTo>
                  <a:cubicBezTo>
                    <a:pt x="59" y="59"/>
                    <a:pt x="59" y="58"/>
                    <a:pt x="59" y="58"/>
                  </a:cubicBezTo>
                  <a:cubicBezTo>
                    <a:pt x="54" y="54"/>
                    <a:pt x="51" y="51"/>
                    <a:pt x="50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0" y="48"/>
                    <a:pt x="50" y="49"/>
                    <a:pt x="50" y="49"/>
                  </a:cubicBezTo>
                  <a:cubicBezTo>
                    <a:pt x="51" y="51"/>
                    <a:pt x="52" y="54"/>
                    <a:pt x="53" y="56"/>
                  </a:cubicBezTo>
                  <a:cubicBezTo>
                    <a:pt x="53" y="56"/>
                    <a:pt x="54" y="56"/>
                    <a:pt x="54" y="57"/>
                  </a:cubicBezTo>
                  <a:cubicBezTo>
                    <a:pt x="55" y="58"/>
                    <a:pt x="55" y="59"/>
                    <a:pt x="54" y="60"/>
                  </a:cubicBezTo>
                  <a:cubicBezTo>
                    <a:pt x="53" y="60"/>
                    <a:pt x="51" y="60"/>
                    <a:pt x="51" y="59"/>
                  </a:cubicBezTo>
                  <a:cubicBezTo>
                    <a:pt x="50" y="58"/>
                    <a:pt x="51" y="57"/>
                    <a:pt x="51" y="56"/>
                  </a:cubicBezTo>
                  <a:cubicBezTo>
                    <a:pt x="51" y="55"/>
                    <a:pt x="50" y="52"/>
                    <a:pt x="49" y="50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8" y="51"/>
                    <a:pt x="48" y="51"/>
                    <a:pt x="48" y="50"/>
                  </a:cubicBezTo>
                  <a:cubicBezTo>
                    <a:pt x="47" y="51"/>
                    <a:pt x="47" y="51"/>
                    <a:pt x="46" y="52"/>
                  </a:cubicBezTo>
                  <a:cubicBezTo>
                    <a:pt x="45" y="53"/>
                    <a:pt x="44" y="54"/>
                    <a:pt x="45" y="57"/>
                  </a:cubicBezTo>
                  <a:cubicBezTo>
                    <a:pt x="46" y="57"/>
                    <a:pt x="47" y="58"/>
                    <a:pt x="47" y="59"/>
                  </a:cubicBezTo>
                  <a:cubicBezTo>
                    <a:pt x="47" y="60"/>
                    <a:pt x="46" y="61"/>
                    <a:pt x="45" y="61"/>
                  </a:cubicBezTo>
                  <a:cubicBezTo>
                    <a:pt x="43" y="61"/>
                    <a:pt x="43" y="60"/>
                    <a:pt x="43" y="59"/>
                  </a:cubicBezTo>
                  <a:cubicBezTo>
                    <a:pt x="43" y="59"/>
                    <a:pt x="43" y="58"/>
                    <a:pt x="43" y="58"/>
                  </a:cubicBezTo>
                  <a:cubicBezTo>
                    <a:pt x="43" y="54"/>
                    <a:pt x="44" y="52"/>
                    <a:pt x="45" y="51"/>
                  </a:cubicBezTo>
                  <a:cubicBezTo>
                    <a:pt x="44" y="51"/>
                    <a:pt x="44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2"/>
                    <a:pt x="42" y="53"/>
                    <a:pt x="42" y="54"/>
                  </a:cubicBezTo>
                  <a:cubicBezTo>
                    <a:pt x="41" y="58"/>
                    <a:pt x="41" y="60"/>
                    <a:pt x="38" y="62"/>
                  </a:cubicBezTo>
                  <a:cubicBezTo>
                    <a:pt x="38" y="62"/>
                    <a:pt x="38" y="62"/>
                    <a:pt x="38" y="63"/>
                  </a:cubicBezTo>
                  <a:cubicBezTo>
                    <a:pt x="37" y="64"/>
                    <a:pt x="36" y="64"/>
                    <a:pt x="35" y="64"/>
                  </a:cubicBezTo>
                  <a:cubicBezTo>
                    <a:pt x="34" y="63"/>
                    <a:pt x="33" y="62"/>
                    <a:pt x="34" y="61"/>
                  </a:cubicBezTo>
                  <a:cubicBezTo>
                    <a:pt x="34" y="60"/>
                    <a:pt x="35" y="60"/>
                    <a:pt x="37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40" y="59"/>
                    <a:pt x="40" y="57"/>
                    <a:pt x="41" y="54"/>
                  </a:cubicBezTo>
                  <a:cubicBezTo>
                    <a:pt x="41" y="53"/>
                    <a:pt x="41" y="53"/>
                    <a:pt x="41" y="52"/>
                  </a:cubicBezTo>
                  <a:cubicBezTo>
                    <a:pt x="40" y="52"/>
                    <a:pt x="42" y="49"/>
                    <a:pt x="41" y="48"/>
                  </a:cubicBezTo>
                  <a:cubicBezTo>
                    <a:pt x="41" y="48"/>
                    <a:pt x="40" y="49"/>
                    <a:pt x="39" y="48"/>
                  </a:cubicBezTo>
                  <a:cubicBezTo>
                    <a:pt x="39" y="48"/>
                    <a:pt x="39" y="48"/>
                    <a:pt x="38" y="48"/>
                  </a:cubicBezTo>
                  <a:cubicBezTo>
                    <a:pt x="37" y="48"/>
                    <a:pt x="36" y="48"/>
                    <a:pt x="34" y="51"/>
                  </a:cubicBezTo>
                  <a:cubicBezTo>
                    <a:pt x="34" y="52"/>
                    <a:pt x="34" y="53"/>
                    <a:pt x="33" y="54"/>
                  </a:cubicBezTo>
                  <a:cubicBezTo>
                    <a:pt x="33" y="55"/>
                    <a:pt x="31" y="55"/>
                    <a:pt x="30" y="54"/>
                  </a:cubicBezTo>
                  <a:cubicBezTo>
                    <a:pt x="30" y="53"/>
                    <a:pt x="30" y="52"/>
                    <a:pt x="31" y="51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35" y="46"/>
                    <a:pt x="37" y="47"/>
                    <a:pt x="39" y="47"/>
                  </a:cubicBezTo>
                  <a:cubicBezTo>
                    <a:pt x="39" y="47"/>
                    <a:pt x="39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6"/>
                    <a:pt x="39" y="47"/>
                    <a:pt x="40" y="45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5"/>
                    <a:pt x="39" y="45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6" y="44"/>
                    <a:pt x="36" y="45"/>
                    <a:pt x="35" y="46"/>
                  </a:cubicBezTo>
                  <a:cubicBezTo>
                    <a:pt x="33" y="47"/>
                    <a:pt x="32" y="49"/>
                    <a:pt x="28" y="48"/>
                  </a:cubicBezTo>
                  <a:cubicBezTo>
                    <a:pt x="27" y="49"/>
                    <a:pt x="27" y="49"/>
                    <a:pt x="26" y="49"/>
                  </a:cubicBezTo>
                  <a:cubicBezTo>
                    <a:pt x="25" y="49"/>
                    <a:pt x="24" y="48"/>
                    <a:pt x="24" y="47"/>
                  </a:cubicBezTo>
                  <a:cubicBezTo>
                    <a:pt x="24" y="46"/>
                    <a:pt x="25" y="45"/>
                    <a:pt x="26" y="45"/>
                  </a:cubicBezTo>
                  <a:cubicBezTo>
                    <a:pt x="27" y="45"/>
                    <a:pt x="28" y="46"/>
                    <a:pt x="28" y="47"/>
                  </a:cubicBezTo>
                  <a:cubicBezTo>
                    <a:pt x="31" y="47"/>
                    <a:pt x="33" y="46"/>
                    <a:pt x="34" y="45"/>
                  </a:cubicBezTo>
                  <a:cubicBezTo>
                    <a:pt x="34" y="44"/>
                    <a:pt x="35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2"/>
                    <a:pt x="36" y="42"/>
                  </a:cubicBezTo>
                  <a:cubicBezTo>
                    <a:pt x="34" y="42"/>
                    <a:pt x="31" y="41"/>
                    <a:pt x="30" y="41"/>
                  </a:cubicBezTo>
                  <a:cubicBezTo>
                    <a:pt x="29" y="41"/>
                    <a:pt x="29" y="42"/>
                    <a:pt x="28" y="42"/>
                  </a:cubicBezTo>
                  <a:cubicBezTo>
                    <a:pt x="27" y="41"/>
                    <a:pt x="26" y="41"/>
                    <a:pt x="26" y="39"/>
                  </a:cubicBezTo>
                  <a:cubicBezTo>
                    <a:pt x="26" y="38"/>
                    <a:pt x="27" y="37"/>
                    <a:pt x="28" y="38"/>
                  </a:cubicBezTo>
                  <a:cubicBezTo>
                    <a:pt x="29" y="38"/>
                    <a:pt x="30" y="38"/>
                    <a:pt x="30" y="39"/>
                  </a:cubicBezTo>
                  <a:cubicBezTo>
                    <a:pt x="32" y="40"/>
                    <a:pt x="34" y="41"/>
                    <a:pt x="37" y="41"/>
                  </a:cubicBezTo>
                  <a:cubicBezTo>
                    <a:pt x="38" y="41"/>
                    <a:pt x="39" y="41"/>
                    <a:pt x="40" y="41"/>
                  </a:cubicBezTo>
                  <a:cubicBezTo>
                    <a:pt x="39" y="41"/>
                    <a:pt x="38" y="40"/>
                    <a:pt x="38" y="40"/>
                  </a:cubicBezTo>
                  <a:cubicBezTo>
                    <a:pt x="35" y="39"/>
                    <a:pt x="33" y="38"/>
                    <a:pt x="3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4"/>
                    <a:pt x="29" y="33"/>
                    <a:pt x="30" y="32"/>
                  </a:cubicBezTo>
                  <a:cubicBezTo>
                    <a:pt x="30" y="31"/>
                    <a:pt x="32" y="31"/>
                    <a:pt x="33" y="31"/>
                  </a:cubicBezTo>
                  <a:cubicBezTo>
                    <a:pt x="34" y="32"/>
                    <a:pt x="34" y="33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4" y="37"/>
                    <a:pt x="36" y="38"/>
                    <a:pt x="39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8"/>
                    <a:pt x="40" y="38"/>
                    <a:pt x="41" y="38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0" y="38"/>
                  </a:cubicBezTo>
                  <a:cubicBezTo>
                    <a:pt x="39" y="37"/>
                    <a:pt x="37" y="36"/>
                    <a:pt x="37" y="31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29"/>
                    <a:pt x="36" y="28"/>
                    <a:pt x="37" y="28"/>
                  </a:cubicBezTo>
                  <a:cubicBezTo>
                    <a:pt x="39" y="27"/>
                    <a:pt x="40" y="28"/>
                    <a:pt x="40" y="29"/>
                  </a:cubicBezTo>
                  <a:cubicBezTo>
                    <a:pt x="40" y="30"/>
                    <a:pt x="40" y="31"/>
                    <a:pt x="39" y="32"/>
                  </a:cubicBezTo>
                  <a:cubicBezTo>
                    <a:pt x="39" y="35"/>
                    <a:pt x="40" y="36"/>
                    <a:pt x="41" y="36"/>
                  </a:cubicBezTo>
                  <a:cubicBezTo>
                    <a:pt x="42" y="37"/>
                    <a:pt x="42" y="37"/>
                    <a:pt x="43" y="37"/>
                  </a:cubicBezTo>
                  <a:cubicBezTo>
                    <a:pt x="43" y="37"/>
                    <a:pt x="43" y="38"/>
                    <a:pt x="43" y="37"/>
                  </a:cubicBezTo>
                  <a:cubicBezTo>
                    <a:pt x="40" y="33"/>
                    <a:pt x="41" y="31"/>
                    <a:pt x="42" y="29"/>
                  </a:cubicBezTo>
                  <a:cubicBezTo>
                    <a:pt x="43" y="28"/>
                    <a:pt x="44" y="26"/>
                    <a:pt x="42" y="23"/>
                  </a:cubicBezTo>
                  <a:cubicBezTo>
                    <a:pt x="41" y="23"/>
                    <a:pt x="40" y="22"/>
                    <a:pt x="40" y="21"/>
                  </a:cubicBezTo>
                  <a:cubicBezTo>
                    <a:pt x="40" y="20"/>
                    <a:pt x="40" y="19"/>
                    <a:pt x="41" y="19"/>
                  </a:cubicBezTo>
                  <a:cubicBezTo>
                    <a:pt x="43" y="19"/>
                    <a:pt x="44" y="19"/>
                    <a:pt x="44" y="20"/>
                  </a:cubicBezTo>
                  <a:cubicBezTo>
                    <a:pt x="44" y="21"/>
                    <a:pt x="44" y="22"/>
                    <a:pt x="44" y="22"/>
                  </a:cubicBezTo>
                  <a:cubicBezTo>
                    <a:pt x="45" y="26"/>
                    <a:pt x="44" y="28"/>
                    <a:pt x="43" y="30"/>
                  </a:cubicBezTo>
                  <a:cubicBezTo>
                    <a:pt x="43" y="31"/>
                    <a:pt x="42" y="32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5" y="35"/>
                    <a:pt x="45" y="34"/>
                    <a:pt x="45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1"/>
                    <a:pt x="48" y="29"/>
                    <a:pt x="48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9" y="23"/>
                    <a:pt x="50" y="23"/>
                  </a:cubicBezTo>
                  <a:cubicBezTo>
                    <a:pt x="51" y="24"/>
                    <a:pt x="52" y="25"/>
                    <a:pt x="52" y="26"/>
                  </a:cubicBezTo>
                  <a:cubicBezTo>
                    <a:pt x="52" y="27"/>
                    <a:pt x="51" y="27"/>
                    <a:pt x="50" y="27"/>
                  </a:cubicBezTo>
                  <a:cubicBezTo>
                    <a:pt x="49" y="29"/>
                    <a:pt x="48" y="32"/>
                    <a:pt x="48" y="34"/>
                  </a:cubicBezTo>
                  <a:cubicBezTo>
                    <a:pt x="47" y="34"/>
                    <a:pt x="47" y="35"/>
                    <a:pt x="47" y="35"/>
                  </a:cubicBezTo>
                  <a:cubicBezTo>
                    <a:pt x="48" y="34"/>
                    <a:pt x="48" y="33"/>
                    <a:pt x="49" y="33"/>
                  </a:cubicBezTo>
                  <a:cubicBezTo>
                    <a:pt x="50" y="33"/>
                    <a:pt x="49" y="36"/>
                    <a:pt x="49" y="36"/>
                  </a:cubicBezTo>
                  <a:cubicBezTo>
                    <a:pt x="49" y="36"/>
                    <a:pt x="50" y="36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1" y="36"/>
                    <a:pt x="52" y="34"/>
                    <a:pt x="54" y="32"/>
                  </a:cubicBezTo>
                  <a:cubicBezTo>
                    <a:pt x="53" y="31"/>
                    <a:pt x="53" y="30"/>
                    <a:pt x="53" y="29"/>
                  </a:cubicBezTo>
                  <a:cubicBezTo>
                    <a:pt x="54" y="28"/>
                    <a:pt x="55" y="28"/>
                    <a:pt x="56" y="29"/>
                  </a:cubicBezTo>
                  <a:cubicBezTo>
                    <a:pt x="57" y="29"/>
                    <a:pt x="57" y="31"/>
                    <a:pt x="57" y="32"/>
                  </a:cubicBezTo>
                  <a:cubicBezTo>
                    <a:pt x="56" y="32"/>
                    <a:pt x="56" y="32"/>
                    <a:pt x="55" y="32"/>
                  </a:cubicBezTo>
                  <a:cubicBezTo>
                    <a:pt x="54" y="34"/>
                    <a:pt x="54" y="35"/>
                    <a:pt x="53" y="36"/>
                  </a:cubicBezTo>
                  <a:cubicBezTo>
                    <a:pt x="53" y="36"/>
                    <a:pt x="52" y="37"/>
                    <a:pt x="53" y="38"/>
                  </a:cubicBezTo>
                  <a:cubicBezTo>
                    <a:pt x="53" y="38"/>
                    <a:pt x="54" y="37"/>
                    <a:pt x="55" y="37"/>
                  </a:cubicBezTo>
                  <a:cubicBezTo>
                    <a:pt x="58" y="36"/>
                    <a:pt x="61" y="34"/>
                    <a:pt x="64" y="34"/>
                  </a:cubicBezTo>
                  <a:cubicBezTo>
                    <a:pt x="64" y="33"/>
                    <a:pt x="64" y="32"/>
                    <a:pt x="65" y="32"/>
                  </a:cubicBezTo>
                  <a:cubicBezTo>
                    <a:pt x="66" y="32"/>
                    <a:pt x="67" y="32"/>
                    <a:pt x="68" y="33"/>
                  </a:cubicBezTo>
                  <a:cubicBezTo>
                    <a:pt x="68" y="34"/>
                    <a:pt x="68" y="35"/>
                    <a:pt x="67" y="36"/>
                  </a:cubicBezTo>
                  <a:cubicBezTo>
                    <a:pt x="66" y="36"/>
                    <a:pt x="65" y="36"/>
                    <a:pt x="64" y="35"/>
                  </a:cubicBezTo>
                  <a:cubicBezTo>
                    <a:pt x="62" y="36"/>
                    <a:pt x="59" y="37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9"/>
                  </a:cubicBezTo>
                  <a:cubicBezTo>
                    <a:pt x="56" y="39"/>
                    <a:pt x="53" y="40"/>
                    <a:pt x="53" y="41"/>
                  </a:cubicBezTo>
                  <a:cubicBezTo>
                    <a:pt x="55" y="41"/>
                    <a:pt x="57" y="41"/>
                    <a:pt x="59" y="40"/>
                  </a:cubicBezTo>
                  <a:cubicBezTo>
                    <a:pt x="59" y="39"/>
                    <a:pt x="60" y="38"/>
                    <a:pt x="61" y="38"/>
                  </a:cubicBezTo>
                  <a:cubicBezTo>
                    <a:pt x="62" y="37"/>
                    <a:pt x="63" y="38"/>
                    <a:pt x="63" y="39"/>
                  </a:cubicBezTo>
                  <a:cubicBezTo>
                    <a:pt x="64" y="40"/>
                    <a:pt x="63" y="41"/>
                    <a:pt x="62" y="42"/>
                  </a:cubicBezTo>
                  <a:cubicBezTo>
                    <a:pt x="61" y="42"/>
                    <a:pt x="60" y="42"/>
                    <a:pt x="60" y="41"/>
                  </a:cubicBezTo>
                  <a:cubicBezTo>
                    <a:pt x="58" y="42"/>
                    <a:pt x="56" y="42"/>
                    <a:pt x="54" y="43"/>
                  </a:cubicBezTo>
                  <a:cubicBezTo>
                    <a:pt x="55" y="43"/>
                    <a:pt x="55" y="44"/>
                    <a:pt x="56" y="44"/>
                  </a:cubicBezTo>
                  <a:cubicBezTo>
                    <a:pt x="57" y="45"/>
                    <a:pt x="58" y="47"/>
                    <a:pt x="61" y="47"/>
                  </a:cubicBezTo>
                  <a:cubicBezTo>
                    <a:pt x="62" y="46"/>
                    <a:pt x="63" y="45"/>
                    <a:pt x="64" y="45"/>
                  </a:cubicBezTo>
                  <a:cubicBezTo>
                    <a:pt x="65" y="46"/>
                    <a:pt x="66" y="47"/>
                    <a:pt x="65" y="48"/>
                  </a:cubicBezTo>
                  <a:cubicBezTo>
                    <a:pt x="65" y="49"/>
                    <a:pt x="64" y="50"/>
                    <a:pt x="63" y="49"/>
                  </a:cubicBezTo>
                  <a:cubicBezTo>
                    <a:pt x="62" y="49"/>
                    <a:pt x="62" y="49"/>
                    <a:pt x="62" y="48"/>
                  </a:cubicBezTo>
                  <a:cubicBezTo>
                    <a:pt x="57" y="48"/>
                    <a:pt x="56" y="47"/>
                    <a:pt x="55" y="45"/>
                  </a:cubicBezTo>
                  <a:cubicBezTo>
                    <a:pt x="54" y="45"/>
                    <a:pt x="54" y="44"/>
                    <a:pt x="54" y="44"/>
                  </a:cubicBezTo>
                  <a:cubicBezTo>
                    <a:pt x="54" y="44"/>
                    <a:pt x="53" y="44"/>
                    <a:pt x="53" y="44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6"/>
                    <a:pt x="54" y="47"/>
                    <a:pt x="56" y="48"/>
                  </a:cubicBezTo>
                  <a:cubicBezTo>
                    <a:pt x="56" y="48"/>
                    <a:pt x="57" y="48"/>
                    <a:pt x="57" y="48"/>
                  </a:cubicBezTo>
                  <a:cubicBezTo>
                    <a:pt x="58" y="49"/>
                    <a:pt x="58" y="50"/>
                    <a:pt x="58" y="51"/>
                  </a:cubicBezTo>
                  <a:cubicBezTo>
                    <a:pt x="57" y="52"/>
                    <a:pt x="56" y="52"/>
                    <a:pt x="55" y="52"/>
                  </a:cubicBezTo>
                  <a:cubicBezTo>
                    <a:pt x="54" y="51"/>
                    <a:pt x="54" y="50"/>
                    <a:pt x="54" y="49"/>
                  </a:cubicBezTo>
                  <a:cubicBezTo>
                    <a:pt x="54" y="48"/>
                    <a:pt x="53" y="47"/>
                    <a:pt x="52" y="47"/>
                  </a:cubicBezTo>
                  <a:cubicBezTo>
                    <a:pt x="52" y="48"/>
                    <a:pt x="52" y="47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3" y="50"/>
                    <a:pt x="55" y="53"/>
                    <a:pt x="60" y="56"/>
                  </a:cubicBezTo>
                  <a:cubicBezTo>
                    <a:pt x="61" y="56"/>
                    <a:pt x="62" y="55"/>
                    <a:pt x="63" y="56"/>
                  </a:cubicBezTo>
                  <a:cubicBezTo>
                    <a:pt x="64" y="57"/>
                    <a:pt x="64" y="58"/>
                    <a:pt x="63" y="59"/>
                  </a:cubicBezTo>
                  <a:close/>
                  <a:moveTo>
                    <a:pt x="46" y="50"/>
                  </a:moveTo>
                  <a:cubicBezTo>
                    <a:pt x="46" y="50"/>
                    <a:pt x="46" y="51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5" y="50"/>
                    <a:pt x="45" y="49"/>
                    <a:pt x="45" y="49"/>
                  </a:cubicBezTo>
                  <a:cubicBezTo>
                    <a:pt x="46" y="49"/>
                    <a:pt x="46" y="49"/>
                    <a:pt x="46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10634663" y="6700838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10634663" y="6318250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11204576" y="6175375"/>
              <a:ext cx="0" cy="26670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 flipH="1">
              <a:off x="10634663" y="6442075"/>
              <a:ext cx="5699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>
              <a:off x="10780713" y="6130925"/>
              <a:ext cx="1238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 flipV="1">
              <a:off x="10904538" y="61309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0" y="8598"/>
            <a:ext cx="1093788" cy="6880226"/>
            <a:chOff x="871538" y="-14288"/>
            <a:chExt cx="1093788" cy="6880226"/>
          </a:xfrm>
        </p:grpSpPr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74713" y="-14288"/>
              <a:ext cx="328613" cy="325438"/>
            </a:xfrm>
            <a:custGeom>
              <a:avLst/>
              <a:gdLst>
                <a:gd name="T0" fmla="*/ 25 w 90"/>
                <a:gd name="T1" fmla="*/ 61 h 89"/>
                <a:gd name="T2" fmla="*/ 23 w 90"/>
                <a:gd name="T3" fmla="*/ 7 h 89"/>
                <a:gd name="T4" fmla="*/ 71 w 90"/>
                <a:gd name="T5" fmla="*/ 38 h 89"/>
                <a:gd name="T6" fmla="*/ 20 w 90"/>
                <a:gd name="T7" fmla="*/ 47 h 89"/>
                <a:gd name="T8" fmla="*/ 37 w 90"/>
                <a:gd name="T9" fmla="*/ 46 h 89"/>
                <a:gd name="T10" fmla="*/ 36 w 90"/>
                <a:gd name="T11" fmla="*/ 46 h 89"/>
                <a:gd name="T12" fmla="*/ 27 w 90"/>
                <a:gd name="T13" fmla="*/ 53 h 89"/>
                <a:gd name="T14" fmla="*/ 36 w 90"/>
                <a:gd name="T15" fmla="*/ 48 h 89"/>
                <a:gd name="T16" fmla="*/ 38 w 90"/>
                <a:gd name="T17" fmla="*/ 51 h 89"/>
                <a:gd name="T18" fmla="*/ 33 w 90"/>
                <a:gd name="T19" fmla="*/ 59 h 89"/>
                <a:gd name="T20" fmla="*/ 39 w 90"/>
                <a:gd name="T21" fmla="*/ 51 h 89"/>
                <a:gd name="T22" fmla="*/ 40 w 90"/>
                <a:gd name="T23" fmla="*/ 55 h 89"/>
                <a:gd name="T24" fmla="*/ 40 w 90"/>
                <a:gd name="T25" fmla="*/ 67 h 89"/>
                <a:gd name="T26" fmla="*/ 40 w 90"/>
                <a:gd name="T27" fmla="*/ 63 h 89"/>
                <a:gd name="T28" fmla="*/ 44 w 90"/>
                <a:gd name="T29" fmla="*/ 50 h 89"/>
                <a:gd name="T30" fmla="*/ 48 w 90"/>
                <a:gd name="T31" fmla="*/ 57 h 89"/>
                <a:gd name="T32" fmla="*/ 51 w 90"/>
                <a:gd name="T33" fmla="*/ 59 h 89"/>
                <a:gd name="T34" fmla="*/ 46 w 90"/>
                <a:gd name="T35" fmla="*/ 50 h 89"/>
                <a:gd name="T36" fmla="*/ 48 w 90"/>
                <a:gd name="T37" fmla="*/ 50 h 89"/>
                <a:gd name="T38" fmla="*/ 51 w 90"/>
                <a:gd name="T39" fmla="*/ 52 h 89"/>
                <a:gd name="T40" fmla="*/ 59 w 90"/>
                <a:gd name="T41" fmla="*/ 60 h 89"/>
                <a:gd name="T42" fmla="*/ 52 w 90"/>
                <a:gd name="T43" fmla="*/ 52 h 89"/>
                <a:gd name="T44" fmla="*/ 51 w 90"/>
                <a:gd name="T45" fmla="*/ 49 h 89"/>
                <a:gd name="T46" fmla="*/ 61 w 90"/>
                <a:gd name="T47" fmla="*/ 52 h 89"/>
                <a:gd name="T48" fmla="*/ 52 w 90"/>
                <a:gd name="T49" fmla="*/ 47 h 89"/>
                <a:gd name="T50" fmla="*/ 59 w 90"/>
                <a:gd name="T51" fmla="*/ 46 h 89"/>
                <a:gd name="T52" fmla="*/ 61 w 90"/>
                <a:gd name="T53" fmla="*/ 42 h 89"/>
                <a:gd name="T54" fmla="*/ 51 w 90"/>
                <a:gd name="T55" fmla="*/ 44 h 89"/>
                <a:gd name="T56" fmla="*/ 49 w 90"/>
                <a:gd name="T57" fmla="*/ 42 h 89"/>
                <a:gd name="T58" fmla="*/ 57 w 90"/>
                <a:gd name="T59" fmla="*/ 39 h 89"/>
                <a:gd name="T60" fmla="*/ 56 w 90"/>
                <a:gd name="T61" fmla="*/ 36 h 89"/>
                <a:gd name="T62" fmla="*/ 49 w 90"/>
                <a:gd name="T63" fmla="*/ 41 h 89"/>
                <a:gd name="T64" fmla="*/ 58 w 90"/>
                <a:gd name="T65" fmla="*/ 29 h 89"/>
                <a:gd name="T66" fmla="*/ 58 w 90"/>
                <a:gd name="T67" fmla="*/ 26 h 89"/>
                <a:gd name="T68" fmla="*/ 49 w 90"/>
                <a:gd name="T69" fmla="*/ 39 h 89"/>
                <a:gd name="T70" fmla="*/ 48 w 90"/>
                <a:gd name="T71" fmla="*/ 36 h 89"/>
                <a:gd name="T72" fmla="*/ 52 w 90"/>
                <a:gd name="T73" fmla="*/ 28 h 89"/>
                <a:gd name="T74" fmla="*/ 49 w 90"/>
                <a:gd name="T75" fmla="*/ 29 h 89"/>
                <a:gd name="T76" fmla="*/ 47 w 90"/>
                <a:gd name="T77" fmla="*/ 34 h 89"/>
                <a:gd name="T78" fmla="*/ 43 w 90"/>
                <a:gd name="T79" fmla="*/ 37 h 89"/>
                <a:gd name="T80" fmla="*/ 43 w 90"/>
                <a:gd name="T81" fmla="*/ 26 h 89"/>
                <a:gd name="T82" fmla="*/ 42 w 90"/>
                <a:gd name="T83" fmla="*/ 33 h 89"/>
                <a:gd name="T84" fmla="*/ 34 w 90"/>
                <a:gd name="T85" fmla="*/ 26 h 89"/>
                <a:gd name="T86" fmla="*/ 30 w 90"/>
                <a:gd name="T87" fmla="*/ 26 h 89"/>
                <a:gd name="T88" fmla="*/ 38 w 90"/>
                <a:gd name="T89" fmla="*/ 35 h 89"/>
                <a:gd name="T90" fmla="*/ 34 w 90"/>
                <a:gd name="T91" fmla="*/ 33 h 89"/>
                <a:gd name="T92" fmla="*/ 31 w 90"/>
                <a:gd name="T93" fmla="*/ 33 h 89"/>
                <a:gd name="T94" fmla="*/ 34 w 90"/>
                <a:gd name="T95" fmla="*/ 39 h 89"/>
                <a:gd name="T96" fmla="*/ 25 w 90"/>
                <a:gd name="T97" fmla="*/ 36 h 89"/>
                <a:gd name="T98" fmla="*/ 35 w 90"/>
                <a:gd name="T99" fmla="*/ 40 h 89"/>
                <a:gd name="T100" fmla="*/ 36 w 90"/>
                <a:gd name="T101" fmla="*/ 42 h 89"/>
                <a:gd name="T102" fmla="*/ 29 w 90"/>
                <a:gd name="T103" fmla="*/ 43 h 89"/>
                <a:gd name="T104" fmla="*/ 35 w 90"/>
                <a:gd name="T105" fmla="*/ 43 h 89"/>
                <a:gd name="T106" fmla="*/ 24 w 90"/>
                <a:gd name="T107" fmla="*/ 46 h 89"/>
                <a:gd name="T108" fmla="*/ 39 w 90"/>
                <a:gd name="T109" fmla="*/ 49 h 89"/>
                <a:gd name="T110" fmla="*/ 40 w 90"/>
                <a:gd name="T111" fmla="*/ 4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59" y="72"/>
                  </a:moveTo>
                  <a:cubicBezTo>
                    <a:pt x="59" y="82"/>
                    <a:pt x="54" y="89"/>
                    <a:pt x="40" y="88"/>
                  </a:cubicBezTo>
                  <a:cubicBezTo>
                    <a:pt x="21" y="87"/>
                    <a:pt x="20" y="73"/>
                    <a:pt x="25" y="61"/>
                  </a:cubicBezTo>
                  <a:cubicBezTo>
                    <a:pt x="13" y="65"/>
                    <a:pt x="0" y="63"/>
                    <a:pt x="0" y="44"/>
                  </a:cubicBezTo>
                  <a:cubicBezTo>
                    <a:pt x="0" y="32"/>
                    <a:pt x="6" y="27"/>
                    <a:pt x="13" y="26"/>
                  </a:cubicBezTo>
                  <a:cubicBezTo>
                    <a:pt x="11" y="19"/>
                    <a:pt x="13" y="12"/>
                    <a:pt x="23" y="7"/>
                  </a:cubicBezTo>
                  <a:cubicBezTo>
                    <a:pt x="35" y="0"/>
                    <a:pt x="42" y="4"/>
                    <a:pt x="46" y="11"/>
                  </a:cubicBezTo>
                  <a:cubicBezTo>
                    <a:pt x="52" y="5"/>
                    <a:pt x="60" y="3"/>
                    <a:pt x="70" y="10"/>
                  </a:cubicBezTo>
                  <a:cubicBezTo>
                    <a:pt x="83" y="20"/>
                    <a:pt x="79" y="31"/>
                    <a:pt x="71" y="38"/>
                  </a:cubicBezTo>
                  <a:cubicBezTo>
                    <a:pt x="82" y="41"/>
                    <a:pt x="90" y="48"/>
                    <a:pt x="83" y="63"/>
                  </a:cubicBezTo>
                  <a:cubicBezTo>
                    <a:pt x="77" y="76"/>
                    <a:pt x="68" y="77"/>
                    <a:pt x="59" y="72"/>
                  </a:cubicBezTo>
                  <a:close/>
                  <a:moveTo>
                    <a:pt x="20" y="47"/>
                  </a:moveTo>
                  <a:cubicBezTo>
                    <a:pt x="20" y="48"/>
                    <a:pt x="21" y="49"/>
                    <a:pt x="22" y="49"/>
                  </a:cubicBezTo>
                  <a:cubicBezTo>
                    <a:pt x="23" y="49"/>
                    <a:pt x="23" y="48"/>
                    <a:pt x="24" y="48"/>
                  </a:cubicBezTo>
                  <a:cubicBezTo>
                    <a:pt x="30" y="48"/>
                    <a:pt x="34" y="47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7" y="46"/>
                    <a:pt x="37" y="46"/>
                    <a:pt x="36" y="46"/>
                  </a:cubicBezTo>
                  <a:cubicBezTo>
                    <a:pt x="34" y="47"/>
                    <a:pt x="32" y="49"/>
                    <a:pt x="30" y="50"/>
                  </a:cubicBezTo>
                  <a:cubicBezTo>
                    <a:pt x="30" y="50"/>
                    <a:pt x="29" y="50"/>
                    <a:pt x="28" y="50"/>
                  </a:cubicBezTo>
                  <a:cubicBezTo>
                    <a:pt x="27" y="50"/>
                    <a:pt x="27" y="52"/>
                    <a:pt x="27" y="53"/>
                  </a:cubicBezTo>
                  <a:cubicBezTo>
                    <a:pt x="28" y="54"/>
                    <a:pt x="29" y="54"/>
                    <a:pt x="30" y="54"/>
                  </a:cubicBezTo>
                  <a:cubicBezTo>
                    <a:pt x="31" y="53"/>
                    <a:pt x="31" y="52"/>
                    <a:pt x="31" y="51"/>
                  </a:cubicBezTo>
                  <a:cubicBezTo>
                    <a:pt x="32" y="50"/>
                    <a:pt x="34" y="49"/>
                    <a:pt x="36" y="48"/>
                  </a:cubicBezTo>
                  <a:cubicBezTo>
                    <a:pt x="36" y="48"/>
                    <a:pt x="36" y="49"/>
                    <a:pt x="36" y="49"/>
                  </a:cubicBezTo>
                  <a:cubicBezTo>
                    <a:pt x="36" y="49"/>
                    <a:pt x="37" y="49"/>
                    <a:pt x="38" y="48"/>
                  </a:cubicBezTo>
                  <a:cubicBezTo>
                    <a:pt x="37" y="49"/>
                    <a:pt x="38" y="50"/>
                    <a:pt x="38" y="51"/>
                  </a:cubicBezTo>
                  <a:cubicBezTo>
                    <a:pt x="38" y="52"/>
                    <a:pt x="38" y="53"/>
                    <a:pt x="36" y="56"/>
                  </a:cubicBezTo>
                  <a:cubicBezTo>
                    <a:pt x="35" y="55"/>
                    <a:pt x="34" y="55"/>
                    <a:pt x="33" y="56"/>
                  </a:cubicBezTo>
                  <a:cubicBezTo>
                    <a:pt x="32" y="57"/>
                    <a:pt x="33" y="59"/>
                    <a:pt x="33" y="59"/>
                  </a:cubicBezTo>
                  <a:cubicBezTo>
                    <a:pt x="34" y="60"/>
                    <a:pt x="36" y="60"/>
                    <a:pt x="36" y="59"/>
                  </a:cubicBezTo>
                  <a:cubicBezTo>
                    <a:pt x="37" y="58"/>
                    <a:pt x="37" y="58"/>
                    <a:pt x="37" y="57"/>
                  </a:cubicBezTo>
                  <a:cubicBezTo>
                    <a:pt x="40" y="54"/>
                    <a:pt x="40" y="52"/>
                    <a:pt x="39" y="51"/>
                  </a:cubicBezTo>
                  <a:cubicBezTo>
                    <a:pt x="40" y="51"/>
                    <a:pt x="40" y="51"/>
                    <a:pt x="41" y="51"/>
                  </a:cubicBezTo>
                  <a:cubicBezTo>
                    <a:pt x="41" y="51"/>
                    <a:pt x="41" y="52"/>
                    <a:pt x="41" y="52"/>
                  </a:cubicBezTo>
                  <a:cubicBezTo>
                    <a:pt x="41" y="53"/>
                    <a:pt x="40" y="54"/>
                    <a:pt x="40" y="55"/>
                  </a:cubicBezTo>
                  <a:cubicBezTo>
                    <a:pt x="38" y="58"/>
                    <a:pt x="37" y="61"/>
                    <a:pt x="39" y="64"/>
                  </a:cubicBezTo>
                  <a:cubicBezTo>
                    <a:pt x="39" y="64"/>
                    <a:pt x="38" y="64"/>
                    <a:pt x="38" y="64"/>
                  </a:cubicBezTo>
                  <a:cubicBezTo>
                    <a:pt x="38" y="66"/>
                    <a:pt x="39" y="67"/>
                    <a:pt x="40" y="67"/>
                  </a:cubicBezTo>
                  <a:cubicBezTo>
                    <a:pt x="41" y="67"/>
                    <a:pt x="42" y="66"/>
                    <a:pt x="42" y="65"/>
                  </a:cubicBezTo>
                  <a:cubicBezTo>
                    <a:pt x="43" y="64"/>
                    <a:pt x="42" y="63"/>
                    <a:pt x="41" y="63"/>
                  </a:cubicBezTo>
                  <a:cubicBezTo>
                    <a:pt x="41" y="63"/>
                    <a:pt x="40" y="63"/>
                    <a:pt x="40" y="63"/>
                  </a:cubicBezTo>
                  <a:cubicBezTo>
                    <a:pt x="39" y="60"/>
                    <a:pt x="40" y="58"/>
                    <a:pt x="41" y="55"/>
                  </a:cubicBezTo>
                  <a:cubicBezTo>
                    <a:pt x="41" y="55"/>
                    <a:pt x="42" y="54"/>
                    <a:pt x="42" y="54"/>
                  </a:cubicBezTo>
                  <a:cubicBezTo>
                    <a:pt x="43" y="54"/>
                    <a:pt x="43" y="50"/>
                    <a:pt x="44" y="50"/>
                  </a:cubicBezTo>
                  <a:cubicBezTo>
                    <a:pt x="44" y="50"/>
                    <a:pt x="45" y="52"/>
                    <a:pt x="45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7" y="53"/>
                    <a:pt x="48" y="54"/>
                    <a:pt x="48" y="57"/>
                  </a:cubicBezTo>
                  <a:cubicBezTo>
                    <a:pt x="47" y="58"/>
                    <a:pt x="47" y="59"/>
                    <a:pt x="47" y="60"/>
                  </a:cubicBezTo>
                  <a:cubicBezTo>
                    <a:pt x="47" y="61"/>
                    <a:pt x="48" y="62"/>
                    <a:pt x="49" y="61"/>
                  </a:cubicBezTo>
                  <a:cubicBezTo>
                    <a:pt x="51" y="61"/>
                    <a:pt x="51" y="60"/>
                    <a:pt x="51" y="59"/>
                  </a:cubicBezTo>
                  <a:cubicBezTo>
                    <a:pt x="51" y="58"/>
                    <a:pt x="50" y="58"/>
                    <a:pt x="50" y="57"/>
                  </a:cubicBezTo>
                  <a:cubicBezTo>
                    <a:pt x="50" y="53"/>
                    <a:pt x="48" y="52"/>
                    <a:pt x="47" y="51"/>
                  </a:cubicBezTo>
                  <a:cubicBezTo>
                    <a:pt x="47" y="51"/>
                    <a:pt x="46" y="51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0"/>
                    <a:pt x="47" y="51"/>
                    <a:pt x="47" y="49"/>
                  </a:cubicBezTo>
                  <a:cubicBezTo>
                    <a:pt x="47" y="50"/>
                    <a:pt x="47" y="50"/>
                    <a:pt x="48" y="50"/>
                  </a:cubicBezTo>
                  <a:cubicBezTo>
                    <a:pt x="48" y="50"/>
                    <a:pt x="48" y="49"/>
                    <a:pt x="49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50"/>
                    <a:pt x="51" y="51"/>
                    <a:pt x="51" y="52"/>
                  </a:cubicBezTo>
                  <a:cubicBezTo>
                    <a:pt x="51" y="54"/>
                    <a:pt x="51" y="56"/>
                    <a:pt x="55" y="59"/>
                  </a:cubicBezTo>
                  <a:cubicBezTo>
                    <a:pt x="55" y="59"/>
                    <a:pt x="55" y="60"/>
                    <a:pt x="56" y="60"/>
                  </a:cubicBezTo>
                  <a:cubicBezTo>
                    <a:pt x="57" y="61"/>
                    <a:pt x="58" y="61"/>
                    <a:pt x="59" y="60"/>
                  </a:cubicBezTo>
                  <a:cubicBezTo>
                    <a:pt x="59" y="59"/>
                    <a:pt x="59" y="58"/>
                    <a:pt x="58" y="57"/>
                  </a:cubicBezTo>
                  <a:cubicBezTo>
                    <a:pt x="58" y="56"/>
                    <a:pt x="56" y="56"/>
                    <a:pt x="56" y="57"/>
                  </a:cubicBezTo>
                  <a:cubicBezTo>
                    <a:pt x="53" y="55"/>
                    <a:pt x="52" y="54"/>
                    <a:pt x="52" y="52"/>
                  </a:cubicBezTo>
                  <a:cubicBezTo>
                    <a:pt x="52" y="51"/>
                    <a:pt x="52" y="50"/>
                    <a:pt x="51" y="49"/>
                  </a:cubicBezTo>
                  <a:cubicBezTo>
                    <a:pt x="51" y="49"/>
                    <a:pt x="51" y="49"/>
                    <a:pt x="52" y="49"/>
                  </a:cubicBezTo>
                  <a:cubicBezTo>
                    <a:pt x="52" y="49"/>
                    <a:pt x="52" y="49"/>
                    <a:pt x="51" y="49"/>
                  </a:cubicBezTo>
                  <a:cubicBezTo>
                    <a:pt x="54" y="50"/>
                    <a:pt x="56" y="51"/>
                    <a:pt x="58" y="51"/>
                  </a:cubicBezTo>
                  <a:cubicBezTo>
                    <a:pt x="58" y="52"/>
                    <a:pt x="58" y="53"/>
                    <a:pt x="59" y="53"/>
                  </a:cubicBezTo>
                  <a:cubicBezTo>
                    <a:pt x="60" y="54"/>
                    <a:pt x="61" y="53"/>
                    <a:pt x="61" y="52"/>
                  </a:cubicBezTo>
                  <a:cubicBezTo>
                    <a:pt x="62" y="51"/>
                    <a:pt x="62" y="50"/>
                    <a:pt x="61" y="50"/>
                  </a:cubicBezTo>
                  <a:cubicBezTo>
                    <a:pt x="60" y="49"/>
                    <a:pt x="59" y="49"/>
                    <a:pt x="58" y="50"/>
                  </a:cubicBezTo>
                  <a:cubicBezTo>
                    <a:pt x="56" y="49"/>
                    <a:pt x="54" y="48"/>
                    <a:pt x="52" y="47"/>
                  </a:cubicBezTo>
                  <a:cubicBezTo>
                    <a:pt x="51" y="47"/>
                    <a:pt x="50" y="46"/>
                    <a:pt x="49" y="46"/>
                  </a:cubicBezTo>
                  <a:cubicBezTo>
                    <a:pt x="50" y="46"/>
                    <a:pt x="51" y="46"/>
                    <a:pt x="51" y="45"/>
                  </a:cubicBezTo>
                  <a:cubicBezTo>
                    <a:pt x="55" y="47"/>
                    <a:pt x="57" y="47"/>
                    <a:pt x="59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2" y="46"/>
                    <a:pt x="63" y="45"/>
                    <a:pt x="63" y="44"/>
                  </a:cubicBezTo>
                  <a:cubicBezTo>
                    <a:pt x="63" y="43"/>
                    <a:pt x="62" y="42"/>
                    <a:pt x="61" y="42"/>
                  </a:cubicBezTo>
                  <a:cubicBezTo>
                    <a:pt x="60" y="42"/>
                    <a:pt x="59" y="42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6" y="46"/>
                    <a:pt x="54" y="45"/>
                    <a:pt x="51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3"/>
                    <a:pt x="51" y="43"/>
                    <a:pt x="49" y="43"/>
                  </a:cubicBezTo>
                  <a:cubicBezTo>
                    <a:pt x="49" y="43"/>
                    <a:pt x="49" y="43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0" y="42"/>
                    <a:pt x="50" y="42"/>
                    <a:pt x="51" y="43"/>
                  </a:cubicBezTo>
                  <a:cubicBezTo>
                    <a:pt x="53" y="43"/>
                    <a:pt x="54" y="43"/>
                    <a:pt x="57" y="39"/>
                  </a:cubicBezTo>
                  <a:cubicBezTo>
                    <a:pt x="58" y="40"/>
                    <a:pt x="58" y="39"/>
                    <a:pt x="59" y="39"/>
                  </a:cubicBezTo>
                  <a:cubicBezTo>
                    <a:pt x="60" y="38"/>
                    <a:pt x="60" y="37"/>
                    <a:pt x="59" y="36"/>
                  </a:cubicBezTo>
                  <a:cubicBezTo>
                    <a:pt x="58" y="35"/>
                    <a:pt x="57" y="35"/>
                    <a:pt x="56" y="36"/>
                  </a:cubicBezTo>
                  <a:cubicBezTo>
                    <a:pt x="55" y="37"/>
                    <a:pt x="55" y="38"/>
                    <a:pt x="56" y="39"/>
                  </a:cubicBezTo>
                  <a:cubicBezTo>
                    <a:pt x="54" y="41"/>
                    <a:pt x="52" y="41"/>
                    <a:pt x="51" y="41"/>
                  </a:cubicBezTo>
                  <a:cubicBezTo>
                    <a:pt x="51" y="41"/>
                    <a:pt x="50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4" y="39"/>
                    <a:pt x="54" y="37"/>
                    <a:pt x="55" y="34"/>
                  </a:cubicBezTo>
                  <a:cubicBezTo>
                    <a:pt x="55" y="33"/>
                    <a:pt x="55" y="31"/>
                    <a:pt x="58" y="29"/>
                  </a:cubicBezTo>
                  <a:cubicBezTo>
                    <a:pt x="59" y="30"/>
                    <a:pt x="60" y="30"/>
                    <a:pt x="61" y="30"/>
                  </a:cubicBezTo>
                  <a:cubicBezTo>
                    <a:pt x="62" y="29"/>
                    <a:pt x="62" y="27"/>
                    <a:pt x="61" y="27"/>
                  </a:cubicBezTo>
                  <a:cubicBezTo>
                    <a:pt x="60" y="26"/>
                    <a:pt x="59" y="26"/>
                    <a:pt x="58" y="26"/>
                  </a:cubicBezTo>
                  <a:cubicBezTo>
                    <a:pt x="58" y="27"/>
                    <a:pt x="57" y="27"/>
                    <a:pt x="57" y="28"/>
                  </a:cubicBezTo>
                  <a:cubicBezTo>
                    <a:pt x="54" y="30"/>
                    <a:pt x="53" y="32"/>
                    <a:pt x="53" y="34"/>
                  </a:cubicBezTo>
                  <a:cubicBezTo>
                    <a:pt x="53" y="36"/>
                    <a:pt x="53" y="37"/>
                    <a:pt x="49" y="39"/>
                  </a:cubicBezTo>
                  <a:cubicBezTo>
                    <a:pt x="49" y="39"/>
                    <a:pt x="49" y="39"/>
                    <a:pt x="49" y="38"/>
                  </a:cubicBezTo>
                  <a:cubicBezTo>
                    <a:pt x="49" y="38"/>
                    <a:pt x="50" y="37"/>
                    <a:pt x="49" y="36"/>
                  </a:cubicBezTo>
                  <a:cubicBezTo>
                    <a:pt x="49" y="36"/>
                    <a:pt x="49" y="36"/>
                    <a:pt x="48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4"/>
                    <a:pt x="50" y="31"/>
                    <a:pt x="51" y="29"/>
                  </a:cubicBezTo>
                  <a:cubicBezTo>
                    <a:pt x="51" y="29"/>
                    <a:pt x="52" y="29"/>
                    <a:pt x="52" y="28"/>
                  </a:cubicBezTo>
                  <a:cubicBezTo>
                    <a:pt x="53" y="27"/>
                    <a:pt x="52" y="26"/>
                    <a:pt x="51" y="25"/>
                  </a:cubicBezTo>
                  <a:cubicBezTo>
                    <a:pt x="50" y="25"/>
                    <a:pt x="49" y="25"/>
                    <a:pt x="49" y="26"/>
                  </a:cubicBezTo>
                  <a:cubicBezTo>
                    <a:pt x="48" y="27"/>
                    <a:pt x="48" y="28"/>
                    <a:pt x="49" y="29"/>
                  </a:cubicBezTo>
                  <a:cubicBezTo>
                    <a:pt x="49" y="31"/>
                    <a:pt x="48" y="33"/>
                    <a:pt x="47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4"/>
                    <a:pt x="47" y="34"/>
                  </a:cubicBezTo>
                  <a:cubicBezTo>
                    <a:pt x="46" y="34"/>
                    <a:pt x="45" y="36"/>
                    <a:pt x="45" y="36"/>
                  </a:cubicBezTo>
                  <a:cubicBezTo>
                    <a:pt x="45" y="36"/>
                    <a:pt x="44" y="35"/>
                    <a:pt x="44" y="36"/>
                  </a:cubicBezTo>
                  <a:cubicBezTo>
                    <a:pt x="43" y="36"/>
                    <a:pt x="43" y="37"/>
                    <a:pt x="43" y="37"/>
                  </a:cubicBezTo>
                  <a:cubicBezTo>
                    <a:pt x="43" y="35"/>
                    <a:pt x="43" y="33"/>
                    <a:pt x="44" y="30"/>
                  </a:cubicBezTo>
                  <a:cubicBezTo>
                    <a:pt x="45" y="30"/>
                    <a:pt x="45" y="29"/>
                    <a:pt x="45" y="28"/>
                  </a:cubicBezTo>
                  <a:cubicBezTo>
                    <a:pt x="45" y="27"/>
                    <a:pt x="45" y="26"/>
                    <a:pt x="43" y="26"/>
                  </a:cubicBezTo>
                  <a:cubicBezTo>
                    <a:pt x="42" y="26"/>
                    <a:pt x="41" y="27"/>
                    <a:pt x="41" y="28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1"/>
                    <a:pt x="42" y="32"/>
                    <a:pt x="42" y="33"/>
                  </a:cubicBezTo>
                  <a:cubicBezTo>
                    <a:pt x="41" y="34"/>
                    <a:pt x="41" y="35"/>
                    <a:pt x="41" y="36"/>
                  </a:cubicBezTo>
                  <a:cubicBezTo>
                    <a:pt x="40" y="35"/>
                    <a:pt x="40" y="34"/>
                    <a:pt x="40" y="33"/>
                  </a:cubicBezTo>
                  <a:cubicBezTo>
                    <a:pt x="38" y="31"/>
                    <a:pt x="36" y="28"/>
                    <a:pt x="34" y="26"/>
                  </a:cubicBezTo>
                  <a:cubicBezTo>
                    <a:pt x="34" y="25"/>
                    <a:pt x="35" y="24"/>
                    <a:pt x="34" y="24"/>
                  </a:cubicBezTo>
                  <a:cubicBezTo>
                    <a:pt x="34" y="23"/>
                    <a:pt x="32" y="22"/>
                    <a:pt x="31" y="23"/>
                  </a:cubicBezTo>
                  <a:cubicBezTo>
                    <a:pt x="30" y="23"/>
                    <a:pt x="30" y="25"/>
                    <a:pt x="30" y="26"/>
                  </a:cubicBezTo>
                  <a:cubicBezTo>
                    <a:pt x="31" y="26"/>
                    <a:pt x="32" y="27"/>
                    <a:pt x="33" y="27"/>
                  </a:cubicBezTo>
                  <a:cubicBezTo>
                    <a:pt x="35" y="28"/>
                    <a:pt x="37" y="31"/>
                    <a:pt x="38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5"/>
                    <a:pt x="39" y="37"/>
                    <a:pt x="39" y="38"/>
                  </a:cubicBezTo>
                  <a:cubicBezTo>
                    <a:pt x="37" y="37"/>
                    <a:pt x="36" y="35"/>
                    <a:pt x="34" y="33"/>
                  </a:cubicBezTo>
                  <a:cubicBezTo>
                    <a:pt x="35" y="32"/>
                    <a:pt x="35" y="31"/>
                    <a:pt x="34" y="30"/>
                  </a:cubicBezTo>
                  <a:cubicBezTo>
                    <a:pt x="33" y="30"/>
                    <a:pt x="32" y="30"/>
                    <a:pt x="31" y="30"/>
                  </a:cubicBezTo>
                  <a:cubicBezTo>
                    <a:pt x="30" y="31"/>
                    <a:pt x="30" y="32"/>
                    <a:pt x="31" y="33"/>
                  </a:cubicBezTo>
                  <a:cubicBezTo>
                    <a:pt x="32" y="34"/>
                    <a:pt x="32" y="34"/>
                    <a:pt x="33" y="34"/>
                  </a:cubicBezTo>
                  <a:cubicBezTo>
                    <a:pt x="34" y="36"/>
                    <a:pt x="36" y="37"/>
                    <a:pt x="37" y="38"/>
                  </a:cubicBezTo>
                  <a:cubicBezTo>
                    <a:pt x="36" y="38"/>
                    <a:pt x="35" y="39"/>
                    <a:pt x="34" y="39"/>
                  </a:cubicBezTo>
                  <a:cubicBezTo>
                    <a:pt x="33" y="39"/>
                    <a:pt x="31" y="40"/>
                    <a:pt x="28" y="38"/>
                  </a:cubicBezTo>
                  <a:cubicBezTo>
                    <a:pt x="29" y="37"/>
                    <a:pt x="28" y="36"/>
                    <a:pt x="27" y="35"/>
                  </a:cubicBezTo>
                  <a:cubicBezTo>
                    <a:pt x="26" y="35"/>
                    <a:pt x="25" y="35"/>
                    <a:pt x="25" y="36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6" y="39"/>
                    <a:pt x="27" y="39"/>
                    <a:pt x="27" y="39"/>
                  </a:cubicBezTo>
                  <a:cubicBezTo>
                    <a:pt x="31" y="41"/>
                    <a:pt x="33" y="41"/>
                    <a:pt x="35" y="40"/>
                  </a:cubicBezTo>
                  <a:cubicBezTo>
                    <a:pt x="35" y="40"/>
                    <a:pt x="36" y="40"/>
                    <a:pt x="36" y="40"/>
                  </a:cubicBezTo>
                  <a:cubicBezTo>
                    <a:pt x="36" y="40"/>
                    <a:pt x="36" y="40"/>
                    <a:pt x="37" y="41"/>
                  </a:cubicBezTo>
                  <a:cubicBezTo>
                    <a:pt x="36" y="41"/>
                    <a:pt x="36" y="41"/>
                    <a:pt x="36" y="42"/>
                  </a:cubicBezTo>
                  <a:cubicBezTo>
                    <a:pt x="35" y="42"/>
                    <a:pt x="34" y="42"/>
                    <a:pt x="33" y="42"/>
                  </a:cubicBezTo>
                  <a:cubicBezTo>
                    <a:pt x="32" y="41"/>
                    <a:pt x="32" y="41"/>
                    <a:pt x="31" y="41"/>
                  </a:cubicBezTo>
                  <a:cubicBezTo>
                    <a:pt x="30" y="41"/>
                    <a:pt x="29" y="42"/>
                    <a:pt x="29" y="43"/>
                  </a:cubicBezTo>
                  <a:cubicBezTo>
                    <a:pt x="29" y="44"/>
                    <a:pt x="30" y="45"/>
                    <a:pt x="31" y="45"/>
                  </a:cubicBezTo>
                  <a:cubicBezTo>
                    <a:pt x="32" y="45"/>
                    <a:pt x="33" y="44"/>
                    <a:pt x="33" y="43"/>
                  </a:cubicBezTo>
                  <a:cubicBezTo>
                    <a:pt x="34" y="43"/>
                    <a:pt x="35" y="43"/>
                    <a:pt x="35" y="43"/>
                  </a:cubicBezTo>
                  <a:cubicBezTo>
                    <a:pt x="35" y="44"/>
                    <a:pt x="36" y="43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3" y="45"/>
                    <a:pt x="30" y="47"/>
                    <a:pt x="24" y="46"/>
                  </a:cubicBezTo>
                  <a:cubicBezTo>
                    <a:pt x="24" y="45"/>
                    <a:pt x="23" y="44"/>
                    <a:pt x="22" y="44"/>
                  </a:cubicBezTo>
                  <a:cubicBezTo>
                    <a:pt x="21" y="45"/>
                    <a:pt x="20" y="46"/>
                    <a:pt x="20" y="47"/>
                  </a:cubicBezTo>
                  <a:close/>
                  <a:moveTo>
                    <a:pt x="39" y="49"/>
                  </a:moveTo>
                  <a:cubicBezTo>
                    <a:pt x="39" y="49"/>
                    <a:pt x="39" y="50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0"/>
                    <a:pt x="40" y="49"/>
                    <a:pt x="40" y="49"/>
                  </a:cubicBezTo>
                  <a:cubicBezTo>
                    <a:pt x="40" y="48"/>
                    <a:pt x="40" y="49"/>
                    <a:pt x="39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1636713" y="-6350"/>
              <a:ext cx="328613" cy="328613"/>
            </a:xfrm>
            <a:custGeom>
              <a:avLst/>
              <a:gdLst>
                <a:gd name="T0" fmla="*/ 25 w 90"/>
                <a:gd name="T1" fmla="*/ 31 h 90"/>
                <a:gd name="T2" fmla="*/ 78 w 90"/>
                <a:gd name="T3" fmla="*/ 16 h 90"/>
                <a:gd name="T4" fmla="*/ 58 w 90"/>
                <a:gd name="T5" fmla="*/ 70 h 90"/>
                <a:gd name="T6" fmla="*/ 38 w 90"/>
                <a:gd name="T7" fmla="*/ 22 h 90"/>
                <a:gd name="T8" fmla="*/ 43 w 90"/>
                <a:gd name="T9" fmla="*/ 39 h 90"/>
                <a:gd name="T10" fmla="*/ 42 w 90"/>
                <a:gd name="T11" fmla="*/ 38 h 90"/>
                <a:gd name="T12" fmla="*/ 34 w 90"/>
                <a:gd name="T13" fmla="*/ 31 h 90"/>
                <a:gd name="T14" fmla="*/ 41 w 90"/>
                <a:gd name="T15" fmla="*/ 39 h 90"/>
                <a:gd name="T16" fmla="*/ 38 w 90"/>
                <a:gd name="T17" fmla="*/ 41 h 90"/>
                <a:gd name="T18" fmla="*/ 29 w 90"/>
                <a:gd name="T19" fmla="*/ 38 h 90"/>
                <a:gd name="T20" fmla="*/ 38 w 90"/>
                <a:gd name="T21" fmla="*/ 42 h 90"/>
                <a:gd name="T22" fmla="*/ 35 w 90"/>
                <a:gd name="T23" fmla="*/ 43 h 90"/>
                <a:gd name="T24" fmla="*/ 23 w 90"/>
                <a:gd name="T25" fmla="*/ 46 h 90"/>
                <a:gd name="T26" fmla="*/ 27 w 90"/>
                <a:gd name="T27" fmla="*/ 46 h 90"/>
                <a:gd name="T28" fmla="*/ 40 w 90"/>
                <a:gd name="T29" fmla="*/ 46 h 90"/>
                <a:gd name="T30" fmla="*/ 34 w 90"/>
                <a:gd name="T31" fmla="*/ 52 h 90"/>
                <a:gd name="T32" fmla="*/ 33 w 90"/>
                <a:gd name="T33" fmla="*/ 55 h 90"/>
                <a:gd name="T34" fmla="*/ 40 w 90"/>
                <a:gd name="T35" fmla="*/ 48 h 90"/>
                <a:gd name="T36" fmla="*/ 41 w 90"/>
                <a:gd name="T37" fmla="*/ 50 h 90"/>
                <a:gd name="T38" fmla="*/ 40 w 90"/>
                <a:gd name="T39" fmla="*/ 53 h 90"/>
                <a:gd name="T40" fmla="*/ 34 w 90"/>
                <a:gd name="T41" fmla="*/ 63 h 90"/>
                <a:gd name="T42" fmla="*/ 40 w 90"/>
                <a:gd name="T43" fmla="*/ 55 h 90"/>
                <a:gd name="T44" fmla="*/ 43 w 90"/>
                <a:gd name="T45" fmla="*/ 53 h 90"/>
                <a:gd name="T46" fmla="*/ 42 w 90"/>
                <a:gd name="T47" fmla="*/ 64 h 90"/>
                <a:gd name="T48" fmla="*/ 45 w 90"/>
                <a:gd name="T49" fmla="*/ 53 h 90"/>
                <a:gd name="T50" fmla="*/ 48 w 90"/>
                <a:gd name="T51" fmla="*/ 60 h 90"/>
                <a:gd name="T52" fmla="*/ 52 w 90"/>
                <a:gd name="T53" fmla="*/ 61 h 90"/>
                <a:gd name="T54" fmla="*/ 48 w 90"/>
                <a:gd name="T55" fmla="*/ 52 h 90"/>
                <a:gd name="T56" fmla="*/ 49 w 90"/>
                <a:gd name="T57" fmla="*/ 50 h 90"/>
                <a:gd name="T58" fmla="*/ 54 w 90"/>
                <a:gd name="T59" fmla="*/ 57 h 90"/>
                <a:gd name="T60" fmla="*/ 57 w 90"/>
                <a:gd name="T61" fmla="*/ 55 h 90"/>
                <a:gd name="T62" fmla="*/ 50 w 90"/>
                <a:gd name="T63" fmla="*/ 49 h 90"/>
                <a:gd name="T64" fmla="*/ 64 w 90"/>
                <a:gd name="T65" fmla="*/ 55 h 90"/>
                <a:gd name="T66" fmla="*/ 67 w 90"/>
                <a:gd name="T67" fmla="*/ 55 h 90"/>
                <a:gd name="T68" fmla="*/ 52 w 90"/>
                <a:gd name="T69" fmla="*/ 49 h 90"/>
                <a:gd name="T70" fmla="*/ 55 w 90"/>
                <a:gd name="T71" fmla="*/ 48 h 90"/>
                <a:gd name="T72" fmla="*/ 64 w 90"/>
                <a:gd name="T73" fmla="*/ 49 h 90"/>
                <a:gd name="T74" fmla="*/ 62 w 90"/>
                <a:gd name="T75" fmla="*/ 47 h 90"/>
                <a:gd name="T76" fmla="*/ 57 w 90"/>
                <a:gd name="T77" fmla="*/ 45 h 90"/>
                <a:gd name="T78" fmla="*/ 53 w 90"/>
                <a:gd name="T79" fmla="*/ 43 h 90"/>
                <a:gd name="T80" fmla="*/ 64 w 90"/>
                <a:gd name="T81" fmla="*/ 40 h 90"/>
                <a:gd name="T82" fmla="*/ 56 w 90"/>
                <a:gd name="T83" fmla="*/ 40 h 90"/>
                <a:gd name="T84" fmla="*/ 62 w 90"/>
                <a:gd name="T85" fmla="*/ 31 h 90"/>
                <a:gd name="T86" fmla="*/ 61 w 90"/>
                <a:gd name="T87" fmla="*/ 28 h 90"/>
                <a:gd name="T88" fmla="*/ 54 w 90"/>
                <a:gd name="T89" fmla="*/ 38 h 90"/>
                <a:gd name="T90" fmla="*/ 55 w 90"/>
                <a:gd name="T91" fmla="*/ 33 h 90"/>
                <a:gd name="T92" fmla="*/ 54 w 90"/>
                <a:gd name="T93" fmla="*/ 30 h 90"/>
                <a:gd name="T94" fmla="*/ 49 w 90"/>
                <a:gd name="T95" fmla="*/ 35 h 90"/>
                <a:gd name="T96" fmla="*/ 50 w 90"/>
                <a:gd name="T97" fmla="*/ 24 h 90"/>
                <a:gd name="T98" fmla="*/ 48 w 90"/>
                <a:gd name="T99" fmla="*/ 35 h 90"/>
                <a:gd name="T100" fmla="*/ 47 w 90"/>
                <a:gd name="T101" fmla="*/ 37 h 90"/>
                <a:gd name="T102" fmla="*/ 43 w 90"/>
                <a:gd name="T103" fmla="*/ 30 h 90"/>
                <a:gd name="T104" fmla="*/ 45 w 90"/>
                <a:gd name="T105" fmla="*/ 37 h 90"/>
                <a:gd name="T106" fmla="*/ 40 w 90"/>
                <a:gd name="T107" fmla="*/ 26 h 90"/>
                <a:gd name="T108" fmla="*/ 41 w 90"/>
                <a:gd name="T109" fmla="*/ 41 h 90"/>
                <a:gd name="T110" fmla="*/ 41 w 90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0">
                  <a:moveTo>
                    <a:pt x="22" y="66"/>
                  </a:moveTo>
                  <a:cubicBezTo>
                    <a:pt x="13" y="68"/>
                    <a:pt x="4" y="65"/>
                    <a:pt x="2" y="51"/>
                  </a:cubicBezTo>
                  <a:cubicBezTo>
                    <a:pt x="0" y="33"/>
                    <a:pt x="13" y="28"/>
                    <a:pt x="25" y="31"/>
                  </a:cubicBezTo>
                  <a:cubicBezTo>
                    <a:pt x="19" y="20"/>
                    <a:pt x="18" y="6"/>
                    <a:pt x="36" y="2"/>
                  </a:cubicBezTo>
                  <a:cubicBezTo>
                    <a:pt x="48" y="0"/>
                    <a:pt x="54" y="4"/>
                    <a:pt x="56" y="11"/>
                  </a:cubicBezTo>
                  <a:cubicBezTo>
                    <a:pt x="63" y="7"/>
                    <a:pt x="70" y="7"/>
                    <a:pt x="78" y="16"/>
                  </a:cubicBezTo>
                  <a:cubicBezTo>
                    <a:pt x="86" y="26"/>
                    <a:pt x="85" y="34"/>
                    <a:pt x="79" y="40"/>
                  </a:cubicBezTo>
                  <a:cubicBezTo>
                    <a:pt x="86" y="43"/>
                    <a:pt x="90" y="51"/>
                    <a:pt x="85" y="63"/>
                  </a:cubicBezTo>
                  <a:cubicBezTo>
                    <a:pt x="78" y="77"/>
                    <a:pt x="67" y="76"/>
                    <a:pt x="58" y="70"/>
                  </a:cubicBezTo>
                  <a:cubicBezTo>
                    <a:pt x="58" y="81"/>
                    <a:pt x="52" y="90"/>
                    <a:pt x="37" y="87"/>
                  </a:cubicBezTo>
                  <a:cubicBezTo>
                    <a:pt x="23" y="84"/>
                    <a:pt x="20" y="75"/>
                    <a:pt x="22" y="66"/>
                  </a:cubicBezTo>
                  <a:close/>
                  <a:moveTo>
                    <a:pt x="38" y="22"/>
                  </a:moveTo>
                  <a:cubicBezTo>
                    <a:pt x="37" y="23"/>
                    <a:pt x="36" y="24"/>
                    <a:pt x="37" y="25"/>
                  </a:cubicBezTo>
                  <a:cubicBezTo>
                    <a:pt x="37" y="26"/>
                    <a:pt x="38" y="26"/>
                    <a:pt x="38" y="26"/>
                  </a:cubicBezTo>
                  <a:cubicBezTo>
                    <a:pt x="39" y="33"/>
                    <a:pt x="41" y="36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8"/>
                    <a:pt x="42" y="38"/>
                  </a:cubicBezTo>
                  <a:cubicBezTo>
                    <a:pt x="41" y="36"/>
                    <a:pt x="39" y="34"/>
                    <a:pt x="37" y="33"/>
                  </a:cubicBezTo>
                  <a:cubicBezTo>
                    <a:pt x="37" y="32"/>
                    <a:pt x="37" y="31"/>
                    <a:pt x="37" y="31"/>
                  </a:cubicBezTo>
                  <a:cubicBezTo>
                    <a:pt x="36" y="30"/>
                    <a:pt x="35" y="30"/>
                    <a:pt x="34" y="31"/>
                  </a:cubicBezTo>
                  <a:cubicBezTo>
                    <a:pt x="33" y="31"/>
                    <a:pt x="33" y="33"/>
                    <a:pt x="34" y="33"/>
                  </a:cubicBezTo>
                  <a:cubicBezTo>
                    <a:pt x="34" y="34"/>
                    <a:pt x="35" y="34"/>
                    <a:pt x="36" y="34"/>
                  </a:cubicBezTo>
                  <a:cubicBezTo>
                    <a:pt x="38" y="35"/>
                    <a:pt x="39" y="37"/>
                    <a:pt x="41" y="39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9"/>
                    <a:pt x="40" y="39"/>
                    <a:pt x="41" y="40"/>
                  </a:cubicBezTo>
                  <a:cubicBezTo>
                    <a:pt x="40" y="40"/>
                    <a:pt x="39" y="40"/>
                    <a:pt x="38" y="41"/>
                  </a:cubicBezTo>
                  <a:cubicBezTo>
                    <a:pt x="37" y="41"/>
                    <a:pt x="36" y="42"/>
                    <a:pt x="33" y="40"/>
                  </a:cubicBezTo>
                  <a:cubicBezTo>
                    <a:pt x="33" y="39"/>
                    <a:pt x="33" y="38"/>
                    <a:pt x="32" y="37"/>
                  </a:cubicBezTo>
                  <a:cubicBezTo>
                    <a:pt x="31" y="37"/>
                    <a:pt x="29" y="37"/>
                    <a:pt x="29" y="38"/>
                  </a:cubicBezTo>
                  <a:cubicBezTo>
                    <a:pt x="29" y="39"/>
                    <a:pt x="29" y="41"/>
                    <a:pt x="30" y="41"/>
                  </a:cubicBezTo>
                  <a:cubicBezTo>
                    <a:pt x="31" y="41"/>
                    <a:pt x="31" y="41"/>
                    <a:pt x="32" y="41"/>
                  </a:cubicBezTo>
                  <a:cubicBezTo>
                    <a:pt x="35" y="43"/>
                    <a:pt x="37" y="43"/>
                    <a:pt x="38" y="42"/>
                  </a:cubicBezTo>
                  <a:cubicBezTo>
                    <a:pt x="38" y="43"/>
                    <a:pt x="39" y="43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6" y="44"/>
                    <a:pt x="35" y="43"/>
                  </a:cubicBezTo>
                  <a:cubicBezTo>
                    <a:pt x="31" y="43"/>
                    <a:pt x="29" y="42"/>
                    <a:pt x="26" y="44"/>
                  </a:cubicBezTo>
                  <a:cubicBezTo>
                    <a:pt x="26" y="44"/>
                    <a:pt x="25" y="44"/>
                    <a:pt x="25" y="44"/>
                  </a:cubicBezTo>
                  <a:cubicBezTo>
                    <a:pt x="24" y="44"/>
                    <a:pt x="23" y="45"/>
                    <a:pt x="23" y="46"/>
                  </a:cubicBezTo>
                  <a:cubicBezTo>
                    <a:pt x="23" y="47"/>
                    <a:pt x="24" y="48"/>
                    <a:pt x="25" y="48"/>
                  </a:cubicBezTo>
                  <a:cubicBezTo>
                    <a:pt x="26" y="48"/>
                    <a:pt x="27" y="47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9" y="44"/>
                    <a:pt x="31" y="44"/>
                    <a:pt x="35" y="45"/>
                  </a:cubicBezTo>
                  <a:cubicBezTo>
                    <a:pt x="35" y="45"/>
                    <a:pt x="35" y="45"/>
                    <a:pt x="36" y="45"/>
                  </a:cubicBezTo>
                  <a:cubicBezTo>
                    <a:pt x="36" y="46"/>
                    <a:pt x="40" y="45"/>
                    <a:pt x="40" y="46"/>
                  </a:cubicBezTo>
                  <a:cubicBezTo>
                    <a:pt x="40" y="47"/>
                    <a:pt x="39" y="47"/>
                    <a:pt x="39" y="48"/>
                  </a:cubicBezTo>
                  <a:cubicBezTo>
                    <a:pt x="39" y="48"/>
                    <a:pt x="39" y="49"/>
                    <a:pt x="39" y="49"/>
                  </a:cubicBezTo>
                  <a:cubicBezTo>
                    <a:pt x="38" y="50"/>
                    <a:pt x="38" y="51"/>
                    <a:pt x="34" y="52"/>
                  </a:cubicBezTo>
                  <a:cubicBezTo>
                    <a:pt x="34" y="51"/>
                    <a:pt x="33" y="51"/>
                    <a:pt x="32" y="51"/>
                  </a:cubicBezTo>
                  <a:cubicBezTo>
                    <a:pt x="31" y="52"/>
                    <a:pt x="30" y="53"/>
                    <a:pt x="31" y="54"/>
                  </a:cubicBezTo>
                  <a:cubicBezTo>
                    <a:pt x="31" y="55"/>
                    <a:pt x="32" y="56"/>
                    <a:pt x="33" y="55"/>
                  </a:cubicBezTo>
                  <a:cubicBezTo>
                    <a:pt x="34" y="55"/>
                    <a:pt x="34" y="54"/>
                    <a:pt x="35" y="54"/>
                  </a:cubicBezTo>
                  <a:cubicBezTo>
                    <a:pt x="39" y="53"/>
                    <a:pt x="40" y="51"/>
                    <a:pt x="40" y="49"/>
                  </a:cubicBezTo>
                  <a:cubicBezTo>
                    <a:pt x="40" y="49"/>
                    <a:pt x="40" y="49"/>
                    <a:pt x="40" y="48"/>
                  </a:cubicBezTo>
                  <a:cubicBezTo>
                    <a:pt x="40" y="48"/>
                    <a:pt x="41" y="48"/>
                    <a:pt x="41" y="48"/>
                  </a:cubicBezTo>
                  <a:cubicBezTo>
                    <a:pt x="41" y="48"/>
                    <a:pt x="40" y="50"/>
                    <a:pt x="42" y="49"/>
                  </a:cubicBezTo>
                  <a:cubicBezTo>
                    <a:pt x="41" y="49"/>
                    <a:pt x="41" y="50"/>
                    <a:pt x="41" y="50"/>
                  </a:cubicBezTo>
                  <a:cubicBezTo>
                    <a:pt x="42" y="51"/>
                    <a:pt x="42" y="50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3"/>
                    <a:pt x="41" y="53"/>
                    <a:pt x="40" y="53"/>
                  </a:cubicBezTo>
                  <a:cubicBezTo>
                    <a:pt x="38" y="54"/>
                    <a:pt x="36" y="55"/>
                    <a:pt x="34" y="59"/>
                  </a:cubicBezTo>
                  <a:cubicBezTo>
                    <a:pt x="34" y="59"/>
                    <a:pt x="33" y="60"/>
                    <a:pt x="33" y="60"/>
                  </a:cubicBezTo>
                  <a:cubicBezTo>
                    <a:pt x="32" y="61"/>
                    <a:pt x="33" y="62"/>
                    <a:pt x="34" y="63"/>
                  </a:cubicBezTo>
                  <a:cubicBezTo>
                    <a:pt x="35" y="63"/>
                    <a:pt x="36" y="63"/>
                    <a:pt x="37" y="62"/>
                  </a:cubicBezTo>
                  <a:cubicBezTo>
                    <a:pt x="37" y="61"/>
                    <a:pt x="37" y="60"/>
                    <a:pt x="36" y="59"/>
                  </a:cubicBezTo>
                  <a:cubicBezTo>
                    <a:pt x="37" y="56"/>
                    <a:pt x="39" y="55"/>
                    <a:pt x="40" y="55"/>
                  </a:cubicBezTo>
                  <a:cubicBezTo>
                    <a:pt x="41" y="55"/>
                    <a:pt x="42" y="54"/>
                    <a:pt x="43" y="53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3" y="56"/>
                    <a:pt x="42" y="58"/>
                    <a:pt x="42" y="60"/>
                  </a:cubicBezTo>
                  <a:cubicBezTo>
                    <a:pt x="41" y="60"/>
                    <a:pt x="41" y="61"/>
                    <a:pt x="41" y="61"/>
                  </a:cubicBezTo>
                  <a:cubicBezTo>
                    <a:pt x="40" y="62"/>
                    <a:pt x="41" y="64"/>
                    <a:pt x="42" y="64"/>
                  </a:cubicBezTo>
                  <a:cubicBezTo>
                    <a:pt x="43" y="64"/>
                    <a:pt x="44" y="64"/>
                    <a:pt x="45" y="63"/>
                  </a:cubicBezTo>
                  <a:cubicBezTo>
                    <a:pt x="45" y="62"/>
                    <a:pt x="44" y="61"/>
                    <a:pt x="44" y="60"/>
                  </a:cubicBezTo>
                  <a:cubicBezTo>
                    <a:pt x="44" y="58"/>
                    <a:pt x="44" y="56"/>
                    <a:pt x="45" y="53"/>
                  </a:cubicBezTo>
                  <a:cubicBezTo>
                    <a:pt x="45" y="52"/>
                    <a:pt x="45" y="52"/>
                    <a:pt x="46" y="51"/>
                  </a:cubicBezTo>
                  <a:cubicBezTo>
                    <a:pt x="46" y="51"/>
                    <a:pt x="46" y="52"/>
                    <a:pt x="46" y="52"/>
                  </a:cubicBezTo>
                  <a:cubicBezTo>
                    <a:pt x="46" y="56"/>
                    <a:pt x="46" y="58"/>
                    <a:pt x="48" y="60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3"/>
                    <a:pt x="49" y="63"/>
                    <a:pt x="50" y="63"/>
                  </a:cubicBezTo>
                  <a:cubicBezTo>
                    <a:pt x="52" y="63"/>
                    <a:pt x="52" y="62"/>
                    <a:pt x="52" y="61"/>
                  </a:cubicBezTo>
                  <a:cubicBezTo>
                    <a:pt x="52" y="60"/>
                    <a:pt x="51" y="59"/>
                    <a:pt x="50" y="59"/>
                  </a:cubicBezTo>
                  <a:cubicBezTo>
                    <a:pt x="50" y="59"/>
                    <a:pt x="49" y="59"/>
                    <a:pt x="49" y="59"/>
                  </a:cubicBezTo>
                  <a:cubicBezTo>
                    <a:pt x="47" y="57"/>
                    <a:pt x="48" y="55"/>
                    <a:pt x="48" y="52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9" y="51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50"/>
                    <a:pt x="49" y="51"/>
                    <a:pt x="49" y="51"/>
                  </a:cubicBezTo>
                  <a:cubicBezTo>
                    <a:pt x="49" y="53"/>
                    <a:pt x="49" y="55"/>
                    <a:pt x="54" y="57"/>
                  </a:cubicBezTo>
                  <a:cubicBezTo>
                    <a:pt x="54" y="57"/>
                    <a:pt x="54" y="58"/>
                    <a:pt x="54" y="58"/>
                  </a:cubicBezTo>
                  <a:cubicBezTo>
                    <a:pt x="55" y="59"/>
                    <a:pt x="57" y="59"/>
                    <a:pt x="57" y="58"/>
                  </a:cubicBezTo>
                  <a:cubicBezTo>
                    <a:pt x="58" y="57"/>
                    <a:pt x="58" y="56"/>
                    <a:pt x="57" y="55"/>
                  </a:cubicBezTo>
                  <a:cubicBezTo>
                    <a:pt x="56" y="54"/>
                    <a:pt x="55" y="55"/>
                    <a:pt x="54" y="55"/>
                  </a:cubicBezTo>
                  <a:cubicBezTo>
                    <a:pt x="51" y="54"/>
                    <a:pt x="51" y="53"/>
                    <a:pt x="51" y="51"/>
                  </a:cubicBezTo>
                  <a:cubicBezTo>
                    <a:pt x="51" y="51"/>
                    <a:pt x="51" y="50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4" y="54"/>
                    <a:pt x="56" y="53"/>
                    <a:pt x="58" y="53"/>
                  </a:cubicBezTo>
                  <a:cubicBezTo>
                    <a:pt x="59" y="53"/>
                    <a:pt x="61" y="53"/>
                    <a:pt x="64" y="55"/>
                  </a:cubicBezTo>
                  <a:cubicBezTo>
                    <a:pt x="63" y="56"/>
                    <a:pt x="63" y="57"/>
                    <a:pt x="64" y="58"/>
                  </a:cubicBezTo>
                  <a:cubicBezTo>
                    <a:pt x="65" y="59"/>
                    <a:pt x="66" y="59"/>
                    <a:pt x="67" y="58"/>
                  </a:cubicBezTo>
                  <a:cubicBezTo>
                    <a:pt x="68" y="57"/>
                    <a:pt x="67" y="55"/>
                    <a:pt x="67" y="55"/>
                  </a:cubicBezTo>
                  <a:cubicBezTo>
                    <a:pt x="66" y="54"/>
                    <a:pt x="65" y="54"/>
                    <a:pt x="65" y="54"/>
                  </a:cubicBezTo>
                  <a:cubicBezTo>
                    <a:pt x="62" y="51"/>
                    <a:pt x="60" y="51"/>
                    <a:pt x="58" y="52"/>
                  </a:cubicBezTo>
                  <a:cubicBezTo>
                    <a:pt x="56" y="52"/>
                    <a:pt x="55" y="52"/>
                    <a:pt x="52" y="49"/>
                  </a:cubicBezTo>
                  <a:cubicBezTo>
                    <a:pt x="52" y="49"/>
                    <a:pt x="52" y="49"/>
                    <a:pt x="53" y="48"/>
                  </a:cubicBezTo>
                  <a:cubicBezTo>
                    <a:pt x="53" y="48"/>
                    <a:pt x="54" y="49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8" y="48"/>
                    <a:pt x="60" y="48"/>
                    <a:pt x="62" y="48"/>
                  </a:cubicBezTo>
                  <a:cubicBezTo>
                    <a:pt x="62" y="49"/>
                    <a:pt x="63" y="49"/>
                    <a:pt x="64" y="49"/>
                  </a:cubicBezTo>
                  <a:cubicBezTo>
                    <a:pt x="65" y="50"/>
                    <a:pt x="66" y="49"/>
                    <a:pt x="66" y="48"/>
                  </a:cubicBezTo>
                  <a:cubicBezTo>
                    <a:pt x="66" y="47"/>
                    <a:pt x="66" y="46"/>
                    <a:pt x="64" y="45"/>
                  </a:cubicBezTo>
                  <a:cubicBezTo>
                    <a:pt x="64" y="45"/>
                    <a:pt x="63" y="46"/>
                    <a:pt x="62" y="47"/>
                  </a:cubicBezTo>
                  <a:cubicBezTo>
                    <a:pt x="60" y="47"/>
                    <a:pt x="58" y="47"/>
                    <a:pt x="55" y="46"/>
                  </a:cubicBezTo>
                  <a:cubicBezTo>
                    <a:pt x="55" y="46"/>
                    <a:pt x="55" y="46"/>
                    <a:pt x="54" y="46"/>
                  </a:cubicBezTo>
                  <a:cubicBezTo>
                    <a:pt x="55" y="46"/>
                    <a:pt x="57" y="46"/>
                    <a:pt x="57" y="45"/>
                  </a:cubicBezTo>
                  <a:cubicBezTo>
                    <a:pt x="57" y="45"/>
                    <a:pt x="54" y="44"/>
                    <a:pt x="54" y="44"/>
                  </a:cubicBezTo>
                  <a:cubicBezTo>
                    <a:pt x="54" y="44"/>
                    <a:pt x="55" y="43"/>
                    <a:pt x="54" y="43"/>
                  </a:cubicBezTo>
                  <a:cubicBezTo>
                    <a:pt x="54" y="43"/>
                    <a:pt x="53" y="43"/>
                    <a:pt x="53" y="43"/>
                  </a:cubicBezTo>
                  <a:cubicBezTo>
                    <a:pt x="55" y="42"/>
                    <a:pt x="57" y="42"/>
                    <a:pt x="60" y="41"/>
                  </a:cubicBezTo>
                  <a:cubicBezTo>
                    <a:pt x="60" y="42"/>
                    <a:pt x="61" y="43"/>
                    <a:pt x="62" y="43"/>
                  </a:cubicBezTo>
                  <a:cubicBezTo>
                    <a:pt x="63" y="43"/>
                    <a:pt x="64" y="41"/>
                    <a:pt x="64" y="40"/>
                  </a:cubicBezTo>
                  <a:cubicBezTo>
                    <a:pt x="63" y="39"/>
                    <a:pt x="62" y="39"/>
                    <a:pt x="61" y="39"/>
                  </a:cubicBezTo>
                  <a:cubicBezTo>
                    <a:pt x="60" y="39"/>
                    <a:pt x="60" y="39"/>
                    <a:pt x="60" y="40"/>
                  </a:cubicBezTo>
                  <a:cubicBezTo>
                    <a:pt x="58" y="40"/>
                    <a:pt x="57" y="40"/>
                    <a:pt x="56" y="40"/>
                  </a:cubicBezTo>
                  <a:cubicBezTo>
                    <a:pt x="55" y="40"/>
                    <a:pt x="54" y="40"/>
                    <a:pt x="54" y="40"/>
                  </a:cubicBezTo>
                  <a:cubicBezTo>
                    <a:pt x="54" y="39"/>
                    <a:pt x="55" y="39"/>
                    <a:pt x="56" y="38"/>
                  </a:cubicBezTo>
                  <a:cubicBezTo>
                    <a:pt x="58" y="36"/>
                    <a:pt x="60" y="33"/>
                    <a:pt x="62" y="31"/>
                  </a:cubicBezTo>
                  <a:cubicBezTo>
                    <a:pt x="63" y="31"/>
                    <a:pt x="63" y="31"/>
                    <a:pt x="64" y="31"/>
                  </a:cubicBezTo>
                  <a:cubicBezTo>
                    <a:pt x="65" y="30"/>
                    <a:pt x="65" y="29"/>
                    <a:pt x="64" y="28"/>
                  </a:cubicBezTo>
                  <a:cubicBezTo>
                    <a:pt x="63" y="27"/>
                    <a:pt x="62" y="27"/>
                    <a:pt x="61" y="28"/>
                  </a:cubicBezTo>
                  <a:cubicBezTo>
                    <a:pt x="60" y="28"/>
                    <a:pt x="60" y="29"/>
                    <a:pt x="61" y="30"/>
                  </a:cubicBezTo>
                  <a:cubicBezTo>
                    <a:pt x="59" y="32"/>
                    <a:pt x="57" y="35"/>
                    <a:pt x="55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3" y="37"/>
                    <a:pt x="52" y="39"/>
                    <a:pt x="51" y="38"/>
                  </a:cubicBezTo>
                  <a:cubicBezTo>
                    <a:pt x="52" y="37"/>
                    <a:pt x="53" y="35"/>
                    <a:pt x="55" y="33"/>
                  </a:cubicBezTo>
                  <a:cubicBezTo>
                    <a:pt x="56" y="34"/>
                    <a:pt x="57" y="33"/>
                    <a:pt x="57" y="32"/>
                  </a:cubicBezTo>
                  <a:cubicBezTo>
                    <a:pt x="58" y="31"/>
                    <a:pt x="58" y="30"/>
                    <a:pt x="57" y="29"/>
                  </a:cubicBezTo>
                  <a:cubicBezTo>
                    <a:pt x="56" y="29"/>
                    <a:pt x="54" y="29"/>
                    <a:pt x="54" y="30"/>
                  </a:cubicBezTo>
                  <a:cubicBezTo>
                    <a:pt x="53" y="31"/>
                    <a:pt x="53" y="31"/>
                    <a:pt x="54" y="32"/>
                  </a:cubicBezTo>
                  <a:cubicBezTo>
                    <a:pt x="52" y="34"/>
                    <a:pt x="51" y="35"/>
                    <a:pt x="50" y="37"/>
                  </a:cubicBezTo>
                  <a:cubicBezTo>
                    <a:pt x="50" y="36"/>
                    <a:pt x="50" y="35"/>
                    <a:pt x="49" y="35"/>
                  </a:cubicBezTo>
                  <a:cubicBezTo>
                    <a:pt x="48" y="33"/>
                    <a:pt x="48" y="32"/>
                    <a:pt x="49" y="28"/>
                  </a:cubicBezTo>
                  <a:cubicBezTo>
                    <a:pt x="50" y="29"/>
                    <a:pt x="51" y="28"/>
                    <a:pt x="51" y="27"/>
                  </a:cubicBezTo>
                  <a:cubicBezTo>
                    <a:pt x="51" y="26"/>
                    <a:pt x="51" y="25"/>
                    <a:pt x="50" y="24"/>
                  </a:cubicBezTo>
                  <a:cubicBezTo>
                    <a:pt x="48" y="24"/>
                    <a:pt x="47" y="25"/>
                    <a:pt x="47" y="26"/>
                  </a:cubicBezTo>
                  <a:cubicBezTo>
                    <a:pt x="47" y="27"/>
                    <a:pt x="47" y="27"/>
                    <a:pt x="48" y="28"/>
                  </a:cubicBezTo>
                  <a:cubicBezTo>
                    <a:pt x="46" y="32"/>
                    <a:pt x="47" y="34"/>
                    <a:pt x="48" y="35"/>
                  </a:cubicBezTo>
                  <a:cubicBezTo>
                    <a:pt x="48" y="36"/>
                    <a:pt x="48" y="36"/>
                    <a:pt x="49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6"/>
                    <a:pt x="46" y="35"/>
                    <a:pt x="46" y="33"/>
                  </a:cubicBezTo>
                  <a:cubicBezTo>
                    <a:pt x="46" y="33"/>
                    <a:pt x="46" y="32"/>
                    <a:pt x="46" y="32"/>
                  </a:cubicBezTo>
                  <a:cubicBezTo>
                    <a:pt x="46" y="31"/>
                    <a:pt x="45" y="30"/>
                    <a:pt x="43" y="30"/>
                  </a:cubicBezTo>
                  <a:cubicBezTo>
                    <a:pt x="42" y="30"/>
                    <a:pt x="42" y="32"/>
                    <a:pt x="42" y="33"/>
                  </a:cubicBezTo>
                  <a:cubicBezTo>
                    <a:pt x="42" y="34"/>
                    <a:pt x="43" y="34"/>
                    <a:pt x="44" y="34"/>
                  </a:cubicBezTo>
                  <a:cubicBezTo>
                    <a:pt x="45" y="35"/>
                    <a:pt x="45" y="36"/>
                    <a:pt x="45" y="37"/>
                  </a:cubicBezTo>
                  <a:cubicBezTo>
                    <a:pt x="45" y="37"/>
                    <a:pt x="45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2" y="35"/>
                    <a:pt x="40" y="32"/>
                    <a:pt x="40" y="26"/>
                  </a:cubicBezTo>
                  <a:cubicBezTo>
                    <a:pt x="41" y="26"/>
                    <a:pt x="41" y="25"/>
                    <a:pt x="41" y="24"/>
                  </a:cubicBezTo>
                  <a:cubicBezTo>
                    <a:pt x="40" y="23"/>
                    <a:pt x="39" y="22"/>
                    <a:pt x="38" y="22"/>
                  </a:cubicBezTo>
                  <a:close/>
                  <a:moveTo>
                    <a:pt x="41" y="41"/>
                  </a:moveTo>
                  <a:cubicBezTo>
                    <a:pt x="40" y="41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41" y="43"/>
                    <a:pt x="41" y="42"/>
                  </a:cubicBezTo>
                  <a:cubicBezTo>
                    <a:pt x="41" y="42"/>
                    <a:pt x="41" y="42"/>
                    <a:pt x="41" y="41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871538" y="760413"/>
              <a:ext cx="327025" cy="331788"/>
            </a:xfrm>
            <a:custGeom>
              <a:avLst/>
              <a:gdLst>
                <a:gd name="T0" fmla="*/ 25 w 90"/>
                <a:gd name="T1" fmla="*/ 31 h 91"/>
                <a:gd name="T2" fmla="*/ 78 w 90"/>
                <a:gd name="T3" fmla="*/ 17 h 91"/>
                <a:gd name="T4" fmla="*/ 59 w 90"/>
                <a:gd name="T5" fmla="*/ 71 h 91"/>
                <a:gd name="T6" fmla="*/ 39 w 90"/>
                <a:gd name="T7" fmla="*/ 23 h 91"/>
                <a:gd name="T8" fmla="*/ 43 w 90"/>
                <a:gd name="T9" fmla="*/ 39 h 91"/>
                <a:gd name="T10" fmla="*/ 43 w 90"/>
                <a:gd name="T11" fmla="*/ 39 h 91"/>
                <a:gd name="T12" fmla="*/ 34 w 90"/>
                <a:gd name="T13" fmla="*/ 31 h 91"/>
                <a:gd name="T14" fmla="*/ 41 w 90"/>
                <a:gd name="T15" fmla="*/ 39 h 91"/>
                <a:gd name="T16" fmla="*/ 38 w 90"/>
                <a:gd name="T17" fmla="*/ 41 h 91"/>
                <a:gd name="T18" fmla="*/ 29 w 90"/>
                <a:gd name="T19" fmla="*/ 39 h 91"/>
                <a:gd name="T20" fmla="*/ 39 w 90"/>
                <a:gd name="T21" fmla="*/ 43 h 91"/>
                <a:gd name="T22" fmla="*/ 35 w 90"/>
                <a:gd name="T23" fmla="*/ 44 h 91"/>
                <a:gd name="T24" fmla="*/ 23 w 90"/>
                <a:gd name="T25" fmla="*/ 47 h 91"/>
                <a:gd name="T26" fmla="*/ 27 w 90"/>
                <a:gd name="T27" fmla="*/ 46 h 91"/>
                <a:gd name="T28" fmla="*/ 40 w 90"/>
                <a:gd name="T29" fmla="*/ 47 h 91"/>
                <a:gd name="T30" fmla="*/ 35 w 90"/>
                <a:gd name="T31" fmla="*/ 53 h 91"/>
                <a:gd name="T32" fmla="*/ 34 w 90"/>
                <a:gd name="T33" fmla="*/ 56 h 91"/>
                <a:gd name="T34" fmla="*/ 41 w 90"/>
                <a:gd name="T35" fmla="*/ 49 h 91"/>
                <a:gd name="T36" fmla="*/ 41 w 90"/>
                <a:gd name="T37" fmla="*/ 51 h 91"/>
                <a:gd name="T38" fmla="*/ 40 w 90"/>
                <a:gd name="T39" fmla="*/ 54 h 91"/>
                <a:gd name="T40" fmla="*/ 34 w 90"/>
                <a:gd name="T41" fmla="*/ 64 h 91"/>
                <a:gd name="T42" fmla="*/ 40 w 90"/>
                <a:gd name="T43" fmla="*/ 56 h 91"/>
                <a:gd name="T44" fmla="*/ 44 w 90"/>
                <a:gd name="T45" fmla="*/ 54 h 91"/>
                <a:gd name="T46" fmla="*/ 42 w 90"/>
                <a:gd name="T47" fmla="*/ 65 h 91"/>
                <a:gd name="T48" fmla="*/ 45 w 90"/>
                <a:gd name="T49" fmla="*/ 54 h 91"/>
                <a:gd name="T50" fmla="*/ 49 w 90"/>
                <a:gd name="T51" fmla="*/ 61 h 91"/>
                <a:gd name="T52" fmla="*/ 53 w 90"/>
                <a:gd name="T53" fmla="*/ 62 h 91"/>
                <a:gd name="T54" fmla="*/ 48 w 90"/>
                <a:gd name="T55" fmla="*/ 53 h 91"/>
                <a:gd name="T56" fmla="*/ 49 w 90"/>
                <a:gd name="T57" fmla="*/ 51 h 91"/>
                <a:gd name="T58" fmla="*/ 54 w 90"/>
                <a:gd name="T59" fmla="*/ 58 h 91"/>
                <a:gd name="T60" fmla="*/ 57 w 90"/>
                <a:gd name="T61" fmla="*/ 56 h 91"/>
                <a:gd name="T62" fmla="*/ 51 w 90"/>
                <a:gd name="T63" fmla="*/ 50 h 91"/>
                <a:gd name="T64" fmla="*/ 64 w 90"/>
                <a:gd name="T65" fmla="*/ 56 h 91"/>
                <a:gd name="T66" fmla="*/ 67 w 90"/>
                <a:gd name="T67" fmla="*/ 55 h 91"/>
                <a:gd name="T68" fmla="*/ 53 w 90"/>
                <a:gd name="T69" fmla="*/ 50 h 91"/>
                <a:gd name="T70" fmla="*/ 55 w 90"/>
                <a:gd name="T71" fmla="*/ 48 h 91"/>
                <a:gd name="T72" fmla="*/ 64 w 90"/>
                <a:gd name="T73" fmla="*/ 50 h 91"/>
                <a:gd name="T74" fmla="*/ 63 w 90"/>
                <a:gd name="T75" fmla="*/ 47 h 91"/>
                <a:gd name="T76" fmla="*/ 57 w 90"/>
                <a:gd name="T77" fmla="*/ 46 h 91"/>
                <a:gd name="T78" fmla="*/ 53 w 90"/>
                <a:gd name="T79" fmla="*/ 43 h 91"/>
                <a:gd name="T80" fmla="*/ 64 w 90"/>
                <a:gd name="T81" fmla="*/ 41 h 91"/>
                <a:gd name="T82" fmla="*/ 56 w 90"/>
                <a:gd name="T83" fmla="*/ 41 h 91"/>
                <a:gd name="T84" fmla="*/ 62 w 90"/>
                <a:gd name="T85" fmla="*/ 32 h 91"/>
                <a:gd name="T86" fmla="*/ 62 w 90"/>
                <a:gd name="T87" fmla="*/ 28 h 91"/>
                <a:gd name="T88" fmla="*/ 55 w 90"/>
                <a:gd name="T89" fmla="*/ 38 h 91"/>
                <a:gd name="T90" fmla="*/ 55 w 90"/>
                <a:gd name="T91" fmla="*/ 34 h 91"/>
                <a:gd name="T92" fmla="*/ 54 w 90"/>
                <a:gd name="T93" fmla="*/ 31 h 91"/>
                <a:gd name="T94" fmla="*/ 49 w 90"/>
                <a:gd name="T95" fmla="*/ 35 h 91"/>
                <a:gd name="T96" fmla="*/ 50 w 90"/>
                <a:gd name="T97" fmla="*/ 25 h 91"/>
                <a:gd name="T98" fmla="*/ 48 w 90"/>
                <a:gd name="T99" fmla="*/ 36 h 91"/>
                <a:gd name="T100" fmla="*/ 47 w 90"/>
                <a:gd name="T101" fmla="*/ 38 h 91"/>
                <a:gd name="T102" fmla="*/ 44 w 90"/>
                <a:gd name="T103" fmla="*/ 31 h 91"/>
                <a:gd name="T104" fmla="*/ 46 w 90"/>
                <a:gd name="T105" fmla="*/ 37 h 91"/>
                <a:gd name="T106" fmla="*/ 40 w 90"/>
                <a:gd name="T107" fmla="*/ 27 h 91"/>
                <a:gd name="T108" fmla="*/ 41 w 90"/>
                <a:gd name="T109" fmla="*/ 42 h 91"/>
                <a:gd name="T110" fmla="*/ 41 w 90"/>
                <a:gd name="T111" fmla="*/ 4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67"/>
                  </a:moveTo>
                  <a:cubicBezTo>
                    <a:pt x="13" y="69"/>
                    <a:pt x="5" y="66"/>
                    <a:pt x="3" y="51"/>
                  </a:cubicBezTo>
                  <a:cubicBezTo>
                    <a:pt x="0" y="33"/>
                    <a:pt x="13" y="29"/>
                    <a:pt x="25" y="31"/>
                  </a:cubicBezTo>
                  <a:cubicBezTo>
                    <a:pt x="19" y="20"/>
                    <a:pt x="18" y="7"/>
                    <a:pt x="36" y="3"/>
                  </a:cubicBezTo>
                  <a:cubicBezTo>
                    <a:pt x="48" y="0"/>
                    <a:pt x="54" y="5"/>
                    <a:pt x="57" y="12"/>
                  </a:cubicBezTo>
                  <a:cubicBezTo>
                    <a:pt x="63" y="8"/>
                    <a:pt x="71" y="8"/>
                    <a:pt x="78" y="17"/>
                  </a:cubicBezTo>
                  <a:cubicBezTo>
                    <a:pt x="87" y="27"/>
                    <a:pt x="85" y="35"/>
                    <a:pt x="79" y="40"/>
                  </a:cubicBezTo>
                  <a:cubicBezTo>
                    <a:pt x="86" y="44"/>
                    <a:pt x="90" y="52"/>
                    <a:pt x="85" y="63"/>
                  </a:cubicBezTo>
                  <a:cubicBezTo>
                    <a:pt x="78" y="78"/>
                    <a:pt x="67" y="77"/>
                    <a:pt x="59" y="71"/>
                  </a:cubicBezTo>
                  <a:cubicBezTo>
                    <a:pt x="58" y="82"/>
                    <a:pt x="53" y="91"/>
                    <a:pt x="37" y="88"/>
                  </a:cubicBezTo>
                  <a:cubicBezTo>
                    <a:pt x="23" y="85"/>
                    <a:pt x="20" y="76"/>
                    <a:pt x="22" y="67"/>
                  </a:cubicBezTo>
                  <a:close/>
                  <a:moveTo>
                    <a:pt x="39" y="23"/>
                  </a:moveTo>
                  <a:cubicBezTo>
                    <a:pt x="37" y="23"/>
                    <a:pt x="37" y="25"/>
                    <a:pt x="37" y="26"/>
                  </a:cubicBezTo>
                  <a:cubicBezTo>
                    <a:pt x="37" y="26"/>
                    <a:pt x="38" y="27"/>
                    <a:pt x="38" y="27"/>
                  </a:cubicBezTo>
                  <a:cubicBezTo>
                    <a:pt x="39" y="33"/>
                    <a:pt x="42" y="37"/>
                    <a:pt x="43" y="39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1" y="37"/>
                    <a:pt x="39" y="35"/>
                    <a:pt x="38" y="34"/>
                  </a:cubicBezTo>
                  <a:cubicBezTo>
                    <a:pt x="38" y="33"/>
                    <a:pt x="38" y="32"/>
                    <a:pt x="37" y="32"/>
                  </a:cubicBezTo>
                  <a:cubicBezTo>
                    <a:pt x="37" y="31"/>
                    <a:pt x="35" y="31"/>
                    <a:pt x="34" y="31"/>
                  </a:cubicBezTo>
                  <a:cubicBezTo>
                    <a:pt x="34" y="32"/>
                    <a:pt x="33" y="33"/>
                    <a:pt x="34" y="34"/>
                  </a:cubicBezTo>
                  <a:cubicBezTo>
                    <a:pt x="35" y="35"/>
                    <a:pt x="36" y="35"/>
                    <a:pt x="37" y="35"/>
                  </a:cubicBezTo>
                  <a:cubicBezTo>
                    <a:pt x="38" y="36"/>
                    <a:pt x="40" y="38"/>
                    <a:pt x="41" y="39"/>
                  </a:cubicBezTo>
                  <a:cubicBezTo>
                    <a:pt x="41" y="39"/>
                    <a:pt x="40" y="39"/>
                    <a:pt x="40" y="39"/>
                  </a:cubicBezTo>
                  <a:cubicBezTo>
                    <a:pt x="40" y="39"/>
                    <a:pt x="41" y="40"/>
                    <a:pt x="41" y="41"/>
                  </a:cubicBezTo>
                  <a:cubicBezTo>
                    <a:pt x="40" y="40"/>
                    <a:pt x="39" y="41"/>
                    <a:pt x="38" y="41"/>
                  </a:cubicBezTo>
                  <a:cubicBezTo>
                    <a:pt x="37" y="42"/>
                    <a:pt x="36" y="42"/>
                    <a:pt x="33" y="40"/>
                  </a:cubicBezTo>
                  <a:cubicBezTo>
                    <a:pt x="34" y="39"/>
                    <a:pt x="33" y="38"/>
                    <a:pt x="32" y="38"/>
                  </a:cubicBezTo>
                  <a:cubicBezTo>
                    <a:pt x="31" y="37"/>
                    <a:pt x="30" y="38"/>
                    <a:pt x="29" y="39"/>
                  </a:cubicBezTo>
                  <a:cubicBezTo>
                    <a:pt x="29" y="40"/>
                    <a:pt x="29" y="41"/>
                    <a:pt x="30" y="42"/>
                  </a:cubicBezTo>
                  <a:cubicBezTo>
                    <a:pt x="31" y="42"/>
                    <a:pt x="32" y="42"/>
                    <a:pt x="32" y="42"/>
                  </a:cubicBezTo>
                  <a:cubicBezTo>
                    <a:pt x="36" y="44"/>
                    <a:pt x="37" y="43"/>
                    <a:pt x="39" y="43"/>
                  </a:cubicBezTo>
                  <a:cubicBezTo>
                    <a:pt x="38" y="43"/>
                    <a:pt x="39" y="43"/>
                    <a:pt x="39" y="44"/>
                  </a:cubicBezTo>
                  <a:cubicBezTo>
                    <a:pt x="39" y="44"/>
                    <a:pt x="39" y="45"/>
                    <a:pt x="38" y="45"/>
                  </a:cubicBezTo>
                  <a:cubicBezTo>
                    <a:pt x="37" y="45"/>
                    <a:pt x="36" y="44"/>
                    <a:pt x="35" y="44"/>
                  </a:cubicBezTo>
                  <a:cubicBezTo>
                    <a:pt x="31" y="43"/>
                    <a:pt x="29" y="43"/>
                    <a:pt x="26" y="45"/>
                  </a:cubicBezTo>
                  <a:cubicBezTo>
                    <a:pt x="26" y="45"/>
                    <a:pt x="26" y="45"/>
                    <a:pt x="25" y="45"/>
                  </a:cubicBezTo>
                  <a:cubicBezTo>
                    <a:pt x="24" y="45"/>
                    <a:pt x="23" y="46"/>
                    <a:pt x="23" y="47"/>
                  </a:cubicBezTo>
                  <a:cubicBezTo>
                    <a:pt x="23" y="48"/>
                    <a:pt x="24" y="49"/>
                    <a:pt x="25" y="49"/>
                  </a:cubicBezTo>
                  <a:cubicBezTo>
                    <a:pt x="27" y="49"/>
                    <a:pt x="27" y="48"/>
                    <a:pt x="27" y="47"/>
                  </a:cubicBezTo>
                  <a:cubicBezTo>
                    <a:pt x="27" y="47"/>
                    <a:pt x="27" y="46"/>
                    <a:pt x="27" y="46"/>
                  </a:cubicBezTo>
                  <a:cubicBezTo>
                    <a:pt x="30" y="45"/>
                    <a:pt x="32" y="45"/>
                    <a:pt x="35" y="46"/>
                  </a:cubicBezTo>
                  <a:cubicBezTo>
                    <a:pt x="35" y="46"/>
                    <a:pt x="36" y="46"/>
                    <a:pt x="36" y="46"/>
                  </a:cubicBezTo>
                  <a:cubicBezTo>
                    <a:pt x="36" y="47"/>
                    <a:pt x="40" y="46"/>
                    <a:pt x="40" y="47"/>
                  </a:cubicBezTo>
                  <a:cubicBezTo>
                    <a:pt x="40" y="47"/>
                    <a:pt x="39" y="48"/>
                    <a:pt x="39" y="49"/>
                  </a:cubicBezTo>
                  <a:cubicBezTo>
                    <a:pt x="39" y="49"/>
                    <a:pt x="39" y="49"/>
                    <a:pt x="39" y="50"/>
                  </a:cubicBezTo>
                  <a:cubicBezTo>
                    <a:pt x="39" y="51"/>
                    <a:pt x="38" y="52"/>
                    <a:pt x="35" y="53"/>
                  </a:cubicBezTo>
                  <a:cubicBezTo>
                    <a:pt x="34" y="52"/>
                    <a:pt x="33" y="52"/>
                    <a:pt x="32" y="52"/>
                  </a:cubicBezTo>
                  <a:cubicBezTo>
                    <a:pt x="31" y="53"/>
                    <a:pt x="30" y="54"/>
                    <a:pt x="31" y="55"/>
                  </a:cubicBezTo>
                  <a:cubicBezTo>
                    <a:pt x="31" y="56"/>
                    <a:pt x="33" y="56"/>
                    <a:pt x="34" y="56"/>
                  </a:cubicBezTo>
                  <a:cubicBezTo>
                    <a:pt x="34" y="56"/>
                    <a:pt x="35" y="55"/>
                    <a:pt x="35" y="55"/>
                  </a:cubicBezTo>
                  <a:cubicBezTo>
                    <a:pt x="39" y="53"/>
                    <a:pt x="40" y="52"/>
                    <a:pt x="40" y="50"/>
                  </a:cubicBezTo>
                  <a:cubicBezTo>
                    <a:pt x="40" y="50"/>
                    <a:pt x="41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9"/>
                    <a:pt x="41" y="50"/>
                    <a:pt x="42" y="50"/>
                  </a:cubicBezTo>
                  <a:cubicBezTo>
                    <a:pt x="42" y="50"/>
                    <a:pt x="41" y="51"/>
                    <a:pt x="41" y="51"/>
                  </a:cubicBezTo>
                  <a:cubicBezTo>
                    <a:pt x="42" y="51"/>
                    <a:pt x="42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3"/>
                    <a:pt x="41" y="54"/>
                    <a:pt x="40" y="54"/>
                  </a:cubicBezTo>
                  <a:cubicBezTo>
                    <a:pt x="38" y="55"/>
                    <a:pt x="36" y="56"/>
                    <a:pt x="35" y="60"/>
                  </a:cubicBezTo>
                  <a:cubicBezTo>
                    <a:pt x="34" y="60"/>
                    <a:pt x="34" y="60"/>
                    <a:pt x="33" y="61"/>
                  </a:cubicBezTo>
                  <a:cubicBezTo>
                    <a:pt x="33" y="62"/>
                    <a:pt x="33" y="63"/>
                    <a:pt x="34" y="64"/>
                  </a:cubicBezTo>
                  <a:cubicBezTo>
                    <a:pt x="35" y="64"/>
                    <a:pt x="37" y="64"/>
                    <a:pt x="37" y="63"/>
                  </a:cubicBezTo>
                  <a:cubicBezTo>
                    <a:pt x="38" y="62"/>
                    <a:pt x="37" y="61"/>
                    <a:pt x="36" y="60"/>
                  </a:cubicBezTo>
                  <a:cubicBezTo>
                    <a:pt x="38" y="57"/>
                    <a:pt x="39" y="56"/>
                    <a:pt x="40" y="56"/>
                  </a:cubicBezTo>
                  <a:cubicBezTo>
                    <a:pt x="41" y="55"/>
                    <a:pt x="42" y="55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4" y="54"/>
                    <a:pt x="44" y="54"/>
                  </a:cubicBezTo>
                  <a:cubicBezTo>
                    <a:pt x="43" y="56"/>
                    <a:pt x="43" y="59"/>
                    <a:pt x="42" y="61"/>
                  </a:cubicBezTo>
                  <a:cubicBezTo>
                    <a:pt x="42" y="61"/>
                    <a:pt x="41" y="61"/>
                    <a:pt x="41" y="62"/>
                  </a:cubicBezTo>
                  <a:cubicBezTo>
                    <a:pt x="41" y="63"/>
                    <a:pt x="41" y="64"/>
                    <a:pt x="42" y="65"/>
                  </a:cubicBezTo>
                  <a:cubicBezTo>
                    <a:pt x="43" y="65"/>
                    <a:pt x="45" y="64"/>
                    <a:pt x="45" y="63"/>
                  </a:cubicBezTo>
                  <a:cubicBezTo>
                    <a:pt x="45" y="62"/>
                    <a:pt x="45" y="61"/>
                    <a:pt x="44" y="61"/>
                  </a:cubicBezTo>
                  <a:cubicBezTo>
                    <a:pt x="44" y="59"/>
                    <a:pt x="45" y="56"/>
                    <a:pt x="45" y="54"/>
                  </a:cubicBezTo>
                  <a:cubicBezTo>
                    <a:pt x="46" y="53"/>
                    <a:pt x="46" y="52"/>
                    <a:pt x="46" y="51"/>
                  </a:cubicBezTo>
                  <a:cubicBezTo>
                    <a:pt x="46" y="52"/>
                    <a:pt x="46" y="53"/>
                    <a:pt x="47" y="53"/>
                  </a:cubicBezTo>
                  <a:cubicBezTo>
                    <a:pt x="46" y="57"/>
                    <a:pt x="46" y="59"/>
                    <a:pt x="49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9" y="63"/>
                    <a:pt x="50" y="64"/>
                    <a:pt x="51" y="64"/>
                  </a:cubicBezTo>
                  <a:cubicBezTo>
                    <a:pt x="52" y="64"/>
                    <a:pt x="53" y="63"/>
                    <a:pt x="53" y="62"/>
                  </a:cubicBezTo>
                  <a:cubicBezTo>
                    <a:pt x="52" y="61"/>
                    <a:pt x="51" y="60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48" y="58"/>
                    <a:pt x="48" y="56"/>
                    <a:pt x="48" y="53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51"/>
                    <a:pt x="50" y="52"/>
                    <a:pt x="50" y="52"/>
                  </a:cubicBezTo>
                  <a:cubicBezTo>
                    <a:pt x="50" y="54"/>
                    <a:pt x="50" y="55"/>
                    <a:pt x="54" y="58"/>
                  </a:cubicBezTo>
                  <a:cubicBezTo>
                    <a:pt x="54" y="58"/>
                    <a:pt x="54" y="59"/>
                    <a:pt x="55" y="59"/>
                  </a:cubicBezTo>
                  <a:cubicBezTo>
                    <a:pt x="56" y="60"/>
                    <a:pt x="57" y="60"/>
                    <a:pt x="58" y="59"/>
                  </a:cubicBezTo>
                  <a:cubicBezTo>
                    <a:pt x="58" y="58"/>
                    <a:pt x="58" y="57"/>
                    <a:pt x="57" y="56"/>
                  </a:cubicBezTo>
                  <a:cubicBezTo>
                    <a:pt x="56" y="55"/>
                    <a:pt x="55" y="55"/>
                    <a:pt x="55" y="56"/>
                  </a:cubicBezTo>
                  <a:cubicBezTo>
                    <a:pt x="51" y="54"/>
                    <a:pt x="51" y="53"/>
                    <a:pt x="51" y="52"/>
                  </a:cubicBezTo>
                  <a:cubicBezTo>
                    <a:pt x="51" y="51"/>
                    <a:pt x="51" y="51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4" y="54"/>
                    <a:pt x="56" y="54"/>
                    <a:pt x="58" y="54"/>
                  </a:cubicBezTo>
                  <a:cubicBezTo>
                    <a:pt x="60" y="54"/>
                    <a:pt x="61" y="54"/>
                    <a:pt x="64" y="56"/>
                  </a:cubicBezTo>
                  <a:cubicBezTo>
                    <a:pt x="63" y="57"/>
                    <a:pt x="64" y="58"/>
                    <a:pt x="64" y="59"/>
                  </a:cubicBezTo>
                  <a:cubicBezTo>
                    <a:pt x="65" y="60"/>
                    <a:pt x="67" y="59"/>
                    <a:pt x="67" y="58"/>
                  </a:cubicBezTo>
                  <a:cubicBezTo>
                    <a:pt x="68" y="57"/>
                    <a:pt x="68" y="56"/>
                    <a:pt x="67" y="55"/>
                  </a:cubicBezTo>
                  <a:cubicBezTo>
                    <a:pt x="66" y="55"/>
                    <a:pt x="66" y="55"/>
                    <a:pt x="65" y="55"/>
                  </a:cubicBezTo>
                  <a:cubicBezTo>
                    <a:pt x="62" y="52"/>
                    <a:pt x="60" y="52"/>
                    <a:pt x="58" y="52"/>
                  </a:cubicBezTo>
                  <a:cubicBezTo>
                    <a:pt x="57" y="53"/>
                    <a:pt x="55" y="53"/>
                    <a:pt x="53" y="50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4" y="49"/>
                    <a:pt x="55" y="50"/>
                    <a:pt x="55" y="49"/>
                  </a:cubicBezTo>
                  <a:cubicBezTo>
                    <a:pt x="55" y="49"/>
                    <a:pt x="55" y="49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8" y="49"/>
                    <a:pt x="61" y="49"/>
                    <a:pt x="63" y="49"/>
                  </a:cubicBezTo>
                  <a:cubicBezTo>
                    <a:pt x="63" y="50"/>
                    <a:pt x="63" y="50"/>
                    <a:pt x="64" y="50"/>
                  </a:cubicBezTo>
                  <a:cubicBezTo>
                    <a:pt x="65" y="50"/>
                    <a:pt x="66" y="50"/>
                    <a:pt x="66" y="49"/>
                  </a:cubicBezTo>
                  <a:cubicBezTo>
                    <a:pt x="67" y="47"/>
                    <a:pt x="66" y="46"/>
                    <a:pt x="65" y="46"/>
                  </a:cubicBezTo>
                  <a:cubicBezTo>
                    <a:pt x="64" y="46"/>
                    <a:pt x="63" y="47"/>
                    <a:pt x="63" y="47"/>
                  </a:cubicBezTo>
                  <a:cubicBezTo>
                    <a:pt x="61" y="47"/>
                    <a:pt x="58" y="47"/>
                    <a:pt x="56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7"/>
                    <a:pt x="57" y="47"/>
                    <a:pt x="57" y="46"/>
                  </a:cubicBezTo>
                  <a:cubicBezTo>
                    <a:pt x="57" y="45"/>
                    <a:pt x="55" y="45"/>
                    <a:pt x="54" y="45"/>
                  </a:cubicBezTo>
                  <a:cubicBezTo>
                    <a:pt x="54" y="45"/>
                    <a:pt x="55" y="44"/>
                    <a:pt x="54" y="44"/>
                  </a:cubicBezTo>
                  <a:cubicBezTo>
                    <a:pt x="54" y="44"/>
                    <a:pt x="54" y="43"/>
                    <a:pt x="53" y="43"/>
                  </a:cubicBezTo>
                  <a:cubicBezTo>
                    <a:pt x="55" y="43"/>
                    <a:pt x="57" y="42"/>
                    <a:pt x="60" y="42"/>
                  </a:cubicBezTo>
                  <a:cubicBezTo>
                    <a:pt x="60" y="43"/>
                    <a:pt x="61" y="44"/>
                    <a:pt x="62" y="44"/>
                  </a:cubicBezTo>
                  <a:cubicBezTo>
                    <a:pt x="63" y="43"/>
                    <a:pt x="64" y="42"/>
                    <a:pt x="64" y="41"/>
                  </a:cubicBezTo>
                  <a:cubicBezTo>
                    <a:pt x="64" y="40"/>
                    <a:pt x="63" y="39"/>
                    <a:pt x="61" y="40"/>
                  </a:cubicBezTo>
                  <a:cubicBezTo>
                    <a:pt x="61" y="40"/>
                    <a:pt x="60" y="40"/>
                    <a:pt x="60" y="41"/>
                  </a:cubicBezTo>
                  <a:cubicBezTo>
                    <a:pt x="59" y="41"/>
                    <a:pt x="58" y="41"/>
                    <a:pt x="56" y="41"/>
                  </a:cubicBezTo>
                  <a:cubicBezTo>
                    <a:pt x="56" y="41"/>
                    <a:pt x="55" y="41"/>
                    <a:pt x="54" y="41"/>
                  </a:cubicBezTo>
                  <a:cubicBezTo>
                    <a:pt x="55" y="40"/>
                    <a:pt x="55" y="40"/>
                    <a:pt x="56" y="39"/>
                  </a:cubicBezTo>
                  <a:cubicBezTo>
                    <a:pt x="58" y="37"/>
                    <a:pt x="61" y="34"/>
                    <a:pt x="62" y="32"/>
                  </a:cubicBezTo>
                  <a:cubicBezTo>
                    <a:pt x="63" y="32"/>
                    <a:pt x="64" y="32"/>
                    <a:pt x="64" y="32"/>
                  </a:cubicBezTo>
                  <a:cubicBezTo>
                    <a:pt x="65" y="31"/>
                    <a:pt x="65" y="29"/>
                    <a:pt x="64" y="29"/>
                  </a:cubicBezTo>
                  <a:cubicBezTo>
                    <a:pt x="64" y="28"/>
                    <a:pt x="62" y="28"/>
                    <a:pt x="62" y="28"/>
                  </a:cubicBezTo>
                  <a:cubicBezTo>
                    <a:pt x="61" y="29"/>
                    <a:pt x="61" y="30"/>
                    <a:pt x="61" y="31"/>
                  </a:cubicBezTo>
                  <a:cubicBezTo>
                    <a:pt x="60" y="33"/>
                    <a:pt x="57" y="36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4" y="38"/>
                  </a:cubicBezTo>
                  <a:cubicBezTo>
                    <a:pt x="54" y="37"/>
                    <a:pt x="52" y="40"/>
                    <a:pt x="51" y="39"/>
                  </a:cubicBezTo>
                  <a:cubicBezTo>
                    <a:pt x="52" y="38"/>
                    <a:pt x="53" y="36"/>
                    <a:pt x="55" y="34"/>
                  </a:cubicBezTo>
                  <a:cubicBezTo>
                    <a:pt x="56" y="34"/>
                    <a:pt x="57" y="34"/>
                    <a:pt x="58" y="33"/>
                  </a:cubicBezTo>
                  <a:cubicBezTo>
                    <a:pt x="58" y="32"/>
                    <a:pt x="58" y="31"/>
                    <a:pt x="57" y="30"/>
                  </a:cubicBezTo>
                  <a:cubicBezTo>
                    <a:pt x="56" y="30"/>
                    <a:pt x="55" y="30"/>
                    <a:pt x="54" y="31"/>
                  </a:cubicBezTo>
                  <a:cubicBezTo>
                    <a:pt x="54" y="31"/>
                    <a:pt x="54" y="32"/>
                    <a:pt x="54" y="33"/>
                  </a:cubicBezTo>
                  <a:cubicBezTo>
                    <a:pt x="52" y="34"/>
                    <a:pt x="51" y="36"/>
                    <a:pt x="50" y="37"/>
                  </a:cubicBezTo>
                  <a:cubicBezTo>
                    <a:pt x="50" y="37"/>
                    <a:pt x="50" y="36"/>
                    <a:pt x="49" y="35"/>
                  </a:cubicBezTo>
                  <a:cubicBezTo>
                    <a:pt x="49" y="34"/>
                    <a:pt x="48" y="33"/>
                    <a:pt x="49" y="29"/>
                  </a:cubicBezTo>
                  <a:cubicBezTo>
                    <a:pt x="50" y="29"/>
                    <a:pt x="51" y="29"/>
                    <a:pt x="52" y="28"/>
                  </a:cubicBezTo>
                  <a:cubicBezTo>
                    <a:pt x="52" y="26"/>
                    <a:pt x="51" y="25"/>
                    <a:pt x="50" y="25"/>
                  </a:cubicBezTo>
                  <a:cubicBezTo>
                    <a:pt x="49" y="25"/>
                    <a:pt x="48" y="26"/>
                    <a:pt x="48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6" y="33"/>
                    <a:pt x="47" y="34"/>
                    <a:pt x="48" y="36"/>
                  </a:cubicBezTo>
                  <a:cubicBezTo>
                    <a:pt x="48" y="36"/>
                    <a:pt x="49" y="37"/>
                    <a:pt x="49" y="37"/>
                  </a:cubicBezTo>
                  <a:cubicBezTo>
                    <a:pt x="49" y="37"/>
                    <a:pt x="48" y="38"/>
                    <a:pt x="48" y="38"/>
                  </a:cubicBezTo>
                  <a:cubicBezTo>
                    <a:pt x="48" y="37"/>
                    <a:pt x="47" y="37"/>
                    <a:pt x="47" y="38"/>
                  </a:cubicBezTo>
                  <a:cubicBezTo>
                    <a:pt x="47" y="37"/>
                    <a:pt x="47" y="36"/>
                    <a:pt x="46" y="34"/>
                  </a:cubicBezTo>
                  <a:cubicBezTo>
                    <a:pt x="46" y="34"/>
                    <a:pt x="47" y="33"/>
                    <a:pt x="46" y="32"/>
                  </a:cubicBezTo>
                  <a:cubicBezTo>
                    <a:pt x="46" y="31"/>
                    <a:pt x="45" y="31"/>
                    <a:pt x="44" y="31"/>
                  </a:cubicBezTo>
                  <a:cubicBezTo>
                    <a:pt x="43" y="31"/>
                    <a:pt x="42" y="32"/>
                    <a:pt x="42" y="33"/>
                  </a:cubicBezTo>
                  <a:cubicBezTo>
                    <a:pt x="43" y="35"/>
                    <a:pt x="44" y="35"/>
                    <a:pt x="45" y="35"/>
                  </a:cubicBezTo>
                  <a:cubicBezTo>
                    <a:pt x="45" y="36"/>
                    <a:pt x="45" y="37"/>
                    <a:pt x="46" y="37"/>
                  </a:cubicBezTo>
                  <a:cubicBezTo>
                    <a:pt x="45" y="37"/>
                    <a:pt x="46" y="38"/>
                    <a:pt x="45" y="38"/>
                  </a:cubicBezTo>
                  <a:cubicBezTo>
                    <a:pt x="45" y="38"/>
                    <a:pt x="44" y="38"/>
                    <a:pt x="44" y="38"/>
                  </a:cubicBezTo>
                  <a:cubicBezTo>
                    <a:pt x="43" y="36"/>
                    <a:pt x="41" y="33"/>
                    <a:pt x="40" y="27"/>
                  </a:cubicBezTo>
                  <a:cubicBezTo>
                    <a:pt x="41" y="27"/>
                    <a:pt x="42" y="25"/>
                    <a:pt x="41" y="24"/>
                  </a:cubicBezTo>
                  <a:cubicBezTo>
                    <a:pt x="41" y="23"/>
                    <a:pt x="40" y="23"/>
                    <a:pt x="39" y="23"/>
                  </a:cubicBezTo>
                  <a:close/>
                  <a:moveTo>
                    <a:pt x="41" y="42"/>
                  </a:moveTo>
                  <a:cubicBezTo>
                    <a:pt x="40" y="42"/>
                    <a:pt x="40" y="42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40" y="43"/>
                    <a:pt x="41" y="43"/>
                    <a:pt x="41" y="43"/>
                  </a:cubicBezTo>
                  <a:cubicBezTo>
                    <a:pt x="42" y="43"/>
                    <a:pt x="41" y="42"/>
                    <a:pt x="41" y="42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1454151" y="566738"/>
              <a:ext cx="325438" cy="328613"/>
            </a:xfrm>
            <a:custGeom>
              <a:avLst/>
              <a:gdLst>
                <a:gd name="T0" fmla="*/ 39 w 89"/>
                <a:gd name="T1" fmla="*/ 22 h 90"/>
                <a:gd name="T2" fmla="*/ 5 w 89"/>
                <a:gd name="T3" fmla="*/ 66 h 90"/>
                <a:gd name="T4" fmla="*/ 62 w 89"/>
                <a:gd name="T5" fmla="*/ 68 h 90"/>
                <a:gd name="T6" fmla="*/ 26 w 89"/>
                <a:gd name="T7" fmla="*/ 31 h 90"/>
                <a:gd name="T8" fmla="*/ 39 w 89"/>
                <a:gd name="T9" fmla="*/ 42 h 90"/>
                <a:gd name="T10" fmla="*/ 39 w 89"/>
                <a:gd name="T11" fmla="*/ 41 h 90"/>
                <a:gd name="T12" fmla="*/ 35 w 89"/>
                <a:gd name="T13" fmla="*/ 31 h 90"/>
                <a:gd name="T14" fmla="*/ 40 w 89"/>
                <a:gd name="T15" fmla="*/ 40 h 90"/>
                <a:gd name="T16" fmla="*/ 43 w 89"/>
                <a:gd name="T17" fmla="*/ 38 h 90"/>
                <a:gd name="T18" fmla="*/ 44 w 89"/>
                <a:gd name="T19" fmla="*/ 29 h 90"/>
                <a:gd name="T20" fmla="*/ 44 w 89"/>
                <a:gd name="T21" fmla="*/ 39 h 90"/>
                <a:gd name="T22" fmla="*/ 47 w 89"/>
                <a:gd name="T23" fmla="*/ 36 h 90"/>
                <a:gd name="T24" fmla="*/ 54 w 89"/>
                <a:gd name="T25" fmla="*/ 27 h 90"/>
                <a:gd name="T26" fmla="*/ 52 w 89"/>
                <a:gd name="T27" fmla="*/ 30 h 90"/>
                <a:gd name="T28" fmla="*/ 48 w 89"/>
                <a:gd name="T29" fmla="*/ 42 h 90"/>
                <a:gd name="T30" fmla="*/ 55 w 89"/>
                <a:gd name="T31" fmla="*/ 39 h 90"/>
                <a:gd name="T32" fmla="*/ 58 w 89"/>
                <a:gd name="T33" fmla="*/ 40 h 90"/>
                <a:gd name="T34" fmla="*/ 49 w 89"/>
                <a:gd name="T35" fmla="*/ 43 h 90"/>
                <a:gd name="T36" fmla="*/ 51 w 89"/>
                <a:gd name="T37" fmla="*/ 45 h 90"/>
                <a:gd name="T38" fmla="*/ 54 w 89"/>
                <a:gd name="T39" fmla="*/ 45 h 90"/>
                <a:gd name="T40" fmla="*/ 65 w 89"/>
                <a:gd name="T41" fmla="*/ 43 h 90"/>
                <a:gd name="T42" fmla="*/ 55 w 89"/>
                <a:gd name="T43" fmla="*/ 46 h 90"/>
                <a:gd name="T44" fmla="*/ 53 w 89"/>
                <a:gd name="T45" fmla="*/ 48 h 90"/>
                <a:gd name="T46" fmla="*/ 63 w 89"/>
                <a:gd name="T47" fmla="*/ 51 h 90"/>
                <a:gd name="T48" fmla="*/ 52 w 89"/>
                <a:gd name="T49" fmla="*/ 49 h 90"/>
                <a:gd name="T50" fmla="*/ 57 w 89"/>
                <a:gd name="T51" fmla="*/ 55 h 90"/>
                <a:gd name="T52" fmla="*/ 56 w 89"/>
                <a:gd name="T53" fmla="*/ 59 h 90"/>
                <a:gd name="T54" fmla="*/ 50 w 89"/>
                <a:gd name="T55" fmla="*/ 52 h 90"/>
                <a:gd name="T56" fmla="*/ 47 w 89"/>
                <a:gd name="T57" fmla="*/ 52 h 90"/>
                <a:gd name="T58" fmla="*/ 52 w 89"/>
                <a:gd name="T59" fmla="*/ 59 h 90"/>
                <a:gd name="T60" fmla="*/ 49 w 89"/>
                <a:gd name="T61" fmla="*/ 61 h 90"/>
                <a:gd name="T62" fmla="*/ 46 w 89"/>
                <a:gd name="T63" fmla="*/ 53 h 90"/>
                <a:gd name="T64" fmla="*/ 47 w 89"/>
                <a:gd name="T65" fmla="*/ 67 h 90"/>
                <a:gd name="T66" fmla="*/ 45 w 89"/>
                <a:gd name="T67" fmla="*/ 70 h 90"/>
                <a:gd name="T68" fmla="*/ 45 w 89"/>
                <a:gd name="T69" fmla="*/ 55 h 90"/>
                <a:gd name="T70" fmla="*/ 43 w 89"/>
                <a:gd name="T71" fmla="*/ 56 h 90"/>
                <a:gd name="T72" fmla="*/ 41 w 89"/>
                <a:gd name="T73" fmla="*/ 65 h 90"/>
                <a:gd name="T74" fmla="*/ 39 w 89"/>
                <a:gd name="T75" fmla="*/ 63 h 90"/>
                <a:gd name="T76" fmla="*/ 40 w 89"/>
                <a:gd name="T77" fmla="*/ 57 h 90"/>
                <a:gd name="T78" fmla="*/ 39 w 89"/>
                <a:gd name="T79" fmla="*/ 53 h 90"/>
                <a:gd name="T80" fmla="*/ 33 w 89"/>
                <a:gd name="T81" fmla="*/ 62 h 90"/>
                <a:gd name="T82" fmla="*/ 36 w 89"/>
                <a:gd name="T83" fmla="*/ 55 h 90"/>
                <a:gd name="T84" fmla="*/ 25 w 89"/>
                <a:gd name="T85" fmla="*/ 57 h 90"/>
                <a:gd name="T86" fmla="*/ 22 w 89"/>
                <a:gd name="T87" fmla="*/ 54 h 90"/>
                <a:gd name="T88" fmla="*/ 34 w 89"/>
                <a:gd name="T89" fmla="*/ 52 h 90"/>
                <a:gd name="T90" fmla="*/ 30 w 89"/>
                <a:gd name="T91" fmla="*/ 50 h 90"/>
                <a:gd name="T92" fmla="*/ 27 w 89"/>
                <a:gd name="T93" fmla="*/ 49 h 90"/>
                <a:gd name="T94" fmla="*/ 33 w 89"/>
                <a:gd name="T95" fmla="*/ 46 h 90"/>
                <a:gd name="T96" fmla="*/ 24 w 89"/>
                <a:gd name="T97" fmla="*/ 43 h 90"/>
                <a:gd name="T98" fmla="*/ 34 w 89"/>
                <a:gd name="T99" fmla="*/ 45 h 90"/>
                <a:gd name="T100" fmla="*/ 36 w 89"/>
                <a:gd name="T101" fmla="*/ 45 h 90"/>
                <a:gd name="T102" fmla="*/ 31 w 89"/>
                <a:gd name="T103" fmla="*/ 39 h 90"/>
                <a:gd name="T104" fmla="*/ 37 w 89"/>
                <a:gd name="T105" fmla="*/ 43 h 90"/>
                <a:gd name="T106" fmla="*/ 29 w 89"/>
                <a:gd name="T107" fmla="*/ 34 h 90"/>
                <a:gd name="T108" fmla="*/ 43 w 89"/>
                <a:gd name="T109" fmla="*/ 41 h 90"/>
                <a:gd name="T110" fmla="*/ 44 w 89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0">
                  <a:moveTo>
                    <a:pt x="73" y="33"/>
                  </a:moveTo>
                  <a:cubicBezTo>
                    <a:pt x="78" y="26"/>
                    <a:pt x="79" y="16"/>
                    <a:pt x="66" y="9"/>
                  </a:cubicBezTo>
                  <a:cubicBezTo>
                    <a:pt x="51" y="0"/>
                    <a:pt x="42" y="10"/>
                    <a:pt x="39" y="22"/>
                  </a:cubicBezTo>
                  <a:cubicBezTo>
                    <a:pt x="31" y="12"/>
                    <a:pt x="19" y="6"/>
                    <a:pt x="8" y="21"/>
                  </a:cubicBezTo>
                  <a:cubicBezTo>
                    <a:pt x="2" y="31"/>
                    <a:pt x="3" y="39"/>
                    <a:pt x="8" y="44"/>
                  </a:cubicBezTo>
                  <a:cubicBezTo>
                    <a:pt x="3" y="48"/>
                    <a:pt x="0" y="55"/>
                    <a:pt x="5" y="66"/>
                  </a:cubicBezTo>
                  <a:cubicBezTo>
                    <a:pt x="11" y="77"/>
                    <a:pt x="19" y="79"/>
                    <a:pt x="26" y="75"/>
                  </a:cubicBezTo>
                  <a:cubicBezTo>
                    <a:pt x="27" y="84"/>
                    <a:pt x="32" y="90"/>
                    <a:pt x="45" y="90"/>
                  </a:cubicBezTo>
                  <a:cubicBezTo>
                    <a:pt x="61" y="89"/>
                    <a:pt x="65" y="79"/>
                    <a:pt x="62" y="68"/>
                  </a:cubicBezTo>
                  <a:cubicBezTo>
                    <a:pt x="72" y="72"/>
                    <a:pt x="83" y="71"/>
                    <a:pt x="87" y="55"/>
                  </a:cubicBezTo>
                  <a:cubicBezTo>
                    <a:pt x="89" y="41"/>
                    <a:pt x="82" y="35"/>
                    <a:pt x="73" y="33"/>
                  </a:cubicBezTo>
                  <a:close/>
                  <a:moveTo>
                    <a:pt x="26" y="31"/>
                  </a:moveTo>
                  <a:cubicBezTo>
                    <a:pt x="27" y="30"/>
                    <a:pt x="28" y="30"/>
                    <a:pt x="29" y="31"/>
                  </a:cubicBezTo>
                  <a:cubicBezTo>
                    <a:pt x="30" y="31"/>
                    <a:pt x="30" y="32"/>
                    <a:pt x="30" y="33"/>
                  </a:cubicBezTo>
                  <a:cubicBezTo>
                    <a:pt x="35" y="36"/>
                    <a:pt x="38" y="39"/>
                    <a:pt x="39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8" y="39"/>
                    <a:pt x="37" y="36"/>
                    <a:pt x="36" y="34"/>
                  </a:cubicBezTo>
                  <a:cubicBezTo>
                    <a:pt x="36" y="34"/>
                    <a:pt x="35" y="34"/>
                    <a:pt x="35" y="33"/>
                  </a:cubicBezTo>
                  <a:cubicBezTo>
                    <a:pt x="34" y="32"/>
                    <a:pt x="34" y="31"/>
                    <a:pt x="35" y="31"/>
                  </a:cubicBezTo>
                  <a:cubicBezTo>
                    <a:pt x="36" y="30"/>
                    <a:pt x="38" y="30"/>
                    <a:pt x="38" y="31"/>
                  </a:cubicBezTo>
                  <a:cubicBezTo>
                    <a:pt x="39" y="32"/>
                    <a:pt x="38" y="33"/>
                    <a:pt x="38" y="34"/>
                  </a:cubicBezTo>
                  <a:cubicBezTo>
                    <a:pt x="38" y="36"/>
                    <a:pt x="39" y="38"/>
                    <a:pt x="40" y="40"/>
                  </a:cubicBezTo>
                  <a:cubicBezTo>
                    <a:pt x="40" y="40"/>
                    <a:pt x="40" y="39"/>
                    <a:pt x="40" y="39"/>
                  </a:cubicBezTo>
                  <a:cubicBezTo>
                    <a:pt x="41" y="39"/>
                    <a:pt x="41" y="40"/>
                    <a:pt x="41" y="41"/>
                  </a:cubicBezTo>
                  <a:cubicBezTo>
                    <a:pt x="42" y="39"/>
                    <a:pt x="42" y="39"/>
                    <a:pt x="43" y="38"/>
                  </a:cubicBezTo>
                  <a:cubicBezTo>
                    <a:pt x="44" y="38"/>
                    <a:pt x="45" y="37"/>
                    <a:pt x="44" y="33"/>
                  </a:cubicBezTo>
                  <a:cubicBezTo>
                    <a:pt x="43" y="33"/>
                    <a:pt x="42" y="32"/>
                    <a:pt x="42" y="31"/>
                  </a:cubicBezTo>
                  <a:cubicBezTo>
                    <a:pt x="42" y="30"/>
                    <a:pt x="43" y="29"/>
                    <a:pt x="44" y="29"/>
                  </a:cubicBezTo>
                  <a:cubicBezTo>
                    <a:pt x="46" y="29"/>
                    <a:pt x="46" y="30"/>
                    <a:pt x="46" y="31"/>
                  </a:cubicBezTo>
                  <a:cubicBezTo>
                    <a:pt x="46" y="32"/>
                    <a:pt x="46" y="32"/>
                    <a:pt x="46" y="33"/>
                  </a:cubicBezTo>
                  <a:cubicBezTo>
                    <a:pt x="46" y="37"/>
                    <a:pt x="45" y="38"/>
                    <a:pt x="44" y="39"/>
                  </a:cubicBezTo>
                  <a:cubicBezTo>
                    <a:pt x="45" y="39"/>
                    <a:pt x="45" y="40"/>
                    <a:pt x="46" y="40"/>
                  </a:cubicBezTo>
                  <a:cubicBezTo>
                    <a:pt x="46" y="40"/>
                    <a:pt x="46" y="40"/>
                    <a:pt x="46" y="39"/>
                  </a:cubicBezTo>
                  <a:cubicBezTo>
                    <a:pt x="47" y="38"/>
                    <a:pt x="47" y="37"/>
                    <a:pt x="47" y="36"/>
                  </a:cubicBezTo>
                  <a:cubicBezTo>
                    <a:pt x="48" y="32"/>
                    <a:pt x="48" y="30"/>
                    <a:pt x="51" y="2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3" y="26"/>
                    <a:pt x="54" y="27"/>
                  </a:cubicBezTo>
                  <a:cubicBezTo>
                    <a:pt x="55" y="27"/>
                    <a:pt x="56" y="28"/>
                    <a:pt x="55" y="29"/>
                  </a:cubicBezTo>
                  <a:cubicBezTo>
                    <a:pt x="55" y="30"/>
                    <a:pt x="54" y="31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49" y="31"/>
                    <a:pt x="49" y="33"/>
                    <a:pt x="48" y="37"/>
                  </a:cubicBezTo>
                  <a:cubicBezTo>
                    <a:pt x="48" y="37"/>
                    <a:pt x="48" y="38"/>
                    <a:pt x="48" y="38"/>
                  </a:cubicBezTo>
                  <a:cubicBezTo>
                    <a:pt x="49" y="38"/>
                    <a:pt x="47" y="42"/>
                    <a:pt x="48" y="42"/>
                  </a:cubicBezTo>
                  <a:cubicBezTo>
                    <a:pt x="48" y="42"/>
                    <a:pt x="49" y="41"/>
                    <a:pt x="50" y="42"/>
                  </a:cubicBezTo>
                  <a:cubicBezTo>
                    <a:pt x="50" y="42"/>
                    <a:pt x="50" y="42"/>
                    <a:pt x="51" y="42"/>
                  </a:cubicBezTo>
                  <a:cubicBezTo>
                    <a:pt x="52" y="42"/>
                    <a:pt x="53" y="42"/>
                    <a:pt x="55" y="39"/>
                  </a:cubicBezTo>
                  <a:cubicBezTo>
                    <a:pt x="55" y="39"/>
                    <a:pt x="55" y="37"/>
                    <a:pt x="56" y="37"/>
                  </a:cubicBezTo>
                  <a:cubicBezTo>
                    <a:pt x="56" y="36"/>
                    <a:pt x="58" y="36"/>
                    <a:pt x="59" y="37"/>
                  </a:cubicBezTo>
                  <a:cubicBezTo>
                    <a:pt x="59" y="37"/>
                    <a:pt x="59" y="39"/>
                    <a:pt x="58" y="40"/>
                  </a:cubicBezTo>
                  <a:cubicBezTo>
                    <a:pt x="58" y="40"/>
                    <a:pt x="57" y="40"/>
                    <a:pt x="57" y="40"/>
                  </a:cubicBezTo>
                  <a:cubicBezTo>
                    <a:pt x="54" y="44"/>
                    <a:pt x="52" y="44"/>
                    <a:pt x="51" y="43"/>
                  </a:cubicBezTo>
                  <a:cubicBezTo>
                    <a:pt x="50" y="43"/>
                    <a:pt x="50" y="43"/>
                    <a:pt x="49" y="43"/>
                  </a:cubicBezTo>
                  <a:cubicBezTo>
                    <a:pt x="49" y="43"/>
                    <a:pt x="49" y="44"/>
                    <a:pt x="49" y="44"/>
                  </a:cubicBezTo>
                  <a:cubicBezTo>
                    <a:pt x="49" y="44"/>
                    <a:pt x="50" y="44"/>
                    <a:pt x="49" y="45"/>
                  </a:cubicBezTo>
                  <a:cubicBezTo>
                    <a:pt x="50" y="45"/>
                    <a:pt x="50" y="45"/>
                    <a:pt x="51" y="45"/>
                  </a:cubicBezTo>
                  <a:cubicBezTo>
                    <a:pt x="51" y="45"/>
                    <a:pt x="50" y="45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3" y="46"/>
                    <a:pt x="53" y="46"/>
                    <a:pt x="54" y="45"/>
                  </a:cubicBezTo>
                  <a:cubicBezTo>
                    <a:pt x="56" y="43"/>
                    <a:pt x="57" y="42"/>
                    <a:pt x="61" y="42"/>
                  </a:cubicBezTo>
                  <a:cubicBezTo>
                    <a:pt x="62" y="42"/>
                    <a:pt x="62" y="41"/>
                    <a:pt x="63" y="41"/>
                  </a:cubicBezTo>
                  <a:cubicBezTo>
                    <a:pt x="64" y="41"/>
                    <a:pt x="65" y="42"/>
                    <a:pt x="65" y="43"/>
                  </a:cubicBezTo>
                  <a:cubicBezTo>
                    <a:pt x="65" y="44"/>
                    <a:pt x="64" y="45"/>
                    <a:pt x="63" y="45"/>
                  </a:cubicBezTo>
                  <a:cubicBezTo>
                    <a:pt x="62" y="45"/>
                    <a:pt x="61" y="45"/>
                    <a:pt x="61" y="44"/>
                  </a:cubicBezTo>
                  <a:cubicBezTo>
                    <a:pt x="58" y="43"/>
                    <a:pt x="56" y="45"/>
                    <a:pt x="55" y="46"/>
                  </a:cubicBezTo>
                  <a:cubicBezTo>
                    <a:pt x="55" y="46"/>
                    <a:pt x="54" y="47"/>
                    <a:pt x="53" y="47"/>
                  </a:cubicBezTo>
                  <a:cubicBezTo>
                    <a:pt x="53" y="47"/>
                    <a:pt x="53" y="47"/>
                    <a:pt x="53" y="48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5" y="48"/>
                    <a:pt x="58" y="49"/>
                    <a:pt x="59" y="50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2" y="49"/>
                    <a:pt x="63" y="50"/>
                    <a:pt x="63" y="51"/>
                  </a:cubicBezTo>
                  <a:cubicBezTo>
                    <a:pt x="63" y="52"/>
                    <a:pt x="62" y="53"/>
                    <a:pt x="61" y="53"/>
                  </a:cubicBezTo>
                  <a:cubicBezTo>
                    <a:pt x="60" y="53"/>
                    <a:pt x="59" y="52"/>
                    <a:pt x="59" y="51"/>
                  </a:cubicBezTo>
                  <a:cubicBezTo>
                    <a:pt x="57" y="50"/>
                    <a:pt x="55" y="50"/>
                    <a:pt x="52" y="49"/>
                  </a:cubicBezTo>
                  <a:cubicBezTo>
                    <a:pt x="51" y="49"/>
                    <a:pt x="50" y="49"/>
                    <a:pt x="49" y="49"/>
                  </a:cubicBezTo>
                  <a:cubicBezTo>
                    <a:pt x="50" y="50"/>
                    <a:pt x="51" y="50"/>
                    <a:pt x="51" y="50"/>
                  </a:cubicBezTo>
                  <a:cubicBezTo>
                    <a:pt x="54" y="52"/>
                    <a:pt x="56" y="52"/>
                    <a:pt x="57" y="55"/>
                  </a:cubicBezTo>
                  <a:cubicBezTo>
                    <a:pt x="58" y="55"/>
                    <a:pt x="58" y="55"/>
                    <a:pt x="58" y="56"/>
                  </a:cubicBezTo>
                  <a:cubicBezTo>
                    <a:pt x="59" y="56"/>
                    <a:pt x="60" y="57"/>
                    <a:pt x="59" y="58"/>
                  </a:cubicBezTo>
                  <a:cubicBezTo>
                    <a:pt x="59" y="59"/>
                    <a:pt x="57" y="60"/>
                    <a:pt x="56" y="59"/>
                  </a:cubicBezTo>
                  <a:cubicBezTo>
                    <a:pt x="55" y="59"/>
                    <a:pt x="55" y="57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3"/>
                    <a:pt x="53" y="53"/>
                    <a:pt x="50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49" y="52"/>
                    <a:pt x="48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8" y="52"/>
                    <a:pt x="48" y="53"/>
                    <a:pt x="49" y="53"/>
                  </a:cubicBezTo>
                  <a:cubicBezTo>
                    <a:pt x="50" y="53"/>
                    <a:pt x="52" y="54"/>
                    <a:pt x="52" y="59"/>
                  </a:cubicBezTo>
                  <a:cubicBezTo>
                    <a:pt x="53" y="59"/>
                    <a:pt x="53" y="60"/>
                    <a:pt x="53" y="60"/>
                  </a:cubicBezTo>
                  <a:cubicBezTo>
                    <a:pt x="53" y="61"/>
                    <a:pt x="53" y="63"/>
                    <a:pt x="52" y="63"/>
                  </a:cubicBezTo>
                  <a:cubicBezTo>
                    <a:pt x="51" y="63"/>
                    <a:pt x="49" y="62"/>
                    <a:pt x="49" y="61"/>
                  </a:cubicBezTo>
                  <a:cubicBezTo>
                    <a:pt x="49" y="60"/>
                    <a:pt x="49" y="59"/>
                    <a:pt x="50" y="59"/>
                  </a:cubicBezTo>
                  <a:cubicBezTo>
                    <a:pt x="50" y="55"/>
                    <a:pt x="49" y="55"/>
                    <a:pt x="48" y="54"/>
                  </a:cubicBezTo>
                  <a:cubicBezTo>
                    <a:pt x="47" y="54"/>
                    <a:pt x="47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9" y="58"/>
                    <a:pt x="48" y="59"/>
                    <a:pt x="47" y="61"/>
                  </a:cubicBezTo>
                  <a:cubicBezTo>
                    <a:pt x="46" y="63"/>
                    <a:pt x="45" y="64"/>
                    <a:pt x="47" y="67"/>
                  </a:cubicBezTo>
                  <a:cubicBezTo>
                    <a:pt x="48" y="67"/>
                    <a:pt x="49" y="68"/>
                    <a:pt x="49" y="69"/>
                  </a:cubicBezTo>
                  <a:cubicBezTo>
                    <a:pt x="49" y="70"/>
                    <a:pt x="49" y="71"/>
                    <a:pt x="48" y="72"/>
                  </a:cubicBezTo>
                  <a:cubicBezTo>
                    <a:pt x="46" y="72"/>
                    <a:pt x="45" y="71"/>
                    <a:pt x="45" y="70"/>
                  </a:cubicBezTo>
                  <a:cubicBezTo>
                    <a:pt x="45" y="69"/>
                    <a:pt x="45" y="69"/>
                    <a:pt x="45" y="68"/>
                  </a:cubicBezTo>
                  <a:cubicBezTo>
                    <a:pt x="44" y="64"/>
                    <a:pt x="45" y="62"/>
                    <a:pt x="46" y="61"/>
                  </a:cubicBezTo>
                  <a:cubicBezTo>
                    <a:pt x="46" y="59"/>
                    <a:pt x="47" y="58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4" y="55"/>
                    <a:pt x="44" y="57"/>
                    <a:pt x="44" y="57"/>
                  </a:cubicBezTo>
                  <a:cubicBezTo>
                    <a:pt x="43" y="57"/>
                    <a:pt x="43" y="56"/>
                    <a:pt x="43" y="56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2" y="59"/>
                    <a:pt x="41" y="62"/>
                    <a:pt x="41" y="63"/>
                  </a:cubicBezTo>
                  <a:cubicBezTo>
                    <a:pt x="41" y="64"/>
                    <a:pt x="41" y="65"/>
                    <a:pt x="41" y="65"/>
                  </a:cubicBezTo>
                  <a:cubicBezTo>
                    <a:pt x="41" y="66"/>
                    <a:pt x="40" y="67"/>
                    <a:pt x="39" y="67"/>
                  </a:cubicBezTo>
                  <a:cubicBezTo>
                    <a:pt x="38" y="67"/>
                    <a:pt x="37" y="66"/>
                    <a:pt x="37" y="64"/>
                  </a:cubicBezTo>
                  <a:cubicBezTo>
                    <a:pt x="37" y="64"/>
                    <a:pt x="38" y="63"/>
                    <a:pt x="39" y="63"/>
                  </a:cubicBezTo>
                  <a:cubicBezTo>
                    <a:pt x="40" y="61"/>
                    <a:pt x="41" y="59"/>
                    <a:pt x="41" y="56"/>
                  </a:cubicBezTo>
                  <a:cubicBezTo>
                    <a:pt x="42" y="56"/>
                    <a:pt x="42" y="56"/>
                    <a:pt x="42" y="55"/>
                  </a:cubicBezTo>
                  <a:cubicBezTo>
                    <a:pt x="41" y="56"/>
                    <a:pt x="41" y="58"/>
                    <a:pt x="40" y="57"/>
                  </a:cubicBezTo>
                  <a:cubicBezTo>
                    <a:pt x="40" y="57"/>
                    <a:pt x="40" y="55"/>
                    <a:pt x="40" y="54"/>
                  </a:cubicBezTo>
                  <a:cubicBezTo>
                    <a:pt x="40" y="54"/>
                    <a:pt x="39" y="55"/>
                    <a:pt x="39" y="54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8" y="54"/>
                    <a:pt x="37" y="56"/>
                    <a:pt x="35" y="58"/>
                  </a:cubicBezTo>
                  <a:cubicBezTo>
                    <a:pt x="36" y="59"/>
                    <a:pt x="36" y="60"/>
                    <a:pt x="36" y="61"/>
                  </a:cubicBezTo>
                  <a:cubicBezTo>
                    <a:pt x="35" y="62"/>
                    <a:pt x="34" y="62"/>
                    <a:pt x="33" y="62"/>
                  </a:cubicBezTo>
                  <a:cubicBezTo>
                    <a:pt x="32" y="61"/>
                    <a:pt x="32" y="60"/>
                    <a:pt x="32" y="59"/>
                  </a:cubicBezTo>
                  <a:cubicBezTo>
                    <a:pt x="33" y="58"/>
                    <a:pt x="33" y="58"/>
                    <a:pt x="34" y="58"/>
                  </a:cubicBezTo>
                  <a:cubicBezTo>
                    <a:pt x="35" y="57"/>
                    <a:pt x="35" y="56"/>
                    <a:pt x="36" y="55"/>
                  </a:cubicBezTo>
                  <a:cubicBezTo>
                    <a:pt x="36" y="54"/>
                    <a:pt x="37" y="53"/>
                    <a:pt x="36" y="52"/>
                  </a:cubicBezTo>
                  <a:cubicBezTo>
                    <a:pt x="36" y="53"/>
                    <a:pt x="35" y="53"/>
                    <a:pt x="34" y="53"/>
                  </a:cubicBezTo>
                  <a:cubicBezTo>
                    <a:pt x="31" y="55"/>
                    <a:pt x="28" y="56"/>
                    <a:pt x="25" y="57"/>
                  </a:cubicBezTo>
                  <a:cubicBezTo>
                    <a:pt x="25" y="57"/>
                    <a:pt x="25" y="58"/>
                    <a:pt x="24" y="58"/>
                  </a:cubicBezTo>
                  <a:cubicBezTo>
                    <a:pt x="23" y="59"/>
                    <a:pt x="22" y="58"/>
                    <a:pt x="21" y="57"/>
                  </a:cubicBezTo>
                  <a:cubicBezTo>
                    <a:pt x="21" y="56"/>
                    <a:pt x="21" y="55"/>
                    <a:pt x="22" y="54"/>
                  </a:cubicBezTo>
                  <a:cubicBezTo>
                    <a:pt x="23" y="54"/>
                    <a:pt x="24" y="54"/>
                    <a:pt x="25" y="55"/>
                  </a:cubicBezTo>
                  <a:cubicBezTo>
                    <a:pt x="27" y="55"/>
                    <a:pt x="30" y="53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1"/>
                    <a:pt x="36" y="50"/>
                    <a:pt x="36" y="49"/>
                  </a:cubicBezTo>
                  <a:cubicBezTo>
                    <a:pt x="34" y="49"/>
                    <a:pt x="32" y="50"/>
                    <a:pt x="30" y="50"/>
                  </a:cubicBezTo>
                  <a:cubicBezTo>
                    <a:pt x="30" y="52"/>
                    <a:pt x="29" y="53"/>
                    <a:pt x="28" y="53"/>
                  </a:cubicBezTo>
                  <a:cubicBezTo>
                    <a:pt x="27" y="53"/>
                    <a:pt x="26" y="52"/>
                    <a:pt x="26" y="51"/>
                  </a:cubicBezTo>
                  <a:cubicBezTo>
                    <a:pt x="25" y="50"/>
                    <a:pt x="26" y="49"/>
                    <a:pt x="27" y="49"/>
                  </a:cubicBezTo>
                  <a:cubicBezTo>
                    <a:pt x="28" y="49"/>
                    <a:pt x="29" y="49"/>
                    <a:pt x="29" y="49"/>
                  </a:cubicBezTo>
                  <a:cubicBezTo>
                    <a:pt x="31" y="48"/>
                    <a:pt x="33" y="48"/>
                    <a:pt x="35" y="48"/>
                  </a:cubicBezTo>
                  <a:cubicBezTo>
                    <a:pt x="34" y="47"/>
                    <a:pt x="34" y="47"/>
                    <a:pt x="33" y="46"/>
                  </a:cubicBezTo>
                  <a:cubicBezTo>
                    <a:pt x="32" y="45"/>
                    <a:pt x="31" y="44"/>
                    <a:pt x="28" y="43"/>
                  </a:cubicBezTo>
                  <a:cubicBezTo>
                    <a:pt x="27" y="44"/>
                    <a:pt x="26" y="45"/>
                    <a:pt x="25" y="45"/>
                  </a:cubicBezTo>
                  <a:cubicBezTo>
                    <a:pt x="24" y="45"/>
                    <a:pt x="23" y="44"/>
                    <a:pt x="24" y="43"/>
                  </a:cubicBezTo>
                  <a:cubicBezTo>
                    <a:pt x="24" y="41"/>
                    <a:pt x="25" y="41"/>
                    <a:pt x="26" y="41"/>
                  </a:cubicBezTo>
                  <a:cubicBezTo>
                    <a:pt x="27" y="41"/>
                    <a:pt x="27" y="41"/>
                    <a:pt x="27" y="42"/>
                  </a:cubicBezTo>
                  <a:cubicBezTo>
                    <a:pt x="32" y="42"/>
                    <a:pt x="33" y="44"/>
                    <a:pt x="34" y="45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6" y="46"/>
                    <a:pt x="36" y="46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4"/>
                    <a:pt x="35" y="44"/>
                    <a:pt x="34" y="42"/>
                  </a:cubicBezTo>
                  <a:cubicBezTo>
                    <a:pt x="33" y="43"/>
                    <a:pt x="32" y="42"/>
                    <a:pt x="32" y="42"/>
                  </a:cubicBezTo>
                  <a:cubicBezTo>
                    <a:pt x="31" y="41"/>
                    <a:pt x="31" y="40"/>
                    <a:pt x="31" y="39"/>
                  </a:cubicBezTo>
                  <a:cubicBezTo>
                    <a:pt x="32" y="38"/>
                    <a:pt x="33" y="38"/>
                    <a:pt x="34" y="39"/>
                  </a:cubicBezTo>
                  <a:cubicBezTo>
                    <a:pt x="35" y="39"/>
                    <a:pt x="35" y="41"/>
                    <a:pt x="35" y="42"/>
                  </a:cubicBezTo>
                  <a:cubicBezTo>
                    <a:pt x="35" y="42"/>
                    <a:pt x="36" y="43"/>
                    <a:pt x="37" y="43"/>
                  </a:cubicBezTo>
                  <a:cubicBezTo>
                    <a:pt x="37" y="43"/>
                    <a:pt x="37" y="44"/>
                    <a:pt x="38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6" y="40"/>
                    <a:pt x="34" y="37"/>
                    <a:pt x="29" y="34"/>
                  </a:cubicBezTo>
                  <a:cubicBezTo>
                    <a:pt x="28" y="35"/>
                    <a:pt x="27" y="35"/>
                    <a:pt x="26" y="34"/>
                  </a:cubicBezTo>
                  <a:cubicBezTo>
                    <a:pt x="25" y="33"/>
                    <a:pt x="25" y="32"/>
                    <a:pt x="26" y="31"/>
                  </a:cubicBezTo>
                  <a:close/>
                  <a:moveTo>
                    <a:pt x="43" y="41"/>
                  </a:moveTo>
                  <a:cubicBezTo>
                    <a:pt x="43" y="40"/>
                    <a:pt x="43" y="40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40"/>
                    <a:pt x="44" y="41"/>
                    <a:pt x="44" y="42"/>
                  </a:cubicBezTo>
                  <a:cubicBezTo>
                    <a:pt x="43" y="42"/>
                    <a:pt x="43" y="41"/>
                    <a:pt x="4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 flipH="1">
              <a:off x="1282701" y="149225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 flipV="1">
              <a:off x="1552576" y="409575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 flipV="1">
              <a:off x="984251" y="409575"/>
              <a:ext cx="0" cy="26987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>
              <a:off x="984251" y="409575"/>
              <a:ext cx="5683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 flipH="1">
              <a:off x="1282701" y="719138"/>
              <a:ext cx="1254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1282701" y="1492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 noEditPoints="1"/>
            </p:cNvSpPr>
            <p:nvPr/>
          </p:nvSpPr>
          <p:spPr bwMode="auto">
            <a:xfrm>
              <a:off x="874713" y="6540500"/>
              <a:ext cx="328613" cy="325438"/>
            </a:xfrm>
            <a:custGeom>
              <a:avLst/>
              <a:gdLst>
                <a:gd name="T0" fmla="*/ 25 w 90"/>
                <a:gd name="T1" fmla="*/ 28 h 89"/>
                <a:gd name="T2" fmla="*/ 23 w 90"/>
                <a:gd name="T3" fmla="*/ 83 h 89"/>
                <a:gd name="T4" fmla="*/ 71 w 90"/>
                <a:gd name="T5" fmla="*/ 51 h 89"/>
                <a:gd name="T6" fmla="*/ 20 w 90"/>
                <a:gd name="T7" fmla="*/ 43 h 89"/>
                <a:gd name="T8" fmla="*/ 37 w 90"/>
                <a:gd name="T9" fmla="*/ 44 h 89"/>
                <a:gd name="T10" fmla="*/ 36 w 90"/>
                <a:gd name="T11" fmla="*/ 43 h 89"/>
                <a:gd name="T12" fmla="*/ 27 w 90"/>
                <a:gd name="T13" fmla="*/ 37 h 89"/>
                <a:gd name="T14" fmla="*/ 36 w 90"/>
                <a:gd name="T15" fmla="*/ 42 h 89"/>
                <a:gd name="T16" fmla="*/ 38 w 90"/>
                <a:gd name="T17" fmla="*/ 38 h 89"/>
                <a:gd name="T18" fmla="*/ 33 w 90"/>
                <a:gd name="T19" fmla="*/ 30 h 89"/>
                <a:gd name="T20" fmla="*/ 39 w 90"/>
                <a:gd name="T21" fmla="*/ 38 h 89"/>
                <a:gd name="T22" fmla="*/ 40 w 90"/>
                <a:gd name="T23" fmla="*/ 35 h 89"/>
                <a:gd name="T24" fmla="*/ 40 w 90"/>
                <a:gd name="T25" fmla="*/ 22 h 89"/>
                <a:gd name="T26" fmla="*/ 40 w 90"/>
                <a:gd name="T27" fmla="*/ 26 h 89"/>
                <a:gd name="T28" fmla="*/ 44 w 90"/>
                <a:gd name="T29" fmla="*/ 39 h 89"/>
                <a:gd name="T30" fmla="*/ 48 w 90"/>
                <a:gd name="T31" fmla="*/ 32 h 89"/>
                <a:gd name="T32" fmla="*/ 51 w 90"/>
                <a:gd name="T33" fmla="*/ 30 h 89"/>
                <a:gd name="T34" fmla="*/ 46 w 90"/>
                <a:gd name="T35" fmla="*/ 39 h 89"/>
                <a:gd name="T36" fmla="*/ 48 w 90"/>
                <a:gd name="T37" fmla="*/ 39 h 89"/>
                <a:gd name="T38" fmla="*/ 51 w 90"/>
                <a:gd name="T39" fmla="*/ 37 h 89"/>
                <a:gd name="T40" fmla="*/ 59 w 90"/>
                <a:gd name="T41" fmla="*/ 29 h 89"/>
                <a:gd name="T42" fmla="*/ 52 w 90"/>
                <a:gd name="T43" fmla="*/ 37 h 89"/>
                <a:gd name="T44" fmla="*/ 51 w 90"/>
                <a:gd name="T45" fmla="*/ 41 h 89"/>
                <a:gd name="T46" fmla="*/ 61 w 90"/>
                <a:gd name="T47" fmla="*/ 37 h 89"/>
                <a:gd name="T48" fmla="*/ 52 w 90"/>
                <a:gd name="T49" fmla="*/ 42 h 89"/>
                <a:gd name="T50" fmla="*/ 59 w 90"/>
                <a:gd name="T51" fmla="*/ 44 h 89"/>
                <a:gd name="T52" fmla="*/ 61 w 90"/>
                <a:gd name="T53" fmla="*/ 48 h 89"/>
                <a:gd name="T54" fmla="*/ 51 w 90"/>
                <a:gd name="T55" fmla="*/ 45 h 89"/>
                <a:gd name="T56" fmla="*/ 49 w 90"/>
                <a:gd name="T57" fmla="*/ 47 h 89"/>
                <a:gd name="T58" fmla="*/ 57 w 90"/>
                <a:gd name="T59" fmla="*/ 50 h 89"/>
                <a:gd name="T60" fmla="*/ 56 w 90"/>
                <a:gd name="T61" fmla="*/ 53 h 89"/>
                <a:gd name="T62" fmla="*/ 49 w 90"/>
                <a:gd name="T63" fmla="*/ 48 h 89"/>
                <a:gd name="T64" fmla="*/ 58 w 90"/>
                <a:gd name="T65" fmla="*/ 60 h 89"/>
                <a:gd name="T66" fmla="*/ 58 w 90"/>
                <a:gd name="T67" fmla="*/ 63 h 89"/>
                <a:gd name="T68" fmla="*/ 49 w 90"/>
                <a:gd name="T69" fmla="*/ 50 h 89"/>
                <a:gd name="T70" fmla="*/ 48 w 90"/>
                <a:gd name="T71" fmla="*/ 53 h 89"/>
                <a:gd name="T72" fmla="*/ 52 w 90"/>
                <a:gd name="T73" fmla="*/ 61 h 89"/>
                <a:gd name="T74" fmla="*/ 49 w 90"/>
                <a:gd name="T75" fmla="*/ 61 h 89"/>
                <a:gd name="T76" fmla="*/ 47 w 90"/>
                <a:gd name="T77" fmla="*/ 56 h 89"/>
                <a:gd name="T78" fmla="*/ 43 w 90"/>
                <a:gd name="T79" fmla="*/ 53 h 89"/>
                <a:gd name="T80" fmla="*/ 43 w 90"/>
                <a:gd name="T81" fmla="*/ 63 h 89"/>
                <a:gd name="T82" fmla="*/ 42 w 90"/>
                <a:gd name="T83" fmla="*/ 56 h 89"/>
                <a:gd name="T84" fmla="*/ 34 w 90"/>
                <a:gd name="T85" fmla="*/ 64 h 89"/>
                <a:gd name="T86" fmla="*/ 30 w 90"/>
                <a:gd name="T87" fmla="*/ 64 h 89"/>
                <a:gd name="T88" fmla="*/ 38 w 90"/>
                <a:gd name="T89" fmla="*/ 55 h 89"/>
                <a:gd name="T90" fmla="*/ 34 w 90"/>
                <a:gd name="T91" fmla="*/ 56 h 89"/>
                <a:gd name="T92" fmla="*/ 31 w 90"/>
                <a:gd name="T93" fmla="*/ 56 h 89"/>
                <a:gd name="T94" fmla="*/ 34 w 90"/>
                <a:gd name="T95" fmla="*/ 51 h 89"/>
                <a:gd name="T96" fmla="*/ 25 w 90"/>
                <a:gd name="T97" fmla="*/ 53 h 89"/>
                <a:gd name="T98" fmla="*/ 35 w 90"/>
                <a:gd name="T99" fmla="*/ 49 h 89"/>
                <a:gd name="T100" fmla="*/ 36 w 90"/>
                <a:gd name="T101" fmla="*/ 48 h 89"/>
                <a:gd name="T102" fmla="*/ 29 w 90"/>
                <a:gd name="T103" fmla="*/ 46 h 89"/>
                <a:gd name="T104" fmla="*/ 35 w 90"/>
                <a:gd name="T105" fmla="*/ 46 h 89"/>
                <a:gd name="T106" fmla="*/ 24 w 90"/>
                <a:gd name="T107" fmla="*/ 43 h 89"/>
                <a:gd name="T108" fmla="*/ 39 w 90"/>
                <a:gd name="T109" fmla="*/ 41 h 89"/>
                <a:gd name="T110" fmla="*/ 40 w 90"/>
                <a:gd name="T111" fmla="*/ 4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59" y="17"/>
                  </a:moveTo>
                  <a:cubicBezTo>
                    <a:pt x="59" y="8"/>
                    <a:pt x="54" y="0"/>
                    <a:pt x="40" y="1"/>
                  </a:cubicBezTo>
                  <a:cubicBezTo>
                    <a:pt x="21" y="3"/>
                    <a:pt x="20" y="16"/>
                    <a:pt x="25" y="28"/>
                  </a:cubicBezTo>
                  <a:cubicBezTo>
                    <a:pt x="13" y="24"/>
                    <a:pt x="0" y="27"/>
                    <a:pt x="0" y="45"/>
                  </a:cubicBezTo>
                  <a:cubicBezTo>
                    <a:pt x="0" y="57"/>
                    <a:pt x="6" y="62"/>
                    <a:pt x="13" y="63"/>
                  </a:cubicBezTo>
                  <a:cubicBezTo>
                    <a:pt x="11" y="70"/>
                    <a:pt x="13" y="77"/>
                    <a:pt x="23" y="83"/>
                  </a:cubicBezTo>
                  <a:cubicBezTo>
                    <a:pt x="35" y="89"/>
                    <a:pt x="42" y="85"/>
                    <a:pt x="46" y="78"/>
                  </a:cubicBezTo>
                  <a:cubicBezTo>
                    <a:pt x="52" y="84"/>
                    <a:pt x="60" y="87"/>
                    <a:pt x="70" y="79"/>
                  </a:cubicBezTo>
                  <a:cubicBezTo>
                    <a:pt x="83" y="69"/>
                    <a:pt x="79" y="59"/>
                    <a:pt x="71" y="51"/>
                  </a:cubicBezTo>
                  <a:cubicBezTo>
                    <a:pt x="82" y="49"/>
                    <a:pt x="90" y="41"/>
                    <a:pt x="83" y="26"/>
                  </a:cubicBezTo>
                  <a:cubicBezTo>
                    <a:pt x="77" y="13"/>
                    <a:pt x="68" y="13"/>
                    <a:pt x="59" y="17"/>
                  </a:cubicBezTo>
                  <a:close/>
                  <a:moveTo>
                    <a:pt x="20" y="43"/>
                  </a:moveTo>
                  <a:cubicBezTo>
                    <a:pt x="20" y="41"/>
                    <a:pt x="21" y="41"/>
                    <a:pt x="22" y="41"/>
                  </a:cubicBezTo>
                  <a:cubicBezTo>
                    <a:pt x="23" y="41"/>
                    <a:pt x="23" y="41"/>
                    <a:pt x="24" y="42"/>
                  </a:cubicBezTo>
                  <a:cubicBezTo>
                    <a:pt x="30" y="41"/>
                    <a:pt x="34" y="43"/>
                    <a:pt x="37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7" y="43"/>
                    <a:pt x="36" y="43"/>
                  </a:cubicBezTo>
                  <a:cubicBezTo>
                    <a:pt x="34" y="42"/>
                    <a:pt x="32" y="41"/>
                    <a:pt x="30" y="39"/>
                  </a:cubicBezTo>
                  <a:cubicBezTo>
                    <a:pt x="30" y="40"/>
                    <a:pt x="29" y="40"/>
                    <a:pt x="28" y="39"/>
                  </a:cubicBezTo>
                  <a:cubicBezTo>
                    <a:pt x="27" y="39"/>
                    <a:pt x="27" y="38"/>
                    <a:pt x="27" y="37"/>
                  </a:cubicBezTo>
                  <a:cubicBezTo>
                    <a:pt x="28" y="36"/>
                    <a:pt x="29" y="35"/>
                    <a:pt x="30" y="36"/>
                  </a:cubicBezTo>
                  <a:cubicBezTo>
                    <a:pt x="31" y="36"/>
                    <a:pt x="31" y="37"/>
                    <a:pt x="31" y="38"/>
                  </a:cubicBezTo>
                  <a:cubicBezTo>
                    <a:pt x="32" y="39"/>
                    <a:pt x="34" y="41"/>
                    <a:pt x="36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7" y="41"/>
                    <a:pt x="38" y="41"/>
                  </a:cubicBezTo>
                  <a:cubicBezTo>
                    <a:pt x="37" y="40"/>
                    <a:pt x="38" y="39"/>
                    <a:pt x="38" y="38"/>
                  </a:cubicBezTo>
                  <a:cubicBezTo>
                    <a:pt x="38" y="37"/>
                    <a:pt x="38" y="36"/>
                    <a:pt x="36" y="33"/>
                  </a:cubicBezTo>
                  <a:cubicBezTo>
                    <a:pt x="35" y="34"/>
                    <a:pt x="34" y="34"/>
                    <a:pt x="33" y="33"/>
                  </a:cubicBezTo>
                  <a:cubicBezTo>
                    <a:pt x="32" y="32"/>
                    <a:pt x="33" y="31"/>
                    <a:pt x="33" y="30"/>
                  </a:cubicBezTo>
                  <a:cubicBezTo>
                    <a:pt x="34" y="29"/>
                    <a:pt x="36" y="30"/>
                    <a:pt x="36" y="31"/>
                  </a:cubicBezTo>
                  <a:cubicBezTo>
                    <a:pt x="37" y="31"/>
                    <a:pt x="37" y="32"/>
                    <a:pt x="37" y="32"/>
                  </a:cubicBezTo>
                  <a:cubicBezTo>
                    <a:pt x="40" y="35"/>
                    <a:pt x="40" y="37"/>
                    <a:pt x="39" y="38"/>
                  </a:cubicBezTo>
                  <a:cubicBezTo>
                    <a:pt x="40" y="38"/>
                    <a:pt x="40" y="39"/>
                    <a:pt x="41" y="38"/>
                  </a:cubicBezTo>
                  <a:cubicBezTo>
                    <a:pt x="41" y="38"/>
                    <a:pt x="41" y="38"/>
                    <a:pt x="41" y="37"/>
                  </a:cubicBezTo>
                  <a:cubicBezTo>
                    <a:pt x="41" y="36"/>
                    <a:pt x="40" y="35"/>
                    <a:pt x="40" y="35"/>
                  </a:cubicBezTo>
                  <a:cubicBezTo>
                    <a:pt x="38" y="31"/>
                    <a:pt x="37" y="29"/>
                    <a:pt x="39" y="26"/>
                  </a:cubicBezTo>
                  <a:cubicBezTo>
                    <a:pt x="39" y="26"/>
                    <a:pt x="38" y="25"/>
                    <a:pt x="38" y="25"/>
                  </a:cubicBezTo>
                  <a:cubicBezTo>
                    <a:pt x="38" y="24"/>
                    <a:pt x="39" y="23"/>
                    <a:pt x="40" y="22"/>
                  </a:cubicBezTo>
                  <a:cubicBezTo>
                    <a:pt x="41" y="22"/>
                    <a:pt x="42" y="23"/>
                    <a:pt x="42" y="24"/>
                  </a:cubicBezTo>
                  <a:cubicBezTo>
                    <a:pt x="43" y="25"/>
                    <a:pt x="42" y="26"/>
                    <a:pt x="41" y="26"/>
                  </a:cubicBezTo>
                  <a:cubicBezTo>
                    <a:pt x="41" y="26"/>
                    <a:pt x="40" y="26"/>
                    <a:pt x="40" y="26"/>
                  </a:cubicBezTo>
                  <a:cubicBezTo>
                    <a:pt x="39" y="29"/>
                    <a:pt x="40" y="31"/>
                    <a:pt x="41" y="34"/>
                  </a:cubicBezTo>
                  <a:cubicBezTo>
                    <a:pt x="41" y="34"/>
                    <a:pt x="42" y="35"/>
                    <a:pt x="42" y="35"/>
                  </a:cubicBezTo>
                  <a:cubicBezTo>
                    <a:pt x="43" y="35"/>
                    <a:pt x="43" y="39"/>
                    <a:pt x="44" y="39"/>
                  </a:cubicBezTo>
                  <a:cubicBezTo>
                    <a:pt x="44" y="39"/>
                    <a:pt x="45" y="37"/>
                    <a:pt x="45" y="38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6"/>
                    <a:pt x="48" y="36"/>
                    <a:pt x="48" y="32"/>
                  </a:cubicBezTo>
                  <a:cubicBezTo>
                    <a:pt x="47" y="32"/>
                    <a:pt x="47" y="31"/>
                    <a:pt x="47" y="30"/>
                  </a:cubicBezTo>
                  <a:cubicBezTo>
                    <a:pt x="47" y="28"/>
                    <a:pt x="48" y="28"/>
                    <a:pt x="49" y="28"/>
                  </a:cubicBezTo>
                  <a:cubicBezTo>
                    <a:pt x="51" y="28"/>
                    <a:pt x="51" y="29"/>
                    <a:pt x="51" y="30"/>
                  </a:cubicBezTo>
                  <a:cubicBezTo>
                    <a:pt x="51" y="31"/>
                    <a:pt x="50" y="32"/>
                    <a:pt x="50" y="32"/>
                  </a:cubicBezTo>
                  <a:cubicBezTo>
                    <a:pt x="50" y="37"/>
                    <a:pt x="48" y="37"/>
                    <a:pt x="47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39"/>
                    <a:pt x="47" y="38"/>
                    <a:pt x="47" y="40"/>
                  </a:cubicBezTo>
                  <a:cubicBezTo>
                    <a:pt x="47" y="40"/>
                    <a:pt x="47" y="39"/>
                    <a:pt x="48" y="39"/>
                  </a:cubicBezTo>
                  <a:cubicBezTo>
                    <a:pt x="48" y="40"/>
                    <a:pt x="48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39"/>
                    <a:pt x="51" y="38"/>
                    <a:pt x="51" y="37"/>
                  </a:cubicBezTo>
                  <a:cubicBezTo>
                    <a:pt x="51" y="35"/>
                    <a:pt x="51" y="33"/>
                    <a:pt x="55" y="31"/>
                  </a:cubicBezTo>
                  <a:cubicBezTo>
                    <a:pt x="55" y="30"/>
                    <a:pt x="55" y="29"/>
                    <a:pt x="56" y="29"/>
                  </a:cubicBezTo>
                  <a:cubicBezTo>
                    <a:pt x="57" y="28"/>
                    <a:pt x="58" y="28"/>
                    <a:pt x="59" y="29"/>
                  </a:cubicBezTo>
                  <a:cubicBezTo>
                    <a:pt x="59" y="30"/>
                    <a:pt x="59" y="31"/>
                    <a:pt x="58" y="32"/>
                  </a:cubicBezTo>
                  <a:cubicBezTo>
                    <a:pt x="58" y="33"/>
                    <a:pt x="56" y="33"/>
                    <a:pt x="56" y="32"/>
                  </a:cubicBezTo>
                  <a:cubicBezTo>
                    <a:pt x="53" y="34"/>
                    <a:pt x="52" y="36"/>
                    <a:pt x="52" y="37"/>
                  </a:cubicBezTo>
                  <a:cubicBezTo>
                    <a:pt x="52" y="38"/>
                    <a:pt x="52" y="39"/>
                    <a:pt x="51" y="40"/>
                  </a:cubicBezTo>
                  <a:cubicBezTo>
                    <a:pt x="51" y="40"/>
                    <a:pt x="51" y="40"/>
                    <a:pt x="52" y="40"/>
                  </a:cubicBezTo>
                  <a:cubicBezTo>
                    <a:pt x="52" y="40"/>
                    <a:pt x="52" y="40"/>
                    <a:pt x="51" y="41"/>
                  </a:cubicBezTo>
                  <a:cubicBezTo>
                    <a:pt x="54" y="40"/>
                    <a:pt x="56" y="39"/>
                    <a:pt x="58" y="38"/>
                  </a:cubicBezTo>
                  <a:cubicBezTo>
                    <a:pt x="58" y="37"/>
                    <a:pt x="58" y="37"/>
                    <a:pt x="59" y="36"/>
                  </a:cubicBezTo>
                  <a:cubicBezTo>
                    <a:pt x="60" y="36"/>
                    <a:pt x="61" y="36"/>
                    <a:pt x="61" y="37"/>
                  </a:cubicBezTo>
                  <a:cubicBezTo>
                    <a:pt x="62" y="38"/>
                    <a:pt x="62" y="39"/>
                    <a:pt x="61" y="40"/>
                  </a:cubicBezTo>
                  <a:cubicBezTo>
                    <a:pt x="60" y="40"/>
                    <a:pt x="59" y="40"/>
                    <a:pt x="58" y="39"/>
                  </a:cubicBezTo>
                  <a:cubicBezTo>
                    <a:pt x="56" y="40"/>
                    <a:pt x="54" y="41"/>
                    <a:pt x="52" y="42"/>
                  </a:cubicBezTo>
                  <a:cubicBezTo>
                    <a:pt x="51" y="43"/>
                    <a:pt x="50" y="43"/>
                    <a:pt x="49" y="44"/>
                  </a:cubicBezTo>
                  <a:cubicBezTo>
                    <a:pt x="50" y="44"/>
                    <a:pt x="51" y="44"/>
                    <a:pt x="51" y="44"/>
                  </a:cubicBezTo>
                  <a:cubicBezTo>
                    <a:pt x="55" y="43"/>
                    <a:pt x="57" y="42"/>
                    <a:pt x="59" y="44"/>
                  </a:cubicBezTo>
                  <a:cubicBezTo>
                    <a:pt x="60" y="44"/>
                    <a:pt x="60" y="43"/>
                    <a:pt x="60" y="43"/>
                  </a:cubicBezTo>
                  <a:cubicBezTo>
                    <a:pt x="62" y="43"/>
                    <a:pt x="63" y="44"/>
                    <a:pt x="63" y="45"/>
                  </a:cubicBezTo>
                  <a:cubicBezTo>
                    <a:pt x="63" y="46"/>
                    <a:pt x="62" y="47"/>
                    <a:pt x="61" y="48"/>
                  </a:cubicBezTo>
                  <a:cubicBezTo>
                    <a:pt x="60" y="48"/>
                    <a:pt x="59" y="47"/>
                    <a:pt x="59" y="46"/>
                  </a:cubicBezTo>
                  <a:cubicBezTo>
                    <a:pt x="59" y="46"/>
                    <a:pt x="59" y="45"/>
                    <a:pt x="59" y="45"/>
                  </a:cubicBezTo>
                  <a:cubicBezTo>
                    <a:pt x="56" y="44"/>
                    <a:pt x="54" y="44"/>
                    <a:pt x="51" y="45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1" y="46"/>
                    <a:pt x="51" y="46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50" y="47"/>
                    <a:pt x="50" y="47"/>
                    <a:pt x="51" y="47"/>
                  </a:cubicBezTo>
                  <a:cubicBezTo>
                    <a:pt x="53" y="47"/>
                    <a:pt x="54" y="46"/>
                    <a:pt x="57" y="50"/>
                  </a:cubicBezTo>
                  <a:cubicBezTo>
                    <a:pt x="58" y="50"/>
                    <a:pt x="58" y="50"/>
                    <a:pt x="59" y="50"/>
                  </a:cubicBezTo>
                  <a:cubicBezTo>
                    <a:pt x="60" y="51"/>
                    <a:pt x="60" y="52"/>
                    <a:pt x="59" y="53"/>
                  </a:cubicBezTo>
                  <a:cubicBezTo>
                    <a:pt x="58" y="54"/>
                    <a:pt x="57" y="54"/>
                    <a:pt x="56" y="53"/>
                  </a:cubicBezTo>
                  <a:cubicBezTo>
                    <a:pt x="55" y="53"/>
                    <a:pt x="55" y="52"/>
                    <a:pt x="56" y="51"/>
                  </a:cubicBezTo>
                  <a:cubicBezTo>
                    <a:pt x="54" y="48"/>
                    <a:pt x="52" y="48"/>
                    <a:pt x="51" y="48"/>
                  </a:cubicBezTo>
                  <a:cubicBezTo>
                    <a:pt x="51" y="48"/>
                    <a:pt x="50" y="48"/>
                    <a:pt x="49" y="48"/>
                  </a:cubicBezTo>
                  <a:cubicBezTo>
                    <a:pt x="49" y="48"/>
                    <a:pt x="49" y="48"/>
                    <a:pt x="49" y="49"/>
                  </a:cubicBezTo>
                  <a:cubicBezTo>
                    <a:pt x="54" y="51"/>
                    <a:pt x="54" y="53"/>
                    <a:pt x="55" y="55"/>
                  </a:cubicBezTo>
                  <a:cubicBezTo>
                    <a:pt x="55" y="56"/>
                    <a:pt x="55" y="58"/>
                    <a:pt x="58" y="60"/>
                  </a:cubicBezTo>
                  <a:cubicBezTo>
                    <a:pt x="59" y="59"/>
                    <a:pt x="60" y="59"/>
                    <a:pt x="61" y="60"/>
                  </a:cubicBezTo>
                  <a:cubicBezTo>
                    <a:pt x="62" y="61"/>
                    <a:pt x="62" y="62"/>
                    <a:pt x="61" y="63"/>
                  </a:cubicBezTo>
                  <a:cubicBezTo>
                    <a:pt x="60" y="64"/>
                    <a:pt x="59" y="64"/>
                    <a:pt x="58" y="63"/>
                  </a:cubicBezTo>
                  <a:cubicBezTo>
                    <a:pt x="58" y="62"/>
                    <a:pt x="57" y="62"/>
                    <a:pt x="57" y="61"/>
                  </a:cubicBezTo>
                  <a:cubicBezTo>
                    <a:pt x="54" y="59"/>
                    <a:pt x="53" y="57"/>
                    <a:pt x="53" y="55"/>
                  </a:cubicBezTo>
                  <a:cubicBezTo>
                    <a:pt x="53" y="53"/>
                    <a:pt x="53" y="52"/>
                    <a:pt x="49" y="50"/>
                  </a:cubicBezTo>
                  <a:cubicBezTo>
                    <a:pt x="49" y="50"/>
                    <a:pt x="49" y="51"/>
                    <a:pt x="49" y="51"/>
                  </a:cubicBezTo>
                  <a:cubicBezTo>
                    <a:pt x="49" y="51"/>
                    <a:pt x="50" y="52"/>
                    <a:pt x="49" y="53"/>
                  </a:cubicBezTo>
                  <a:cubicBezTo>
                    <a:pt x="49" y="53"/>
                    <a:pt x="49" y="53"/>
                    <a:pt x="48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6"/>
                    <a:pt x="50" y="58"/>
                    <a:pt x="51" y="60"/>
                  </a:cubicBezTo>
                  <a:cubicBezTo>
                    <a:pt x="51" y="60"/>
                    <a:pt x="52" y="61"/>
                    <a:pt x="52" y="61"/>
                  </a:cubicBezTo>
                  <a:cubicBezTo>
                    <a:pt x="53" y="62"/>
                    <a:pt x="52" y="64"/>
                    <a:pt x="51" y="64"/>
                  </a:cubicBezTo>
                  <a:cubicBezTo>
                    <a:pt x="50" y="64"/>
                    <a:pt x="49" y="64"/>
                    <a:pt x="49" y="63"/>
                  </a:cubicBezTo>
                  <a:cubicBezTo>
                    <a:pt x="48" y="62"/>
                    <a:pt x="48" y="61"/>
                    <a:pt x="49" y="61"/>
                  </a:cubicBezTo>
                  <a:cubicBezTo>
                    <a:pt x="49" y="59"/>
                    <a:pt x="48" y="56"/>
                    <a:pt x="47" y="54"/>
                  </a:cubicBezTo>
                  <a:cubicBezTo>
                    <a:pt x="47" y="54"/>
                    <a:pt x="47" y="53"/>
                    <a:pt x="47" y="53"/>
                  </a:cubicBezTo>
                  <a:cubicBezTo>
                    <a:pt x="47" y="54"/>
                    <a:pt x="47" y="55"/>
                    <a:pt x="47" y="56"/>
                  </a:cubicBezTo>
                  <a:cubicBezTo>
                    <a:pt x="46" y="56"/>
                    <a:pt x="45" y="53"/>
                    <a:pt x="45" y="53"/>
                  </a:cubicBezTo>
                  <a:cubicBezTo>
                    <a:pt x="45" y="53"/>
                    <a:pt x="44" y="54"/>
                    <a:pt x="44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3" y="54"/>
                    <a:pt x="43" y="57"/>
                    <a:pt x="44" y="59"/>
                  </a:cubicBezTo>
                  <a:cubicBezTo>
                    <a:pt x="45" y="59"/>
                    <a:pt x="45" y="60"/>
                    <a:pt x="45" y="61"/>
                  </a:cubicBezTo>
                  <a:cubicBezTo>
                    <a:pt x="45" y="62"/>
                    <a:pt x="45" y="63"/>
                    <a:pt x="43" y="63"/>
                  </a:cubicBezTo>
                  <a:cubicBezTo>
                    <a:pt x="42" y="63"/>
                    <a:pt x="41" y="62"/>
                    <a:pt x="41" y="61"/>
                  </a:cubicBezTo>
                  <a:cubicBezTo>
                    <a:pt x="41" y="60"/>
                    <a:pt x="42" y="60"/>
                    <a:pt x="42" y="60"/>
                  </a:cubicBezTo>
                  <a:cubicBezTo>
                    <a:pt x="42" y="58"/>
                    <a:pt x="42" y="57"/>
                    <a:pt x="42" y="56"/>
                  </a:cubicBezTo>
                  <a:cubicBezTo>
                    <a:pt x="41" y="55"/>
                    <a:pt x="41" y="54"/>
                    <a:pt x="41" y="54"/>
                  </a:cubicBezTo>
                  <a:cubicBezTo>
                    <a:pt x="40" y="54"/>
                    <a:pt x="40" y="55"/>
                    <a:pt x="40" y="56"/>
                  </a:cubicBezTo>
                  <a:cubicBezTo>
                    <a:pt x="38" y="59"/>
                    <a:pt x="36" y="62"/>
                    <a:pt x="34" y="64"/>
                  </a:cubicBezTo>
                  <a:cubicBezTo>
                    <a:pt x="34" y="64"/>
                    <a:pt x="35" y="65"/>
                    <a:pt x="34" y="66"/>
                  </a:cubicBezTo>
                  <a:cubicBezTo>
                    <a:pt x="34" y="67"/>
                    <a:pt x="32" y="67"/>
                    <a:pt x="31" y="67"/>
                  </a:cubicBezTo>
                  <a:cubicBezTo>
                    <a:pt x="30" y="66"/>
                    <a:pt x="30" y="65"/>
                    <a:pt x="30" y="64"/>
                  </a:cubicBezTo>
                  <a:cubicBezTo>
                    <a:pt x="31" y="63"/>
                    <a:pt x="32" y="62"/>
                    <a:pt x="33" y="63"/>
                  </a:cubicBezTo>
                  <a:cubicBezTo>
                    <a:pt x="35" y="61"/>
                    <a:pt x="37" y="58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7" y="54"/>
                    <a:pt x="39" y="52"/>
                    <a:pt x="39" y="51"/>
                  </a:cubicBezTo>
                  <a:cubicBezTo>
                    <a:pt x="37" y="52"/>
                    <a:pt x="36" y="54"/>
                    <a:pt x="34" y="56"/>
                  </a:cubicBezTo>
                  <a:cubicBezTo>
                    <a:pt x="35" y="57"/>
                    <a:pt x="35" y="58"/>
                    <a:pt x="34" y="59"/>
                  </a:cubicBezTo>
                  <a:cubicBezTo>
                    <a:pt x="33" y="60"/>
                    <a:pt x="32" y="60"/>
                    <a:pt x="31" y="59"/>
                  </a:cubicBezTo>
                  <a:cubicBezTo>
                    <a:pt x="30" y="58"/>
                    <a:pt x="30" y="57"/>
                    <a:pt x="31" y="56"/>
                  </a:cubicBezTo>
                  <a:cubicBezTo>
                    <a:pt x="32" y="56"/>
                    <a:pt x="32" y="55"/>
                    <a:pt x="33" y="55"/>
                  </a:cubicBezTo>
                  <a:cubicBezTo>
                    <a:pt x="34" y="54"/>
                    <a:pt x="36" y="52"/>
                    <a:pt x="37" y="51"/>
                  </a:cubicBezTo>
                  <a:cubicBezTo>
                    <a:pt x="36" y="51"/>
                    <a:pt x="35" y="51"/>
                    <a:pt x="34" y="51"/>
                  </a:cubicBezTo>
                  <a:cubicBezTo>
                    <a:pt x="33" y="50"/>
                    <a:pt x="31" y="50"/>
                    <a:pt x="28" y="52"/>
                  </a:cubicBezTo>
                  <a:cubicBezTo>
                    <a:pt x="29" y="53"/>
                    <a:pt x="28" y="54"/>
                    <a:pt x="27" y="54"/>
                  </a:cubicBezTo>
                  <a:cubicBezTo>
                    <a:pt x="26" y="55"/>
                    <a:pt x="25" y="54"/>
                    <a:pt x="25" y="53"/>
                  </a:cubicBezTo>
                  <a:cubicBezTo>
                    <a:pt x="24" y="52"/>
                    <a:pt x="25" y="51"/>
                    <a:pt x="26" y="51"/>
                  </a:cubicBezTo>
                  <a:cubicBezTo>
                    <a:pt x="26" y="50"/>
                    <a:pt x="27" y="50"/>
                    <a:pt x="27" y="51"/>
                  </a:cubicBezTo>
                  <a:cubicBezTo>
                    <a:pt x="31" y="48"/>
                    <a:pt x="33" y="49"/>
                    <a:pt x="35" y="49"/>
                  </a:cubicBezTo>
                  <a:cubicBezTo>
                    <a:pt x="35" y="49"/>
                    <a:pt x="36" y="49"/>
                    <a:pt x="36" y="49"/>
                  </a:cubicBezTo>
                  <a:cubicBezTo>
                    <a:pt x="36" y="49"/>
                    <a:pt x="36" y="49"/>
                    <a:pt x="37" y="49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5" y="48"/>
                    <a:pt x="34" y="48"/>
                    <a:pt x="33" y="47"/>
                  </a:cubicBezTo>
                  <a:cubicBezTo>
                    <a:pt x="32" y="48"/>
                    <a:pt x="32" y="48"/>
                    <a:pt x="31" y="48"/>
                  </a:cubicBezTo>
                  <a:cubicBezTo>
                    <a:pt x="30" y="48"/>
                    <a:pt x="29" y="47"/>
                    <a:pt x="29" y="46"/>
                  </a:cubicBezTo>
                  <a:cubicBezTo>
                    <a:pt x="29" y="45"/>
                    <a:pt x="30" y="44"/>
                    <a:pt x="31" y="44"/>
                  </a:cubicBezTo>
                  <a:cubicBezTo>
                    <a:pt x="32" y="44"/>
                    <a:pt x="33" y="45"/>
                    <a:pt x="33" y="46"/>
                  </a:cubicBezTo>
                  <a:cubicBezTo>
                    <a:pt x="34" y="46"/>
                    <a:pt x="35" y="46"/>
                    <a:pt x="35" y="46"/>
                  </a:cubicBezTo>
                  <a:cubicBezTo>
                    <a:pt x="35" y="46"/>
                    <a:pt x="36" y="46"/>
                    <a:pt x="36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3" y="44"/>
                    <a:pt x="30" y="43"/>
                    <a:pt x="24" y="43"/>
                  </a:cubicBezTo>
                  <a:cubicBezTo>
                    <a:pt x="24" y="44"/>
                    <a:pt x="23" y="45"/>
                    <a:pt x="22" y="45"/>
                  </a:cubicBezTo>
                  <a:cubicBezTo>
                    <a:pt x="21" y="45"/>
                    <a:pt x="20" y="44"/>
                    <a:pt x="20" y="43"/>
                  </a:cubicBezTo>
                  <a:close/>
                  <a:moveTo>
                    <a:pt x="39" y="41"/>
                  </a:moveTo>
                  <a:cubicBezTo>
                    <a:pt x="39" y="40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40"/>
                    <a:pt x="40" y="41"/>
                  </a:cubicBezTo>
                  <a:cubicBezTo>
                    <a:pt x="40" y="41"/>
                    <a:pt x="40" y="41"/>
                    <a:pt x="39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1636713" y="6529388"/>
              <a:ext cx="328613" cy="331788"/>
            </a:xfrm>
            <a:custGeom>
              <a:avLst/>
              <a:gdLst>
                <a:gd name="T0" fmla="*/ 25 w 90"/>
                <a:gd name="T1" fmla="*/ 60 h 91"/>
                <a:gd name="T2" fmla="*/ 78 w 90"/>
                <a:gd name="T3" fmla="*/ 74 h 91"/>
                <a:gd name="T4" fmla="*/ 58 w 90"/>
                <a:gd name="T5" fmla="*/ 20 h 91"/>
                <a:gd name="T6" fmla="*/ 38 w 90"/>
                <a:gd name="T7" fmla="*/ 68 h 91"/>
                <a:gd name="T8" fmla="*/ 43 w 90"/>
                <a:gd name="T9" fmla="*/ 52 h 91"/>
                <a:gd name="T10" fmla="*/ 42 w 90"/>
                <a:gd name="T11" fmla="*/ 52 h 91"/>
                <a:gd name="T12" fmla="*/ 34 w 90"/>
                <a:gd name="T13" fmla="*/ 60 h 91"/>
                <a:gd name="T14" fmla="*/ 41 w 90"/>
                <a:gd name="T15" fmla="*/ 52 h 91"/>
                <a:gd name="T16" fmla="*/ 38 w 90"/>
                <a:gd name="T17" fmla="*/ 50 h 91"/>
                <a:gd name="T18" fmla="*/ 29 w 90"/>
                <a:gd name="T19" fmla="*/ 52 h 91"/>
                <a:gd name="T20" fmla="*/ 38 w 90"/>
                <a:gd name="T21" fmla="*/ 48 h 91"/>
                <a:gd name="T22" fmla="*/ 35 w 90"/>
                <a:gd name="T23" fmla="*/ 47 h 91"/>
                <a:gd name="T24" fmla="*/ 23 w 90"/>
                <a:gd name="T25" fmla="*/ 44 h 91"/>
                <a:gd name="T26" fmla="*/ 27 w 90"/>
                <a:gd name="T27" fmla="*/ 45 h 91"/>
                <a:gd name="T28" fmla="*/ 40 w 90"/>
                <a:gd name="T29" fmla="*/ 44 h 91"/>
                <a:gd name="T30" fmla="*/ 34 w 90"/>
                <a:gd name="T31" fmla="*/ 38 h 91"/>
                <a:gd name="T32" fmla="*/ 33 w 90"/>
                <a:gd name="T33" fmla="*/ 35 h 91"/>
                <a:gd name="T34" fmla="*/ 40 w 90"/>
                <a:gd name="T35" fmla="*/ 42 h 91"/>
                <a:gd name="T36" fmla="*/ 41 w 90"/>
                <a:gd name="T37" fmla="*/ 40 h 91"/>
                <a:gd name="T38" fmla="*/ 40 w 90"/>
                <a:gd name="T39" fmla="*/ 37 h 91"/>
                <a:gd name="T40" fmla="*/ 34 w 90"/>
                <a:gd name="T41" fmla="*/ 27 h 91"/>
                <a:gd name="T42" fmla="*/ 40 w 90"/>
                <a:gd name="T43" fmla="*/ 35 h 91"/>
                <a:gd name="T44" fmla="*/ 43 w 90"/>
                <a:gd name="T45" fmla="*/ 37 h 91"/>
                <a:gd name="T46" fmla="*/ 42 w 90"/>
                <a:gd name="T47" fmla="*/ 26 h 91"/>
                <a:gd name="T48" fmla="*/ 45 w 90"/>
                <a:gd name="T49" fmla="*/ 37 h 91"/>
                <a:gd name="T50" fmla="*/ 48 w 90"/>
                <a:gd name="T51" fmla="*/ 30 h 91"/>
                <a:gd name="T52" fmla="*/ 52 w 90"/>
                <a:gd name="T53" fmla="*/ 29 h 91"/>
                <a:gd name="T54" fmla="*/ 48 w 90"/>
                <a:gd name="T55" fmla="*/ 39 h 91"/>
                <a:gd name="T56" fmla="*/ 49 w 90"/>
                <a:gd name="T57" fmla="*/ 40 h 91"/>
                <a:gd name="T58" fmla="*/ 54 w 90"/>
                <a:gd name="T59" fmla="*/ 33 h 91"/>
                <a:gd name="T60" fmla="*/ 57 w 90"/>
                <a:gd name="T61" fmla="*/ 35 h 91"/>
                <a:gd name="T62" fmla="*/ 50 w 90"/>
                <a:gd name="T63" fmla="*/ 41 h 91"/>
                <a:gd name="T64" fmla="*/ 64 w 90"/>
                <a:gd name="T65" fmla="*/ 35 h 91"/>
                <a:gd name="T66" fmla="*/ 67 w 90"/>
                <a:gd name="T67" fmla="*/ 36 h 91"/>
                <a:gd name="T68" fmla="*/ 52 w 90"/>
                <a:gd name="T69" fmla="*/ 41 h 91"/>
                <a:gd name="T70" fmla="*/ 55 w 90"/>
                <a:gd name="T71" fmla="*/ 43 h 91"/>
                <a:gd name="T72" fmla="*/ 64 w 90"/>
                <a:gd name="T73" fmla="*/ 41 h 91"/>
                <a:gd name="T74" fmla="*/ 62 w 90"/>
                <a:gd name="T75" fmla="*/ 44 h 91"/>
                <a:gd name="T76" fmla="*/ 57 w 90"/>
                <a:gd name="T77" fmla="*/ 45 h 91"/>
                <a:gd name="T78" fmla="*/ 53 w 90"/>
                <a:gd name="T79" fmla="*/ 48 h 91"/>
                <a:gd name="T80" fmla="*/ 64 w 90"/>
                <a:gd name="T81" fmla="*/ 50 h 91"/>
                <a:gd name="T82" fmla="*/ 56 w 90"/>
                <a:gd name="T83" fmla="*/ 50 h 91"/>
                <a:gd name="T84" fmla="*/ 62 w 90"/>
                <a:gd name="T85" fmla="*/ 59 h 91"/>
                <a:gd name="T86" fmla="*/ 61 w 90"/>
                <a:gd name="T87" fmla="*/ 63 h 91"/>
                <a:gd name="T88" fmla="*/ 54 w 90"/>
                <a:gd name="T89" fmla="*/ 53 h 91"/>
                <a:gd name="T90" fmla="*/ 55 w 90"/>
                <a:gd name="T91" fmla="*/ 57 h 91"/>
                <a:gd name="T92" fmla="*/ 54 w 90"/>
                <a:gd name="T93" fmla="*/ 60 h 91"/>
                <a:gd name="T94" fmla="*/ 49 w 90"/>
                <a:gd name="T95" fmla="*/ 56 h 91"/>
                <a:gd name="T96" fmla="*/ 50 w 90"/>
                <a:gd name="T97" fmla="*/ 66 h 91"/>
                <a:gd name="T98" fmla="*/ 48 w 90"/>
                <a:gd name="T99" fmla="*/ 55 h 91"/>
                <a:gd name="T100" fmla="*/ 47 w 90"/>
                <a:gd name="T101" fmla="*/ 53 h 91"/>
                <a:gd name="T102" fmla="*/ 43 w 90"/>
                <a:gd name="T103" fmla="*/ 60 h 91"/>
                <a:gd name="T104" fmla="*/ 45 w 90"/>
                <a:gd name="T105" fmla="*/ 54 h 91"/>
                <a:gd name="T106" fmla="*/ 40 w 90"/>
                <a:gd name="T107" fmla="*/ 64 h 91"/>
                <a:gd name="T108" fmla="*/ 41 w 90"/>
                <a:gd name="T109" fmla="*/ 49 h 91"/>
                <a:gd name="T110" fmla="*/ 41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24"/>
                  </a:moveTo>
                  <a:cubicBezTo>
                    <a:pt x="13" y="22"/>
                    <a:pt x="4" y="25"/>
                    <a:pt x="2" y="40"/>
                  </a:cubicBezTo>
                  <a:cubicBezTo>
                    <a:pt x="0" y="58"/>
                    <a:pt x="13" y="62"/>
                    <a:pt x="25" y="60"/>
                  </a:cubicBezTo>
                  <a:cubicBezTo>
                    <a:pt x="19" y="71"/>
                    <a:pt x="18" y="84"/>
                    <a:pt x="36" y="88"/>
                  </a:cubicBezTo>
                  <a:cubicBezTo>
                    <a:pt x="48" y="91"/>
                    <a:pt x="54" y="86"/>
                    <a:pt x="56" y="79"/>
                  </a:cubicBezTo>
                  <a:cubicBezTo>
                    <a:pt x="63" y="83"/>
                    <a:pt x="70" y="83"/>
                    <a:pt x="78" y="74"/>
                  </a:cubicBezTo>
                  <a:cubicBezTo>
                    <a:pt x="86" y="64"/>
                    <a:pt x="85" y="56"/>
                    <a:pt x="79" y="51"/>
                  </a:cubicBezTo>
                  <a:cubicBezTo>
                    <a:pt x="86" y="47"/>
                    <a:pt x="90" y="40"/>
                    <a:pt x="85" y="28"/>
                  </a:cubicBezTo>
                  <a:cubicBezTo>
                    <a:pt x="78" y="13"/>
                    <a:pt x="67" y="14"/>
                    <a:pt x="58" y="20"/>
                  </a:cubicBezTo>
                  <a:cubicBezTo>
                    <a:pt x="58" y="9"/>
                    <a:pt x="52" y="0"/>
                    <a:pt x="37" y="3"/>
                  </a:cubicBezTo>
                  <a:cubicBezTo>
                    <a:pt x="23" y="6"/>
                    <a:pt x="20" y="15"/>
                    <a:pt x="22" y="24"/>
                  </a:cubicBezTo>
                  <a:close/>
                  <a:moveTo>
                    <a:pt x="38" y="68"/>
                  </a:moveTo>
                  <a:cubicBezTo>
                    <a:pt x="37" y="68"/>
                    <a:pt x="36" y="67"/>
                    <a:pt x="37" y="65"/>
                  </a:cubicBezTo>
                  <a:cubicBezTo>
                    <a:pt x="37" y="65"/>
                    <a:pt x="38" y="64"/>
                    <a:pt x="38" y="64"/>
                  </a:cubicBezTo>
                  <a:cubicBezTo>
                    <a:pt x="39" y="58"/>
                    <a:pt x="41" y="54"/>
                    <a:pt x="43" y="52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2"/>
                    <a:pt x="43" y="52"/>
                    <a:pt x="42" y="52"/>
                  </a:cubicBezTo>
                  <a:cubicBezTo>
                    <a:pt x="41" y="54"/>
                    <a:pt x="39" y="56"/>
                    <a:pt x="37" y="57"/>
                  </a:cubicBezTo>
                  <a:cubicBezTo>
                    <a:pt x="37" y="58"/>
                    <a:pt x="37" y="59"/>
                    <a:pt x="37" y="59"/>
                  </a:cubicBezTo>
                  <a:cubicBezTo>
                    <a:pt x="36" y="60"/>
                    <a:pt x="35" y="60"/>
                    <a:pt x="34" y="60"/>
                  </a:cubicBezTo>
                  <a:cubicBezTo>
                    <a:pt x="33" y="59"/>
                    <a:pt x="33" y="58"/>
                    <a:pt x="34" y="57"/>
                  </a:cubicBezTo>
                  <a:cubicBezTo>
                    <a:pt x="34" y="56"/>
                    <a:pt x="35" y="56"/>
                    <a:pt x="36" y="56"/>
                  </a:cubicBezTo>
                  <a:cubicBezTo>
                    <a:pt x="38" y="55"/>
                    <a:pt x="39" y="54"/>
                    <a:pt x="41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1"/>
                    <a:pt x="41" y="50"/>
                  </a:cubicBezTo>
                  <a:cubicBezTo>
                    <a:pt x="40" y="51"/>
                    <a:pt x="39" y="50"/>
                    <a:pt x="38" y="50"/>
                  </a:cubicBezTo>
                  <a:cubicBezTo>
                    <a:pt x="37" y="49"/>
                    <a:pt x="36" y="49"/>
                    <a:pt x="33" y="51"/>
                  </a:cubicBezTo>
                  <a:cubicBezTo>
                    <a:pt x="33" y="52"/>
                    <a:pt x="33" y="53"/>
                    <a:pt x="32" y="53"/>
                  </a:cubicBezTo>
                  <a:cubicBezTo>
                    <a:pt x="31" y="54"/>
                    <a:pt x="29" y="53"/>
                    <a:pt x="29" y="52"/>
                  </a:cubicBezTo>
                  <a:cubicBezTo>
                    <a:pt x="29" y="51"/>
                    <a:pt x="29" y="50"/>
                    <a:pt x="30" y="49"/>
                  </a:cubicBezTo>
                  <a:cubicBezTo>
                    <a:pt x="31" y="49"/>
                    <a:pt x="31" y="49"/>
                    <a:pt x="32" y="49"/>
                  </a:cubicBezTo>
                  <a:cubicBezTo>
                    <a:pt x="35" y="47"/>
                    <a:pt x="37" y="48"/>
                    <a:pt x="38" y="48"/>
                  </a:cubicBezTo>
                  <a:cubicBezTo>
                    <a:pt x="38" y="48"/>
                    <a:pt x="39" y="48"/>
                    <a:pt x="38" y="47"/>
                  </a:cubicBezTo>
                  <a:cubicBezTo>
                    <a:pt x="38" y="47"/>
                    <a:pt x="38" y="46"/>
                    <a:pt x="38" y="46"/>
                  </a:cubicBezTo>
                  <a:cubicBezTo>
                    <a:pt x="37" y="47"/>
                    <a:pt x="36" y="47"/>
                    <a:pt x="35" y="47"/>
                  </a:cubicBezTo>
                  <a:cubicBezTo>
                    <a:pt x="31" y="48"/>
                    <a:pt x="29" y="48"/>
                    <a:pt x="26" y="46"/>
                  </a:cubicBezTo>
                  <a:cubicBezTo>
                    <a:pt x="26" y="46"/>
                    <a:pt x="25" y="46"/>
                    <a:pt x="25" y="46"/>
                  </a:cubicBezTo>
                  <a:cubicBezTo>
                    <a:pt x="24" y="46"/>
                    <a:pt x="23" y="45"/>
                    <a:pt x="23" y="44"/>
                  </a:cubicBezTo>
                  <a:cubicBezTo>
                    <a:pt x="23" y="43"/>
                    <a:pt x="24" y="42"/>
                    <a:pt x="25" y="42"/>
                  </a:cubicBezTo>
                  <a:cubicBezTo>
                    <a:pt x="26" y="42"/>
                    <a:pt x="27" y="43"/>
                    <a:pt x="27" y="44"/>
                  </a:cubicBezTo>
                  <a:cubicBezTo>
                    <a:pt x="27" y="44"/>
                    <a:pt x="27" y="45"/>
                    <a:pt x="27" y="45"/>
                  </a:cubicBezTo>
                  <a:cubicBezTo>
                    <a:pt x="29" y="47"/>
                    <a:pt x="31" y="46"/>
                    <a:pt x="35" y="45"/>
                  </a:cubicBezTo>
                  <a:cubicBezTo>
                    <a:pt x="35" y="45"/>
                    <a:pt x="35" y="45"/>
                    <a:pt x="36" y="45"/>
                  </a:cubicBezTo>
                  <a:cubicBezTo>
                    <a:pt x="36" y="44"/>
                    <a:pt x="40" y="45"/>
                    <a:pt x="40" y="44"/>
                  </a:cubicBezTo>
                  <a:cubicBezTo>
                    <a:pt x="40" y="44"/>
                    <a:pt x="39" y="43"/>
                    <a:pt x="39" y="42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8" y="40"/>
                    <a:pt x="38" y="39"/>
                    <a:pt x="34" y="38"/>
                  </a:cubicBezTo>
                  <a:cubicBezTo>
                    <a:pt x="34" y="39"/>
                    <a:pt x="33" y="39"/>
                    <a:pt x="32" y="39"/>
                  </a:cubicBezTo>
                  <a:cubicBezTo>
                    <a:pt x="31" y="38"/>
                    <a:pt x="30" y="37"/>
                    <a:pt x="31" y="36"/>
                  </a:cubicBezTo>
                  <a:cubicBezTo>
                    <a:pt x="31" y="35"/>
                    <a:pt x="32" y="35"/>
                    <a:pt x="33" y="35"/>
                  </a:cubicBezTo>
                  <a:cubicBezTo>
                    <a:pt x="34" y="35"/>
                    <a:pt x="34" y="36"/>
                    <a:pt x="35" y="36"/>
                  </a:cubicBezTo>
                  <a:cubicBezTo>
                    <a:pt x="39" y="38"/>
                    <a:pt x="40" y="39"/>
                    <a:pt x="40" y="41"/>
                  </a:cubicBezTo>
                  <a:cubicBezTo>
                    <a:pt x="40" y="41"/>
                    <a:pt x="40" y="42"/>
                    <a:pt x="40" y="42"/>
                  </a:cubicBezTo>
                  <a:cubicBezTo>
                    <a:pt x="40" y="42"/>
                    <a:pt x="41" y="42"/>
                    <a:pt x="41" y="42"/>
                  </a:cubicBezTo>
                  <a:cubicBezTo>
                    <a:pt x="41" y="42"/>
                    <a:pt x="40" y="41"/>
                    <a:pt x="42" y="41"/>
                  </a:cubicBezTo>
                  <a:cubicBezTo>
                    <a:pt x="41" y="41"/>
                    <a:pt x="41" y="40"/>
                    <a:pt x="41" y="40"/>
                  </a:cubicBezTo>
                  <a:cubicBezTo>
                    <a:pt x="42" y="40"/>
                    <a:pt x="42" y="41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2" y="38"/>
                    <a:pt x="41" y="37"/>
                    <a:pt x="40" y="37"/>
                  </a:cubicBezTo>
                  <a:cubicBezTo>
                    <a:pt x="38" y="36"/>
                    <a:pt x="36" y="36"/>
                    <a:pt x="34" y="31"/>
                  </a:cubicBezTo>
                  <a:cubicBezTo>
                    <a:pt x="34" y="31"/>
                    <a:pt x="33" y="31"/>
                    <a:pt x="33" y="30"/>
                  </a:cubicBezTo>
                  <a:cubicBezTo>
                    <a:pt x="32" y="29"/>
                    <a:pt x="33" y="28"/>
                    <a:pt x="34" y="27"/>
                  </a:cubicBezTo>
                  <a:cubicBezTo>
                    <a:pt x="35" y="27"/>
                    <a:pt x="36" y="27"/>
                    <a:pt x="37" y="28"/>
                  </a:cubicBezTo>
                  <a:cubicBezTo>
                    <a:pt x="37" y="29"/>
                    <a:pt x="37" y="30"/>
                    <a:pt x="36" y="31"/>
                  </a:cubicBezTo>
                  <a:cubicBezTo>
                    <a:pt x="37" y="34"/>
                    <a:pt x="39" y="35"/>
                    <a:pt x="40" y="35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5"/>
                    <a:pt x="42" y="32"/>
                    <a:pt x="42" y="30"/>
                  </a:cubicBezTo>
                  <a:cubicBezTo>
                    <a:pt x="41" y="30"/>
                    <a:pt x="41" y="30"/>
                    <a:pt x="41" y="29"/>
                  </a:cubicBezTo>
                  <a:cubicBezTo>
                    <a:pt x="40" y="28"/>
                    <a:pt x="41" y="27"/>
                    <a:pt x="42" y="26"/>
                  </a:cubicBezTo>
                  <a:cubicBezTo>
                    <a:pt x="43" y="26"/>
                    <a:pt x="44" y="27"/>
                    <a:pt x="45" y="28"/>
                  </a:cubicBezTo>
                  <a:cubicBezTo>
                    <a:pt x="45" y="29"/>
                    <a:pt x="44" y="30"/>
                    <a:pt x="44" y="30"/>
                  </a:cubicBezTo>
                  <a:cubicBezTo>
                    <a:pt x="44" y="32"/>
                    <a:pt x="44" y="35"/>
                    <a:pt x="45" y="37"/>
                  </a:cubicBezTo>
                  <a:cubicBezTo>
                    <a:pt x="45" y="38"/>
                    <a:pt x="45" y="39"/>
                    <a:pt x="46" y="40"/>
                  </a:cubicBezTo>
                  <a:cubicBezTo>
                    <a:pt x="46" y="39"/>
                    <a:pt x="46" y="38"/>
                    <a:pt x="46" y="38"/>
                  </a:cubicBezTo>
                  <a:cubicBezTo>
                    <a:pt x="46" y="34"/>
                    <a:pt x="46" y="32"/>
                    <a:pt x="48" y="30"/>
                  </a:cubicBezTo>
                  <a:cubicBezTo>
                    <a:pt x="48" y="30"/>
                    <a:pt x="48" y="29"/>
                    <a:pt x="48" y="29"/>
                  </a:cubicBezTo>
                  <a:cubicBezTo>
                    <a:pt x="48" y="28"/>
                    <a:pt x="49" y="27"/>
                    <a:pt x="50" y="27"/>
                  </a:cubicBezTo>
                  <a:cubicBezTo>
                    <a:pt x="52" y="27"/>
                    <a:pt x="52" y="28"/>
                    <a:pt x="52" y="29"/>
                  </a:cubicBezTo>
                  <a:cubicBezTo>
                    <a:pt x="52" y="30"/>
                    <a:pt x="51" y="31"/>
                    <a:pt x="50" y="31"/>
                  </a:cubicBezTo>
                  <a:cubicBezTo>
                    <a:pt x="50" y="31"/>
                    <a:pt x="49" y="31"/>
                    <a:pt x="49" y="31"/>
                  </a:cubicBezTo>
                  <a:cubicBezTo>
                    <a:pt x="47" y="33"/>
                    <a:pt x="48" y="35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9" y="39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39"/>
                    <a:pt x="49" y="39"/>
                  </a:cubicBezTo>
                  <a:cubicBezTo>
                    <a:pt x="49" y="37"/>
                    <a:pt x="49" y="36"/>
                    <a:pt x="54" y="33"/>
                  </a:cubicBezTo>
                  <a:cubicBezTo>
                    <a:pt x="54" y="33"/>
                    <a:pt x="54" y="32"/>
                    <a:pt x="54" y="32"/>
                  </a:cubicBezTo>
                  <a:cubicBezTo>
                    <a:pt x="55" y="31"/>
                    <a:pt x="57" y="31"/>
                    <a:pt x="57" y="32"/>
                  </a:cubicBezTo>
                  <a:cubicBezTo>
                    <a:pt x="58" y="33"/>
                    <a:pt x="58" y="34"/>
                    <a:pt x="57" y="35"/>
                  </a:cubicBezTo>
                  <a:cubicBezTo>
                    <a:pt x="56" y="36"/>
                    <a:pt x="55" y="36"/>
                    <a:pt x="54" y="35"/>
                  </a:cubicBezTo>
                  <a:cubicBezTo>
                    <a:pt x="51" y="37"/>
                    <a:pt x="51" y="38"/>
                    <a:pt x="51" y="39"/>
                  </a:cubicBezTo>
                  <a:cubicBezTo>
                    <a:pt x="51" y="40"/>
                    <a:pt x="51" y="40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4" y="37"/>
                    <a:pt x="56" y="37"/>
                    <a:pt x="58" y="37"/>
                  </a:cubicBezTo>
                  <a:cubicBezTo>
                    <a:pt x="59" y="37"/>
                    <a:pt x="61" y="38"/>
                    <a:pt x="64" y="35"/>
                  </a:cubicBezTo>
                  <a:cubicBezTo>
                    <a:pt x="63" y="34"/>
                    <a:pt x="63" y="33"/>
                    <a:pt x="64" y="32"/>
                  </a:cubicBezTo>
                  <a:cubicBezTo>
                    <a:pt x="65" y="32"/>
                    <a:pt x="66" y="32"/>
                    <a:pt x="67" y="33"/>
                  </a:cubicBezTo>
                  <a:cubicBezTo>
                    <a:pt x="68" y="34"/>
                    <a:pt x="67" y="35"/>
                    <a:pt x="67" y="36"/>
                  </a:cubicBezTo>
                  <a:cubicBezTo>
                    <a:pt x="66" y="36"/>
                    <a:pt x="65" y="36"/>
                    <a:pt x="65" y="36"/>
                  </a:cubicBezTo>
                  <a:cubicBezTo>
                    <a:pt x="62" y="39"/>
                    <a:pt x="60" y="39"/>
                    <a:pt x="58" y="39"/>
                  </a:cubicBezTo>
                  <a:cubicBezTo>
                    <a:pt x="56" y="39"/>
                    <a:pt x="55" y="38"/>
                    <a:pt x="52" y="41"/>
                  </a:cubicBezTo>
                  <a:cubicBezTo>
                    <a:pt x="52" y="42"/>
                    <a:pt x="52" y="42"/>
                    <a:pt x="53" y="42"/>
                  </a:cubicBezTo>
                  <a:cubicBezTo>
                    <a:pt x="53" y="42"/>
                    <a:pt x="54" y="41"/>
                    <a:pt x="55" y="42"/>
                  </a:cubicBezTo>
                  <a:cubicBezTo>
                    <a:pt x="55" y="42"/>
                    <a:pt x="55" y="42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8" y="42"/>
                    <a:pt x="60" y="42"/>
                    <a:pt x="62" y="42"/>
                  </a:cubicBezTo>
                  <a:cubicBezTo>
                    <a:pt x="62" y="42"/>
                    <a:pt x="63" y="41"/>
                    <a:pt x="64" y="41"/>
                  </a:cubicBezTo>
                  <a:cubicBezTo>
                    <a:pt x="65" y="41"/>
                    <a:pt x="66" y="41"/>
                    <a:pt x="66" y="42"/>
                  </a:cubicBezTo>
                  <a:cubicBezTo>
                    <a:pt x="66" y="44"/>
                    <a:pt x="66" y="45"/>
                    <a:pt x="64" y="45"/>
                  </a:cubicBezTo>
                  <a:cubicBezTo>
                    <a:pt x="64" y="45"/>
                    <a:pt x="63" y="44"/>
                    <a:pt x="62" y="44"/>
                  </a:cubicBezTo>
                  <a:cubicBezTo>
                    <a:pt x="60" y="44"/>
                    <a:pt x="58" y="44"/>
                    <a:pt x="55" y="44"/>
                  </a:cubicBezTo>
                  <a:cubicBezTo>
                    <a:pt x="55" y="44"/>
                    <a:pt x="55" y="44"/>
                    <a:pt x="54" y="44"/>
                  </a:cubicBezTo>
                  <a:cubicBezTo>
                    <a:pt x="55" y="44"/>
                    <a:pt x="57" y="44"/>
                    <a:pt x="57" y="45"/>
                  </a:cubicBezTo>
                  <a:cubicBezTo>
                    <a:pt x="57" y="46"/>
                    <a:pt x="54" y="46"/>
                    <a:pt x="54" y="46"/>
                  </a:cubicBezTo>
                  <a:cubicBezTo>
                    <a:pt x="54" y="47"/>
                    <a:pt x="55" y="47"/>
                    <a:pt x="54" y="47"/>
                  </a:cubicBezTo>
                  <a:cubicBezTo>
                    <a:pt x="54" y="48"/>
                    <a:pt x="53" y="48"/>
                    <a:pt x="53" y="48"/>
                  </a:cubicBezTo>
                  <a:cubicBezTo>
                    <a:pt x="55" y="48"/>
                    <a:pt x="57" y="49"/>
                    <a:pt x="60" y="49"/>
                  </a:cubicBezTo>
                  <a:cubicBezTo>
                    <a:pt x="60" y="48"/>
                    <a:pt x="61" y="47"/>
                    <a:pt x="62" y="47"/>
                  </a:cubicBezTo>
                  <a:cubicBezTo>
                    <a:pt x="63" y="48"/>
                    <a:pt x="64" y="49"/>
                    <a:pt x="64" y="50"/>
                  </a:cubicBezTo>
                  <a:cubicBezTo>
                    <a:pt x="63" y="51"/>
                    <a:pt x="62" y="52"/>
                    <a:pt x="61" y="51"/>
                  </a:cubicBezTo>
                  <a:cubicBezTo>
                    <a:pt x="60" y="51"/>
                    <a:pt x="60" y="51"/>
                    <a:pt x="60" y="50"/>
                  </a:cubicBezTo>
                  <a:cubicBezTo>
                    <a:pt x="58" y="50"/>
                    <a:pt x="57" y="50"/>
                    <a:pt x="56" y="50"/>
                  </a:cubicBezTo>
                  <a:cubicBezTo>
                    <a:pt x="55" y="50"/>
                    <a:pt x="54" y="50"/>
                    <a:pt x="54" y="50"/>
                  </a:cubicBezTo>
                  <a:cubicBezTo>
                    <a:pt x="54" y="51"/>
                    <a:pt x="55" y="51"/>
                    <a:pt x="56" y="52"/>
                  </a:cubicBezTo>
                  <a:cubicBezTo>
                    <a:pt x="58" y="54"/>
                    <a:pt x="60" y="57"/>
                    <a:pt x="62" y="59"/>
                  </a:cubicBezTo>
                  <a:cubicBezTo>
                    <a:pt x="63" y="59"/>
                    <a:pt x="63" y="59"/>
                    <a:pt x="64" y="59"/>
                  </a:cubicBezTo>
                  <a:cubicBezTo>
                    <a:pt x="65" y="60"/>
                    <a:pt x="65" y="62"/>
                    <a:pt x="64" y="62"/>
                  </a:cubicBezTo>
                  <a:cubicBezTo>
                    <a:pt x="63" y="63"/>
                    <a:pt x="62" y="63"/>
                    <a:pt x="61" y="63"/>
                  </a:cubicBezTo>
                  <a:cubicBezTo>
                    <a:pt x="60" y="62"/>
                    <a:pt x="60" y="61"/>
                    <a:pt x="61" y="60"/>
                  </a:cubicBezTo>
                  <a:cubicBezTo>
                    <a:pt x="59" y="58"/>
                    <a:pt x="57" y="55"/>
                    <a:pt x="55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4"/>
                    <a:pt x="52" y="51"/>
                    <a:pt x="51" y="52"/>
                  </a:cubicBezTo>
                  <a:cubicBezTo>
                    <a:pt x="52" y="53"/>
                    <a:pt x="53" y="55"/>
                    <a:pt x="55" y="57"/>
                  </a:cubicBezTo>
                  <a:cubicBezTo>
                    <a:pt x="56" y="57"/>
                    <a:pt x="57" y="57"/>
                    <a:pt x="57" y="58"/>
                  </a:cubicBezTo>
                  <a:cubicBezTo>
                    <a:pt x="58" y="59"/>
                    <a:pt x="58" y="60"/>
                    <a:pt x="57" y="61"/>
                  </a:cubicBezTo>
                  <a:cubicBezTo>
                    <a:pt x="56" y="61"/>
                    <a:pt x="54" y="61"/>
                    <a:pt x="54" y="60"/>
                  </a:cubicBezTo>
                  <a:cubicBezTo>
                    <a:pt x="53" y="60"/>
                    <a:pt x="53" y="59"/>
                    <a:pt x="54" y="58"/>
                  </a:cubicBezTo>
                  <a:cubicBezTo>
                    <a:pt x="52" y="57"/>
                    <a:pt x="51" y="55"/>
                    <a:pt x="50" y="54"/>
                  </a:cubicBezTo>
                  <a:cubicBezTo>
                    <a:pt x="50" y="54"/>
                    <a:pt x="50" y="55"/>
                    <a:pt x="49" y="56"/>
                  </a:cubicBezTo>
                  <a:cubicBezTo>
                    <a:pt x="48" y="57"/>
                    <a:pt x="48" y="59"/>
                    <a:pt x="49" y="62"/>
                  </a:cubicBezTo>
                  <a:cubicBezTo>
                    <a:pt x="50" y="62"/>
                    <a:pt x="51" y="62"/>
                    <a:pt x="51" y="64"/>
                  </a:cubicBezTo>
                  <a:cubicBezTo>
                    <a:pt x="51" y="65"/>
                    <a:pt x="51" y="66"/>
                    <a:pt x="50" y="66"/>
                  </a:cubicBezTo>
                  <a:cubicBezTo>
                    <a:pt x="48" y="66"/>
                    <a:pt x="47" y="66"/>
                    <a:pt x="47" y="64"/>
                  </a:cubicBezTo>
                  <a:cubicBezTo>
                    <a:pt x="47" y="64"/>
                    <a:pt x="47" y="63"/>
                    <a:pt x="48" y="63"/>
                  </a:cubicBezTo>
                  <a:cubicBezTo>
                    <a:pt x="46" y="58"/>
                    <a:pt x="47" y="57"/>
                    <a:pt x="48" y="55"/>
                  </a:cubicBezTo>
                  <a:cubicBezTo>
                    <a:pt x="48" y="55"/>
                    <a:pt x="48" y="54"/>
                    <a:pt x="49" y="54"/>
                  </a:cubicBezTo>
                  <a:cubicBezTo>
                    <a:pt x="48" y="54"/>
                    <a:pt x="48" y="54"/>
                    <a:pt x="48" y="53"/>
                  </a:cubicBezTo>
                  <a:cubicBezTo>
                    <a:pt x="47" y="54"/>
                    <a:pt x="47" y="54"/>
                    <a:pt x="47" y="53"/>
                  </a:cubicBezTo>
                  <a:cubicBezTo>
                    <a:pt x="47" y="54"/>
                    <a:pt x="46" y="55"/>
                    <a:pt x="46" y="57"/>
                  </a:cubicBezTo>
                  <a:cubicBezTo>
                    <a:pt x="46" y="57"/>
                    <a:pt x="46" y="58"/>
                    <a:pt x="46" y="59"/>
                  </a:cubicBezTo>
                  <a:cubicBezTo>
                    <a:pt x="46" y="60"/>
                    <a:pt x="45" y="60"/>
                    <a:pt x="43" y="60"/>
                  </a:cubicBezTo>
                  <a:cubicBezTo>
                    <a:pt x="42" y="60"/>
                    <a:pt x="42" y="59"/>
                    <a:pt x="42" y="58"/>
                  </a:cubicBezTo>
                  <a:cubicBezTo>
                    <a:pt x="42" y="57"/>
                    <a:pt x="43" y="56"/>
                    <a:pt x="44" y="56"/>
                  </a:cubicBezTo>
                  <a:cubicBezTo>
                    <a:pt x="45" y="55"/>
                    <a:pt x="45" y="54"/>
                    <a:pt x="45" y="54"/>
                  </a:cubicBezTo>
                  <a:cubicBezTo>
                    <a:pt x="45" y="54"/>
                    <a:pt x="45" y="53"/>
                    <a:pt x="44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2" y="55"/>
                    <a:pt x="40" y="59"/>
                    <a:pt x="40" y="64"/>
                  </a:cubicBezTo>
                  <a:cubicBezTo>
                    <a:pt x="41" y="65"/>
                    <a:pt x="41" y="66"/>
                    <a:pt x="41" y="67"/>
                  </a:cubicBezTo>
                  <a:cubicBezTo>
                    <a:pt x="40" y="68"/>
                    <a:pt x="39" y="68"/>
                    <a:pt x="38" y="68"/>
                  </a:cubicBezTo>
                  <a:close/>
                  <a:moveTo>
                    <a:pt x="41" y="49"/>
                  </a:moveTo>
                  <a:cubicBezTo>
                    <a:pt x="40" y="49"/>
                    <a:pt x="39" y="49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41" y="48"/>
                    <a:pt x="41" y="48"/>
                  </a:cubicBezTo>
                  <a:cubicBezTo>
                    <a:pt x="41" y="48"/>
                    <a:pt x="41" y="49"/>
                    <a:pt x="41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871538" y="5759450"/>
              <a:ext cx="327025" cy="331788"/>
            </a:xfrm>
            <a:custGeom>
              <a:avLst/>
              <a:gdLst>
                <a:gd name="T0" fmla="*/ 25 w 90"/>
                <a:gd name="T1" fmla="*/ 60 h 91"/>
                <a:gd name="T2" fmla="*/ 78 w 90"/>
                <a:gd name="T3" fmla="*/ 74 h 91"/>
                <a:gd name="T4" fmla="*/ 59 w 90"/>
                <a:gd name="T5" fmla="*/ 20 h 91"/>
                <a:gd name="T6" fmla="*/ 39 w 90"/>
                <a:gd name="T7" fmla="*/ 68 h 91"/>
                <a:gd name="T8" fmla="*/ 43 w 90"/>
                <a:gd name="T9" fmla="*/ 52 h 91"/>
                <a:gd name="T10" fmla="*/ 43 w 90"/>
                <a:gd name="T11" fmla="*/ 53 h 91"/>
                <a:gd name="T12" fmla="*/ 34 w 90"/>
                <a:gd name="T13" fmla="*/ 60 h 91"/>
                <a:gd name="T14" fmla="*/ 41 w 90"/>
                <a:gd name="T15" fmla="*/ 52 h 91"/>
                <a:gd name="T16" fmla="*/ 38 w 90"/>
                <a:gd name="T17" fmla="*/ 50 h 91"/>
                <a:gd name="T18" fmla="*/ 29 w 90"/>
                <a:gd name="T19" fmla="*/ 52 h 91"/>
                <a:gd name="T20" fmla="*/ 39 w 90"/>
                <a:gd name="T21" fmla="*/ 48 h 91"/>
                <a:gd name="T22" fmla="*/ 35 w 90"/>
                <a:gd name="T23" fmla="*/ 47 h 91"/>
                <a:gd name="T24" fmla="*/ 23 w 90"/>
                <a:gd name="T25" fmla="*/ 44 h 91"/>
                <a:gd name="T26" fmla="*/ 27 w 90"/>
                <a:gd name="T27" fmla="*/ 45 h 91"/>
                <a:gd name="T28" fmla="*/ 40 w 90"/>
                <a:gd name="T29" fmla="*/ 44 h 91"/>
                <a:gd name="T30" fmla="*/ 35 w 90"/>
                <a:gd name="T31" fmla="*/ 38 h 91"/>
                <a:gd name="T32" fmla="*/ 34 w 90"/>
                <a:gd name="T33" fmla="*/ 35 h 91"/>
                <a:gd name="T34" fmla="*/ 41 w 90"/>
                <a:gd name="T35" fmla="*/ 42 h 91"/>
                <a:gd name="T36" fmla="*/ 41 w 90"/>
                <a:gd name="T37" fmla="*/ 41 h 91"/>
                <a:gd name="T38" fmla="*/ 40 w 90"/>
                <a:gd name="T39" fmla="*/ 37 h 91"/>
                <a:gd name="T40" fmla="*/ 34 w 90"/>
                <a:gd name="T41" fmla="*/ 28 h 91"/>
                <a:gd name="T42" fmla="*/ 40 w 90"/>
                <a:gd name="T43" fmla="*/ 36 h 91"/>
                <a:gd name="T44" fmla="*/ 44 w 90"/>
                <a:gd name="T45" fmla="*/ 37 h 91"/>
                <a:gd name="T46" fmla="*/ 42 w 90"/>
                <a:gd name="T47" fmla="*/ 27 h 91"/>
                <a:gd name="T48" fmla="*/ 45 w 90"/>
                <a:gd name="T49" fmla="*/ 37 h 91"/>
                <a:gd name="T50" fmla="*/ 49 w 90"/>
                <a:gd name="T51" fmla="*/ 30 h 91"/>
                <a:gd name="T52" fmla="*/ 53 w 90"/>
                <a:gd name="T53" fmla="*/ 30 h 91"/>
                <a:gd name="T54" fmla="*/ 48 w 90"/>
                <a:gd name="T55" fmla="*/ 39 h 91"/>
                <a:gd name="T56" fmla="*/ 49 w 90"/>
                <a:gd name="T57" fmla="*/ 41 h 91"/>
                <a:gd name="T58" fmla="*/ 54 w 90"/>
                <a:gd name="T59" fmla="*/ 34 h 91"/>
                <a:gd name="T60" fmla="*/ 57 w 90"/>
                <a:gd name="T61" fmla="*/ 35 h 91"/>
                <a:gd name="T62" fmla="*/ 51 w 90"/>
                <a:gd name="T63" fmla="*/ 41 h 91"/>
                <a:gd name="T64" fmla="*/ 64 w 90"/>
                <a:gd name="T65" fmla="*/ 35 h 91"/>
                <a:gd name="T66" fmla="*/ 67 w 90"/>
                <a:gd name="T67" fmla="*/ 36 h 91"/>
                <a:gd name="T68" fmla="*/ 53 w 90"/>
                <a:gd name="T69" fmla="*/ 42 h 91"/>
                <a:gd name="T70" fmla="*/ 55 w 90"/>
                <a:gd name="T71" fmla="*/ 43 h 91"/>
                <a:gd name="T72" fmla="*/ 64 w 90"/>
                <a:gd name="T73" fmla="*/ 41 h 91"/>
                <a:gd name="T74" fmla="*/ 63 w 90"/>
                <a:gd name="T75" fmla="*/ 44 h 91"/>
                <a:gd name="T76" fmla="*/ 57 w 90"/>
                <a:gd name="T77" fmla="*/ 45 h 91"/>
                <a:gd name="T78" fmla="*/ 53 w 90"/>
                <a:gd name="T79" fmla="*/ 48 h 91"/>
                <a:gd name="T80" fmla="*/ 64 w 90"/>
                <a:gd name="T81" fmla="*/ 50 h 91"/>
                <a:gd name="T82" fmla="*/ 56 w 90"/>
                <a:gd name="T83" fmla="*/ 50 h 91"/>
                <a:gd name="T84" fmla="*/ 62 w 90"/>
                <a:gd name="T85" fmla="*/ 59 h 91"/>
                <a:gd name="T86" fmla="*/ 62 w 90"/>
                <a:gd name="T87" fmla="*/ 63 h 91"/>
                <a:gd name="T88" fmla="*/ 55 w 90"/>
                <a:gd name="T89" fmla="*/ 53 h 91"/>
                <a:gd name="T90" fmla="*/ 55 w 90"/>
                <a:gd name="T91" fmla="*/ 58 h 91"/>
                <a:gd name="T92" fmla="*/ 54 w 90"/>
                <a:gd name="T93" fmla="*/ 60 h 91"/>
                <a:gd name="T94" fmla="*/ 49 w 90"/>
                <a:gd name="T95" fmla="*/ 56 h 91"/>
                <a:gd name="T96" fmla="*/ 50 w 90"/>
                <a:gd name="T97" fmla="*/ 66 h 91"/>
                <a:gd name="T98" fmla="*/ 48 w 90"/>
                <a:gd name="T99" fmla="*/ 55 h 91"/>
                <a:gd name="T100" fmla="*/ 47 w 90"/>
                <a:gd name="T101" fmla="*/ 54 h 91"/>
                <a:gd name="T102" fmla="*/ 44 w 90"/>
                <a:gd name="T103" fmla="*/ 60 h 91"/>
                <a:gd name="T104" fmla="*/ 46 w 90"/>
                <a:gd name="T105" fmla="*/ 54 h 91"/>
                <a:gd name="T106" fmla="*/ 40 w 90"/>
                <a:gd name="T107" fmla="*/ 64 h 91"/>
                <a:gd name="T108" fmla="*/ 41 w 90"/>
                <a:gd name="T109" fmla="*/ 49 h 91"/>
                <a:gd name="T110" fmla="*/ 41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24"/>
                  </a:moveTo>
                  <a:cubicBezTo>
                    <a:pt x="13" y="22"/>
                    <a:pt x="5" y="26"/>
                    <a:pt x="3" y="40"/>
                  </a:cubicBezTo>
                  <a:cubicBezTo>
                    <a:pt x="0" y="58"/>
                    <a:pt x="13" y="62"/>
                    <a:pt x="25" y="60"/>
                  </a:cubicBezTo>
                  <a:cubicBezTo>
                    <a:pt x="19" y="71"/>
                    <a:pt x="18" y="84"/>
                    <a:pt x="36" y="88"/>
                  </a:cubicBezTo>
                  <a:cubicBezTo>
                    <a:pt x="48" y="91"/>
                    <a:pt x="54" y="87"/>
                    <a:pt x="57" y="80"/>
                  </a:cubicBezTo>
                  <a:cubicBezTo>
                    <a:pt x="63" y="84"/>
                    <a:pt x="71" y="83"/>
                    <a:pt x="78" y="74"/>
                  </a:cubicBezTo>
                  <a:cubicBezTo>
                    <a:pt x="87" y="65"/>
                    <a:pt x="85" y="57"/>
                    <a:pt x="79" y="51"/>
                  </a:cubicBezTo>
                  <a:cubicBezTo>
                    <a:pt x="86" y="47"/>
                    <a:pt x="90" y="40"/>
                    <a:pt x="85" y="28"/>
                  </a:cubicBezTo>
                  <a:cubicBezTo>
                    <a:pt x="78" y="13"/>
                    <a:pt x="67" y="14"/>
                    <a:pt x="59" y="20"/>
                  </a:cubicBezTo>
                  <a:cubicBezTo>
                    <a:pt x="58" y="10"/>
                    <a:pt x="53" y="0"/>
                    <a:pt x="37" y="3"/>
                  </a:cubicBezTo>
                  <a:cubicBezTo>
                    <a:pt x="23" y="6"/>
                    <a:pt x="20" y="15"/>
                    <a:pt x="22" y="24"/>
                  </a:cubicBezTo>
                  <a:close/>
                  <a:moveTo>
                    <a:pt x="39" y="68"/>
                  </a:moveTo>
                  <a:cubicBezTo>
                    <a:pt x="37" y="68"/>
                    <a:pt x="37" y="67"/>
                    <a:pt x="37" y="66"/>
                  </a:cubicBezTo>
                  <a:cubicBezTo>
                    <a:pt x="37" y="65"/>
                    <a:pt x="38" y="65"/>
                    <a:pt x="38" y="64"/>
                  </a:cubicBezTo>
                  <a:cubicBezTo>
                    <a:pt x="39" y="58"/>
                    <a:pt x="42" y="54"/>
                    <a:pt x="43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2"/>
                    <a:pt x="44" y="51"/>
                    <a:pt x="44" y="51"/>
                  </a:cubicBezTo>
                  <a:cubicBezTo>
                    <a:pt x="43" y="52"/>
                    <a:pt x="43" y="52"/>
                    <a:pt x="43" y="53"/>
                  </a:cubicBezTo>
                  <a:cubicBezTo>
                    <a:pt x="41" y="55"/>
                    <a:pt x="39" y="56"/>
                    <a:pt x="38" y="58"/>
                  </a:cubicBezTo>
                  <a:cubicBezTo>
                    <a:pt x="38" y="58"/>
                    <a:pt x="38" y="59"/>
                    <a:pt x="37" y="60"/>
                  </a:cubicBezTo>
                  <a:cubicBezTo>
                    <a:pt x="37" y="61"/>
                    <a:pt x="35" y="61"/>
                    <a:pt x="34" y="60"/>
                  </a:cubicBezTo>
                  <a:cubicBezTo>
                    <a:pt x="34" y="59"/>
                    <a:pt x="33" y="58"/>
                    <a:pt x="34" y="57"/>
                  </a:cubicBezTo>
                  <a:cubicBezTo>
                    <a:pt x="35" y="56"/>
                    <a:pt x="36" y="56"/>
                    <a:pt x="37" y="57"/>
                  </a:cubicBezTo>
                  <a:cubicBezTo>
                    <a:pt x="38" y="56"/>
                    <a:pt x="40" y="54"/>
                    <a:pt x="41" y="52"/>
                  </a:cubicBezTo>
                  <a:cubicBezTo>
                    <a:pt x="41" y="52"/>
                    <a:pt x="40" y="52"/>
                    <a:pt x="40" y="52"/>
                  </a:cubicBezTo>
                  <a:cubicBezTo>
                    <a:pt x="40" y="52"/>
                    <a:pt x="41" y="51"/>
                    <a:pt x="41" y="51"/>
                  </a:cubicBezTo>
                  <a:cubicBezTo>
                    <a:pt x="40" y="51"/>
                    <a:pt x="39" y="50"/>
                    <a:pt x="38" y="50"/>
                  </a:cubicBezTo>
                  <a:cubicBezTo>
                    <a:pt x="37" y="49"/>
                    <a:pt x="36" y="49"/>
                    <a:pt x="33" y="51"/>
                  </a:cubicBezTo>
                  <a:cubicBezTo>
                    <a:pt x="34" y="52"/>
                    <a:pt x="33" y="53"/>
                    <a:pt x="32" y="53"/>
                  </a:cubicBezTo>
                  <a:cubicBezTo>
                    <a:pt x="31" y="54"/>
                    <a:pt x="30" y="53"/>
                    <a:pt x="29" y="52"/>
                  </a:cubicBezTo>
                  <a:cubicBezTo>
                    <a:pt x="29" y="51"/>
                    <a:pt x="29" y="50"/>
                    <a:pt x="30" y="50"/>
                  </a:cubicBezTo>
                  <a:cubicBezTo>
                    <a:pt x="31" y="49"/>
                    <a:pt x="32" y="49"/>
                    <a:pt x="32" y="50"/>
                  </a:cubicBezTo>
                  <a:cubicBezTo>
                    <a:pt x="36" y="47"/>
                    <a:pt x="37" y="48"/>
                    <a:pt x="39" y="48"/>
                  </a:cubicBezTo>
                  <a:cubicBezTo>
                    <a:pt x="38" y="48"/>
                    <a:pt x="39" y="48"/>
                    <a:pt x="39" y="47"/>
                  </a:cubicBezTo>
                  <a:cubicBezTo>
                    <a:pt x="39" y="47"/>
                    <a:pt x="39" y="47"/>
                    <a:pt x="38" y="47"/>
                  </a:cubicBezTo>
                  <a:cubicBezTo>
                    <a:pt x="37" y="47"/>
                    <a:pt x="36" y="47"/>
                    <a:pt x="35" y="47"/>
                  </a:cubicBezTo>
                  <a:cubicBezTo>
                    <a:pt x="31" y="48"/>
                    <a:pt x="29" y="48"/>
                    <a:pt x="26" y="46"/>
                  </a:cubicBezTo>
                  <a:cubicBezTo>
                    <a:pt x="26" y="46"/>
                    <a:pt x="26" y="46"/>
                    <a:pt x="25" y="46"/>
                  </a:cubicBezTo>
                  <a:cubicBezTo>
                    <a:pt x="24" y="46"/>
                    <a:pt x="23" y="45"/>
                    <a:pt x="23" y="44"/>
                  </a:cubicBezTo>
                  <a:cubicBezTo>
                    <a:pt x="23" y="43"/>
                    <a:pt x="24" y="42"/>
                    <a:pt x="25" y="42"/>
                  </a:cubicBezTo>
                  <a:cubicBezTo>
                    <a:pt x="27" y="42"/>
                    <a:pt x="27" y="43"/>
                    <a:pt x="27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0" y="47"/>
                    <a:pt x="32" y="46"/>
                    <a:pt x="35" y="46"/>
                  </a:cubicBezTo>
                  <a:cubicBezTo>
                    <a:pt x="35" y="46"/>
                    <a:pt x="36" y="46"/>
                    <a:pt x="36" y="45"/>
                  </a:cubicBezTo>
                  <a:cubicBezTo>
                    <a:pt x="36" y="44"/>
                    <a:pt x="40" y="45"/>
                    <a:pt x="40" y="44"/>
                  </a:cubicBezTo>
                  <a:cubicBezTo>
                    <a:pt x="40" y="44"/>
                    <a:pt x="39" y="43"/>
                    <a:pt x="39" y="43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9" y="40"/>
                    <a:pt x="38" y="39"/>
                    <a:pt x="35" y="38"/>
                  </a:cubicBezTo>
                  <a:cubicBezTo>
                    <a:pt x="34" y="39"/>
                    <a:pt x="33" y="40"/>
                    <a:pt x="32" y="39"/>
                  </a:cubicBezTo>
                  <a:cubicBezTo>
                    <a:pt x="31" y="39"/>
                    <a:pt x="30" y="37"/>
                    <a:pt x="31" y="36"/>
                  </a:cubicBezTo>
                  <a:cubicBezTo>
                    <a:pt x="31" y="35"/>
                    <a:pt x="33" y="35"/>
                    <a:pt x="34" y="35"/>
                  </a:cubicBezTo>
                  <a:cubicBezTo>
                    <a:pt x="34" y="36"/>
                    <a:pt x="35" y="36"/>
                    <a:pt x="35" y="37"/>
                  </a:cubicBezTo>
                  <a:cubicBezTo>
                    <a:pt x="39" y="38"/>
                    <a:pt x="40" y="40"/>
                    <a:pt x="40" y="41"/>
                  </a:cubicBezTo>
                  <a:cubicBezTo>
                    <a:pt x="40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1"/>
                    <a:pt x="42" y="42"/>
                  </a:cubicBezTo>
                  <a:cubicBezTo>
                    <a:pt x="42" y="41"/>
                    <a:pt x="41" y="41"/>
                    <a:pt x="41" y="41"/>
                  </a:cubicBezTo>
                  <a:cubicBezTo>
                    <a:pt x="42" y="40"/>
                    <a:pt x="42" y="41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2" y="38"/>
                    <a:pt x="41" y="38"/>
                    <a:pt x="40" y="37"/>
                  </a:cubicBezTo>
                  <a:cubicBezTo>
                    <a:pt x="38" y="36"/>
                    <a:pt x="36" y="36"/>
                    <a:pt x="35" y="32"/>
                  </a:cubicBezTo>
                  <a:cubicBezTo>
                    <a:pt x="34" y="31"/>
                    <a:pt x="34" y="31"/>
                    <a:pt x="33" y="30"/>
                  </a:cubicBezTo>
                  <a:cubicBezTo>
                    <a:pt x="33" y="29"/>
                    <a:pt x="33" y="28"/>
                    <a:pt x="34" y="28"/>
                  </a:cubicBezTo>
                  <a:cubicBezTo>
                    <a:pt x="35" y="27"/>
                    <a:pt x="37" y="28"/>
                    <a:pt x="37" y="29"/>
                  </a:cubicBezTo>
                  <a:cubicBezTo>
                    <a:pt x="38" y="30"/>
                    <a:pt x="37" y="31"/>
                    <a:pt x="36" y="31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4" y="37"/>
                    <a:pt x="44" y="37"/>
                  </a:cubicBezTo>
                  <a:cubicBezTo>
                    <a:pt x="43" y="35"/>
                    <a:pt x="43" y="32"/>
                    <a:pt x="42" y="31"/>
                  </a:cubicBezTo>
                  <a:cubicBezTo>
                    <a:pt x="42" y="30"/>
                    <a:pt x="41" y="30"/>
                    <a:pt x="41" y="29"/>
                  </a:cubicBezTo>
                  <a:cubicBezTo>
                    <a:pt x="41" y="28"/>
                    <a:pt x="41" y="27"/>
                    <a:pt x="42" y="27"/>
                  </a:cubicBezTo>
                  <a:cubicBezTo>
                    <a:pt x="43" y="26"/>
                    <a:pt x="45" y="27"/>
                    <a:pt x="45" y="28"/>
                  </a:cubicBezTo>
                  <a:cubicBezTo>
                    <a:pt x="45" y="29"/>
                    <a:pt x="45" y="30"/>
                    <a:pt x="44" y="30"/>
                  </a:cubicBezTo>
                  <a:cubicBezTo>
                    <a:pt x="44" y="32"/>
                    <a:pt x="45" y="35"/>
                    <a:pt x="45" y="37"/>
                  </a:cubicBezTo>
                  <a:cubicBezTo>
                    <a:pt x="46" y="38"/>
                    <a:pt x="46" y="39"/>
                    <a:pt x="46" y="40"/>
                  </a:cubicBezTo>
                  <a:cubicBezTo>
                    <a:pt x="46" y="40"/>
                    <a:pt x="46" y="39"/>
                    <a:pt x="47" y="38"/>
                  </a:cubicBezTo>
                  <a:cubicBezTo>
                    <a:pt x="46" y="35"/>
                    <a:pt x="46" y="32"/>
                    <a:pt x="49" y="30"/>
                  </a:cubicBezTo>
                  <a:cubicBezTo>
                    <a:pt x="48" y="30"/>
                    <a:pt x="48" y="29"/>
                    <a:pt x="48" y="29"/>
                  </a:cubicBezTo>
                  <a:cubicBezTo>
                    <a:pt x="49" y="28"/>
                    <a:pt x="50" y="27"/>
                    <a:pt x="51" y="27"/>
                  </a:cubicBezTo>
                  <a:cubicBezTo>
                    <a:pt x="52" y="27"/>
                    <a:pt x="53" y="28"/>
                    <a:pt x="53" y="30"/>
                  </a:cubicBezTo>
                  <a:cubicBezTo>
                    <a:pt x="52" y="31"/>
                    <a:pt x="51" y="32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8" y="33"/>
                    <a:pt x="48" y="35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39"/>
                    <a:pt x="49" y="39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0"/>
                    <a:pt x="50" y="40"/>
                    <a:pt x="50" y="39"/>
                  </a:cubicBezTo>
                  <a:cubicBezTo>
                    <a:pt x="50" y="37"/>
                    <a:pt x="50" y="36"/>
                    <a:pt x="54" y="34"/>
                  </a:cubicBezTo>
                  <a:cubicBezTo>
                    <a:pt x="54" y="33"/>
                    <a:pt x="54" y="33"/>
                    <a:pt x="55" y="32"/>
                  </a:cubicBezTo>
                  <a:cubicBezTo>
                    <a:pt x="56" y="31"/>
                    <a:pt x="57" y="32"/>
                    <a:pt x="58" y="33"/>
                  </a:cubicBezTo>
                  <a:cubicBezTo>
                    <a:pt x="58" y="33"/>
                    <a:pt x="58" y="35"/>
                    <a:pt x="57" y="35"/>
                  </a:cubicBezTo>
                  <a:cubicBezTo>
                    <a:pt x="56" y="36"/>
                    <a:pt x="55" y="36"/>
                    <a:pt x="55" y="35"/>
                  </a:cubicBezTo>
                  <a:cubicBezTo>
                    <a:pt x="51" y="37"/>
                    <a:pt x="51" y="38"/>
                    <a:pt x="51" y="39"/>
                  </a:cubicBezTo>
                  <a:cubicBezTo>
                    <a:pt x="51" y="40"/>
                    <a:pt x="51" y="41"/>
                    <a:pt x="51" y="4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4" y="37"/>
                    <a:pt x="56" y="37"/>
                    <a:pt x="58" y="37"/>
                  </a:cubicBezTo>
                  <a:cubicBezTo>
                    <a:pt x="60" y="38"/>
                    <a:pt x="61" y="38"/>
                    <a:pt x="64" y="35"/>
                  </a:cubicBezTo>
                  <a:cubicBezTo>
                    <a:pt x="63" y="34"/>
                    <a:pt x="64" y="33"/>
                    <a:pt x="64" y="32"/>
                  </a:cubicBezTo>
                  <a:cubicBezTo>
                    <a:pt x="65" y="32"/>
                    <a:pt x="67" y="32"/>
                    <a:pt x="67" y="33"/>
                  </a:cubicBezTo>
                  <a:cubicBezTo>
                    <a:pt x="68" y="34"/>
                    <a:pt x="68" y="35"/>
                    <a:pt x="67" y="36"/>
                  </a:cubicBezTo>
                  <a:cubicBezTo>
                    <a:pt x="66" y="36"/>
                    <a:pt x="66" y="36"/>
                    <a:pt x="65" y="36"/>
                  </a:cubicBezTo>
                  <a:cubicBezTo>
                    <a:pt x="62" y="39"/>
                    <a:pt x="60" y="39"/>
                    <a:pt x="58" y="39"/>
                  </a:cubicBezTo>
                  <a:cubicBezTo>
                    <a:pt x="57" y="39"/>
                    <a:pt x="55" y="39"/>
                    <a:pt x="53" y="42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4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8" y="43"/>
                    <a:pt x="61" y="42"/>
                    <a:pt x="63" y="42"/>
                  </a:cubicBezTo>
                  <a:cubicBezTo>
                    <a:pt x="63" y="42"/>
                    <a:pt x="63" y="41"/>
                    <a:pt x="64" y="41"/>
                  </a:cubicBezTo>
                  <a:cubicBezTo>
                    <a:pt x="65" y="41"/>
                    <a:pt x="66" y="42"/>
                    <a:pt x="66" y="43"/>
                  </a:cubicBezTo>
                  <a:cubicBezTo>
                    <a:pt x="67" y="44"/>
                    <a:pt x="66" y="45"/>
                    <a:pt x="65" y="45"/>
                  </a:cubicBezTo>
                  <a:cubicBezTo>
                    <a:pt x="64" y="45"/>
                    <a:pt x="63" y="45"/>
                    <a:pt x="63" y="44"/>
                  </a:cubicBezTo>
                  <a:cubicBezTo>
                    <a:pt x="61" y="44"/>
                    <a:pt x="58" y="44"/>
                    <a:pt x="56" y="44"/>
                  </a:cubicBezTo>
                  <a:cubicBezTo>
                    <a:pt x="55" y="44"/>
                    <a:pt x="55" y="45"/>
                    <a:pt x="55" y="45"/>
                  </a:cubicBezTo>
                  <a:cubicBezTo>
                    <a:pt x="55" y="45"/>
                    <a:pt x="57" y="45"/>
                    <a:pt x="57" y="45"/>
                  </a:cubicBezTo>
                  <a:cubicBezTo>
                    <a:pt x="57" y="46"/>
                    <a:pt x="55" y="46"/>
                    <a:pt x="54" y="47"/>
                  </a:cubicBezTo>
                  <a:cubicBezTo>
                    <a:pt x="54" y="47"/>
                    <a:pt x="55" y="47"/>
                    <a:pt x="54" y="48"/>
                  </a:cubicBezTo>
                  <a:cubicBezTo>
                    <a:pt x="54" y="48"/>
                    <a:pt x="54" y="48"/>
                    <a:pt x="53" y="48"/>
                  </a:cubicBezTo>
                  <a:cubicBezTo>
                    <a:pt x="55" y="49"/>
                    <a:pt x="57" y="49"/>
                    <a:pt x="60" y="49"/>
                  </a:cubicBezTo>
                  <a:cubicBezTo>
                    <a:pt x="60" y="48"/>
                    <a:pt x="61" y="47"/>
                    <a:pt x="62" y="48"/>
                  </a:cubicBezTo>
                  <a:cubicBezTo>
                    <a:pt x="63" y="48"/>
                    <a:pt x="64" y="49"/>
                    <a:pt x="64" y="50"/>
                  </a:cubicBezTo>
                  <a:cubicBezTo>
                    <a:pt x="64" y="51"/>
                    <a:pt x="63" y="52"/>
                    <a:pt x="61" y="52"/>
                  </a:cubicBezTo>
                  <a:cubicBezTo>
                    <a:pt x="61" y="52"/>
                    <a:pt x="60" y="51"/>
                    <a:pt x="60" y="51"/>
                  </a:cubicBezTo>
                  <a:cubicBezTo>
                    <a:pt x="59" y="51"/>
                    <a:pt x="58" y="50"/>
                    <a:pt x="56" y="50"/>
                  </a:cubicBezTo>
                  <a:cubicBezTo>
                    <a:pt x="56" y="50"/>
                    <a:pt x="55" y="50"/>
                    <a:pt x="54" y="51"/>
                  </a:cubicBezTo>
                  <a:cubicBezTo>
                    <a:pt x="55" y="51"/>
                    <a:pt x="55" y="52"/>
                    <a:pt x="56" y="52"/>
                  </a:cubicBezTo>
                  <a:cubicBezTo>
                    <a:pt x="58" y="55"/>
                    <a:pt x="61" y="57"/>
                    <a:pt x="62" y="59"/>
                  </a:cubicBezTo>
                  <a:cubicBezTo>
                    <a:pt x="63" y="59"/>
                    <a:pt x="64" y="59"/>
                    <a:pt x="64" y="60"/>
                  </a:cubicBezTo>
                  <a:cubicBezTo>
                    <a:pt x="65" y="61"/>
                    <a:pt x="65" y="62"/>
                    <a:pt x="64" y="63"/>
                  </a:cubicBezTo>
                  <a:cubicBezTo>
                    <a:pt x="64" y="64"/>
                    <a:pt x="62" y="64"/>
                    <a:pt x="62" y="63"/>
                  </a:cubicBezTo>
                  <a:cubicBezTo>
                    <a:pt x="61" y="62"/>
                    <a:pt x="61" y="61"/>
                    <a:pt x="61" y="60"/>
                  </a:cubicBezTo>
                  <a:cubicBezTo>
                    <a:pt x="60" y="58"/>
                    <a:pt x="57" y="56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4" y="53"/>
                  </a:cubicBezTo>
                  <a:cubicBezTo>
                    <a:pt x="54" y="54"/>
                    <a:pt x="52" y="52"/>
                    <a:pt x="51" y="52"/>
                  </a:cubicBezTo>
                  <a:cubicBezTo>
                    <a:pt x="52" y="54"/>
                    <a:pt x="53" y="56"/>
                    <a:pt x="55" y="58"/>
                  </a:cubicBezTo>
                  <a:cubicBezTo>
                    <a:pt x="56" y="57"/>
                    <a:pt x="57" y="57"/>
                    <a:pt x="58" y="58"/>
                  </a:cubicBezTo>
                  <a:cubicBezTo>
                    <a:pt x="58" y="59"/>
                    <a:pt x="58" y="60"/>
                    <a:pt x="57" y="61"/>
                  </a:cubicBezTo>
                  <a:cubicBezTo>
                    <a:pt x="56" y="62"/>
                    <a:pt x="55" y="61"/>
                    <a:pt x="54" y="60"/>
                  </a:cubicBezTo>
                  <a:cubicBezTo>
                    <a:pt x="54" y="60"/>
                    <a:pt x="54" y="59"/>
                    <a:pt x="54" y="59"/>
                  </a:cubicBezTo>
                  <a:cubicBezTo>
                    <a:pt x="52" y="57"/>
                    <a:pt x="51" y="55"/>
                    <a:pt x="50" y="54"/>
                  </a:cubicBezTo>
                  <a:cubicBezTo>
                    <a:pt x="50" y="55"/>
                    <a:pt x="50" y="55"/>
                    <a:pt x="49" y="56"/>
                  </a:cubicBezTo>
                  <a:cubicBezTo>
                    <a:pt x="49" y="57"/>
                    <a:pt x="48" y="59"/>
                    <a:pt x="49" y="62"/>
                  </a:cubicBezTo>
                  <a:cubicBezTo>
                    <a:pt x="50" y="62"/>
                    <a:pt x="51" y="63"/>
                    <a:pt x="52" y="64"/>
                  </a:cubicBezTo>
                  <a:cubicBezTo>
                    <a:pt x="52" y="65"/>
                    <a:pt x="51" y="66"/>
                    <a:pt x="50" y="66"/>
                  </a:cubicBezTo>
                  <a:cubicBezTo>
                    <a:pt x="49" y="67"/>
                    <a:pt x="48" y="66"/>
                    <a:pt x="48" y="65"/>
                  </a:cubicBezTo>
                  <a:cubicBezTo>
                    <a:pt x="47" y="64"/>
                    <a:pt x="48" y="63"/>
                    <a:pt x="48" y="63"/>
                  </a:cubicBezTo>
                  <a:cubicBezTo>
                    <a:pt x="46" y="59"/>
                    <a:pt x="47" y="57"/>
                    <a:pt x="48" y="55"/>
                  </a:cubicBezTo>
                  <a:cubicBezTo>
                    <a:pt x="48" y="55"/>
                    <a:pt x="49" y="54"/>
                    <a:pt x="49" y="54"/>
                  </a:cubicBezTo>
                  <a:cubicBezTo>
                    <a:pt x="49" y="54"/>
                    <a:pt x="48" y="54"/>
                    <a:pt x="48" y="53"/>
                  </a:cubicBezTo>
                  <a:cubicBezTo>
                    <a:pt x="48" y="54"/>
                    <a:pt x="47" y="54"/>
                    <a:pt x="47" y="54"/>
                  </a:cubicBezTo>
                  <a:cubicBezTo>
                    <a:pt x="47" y="55"/>
                    <a:pt x="47" y="56"/>
                    <a:pt x="46" y="57"/>
                  </a:cubicBezTo>
                  <a:cubicBezTo>
                    <a:pt x="46" y="58"/>
                    <a:pt x="47" y="58"/>
                    <a:pt x="46" y="59"/>
                  </a:cubicBezTo>
                  <a:cubicBezTo>
                    <a:pt x="46" y="60"/>
                    <a:pt x="45" y="61"/>
                    <a:pt x="44" y="60"/>
                  </a:cubicBezTo>
                  <a:cubicBezTo>
                    <a:pt x="43" y="60"/>
                    <a:pt x="42" y="59"/>
                    <a:pt x="42" y="58"/>
                  </a:cubicBezTo>
                  <a:cubicBezTo>
                    <a:pt x="43" y="57"/>
                    <a:pt x="44" y="56"/>
                    <a:pt x="45" y="56"/>
                  </a:cubicBezTo>
                  <a:cubicBezTo>
                    <a:pt x="45" y="55"/>
                    <a:pt x="45" y="55"/>
                    <a:pt x="46" y="54"/>
                  </a:cubicBezTo>
                  <a:cubicBezTo>
                    <a:pt x="45" y="54"/>
                    <a:pt x="46" y="53"/>
                    <a:pt x="45" y="53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3" y="56"/>
                    <a:pt x="41" y="59"/>
                    <a:pt x="40" y="64"/>
                  </a:cubicBezTo>
                  <a:cubicBezTo>
                    <a:pt x="41" y="65"/>
                    <a:pt x="42" y="66"/>
                    <a:pt x="41" y="67"/>
                  </a:cubicBezTo>
                  <a:cubicBezTo>
                    <a:pt x="41" y="68"/>
                    <a:pt x="40" y="69"/>
                    <a:pt x="39" y="68"/>
                  </a:cubicBezTo>
                  <a:close/>
                  <a:moveTo>
                    <a:pt x="41" y="49"/>
                  </a:moveTo>
                  <a:cubicBezTo>
                    <a:pt x="40" y="49"/>
                    <a:pt x="40" y="49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49"/>
                    <a:pt x="41" y="48"/>
                    <a:pt x="41" y="48"/>
                  </a:cubicBezTo>
                  <a:cubicBezTo>
                    <a:pt x="42" y="48"/>
                    <a:pt x="41" y="49"/>
                    <a:pt x="41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1454151" y="5956300"/>
              <a:ext cx="325438" cy="331788"/>
            </a:xfrm>
            <a:custGeom>
              <a:avLst/>
              <a:gdLst>
                <a:gd name="T0" fmla="*/ 39 w 89"/>
                <a:gd name="T1" fmla="*/ 68 h 91"/>
                <a:gd name="T2" fmla="*/ 5 w 89"/>
                <a:gd name="T3" fmla="*/ 25 h 91"/>
                <a:gd name="T4" fmla="*/ 62 w 89"/>
                <a:gd name="T5" fmla="*/ 22 h 91"/>
                <a:gd name="T6" fmla="*/ 26 w 89"/>
                <a:gd name="T7" fmla="*/ 59 h 91"/>
                <a:gd name="T8" fmla="*/ 39 w 89"/>
                <a:gd name="T9" fmla="*/ 48 h 91"/>
                <a:gd name="T10" fmla="*/ 39 w 89"/>
                <a:gd name="T11" fmla="*/ 49 h 91"/>
                <a:gd name="T12" fmla="*/ 35 w 89"/>
                <a:gd name="T13" fmla="*/ 60 h 91"/>
                <a:gd name="T14" fmla="*/ 40 w 89"/>
                <a:gd name="T15" fmla="*/ 50 h 91"/>
                <a:gd name="T16" fmla="*/ 43 w 89"/>
                <a:gd name="T17" fmla="*/ 52 h 91"/>
                <a:gd name="T18" fmla="*/ 44 w 89"/>
                <a:gd name="T19" fmla="*/ 61 h 91"/>
                <a:gd name="T20" fmla="*/ 44 w 89"/>
                <a:gd name="T21" fmla="*/ 51 h 91"/>
                <a:gd name="T22" fmla="*/ 47 w 89"/>
                <a:gd name="T23" fmla="*/ 54 h 91"/>
                <a:gd name="T24" fmla="*/ 54 w 89"/>
                <a:gd name="T25" fmla="*/ 64 h 91"/>
                <a:gd name="T26" fmla="*/ 52 w 89"/>
                <a:gd name="T27" fmla="*/ 60 h 91"/>
                <a:gd name="T28" fmla="*/ 48 w 89"/>
                <a:gd name="T29" fmla="*/ 48 h 91"/>
                <a:gd name="T30" fmla="*/ 55 w 89"/>
                <a:gd name="T31" fmla="*/ 51 h 91"/>
                <a:gd name="T32" fmla="*/ 58 w 89"/>
                <a:gd name="T33" fmla="*/ 51 h 91"/>
                <a:gd name="T34" fmla="*/ 49 w 89"/>
                <a:gd name="T35" fmla="*/ 47 h 91"/>
                <a:gd name="T36" fmla="*/ 51 w 89"/>
                <a:gd name="T37" fmla="*/ 46 h 91"/>
                <a:gd name="T38" fmla="*/ 54 w 89"/>
                <a:gd name="T39" fmla="*/ 46 h 91"/>
                <a:gd name="T40" fmla="*/ 65 w 89"/>
                <a:gd name="T41" fmla="*/ 47 h 91"/>
                <a:gd name="T42" fmla="*/ 55 w 89"/>
                <a:gd name="T43" fmla="*/ 45 h 91"/>
                <a:gd name="T44" fmla="*/ 53 w 89"/>
                <a:gd name="T45" fmla="*/ 42 h 91"/>
                <a:gd name="T46" fmla="*/ 63 w 89"/>
                <a:gd name="T47" fmla="*/ 39 h 91"/>
                <a:gd name="T48" fmla="*/ 52 w 89"/>
                <a:gd name="T49" fmla="*/ 41 h 91"/>
                <a:gd name="T50" fmla="*/ 57 w 89"/>
                <a:gd name="T51" fmla="*/ 35 h 91"/>
                <a:gd name="T52" fmla="*/ 56 w 89"/>
                <a:gd name="T53" fmla="*/ 31 h 91"/>
                <a:gd name="T54" fmla="*/ 50 w 89"/>
                <a:gd name="T55" fmla="*/ 39 h 91"/>
                <a:gd name="T56" fmla="*/ 47 w 89"/>
                <a:gd name="T57" fmla="*/ 39 h 91"/>
                <a:gd name="T58" fmla="*/ 52 w 89"/>
                <a:gd name="T59" fmla="*/ 31 h 91"/>
                <a:gd name="T60" fmla="*/ 49 w 89"/>
                <a:gd name="T61" fmla="*/ 29 h 91"/>
                <a:gd name="T62" fmla="*/ 46 w 89"/>
                <a:gd name="T63" fmla="*/ 37 h 91"/>
                <a:gd name="T64" fmla="*/ 47 w 89"/>
                <a:gd name="T65" fmla="*/ 23 h 91"/>
                <a:gd name="T66" fmla="*/ 45 w 89"/>
                <a:gd name="T67" fmla="*/ 20 h 91"/>
                <a:gd name="T68" fmla="*/ 45 w 89"/>
                <a:gd name="T69" fmla="*/ 36 h 91"/>
                <a:gd name="T70" fmla="*/ 43 w 89"/>
                <a:gd name="T71" fmla="*/ 34 h 91"/>
                <a:gd name="T72" fmla="*/ 41 w 89"/>
                <a:gd name="T73" fmla="*/ 25 h 91"/>
                <a:gd name="T74" fmla="*/ 39 w 89"/>
                <a:gd name="T75" fmla="*/ 27 h 91"/>
                <a:gd name="T76" fmla="*/ 40 w 89"/>
                <a:gd name="T77" fmla="*/ 33 h 91"/>
                <a:gd name="T78" fmla="*/ 39 w 89"/>
                <a:gd name="T79" fmla="*/ 37 h 91"/>
                <a:gd name="T80" fmla="*/ 33 w 89"/>
                <a:gd name="T81" fmla="*/ 29 h 91"/>
                <a:gd name="T82" fmla="*/ 36 w 89"/>
                <a:gd name="T83" fmla="*/ 36 h 91"/>
                <a:gd name="T84" fmla="*/ 25 w 89"/>
                <a:gd name="T85" fmla="*/ 34 h 91"/>
                <a:gd name="T86" fmla="*/ 22 w 89"/>
                <a:gd name="T87" fmla="*/ 36 h 91"/>
                <a:gd name="T88" fmla="*/ 34 w 89"/>
                <a:gd name="T89" fmla="*/ 38 h 91"/>
                <a:gd name="T90" fmla="*/ 30 w 89"/>
                <a:gd name="T91" fmla="*/ 40 h 91"/>
                <a:gd name="T92" fmla="*/ 27 w 89"/>
                <a:gd name="T93" fmla="*/ 42 h 91"/>
                <a:gd name="T94" fmla="*/ 33 w 89"/>
                <a:gd name="T95" fmla="*/ 44 h 91"/>
                <a:gd name="T96" fmla="*/ 24 w 89"/>
                <a:gd name="T97" fmla="*/ 48 h 91"/>
                <a:gd name="T98" fmla="*/ 34 w 89"/>
                <a:gd name="T99" fmla="*/ 45 h 91"/>
                <a:gd name="T100" fmla="*/ 36 w 89"/>
                <a:gd name="T101" fmla="*/ 45 h 91"/>
                <a:gd name="T102" fmla="*/ 31 w 89"/>
                <a:gd name="T103" fmla="*/ 51 h 91"/>
                <a:gd name="T104" fmla="*/ 37 w 89"/>
                <a:gd name="T105" fmla="*/ 47 h 91"/>
                <a:gd name="T106" fmla="*/ 29 w 89"/>
                <a:gd name="T107" fmla="*/ 56 h 91"/>
                <a:gd name="T108" fmla="*/ 43 w 89"/>
                <a:gd name="T109" fmla="*/ 50 h 91"/>
                <a:gd name="T110" fmla="*/ 44 w 89"/>
                <a:gd name="T111" fmla="*/ 4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1">
                  <a:moveTo>
                    <a:pt x="73" y="57"/>
                  </a:moveTo>
                  <a:cubicBezTo>
                    <a:pt x="78" y="64"/>
                    <a:pt x="79" y="74"/>
                    <a:pt x="66" y="81"/>
                  </a:cubicBezTo>
                  <a:cubicBezTo>
                    <a:pt x="51" y="91"/>
                    <a:pt x="42" y="80"/>
                    <a:pt x="39" y="68"/>
                  </a:cubicBezTo>
                  <a:cubicBezTo>
                    <a:pt x="31" y="78"/>
                    <a:pt x="19" y="84"/>
                    <a:pt x="8" y="69"/>
                  </a:cubicBezTo>
                  <a:cubicBezTo>
                    <a:pt x="2" y="59"/>
                    <a:pt x="3" y="52"/>
                    <a:pt x="8" y="47"/>
                  </a:cubicBezTo>
                  <a:cubicBezTo>
                    <a:pt x="3" y="43"/>
                    <a:pt x="0" y="35"/>
                    <a:pt x="5" y="25"/>
                  </a:cubicBezTo>
                  <a:cubicBezTo>
                    <a:pt x="11" y="13"/>
                    <a:pt x="19" y="12"/>
                    <a:pt x="26" y="15"/>
                  </a:cubicBezTo>
                  <a:cubicBezTo>
                    <a:pt x="27" y="7"/>
                    <a:pt x="32" y="0"/>
                    <a:pt x="45" y="1"/>
                  </a:cubicBezTo>
                  <a:cubicBezTo>
                    <a:pt x="61" y="1"/>
                    <a:pt x="65" y="11"/>
                    <a:pt x="62" y="22"/>
                  </a:cubicBezTo>
                  <a:cubicBezTo>
                    <a:pt x="72" y="18"/>
                    <a:pt x="83" y="20"/>
                    <a:pt x="87" y="35"/>
                  </a:cubicBezTo>
                  <a:cubicBezTo>
                    <a:pt x="89" y="49"/>
                    <a:pt x="82" y="56"/>
                    <a:pt x="73" y="57"/>
                  </a:cubicBezTo>
                  <a:close/>
                  <a:moveTo>
                    <a:pt x="26" y="59"/>
                  </a:moveTo>
                  <a:cubicBezTo>
                    <a:pt x="27" y="60"/>
                    <a:pt x="28" y="60"/>
                    <a:pt x="29" y="59"/>
                  </a:cubicBezTo>
                  <a:cubicBezTo>
                    <a:pt x="30" y="59"/>
                    <a:pt x="30" y="58"/>
                    <a:pt x="30" y="58"/>
                  </a:cubicBezTo>
                  <a:cubicBezTo>
                    <a:pt x="35" y="54"/>
                    <a:pt x="38" y="51"/>
                    <a:pt x="39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8"/>
                    <a:pt x="39" y="49"/>
                    <a:pt x="39" y="49"/>
                  </a:cubicBezTo>
                  <a:cubicBezTo>
                    <a:pt x="38" y="51"/>
                    <a:pt x="37" y="54"/>
                    <a:pt x="36" y="56"/>
                  </a:cubicBezTo>
                  <a:cubicBezTo>
                    <a:pt x="36" y="56"/>
                    <a:pt x="35" y="56"/>
                    <a:pt x="35" y="57"/>
                  </a:cubicBezTo>
                  <a:cubicBezTo>
                    <a:pt x="34" y="58"/>
                    <a:pt x="34" y="59"/>
                    <a:pt x="35" y="60"/>
                  </a:cubicBezTo>
                  <a:cubicBezTo>
                    <a:pt x="36" y="60"/>
                    <a:pt x="38" y="60"/>
                    <a:pt x="38" y="59"/>
                  </a:cubicBezTo>
                  <a:cubicBezTo>
                    <a:pt x="39" y="58"/>
                    <a:pt x="38" y="57"/>
                    <a:pt x="38" y="56"/>
                  </a:cubicBezTo>
                  <a:cubicBezTo>
                    <a:pt x="38" y="55"/>
                    <a:pt x="39" y="52"/>
                    <a:pt x="40" y="50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1"/>
                    <a:pt x="41" y="51"/>
                    <a:pt x="41" y="50"/>
                  </a:cubicBezTo>
                  <a:cubicBezTo>
                    <a:pt x="42" y="51"/>
                    <a:pt x="42" y="51"/>
                    <a:pt x="43" y="52"/>
                  </a:cubicBezTo>
                  <a:cubicBezTo>
                    <a:pt x="44" y="53"/>
                    <a:pt x="45" y="54"/>
                    <a:pt x="44" y="57"/>
                  </a:cubicBezTo>
                  <a:cubicBezTo>
                    <a:pt x="43" y="57"/>
                    <a:pt x="42" y="58"/>
                    <a:pt x="42" y="59"/>
                  </a:cubicBezTo>
                  <a:cubicBezTo>
                    <a:pt x="42" y="60"/>
                    <a:pt x="43" y="61"/>
                    <a:pt x="44" y="61"/>
                  </a:cubicBezTo>
                  <a:cubicBezTo>
                    <a:pt x="46" y="61"/>
                    <a:pt x="46" y="60"/>
                    <a:pt x="46" y="59"/>
                  </a:cubicBezTo>
                  <a:cubicBezTo>
                    <a:pt x="46" y="59"/>
                    <a:pt x="46" y="58"/>
                    <a:pt x="46" y="58"/>
                  </a:cubicBezTo>
                  <a:cubicBezTo>
                    <a:pt x="46" y="54"/>
                    <a:pt x="45" y="52"/>
                    <a:pt x="44" y="51"/>
                  </a:cubicBezTo>
                  <a:cubicBezTo>
                    <a:pt x="45" y="51"/>
                    <a:pt x="45" y="51"/>
                    <a:pt x="46" y="51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2"/>
                    <a:pt x="47" y="53"/>
                    <a:pt x="47" y="54"/>
                  </a:cubicBezTo>
                  <a:cubicBezTo>
                    <a:pt x="48" y="58"/>
                    <a:pt x="48" y="60"/>
                    <a:pt x="51" y="62"/>
                  </a:cubicBezTo>
                  <a:cubicBezTo>
                    <a:pt x="51" y="62"/>
                    <a:pt x="51" y="62"/>
                    <a:pt x="51" y="63"/>
                  </a:cubicBezTo>
                  <a:cubicBezTo>
                    <a:pt x="52" y="64"/>
                    <a:pt x="53" y="64"/>
                    <a:pt x="54" y="64"/>
                  </a:cubicBezTo>
                  <a:cubicBezTo>
                    <a:pt x="55" y="63"/>
                    <a:pt x="56" y="62"/>
                    <a:pt x="55" y="61"/>
                  </a:cubicBezTo>
                  <a:cubicBezTo>
                    <a:pt x="55" y="60"/>
                    <a:pt x="54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49" y="59"/>
                    <a:pt x="49" y="57"/>
                    <a:pt x="48" y="54"/>
                  </a:cubicBezTo>
                  <a:cubicBezTo>
                    <a:pt x="48" y="53"/>
                    <a:pt x="48" y="53"/>
                    <a:pt x="48" y="52"/>
                  </a:cubicBezTo>
                  <a:cubicBezTo>
                    <a:pt x="49" y="52"/>
                    <a:pt x="47" y="49"/>
                    <a:pt x="48" y="48"/>
                  </a:cubicBezTo>
                  <a:cubicBezTo>
                    <a:pt x="48" y="48"/>
                    <a:pt x="49" y="49"/>
                    <a:pt x="50" y="48"/>
                  </a:cubicBezTo>
                  <a:cubicBezTo>
                    <a:pt x="50" y="48"/>
                    <a:pt x="50" y="48"/>
                    <a:pt x="51" y="48"/>
                  </a:cubicBezTo>
                  <a:cubicBezTo>
                    <a:pt x="52" y="48"/>
                    <a:pt x="53" y="48"/>
                    <a:pt x="55" y="51"/>
                  </a:cubicBezTo>
                  <a:cubicBezTo>
                    <a:pt x="55" y="52"/>
                    <a:pt x="55" y="53"/>
                    <a:pt x="56" y="54"/>
                  </a:cubicBezTo>
                  <a:cubicBezTo>
                    <a:pt x="56" y="55"/>
                    <a:pt x="58" y="55"/>
                    <a:pt x="59" y="54"/>
                  </a:cubicBezTo>
                  <a:cubicBezTo>
                    <a:pt x="59" y="53"/>
                    <a:pt x="59" y="52"/>
                    <a:pt x="58" y="51"/>
                  </a:cubicBezTo>
                  <a:cubicBezTo>
                    <a:pt x="58" y="50"/>
                    <a:pt x="57" y="50"/>
                    <a:pt x="57" y="50"/>
                  </a:cubicBezTo>
                  <a:cubicBezTo>
                    <a:pt x="54" y="46"/>
                    <a:pt x="52" y="47"/>
                    <a:pt x="51" y="47"/>
                  </a:cubicBezTo>
                  <a:cubicBezTo>
                    <a:pt x="50" y="47"/>
                    <a:pt x="50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6"/>
                    <a:pt x="50" y="47"/>
                    <a:pt x="49" y="45"/>
                  </a:cubicBezTo>
                  <a:cubicBezTo>
                    <a:pt x="50" y="46"/>
                    <a:pt x="50" y="46"/>
                    <a:pt x="51" y="46"/>
                  </a:cubicBezTo>
                  <a:cubicBezTo>
                    <a:pt x="51" y="45"/>
                    <a:pt x="50" y="45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3" y="44"/>
                    <a:pt x="53" y="45"/>
                    <a:pt x="54" y="46"/>
                  </a:cubicBezTo>
                  <a:cubicBezTo>
                    <a:pt x="56" y="47"/>
                    <a:pt x="57" y="49"/>
                    <a:pt x="61" y="48"/>
                  </a:cubicBezTo>
                  <a:cubicBezTo>
                    <a:pt x="62" y="49"/>
                    <a:pt x="62" y="49"/>
                    <a:pt x="63" y="49"/>
                  </a:cubicBezTo>
                  <a:cubicBezTo>
                    <a:pt x="64" y="49"/>
                    <a:pt x="65" y="48"/>
                    <a:pt x="65" y="47"/>
                  </a:cubicBezTo>
                  <a:cubicBezTo>
                    <a:pt x="65" y="46"/>
                    <a:pt x="64" y="45"/>
                    <a:pt x="63" y="45"/>
                  </a:cubicBezTo>
                  <a:cubicBezTo>
                    <a:pt x="62" y="45"/>
                    <a:pt x="61" y="46"/>
                    <a:pt x="61" y="47"/>
                  </a:cubicBezTo>
                  <a:cubicBezTo>
                    <a:pt x="58" y="47"/>
                    <a:pt x="56" y="46"/>
                    <a:pt x="55" y="45"/>
                  </a:cubicBezTo>
                  <a:cubicBezTo>
                    <a:pt x="55" y="44"/>
                    <a:pt x="54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3" y="42"/>
                    <a:pt x="53" y="42"/>
                  </a:cubicBezTo>
                  <a:cubicBezTo>
                    <a:pt x="55" y="42"/>
                    <a:pt x="58" y="41"/>
                    <a:pt x="59" y="41"/>
                  </a:cubicBezTo>
                  <a:cubicBezTo>
                    <a:pt x="60" y="41"/>
                    <a:pt x="60" y="42"/>
                    <a:pt x="61" y="42"/>
                  </a:cubicBezTo>
                  <a:cubicBezTo>
                    <a:pt x="62" y="41"/>
                    <a:pt x="63" y="41"/>
                    <a:pt x="63" y="39"/>
                  </a:cubicBezTo>
                  <a:cubicBezTo>
                    <a:pt x="63" y="38"/>
                    <a:pt x="62" y="37"/>
                    <a:pt x="61" y="38"/>
                  </a:cubicBezTo>
                  <a:cubicBezTo>
                    <a:pt x="60" y="38"/>
                    <a:pt x="59" y="38"/>
                    <a:pt x="59" y="39"/>
                  </a:cubicBezTo>
                  <a:cubicBezTo>
                    <a:pt x="57" y="40"/>
                    <a:pt x="55" y="40"/>
                    <a:pt x="52" y="41"/>
                  </a:cubicBezTo>
                  <a:cubicBezTo>
                    <a:pt x="51" y="41"/>
                    <a:pt x="50" y="41"/>
                    <a:pt x="49" y="41"/>
                  </a:cubicBezTo>
                  <a:cubicBezTo>
                    <a:pt x="50" y="41"/>
                    <a:pt x="51" y="40"/>
                    <a:pt x="51" y="40"/>
                  </a:cubicBezTo>
                  <a:cubicBezTo>
                    <a:pt x="54" y="39"/>
                    <a:pt x="56" y="38"/>
                    <a:pt x="57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9" y="34"/>
                    <a:pt x="60" y="33"/>
                    <a:pt x="59" y="32"/>
                  </a:cubicBezTo>
                  <a:cubicBezTo>
                    <a:pt x="59" y="31"/>
                    <a:pt x="57" y="31"/>
                    <a:pt x="56" y="31"/>
                  </a:cubicBezTo>
                  <a:cubicBezTo>
                    <a:pt x="55" y="32"/>
                    <a:pt x="55" y="33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37"/>
                    <a:pt x="53" y="38"/>
                    <a:pt x="50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8"/>
                    <a:pt x="49" y="38"/>
                    <a:pt x="48" y="38"/>
                  </a:cubicBezTo>
                  <a:cubicBezTo>
                    <a:pt x="47" y="38"/>
                    <a:pt x="47" y="38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9" y="38"/>
                  </a:cubicBezTo>
                  <a:cubicBezTo>
                    <a:pt x="50" y="37"/>
                    <a:pt x="52" y="36"/>
                    <a:pt x="52" y="31"/>
                  </a:cubicBezTo>
                  <a:cubicBezTo>
                    <a:pt x="53" y="31"/>
                    <a:pt x="53" y="31"/>
                    <a:pt x="53" y="30"/>
                  </a:cubicBezTo>
                  <a:cubicBezTo>
                    <a:pt x="53" y="29"/>
                    <a:pt x="53" y="28"/>
                    <a:pt x="52" y="28"/>
                  </a:cubicBezTo>
                  <a:cubicBezTo>
                    <a:pt x="51" y="27"/>
                    <a:pt x="49" y="28"/>
                    <a:pt x="49" y="29"/>
                  </a:cubicBezTo>
                  <a:cubicBezTo>
                    <a:pt x="49" y="30"/>
                    <a:pt x="49" y="31"/>
                    <a:pt x="50" y="32"/>
                  </a:cubicBezTo>
                  <a:cubicBezTo>
                    <a:pt x="50" y="35"/>
                    <a:pt x="49" y="36"/>
                    <a:pt x="48" y="36"/>
                  </a:cubicBezTo>
                  <a:cubicBezTo>
                    <a:pt x="47" y="37"/>
                    <a:pt x="47" y="37"/>
                    <a:pt x="46" y="37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9" y="33"/>
                    <a:pt x="48" y="31"/>
                    <a:pt x="47" y="29"/>
                  </a:cubicBezTo>
                  <a:cubicBezTo>
                    <a:pt x="46" y="28"/>
                    <a:pt x="45" y="26"/>
                    <a:pt x="47" y="23"/>
                  </a:cubicBezTo>
                  <a:cubicBezTo>
                    <a:pt x="48" y="23"/>
                    <a:pt x="49" y="22"/>
                    <a:pt x="49" y="21"/>
                  </a:cubicBezTo>
                  <a:cubicBezTo>
                    <a:pt x="49" y="20"/>
                    <a:pt x="49" y="19"/>
                    <a:pt x="48" y="19"/>
                  </a:cubicBezTo>
                  <a:cubicBezTo>
                    <a:pt x="46" y="19"/>
                    <a:pt x="45" y="19"/>
                    <a:pt x="45" y="20"/>
                  </a:cubicBezTo>
                  <a:cubicBezTo>
                    <a:pt x="45" y="21"/>
                    <a:pt x="45" y="22"/>
                    <a:pt x="45" y="22"/>
                  </a:cubicBezTo>
                  <a:cubicBezTo>
                    <a:pt x="44" y="26"/>
                    <a:pt x="45" y="28"/>
                    <a:pt x="46" y="30"/>
                  </a:cubicBezTo>
                  <a:cubicBezTo>
                    <a:pt x="46" y="31"/>
                    <a:pt x="47" y="32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4" y="35"/>
                    <a:pt x="44" y="34"/>
                    <a:pt x="44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1"/>
                    <a:pt x="41" y="29"/>
                    <a:pt x="41" y="27"/>
                  </a:cubicBezTo>
                  <a:cubicBezTo>
                    <a:pt x="41" y="26"/>
                    <a:pt x="41" y="26"/>
                    <a:pt x="41" y="25"/>
                  </a:cubicBezTo>
                  <a:cubicBezTo>
                    <a:pt x="41" y="24"/>
                    <a:pt x="40" y="23"/>
                    <a:pt x="39" y="23"/>
                  </a:cubicBezTo>
                  <a:cubicBezTo>
                    <a:pt x="38" y="24"/>
                    <a:pt x="37" y="25"/>
                    <a:pt x="37" y="26"/>
                  </a:cubicBezTo>
                  <a:cubicBezTo>
                    <a:pt x="37" y="27"/>
                    <a:pt x="38" y="27"/>
                    <a:pt x="39" y="27"/>
                  </a:cubicBezTo>
                  <a:cubicBezTo>
                    <a:pt x="40" y="29"/>
                    <a:pt x="41" y="32"/>
                    <a:pt x="41" y="34"/>
                  </a:cubicBezTo>
                  <a:cubicBezTo>
                    <a:pt x="42" y="34"/>
                    <a:pt x="42" y="35"/>
                    <a:pt x="42" y="35"/>
                  </a:cubicBezTo>
                  <a:cubicBezTo>
                    <a:pt x="41" y="34"/>
                    <a:pt x="41" y="33"/>
                    <a:pt x="40" y="33"/>
                  </a:cubicBezTo>
                  <a:cubicBezTo>
                    <a:pt x="40" y="33"/>
                    <a:pt x="40" y="36"/>
                    <a:pt x="40" y="36"/>
                  </a:cubicBezTo>
                  <a:cubicBezTo>
                    <a:pt x="40" y="36"/>
                    <a:pt x="39" y="36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8" y="36"/>
                    <a:pt x="37" y="34"/>
                    <a:pt x="35" y="32"/>
                  </a:cubicBezTo>
                  <a:cubicBezTo>
                    <a:pt x="36" y="31"/>
                    <a:pt x="36" y="30"/>
                    <a:pt x="36" y="29"/>
                  </a:cubicBezTo>
                  <a:cubicBezTo>
                    <a:pt x="35" y="28"/>
                    <a:pt x="34" y="28"/>
                    <a:pt x="33" y="29"/>
                  </a:cubicBezTo>
                  <a:cubicBezTo>
                    <a:pt x="32" y="29"/>
                    <a:pt x="32" y="31"/>
                    <a:pt x="32" y="32"/>
                  </a:cubicBezTo>
                  <a:cubicBezTo>
                    <a:pt x="33" y="32"/>
                    <a:pt x="33" y="32"/>
                    <a:pt x="34" y="32"/>
                  </a:cubicBezTo>
                  <a:cubicBezTo>
                    <a:pt x="35" y="34"/>
                    <a:pt x="35" y="35"/>
                    <a:pt x="36" y="36"/>
                  </a:cubicBezTo>
                  <a:cubicBezTo>
                    <a:pt x="36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ubicBezTo>
                    <a:pt x="31" y="36"/>
                    <a:pt x="28" y="34"/>
                    <a:pt x="25" y="34"/>
                  </a:cubicBezTo>
                  <a:cubicBezTo>
                    <a:pt x="25" y="33"/>
                    <a:pt x="25" y="32"/>
                    <a:pt x="24" y="32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1" y="34"/>
                    <a:pt x="21" y="35"/>
                    <a:pt x="22" y="36"/>
                  </a:cubicBezTo>
                  <a:cubicBezTo>
                    <a:pt x="23" y="36"/>
                    <a:pt x="24" y="36"/>
                    <a:pt x="25" y="35"/>
                  </a:cubicBezTo>
                  <a:cubicBezTo>
                    <a:pt x="27" y="36"/>
                    <a:pt x="30" y="37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9"/>
                  </a:cubicBezTo>
                  <a:cubicBezTo>
                    <a:pt x="33" y="39"/>
                    <a:pt x="36" y="40"/>
                    <a:pt x="36" y="41"/>
                  </a:cubicBezTo>
                  <a:cubicBezTo>
                    <a:pt x="34" y="41"/>
                    <a:pt x="32" y="41"/>
                    <a:pt x="30" y="40"/>
                  </a:cubicBezTo>
                  <a:cubicBezTo>
                    <a:pt x="30" y="39"/>
                    <a:pt x="29" y="38"/>
                    <a:pt x="28" y="38"/>
                  </a:cubicBezTo>
                  <a:cubicBezTo>
                    <a:pt x="27" y="37"/>
                    <a:pt x="26" y="38"/>
                    <a:pt x="26" y="39"/>
                  </a:cubicBezTo>
                  <a:cubicBezTo>
                    <a:pt x="25" y="40"/>
                    <a:pt x="26" y="41"/>
                    <a:pt x="27" y="42"/>
                  </a:cubicBezTo>
                  <a:cubicBezTo>
                    <a:pt x="28" y="42"/>
                    <a:pt x="29" y="42"/>
                    <a:pt x="29" y="41"/>
                  </a:cubicBezTo>
                  <a:cubicBezTo>
                    <a:pt x="31" y="42"/>
                    <a:pt x="33" y="42"/>
                    <a:pt x="35" y="43"/>
                  </a:cubicBezTo>
                  <a:cubicBezTo>
                    <a:pt x="34" y="43"/>
                    <a:pt x="34" y="44"/>
                    <a:pt x="33" y="44"/>
                  </a:cubicBezTo>
                  <a:cubicBezTo>
                    <a:pt x="32" y="45"/>
                    <a:pt x="31" y="47"/>
                    <a:pt x="28" y="47"/>
                  </a:cubicBezTo>
                  <a:cubicBezTo>
                    <a:pt x="27" y="46"/>
                    <a:pt x="26" y="45"/>
                    <a:pt x="25" y="45"/>
                  </a:cubicBezTo>
                  <a:cubicBezTo>
                    <a:pt x="24" y="46"/>
                    <a:pt x="23" y="47"/>
                    <a:pt x="24" y="48"/>
                  </a:cubicBezTo>
                  <a:cubicBezTo>
                    <a:pt x="24" y="49"/>
                    <a:pt x="25" y="50"/>
                    <a:pt x="26" y="49"/>
                  </a:cubicBezTo>
                  <a:cubicBezTo>
                    <a:pt x="27" y="49"/>
                    <a:pt x="27" y="49"/>
                    <a:pt x="27" y="48"/>
                  </a:cubicBezTo>
                  <a:cubicBezTo>
                    <a:pt x="32" y="48"/>
                    <a:pt x="33" y="47"/>
                    <a:pt x="34" y="45"/>
                  </a:cubicBezTo>
                  <a:cubicBezTo>
                    <a:pt x="35" y="45"/>
                    <a:pt x="35" y="44"/>
                    <a:pt x="35" y="44"/>
                  </a:cubicBezTo>
                  <a:cubicBezTo>
                    <a:pt x="35" y="44"/>
                    <a:pt x="36" y="44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6"/>
                    <a:pt x="35" y="47"/>
                    <a:pt x="34" y="48"/>
                  </a:cubicBezTo>
                  <a:cubicBezTo>
                    <a:pt x="33" y="48"/>
                    <a:pt x="32" y="48"/>
                    <a:pt x="32" y="48"/>
                  </a:cubicBezTo>
                  <a:cubicBezTo>
                    <a:pt x="31" y="49"/>
                    <a:pt x="31" y="50"/>
                    <a:pt x="31" y="51"/>
                  </a:cubicBezTo>
                  <a:cubicBezTo>
                    <a:pt x="32" y="52"/>
                    <a:pt x="33" y="52"/>
                    <a:pt x="34" y="52"/>
                  </a:cubicBezTo>
                  <a:cubicBezTo>
                    <a:pt x="35" y="51"/>
                    <a:pt x="35" y="50"/>
                    <a:pt x="35" y="49"/>
                  </a:cubicBezTo>
                  <a:cubicBezTo>
                    <a:pt x="35" y="48"/>
                    <a:pt x="36" y="47"/>
                    <a:pt x="37" y="47"/>
                  </a:cubicBezTo>
                  <a:cubicBezTo>
                    <a:pt x="37" y="48"/>
                    <a:pt x="37" y="47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6" y="50"/>
                    <a:pt x="34" y="53"/>
                    <a:pt x="29" y="56"/>
                  </a:cubicBezTo>
                  <a:cubicBezTo>
                    <a:pt x="28" y="56"/>
                    <a:pt x="27" y="55"/>
                    <a:pt x="26" y="56"/>
                  </a:cubicBezTo>
                  <a:cubicBezTo>
                    <a:pt x="25" y="57"/>
                    <a:pt x="25" y="58"/>
                    <a:pt x="26" y="59"/>
                  </a:cubicBezTo>
                  <a:close/>
                  <a:moveTo>
                    <a:pt x="43" y="50"/>
                  </a:moveTo>
                  <a:cubicBezTo>
                    <a:pt x="43" y="50"/>
                    <a:pt x="43" y="51"/>
                    <a:pt x="44" y="51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3" y="49"/>
                    <a:pt x="43" y="49"/>
                    <a:pt x="43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Line 43"/>
            <p:cNvSpPr>
              <a:spLocks noChangeShapeType="1"/>
            </p:cNvSpPr>
            <p:nvPr/>
          </p:nvSpPr>
          <p:spPr bwMode="auto">
            <a:xfrm flipH="1">
              <a:off x="1282701" y="6700838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Line 44"/>
            <p:cNvSpPr>
              <a:spLocks noChangeShapeType="1"/>
            </p:cNvSpPr>
            <p:nvPr/>
          </p:nvSpPr>
          <p:spPr bwMode="auto">
            <a:xfrm>
              <a:off x="1552576" y="6318250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>
              <a:off x="984251" y="6175375"/>
              <a:ext cx="0" cy="26670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Line 46"/>
            <p:cNvSpPr>
              <a:spLocks noChangeShapeType="1"/>
            </p:cNvSpPr>
            <p:nvPr/>
          </p:nvSpPr>
          <p:spPr bwMode="auto">
            <a:xfrm>
              <a:off x="984251" y="6442075"/>
              <a:ext cx="5683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 flipH="1">
              <a:off x="1282701" y="6130925"/>
              <a:ext cx="1254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 flipV="1">
              <a:off x="1282701" y="61309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379640" y="413412"/>
            <a:ext cx="11323750" cy="6033293"/>
          </a:xfrm>
          <a:prstGeom prst="rect">
            <a:avLst/>
          </a:prstGeom>
          <a:noFill/>
          <a:ln w="57150">
            <a:solidFill>
              <a:srgbClr val="D9B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928667" y="646434"/>
            <a:ext cx="2414588" cy="895350"/>
            <a:chOff x="4830763" y="903288"/>
            <a:chExt cx="2414588" cy="895350"/>
          </a:xfrm>
        </p:grpSpPr>
        <p:sp>
          <p:nvSpPr>
            <p:cNvPr id="56" name="Freeform 52"/>
            <p:cNvSpPr>
              <a:spLocks noEditPoints="1"/>
            </p:cNvSpPr>
            <p:nvPr/>
          </p:nvSpPr>
          <p:spPr bwMode="auto">
            <a:xfrm>
              <a:off x="5851525" y="903288"/>
              <a:ext cx="398463" cy="401638"/>
            </a:xfrm>
            <a:custGeom>
              <a:avLst/>
              <a:gdLst>
                <a:gd name="T0" fmla="*/ 67 w 106"/>
                <a:gd name="T1" fmla="*/ 29 h 106"/>
                <a:gd name="T2" fmla="*/ 3 w 106"/>
                <a:gd name="T3" fmla="*/ 41 h 106"/>
                <a:gd name="T4" fmla="*/ 52 w 106"/>
                <a:gd name="T5" fmla="*/ 88 h 106"/>
                <a:gd name="T6" fmla="*/ 48 w 106"/>
                <a:gd name="T7" fmla="*/ 27 h 106"/>
                <a:gd name="T8" fmla="*/ 52 w 106"/>
                <a:gd name="T9" fmla="*/ 47 h 106"/>
                <a:gd name="T10" fmla="*/ 52 w 106"/>
                <a:gd name="T11" fmla="*/ 46 h 106"/>
                <a:gd name="T12" fmla="*/ 57 w 106"/>
                <a:gd name="T13" fmla="*/ 34 h 106"/>
                <a:gd name="T14" fmla="*/ 54 w 106"/>
                <a:gd name="T15" fmla="*/ 46 h 106"/>
                <a:gd name="T16" fmla="*/ 58 w 106"/>
                <a:gd name="T17" fmla="*/ 46 h 106"/>
                <a:gd name="T18" fmla="*/ 66 w 106"/>
                <a:gd name="T19" fmla="*/ 39 h 106"/>
                <a:gd name="T20" fmla="*/ 59 w 106"/>
                <a:gd name="T21" fmla="*/ 48 h 106"/>
                <a:gd name="T22" fmla="*/ 63 w 106"/>
                <a:gd name="T23" fmla="*/ 48 h 106"/>
                <a:gd name="T24" fmla="*/ 77 w 106"/>
                <a:gd name="T25" fmla="*/ 44 h 106"/>
                <a:gd name="T26" fmla="*/ 72 w 106"/>
                <a:gd name="T27" fmla="*/ 46 h 106"/>
                <a:gd name="T28" fmla="*/ 59 w 106"/>
                <a:gd name="T29" fmla="*/ 53 h 106"/>
                <a:gd name="T30" fmla="*/ 68 w 106"/>
                <a:gd name="T31" fmla="*/ 57 h 106"/>
                <a:gd name="T32" fmla="*/ 71 w 106"/>
                <a:gd name="T33" fmla="*/ 59 h 106"/>
                <a:gd name="T34" fmla="*/ 60 w 106"/>
                <a:gd name="T35" fmla="*/ 56 h 106"/>
                <a:gd name="T36" fmla="*/ 60 w 106"/>
                <a:gd name="T37" fmla="*/ 58 h 106"/>
                <a:gd name="T38" fmla="*/ 63 w 106"/>
                <a:gd name="T39" fmla="*/ 61 h 106"/>
                <a:gd name="T40" fmla="*/ 74 w 106"/>
                <a:gd name="T41" fmla="*/ 68 h 106"/>
                <a:gd name="T42" fmla="*/ 63 w 106"/>
                <a:gd name="T43" fmla="*/ 62 h 106"/>
                <a:gd name="T44" fmla="*/ 59 w 106"/>
                <a:gd name="T45" fmla="*/ 62 h 106"/>
                <a:gd name="T46" fmla="*/ 66 w 106"/>
                <a:gd name="T47" fmla="*/ 73 h 106"/>
                <a:gd name="T48" fmla="*/ 58 w 106"/>
                <a:gd name="T49" fmla="*/ 63 h 106"/>
                <a:gd name="T50" fmla="*/ 58 w 106"/>
                <a:gd name="T51" fmla="*/ 72 h 106"/>
                <a:gd name="T52" fmla="*/ 54 w 106"/>
                <a:gd name="T53" fmla="*/ 75 h 106"/>
                <a:gd name="T54" fmla="*/ 53 w 106"/>
                <a:gd name="T55" fmla="*/ 63 h 106"/>
                <a:gd name="T56" fmla="*/ 52 w 106"/>
                <a:gd name="T57" fmla="*/ 62 h 106"/>
                <a:gd name="T58" fmla="*/ 50 w 106"/>
                <a:gd name="T59" fmla="*/ 71 h 106"/>
                <a:gd name="T60" fmla="*/ 46 w 106"/>
                <a:gd name="T61" fmla="*/ 71 h 106"/>
                <a:gd name="T62" fmla="*/ 50 w 106"/>
                <a:gd name="T63" fmla="*/ 62 h 106"/>
                <a:gd name="T64" fmla="*/ 39 w 106"/>
                <a:gd name="T65" fmla="*/ 75 h 106"/>
                <a:gd name="T66" fmla="*/ 36 w 106"/>
                <a:gd name="T67" fmla="*/ 76 h 106"/>
                <a:gd name="T68" fmla="*/ 47 w 106"/>
                <a:gd name="T69" fmla="*/ 63 h 106"/>
                <a:gd name="T70" fmla="*/ 44 w 106"/>
                <a:gd name="T71" fmla="*/ 62 h 106"/>
                <a:gd name="T72" fmla="*/ 36 w 106"/>
                <a:gd name="T73" fmla="*/ 69 h 106"/>
                <a:gd name="T74" fmla="*/ 36 w 106"/>
                <a:gd name="T75" fmla="*/ 65 h 106"/>
                <a:gd name="T76" fmla="*/ 41 w 106"/>
                <a:gd name="T77" fmla="*/ 61 h 106"/>
                <a:gd name="T78" fmla="*/ 43 w 106"/>
                <a:gd name="T79" fmla="*/ 56 h 106"/>
                <a:gd name="T80" fmla="*/ 31 w 106"/>
                <a:gd name="T81" fmla="*/ 59 h 106"/>
                <a:gd name="T82" fmla="*/ 39 w 106"/>
                <a:gd name="T83" fmla="*/ 55 h 106"/>
                <a:gd name="T84" fmla="*/ 28 w 106"/>
                <a:gd name="T85" fmla="*/ 49 h 106"/>
                <a:gd name="T86" fmla="*/ 27 w 106"/>
                <a:gd name="T87" fmla="*/ 45 h 106"/>
                <a:gd name="T88" fmla="*/ 40 w 106"/>
                <a:gd name="T89" fmla="*/ 51 h 106"/>
                <a:gd name="T90" fmla="*/ 37 w 106"/>
                <a:gd name="T91" fmla="*/ 47 h 106"/>
                <a:gd name="T92" fmla="*/ 36 w 106"/>
                <a:gd name="T93" fmla="*/ 44 h 106"/>
                <a:gd name="T94" fmla="*/ 43 w 106"/>
                <a:gd name="T95" fmla="*/ 46 h 106"/>
                <a:gd name="T96" fmla="*/ 37 w 106"/>
                <a:gd name="T97" fmla="*/ 35 h 106"/>
                <a:gd name="T98" fmla="*/ 45 w 106"/>
                <a:gd name="T99" fmla="*/ 46 h 106"/>
                <a:gd name="T100" fmla="*/ 47 w 106"/>
                <a:gd name="T101" fmla="*/ 47 h 106"/>
                <a:gd name="T102" fmla="*/ 47 w 106"/>
                <a:gd name="T103" fmla="*/ 38 h 106"/>
                <a:gd name="T104" fmla="*/ 48 w 106"/>
                <a:gd name="T105" fmla="*/ 46 h 106"/>
                <a:gd name="T106" fmla="*/ 49 w 106"/>
                <a:gd name="T107" fmla="*/ 32 h 106"/>
                <a:gd name="T108" fmla="*/ 56 w 106"/>
                <a:gd name="T109" fmla="*/ 48 h 106"/>
                <a:gd name="T110" fmla="*/ 56 w 106"/>
                <a:gd name="T111" fmla="*/ 5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" h="106">
                  <a:moveTo>
                    <a:pt x="88" y="65"/>
                  </a:moveTo>
                  <a:cubicBezTo>
                    <a:pt x="99" y="62"/>
                    <a:pt x="106" y="54"/>
                    <a:pt x="101" y="38"/>
                  </a:cubicBezTo>
                  <a:cubicBezTo>
                    <a:pt x="94" y="18"/>
                    <a:pt x="78" y="20"/>
                    <a:pt x="67" y="29"/>
                  </a:cubicBezTo>
                  <a:cubicBezTo>
                    <a:pt x="68" y="14"/>
                    <a:pt x="61" y="0"/>
                    <a:pt x="40" y="5"/>
                  </a:cubicBezTo>
                  <a:cubicBezTo>
                    <a:pt x="27" y="8"/>
                    <a:pt x="23" y="16"/>
                    <a:pt x="23" y="25"/>
                  </a:cubicBezTo>
                  <a:cubicBezTo>
                    <a:pt x="15" y="24"/>
                    <a:pt x="7" y="28"/>
                    <a:pt x="3" y="41"/>
                  </a:cubicBezTo>
                  <a:cubicBezTo>
                    <a:pt x="0" y="56"/>
                    <a:pt x="6" y="64"/>
                    <a:pt x="15" y="67"/>
                  </a:cubicBezTo>
                  <a:cubicBezTo>
                    <a:pt x="9" y="74"/>
                    <a:pt x="9" y="84"/>
                    <a:pt x="21" y="94"/>
                  </a:cubicBezTo>
                  <a:cubicBezTo>
                    <a:pt x="35" y="106"/>
                    <a:pt x="46" y="99"/>
                    <a:pt x="52" y="88"/>
                  </a:cubicBezTo>
                  <a:cubicBezTo>
                    <a:pt x="58" y="99"/>
                    <a:pt x="69" y="106"/>
                    <a:pt x="84" y="94"/>
                  </a:cubicBezTo>
                  <a:cubicBezTo>
                    <a:pt x="97" y="84"/>
                    <a:pt x="95" y="73"/>
                    <a:pt x="88" y="65"/>
                  </a:cubicBezTo>
                  <a:close/>
                  <a:moveTo>
                    <a:pt x="48" y="27"/>
                  </a:moveTo>
                  <a:cubicBezTo>
                    <a:pt x="50" y="27"/>
                    <a:pt x="51" y="28"/>
                    <a:pt x="51" y="29"/>
                  </a:cubicBezTo>
                  <a:cubicBezTo>
                    <a:pt x="51" y="30"/>
                    <a:pt x="51" y="31"/>
                    <a:pt x="51" y="31"/>
                  </a:cubicBezTo>
                  <a:cubicBezTo>
                    <a:pt x="53" y="38"/>
                    <a:pt x="52" y="43"/>
                    <a:pt x="52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2" y="47"/>
                    <a:pt x="52" y="48"/>
                    <a:pt x="52" y="48"/>
                  </a:cubicBezTo>
                  <a:cubicBezTo>
                    <a:pt x="52" y="47"/>
                    <a:pt x="52" y="46"/>
                    <a:pt x="52" y="46"/>
                  </a:cubicBezTo>
                  <a:cubicBezTo>
                    <a:pt x="53" y="43"/>
                    <a:pt x="54" y="40"/>
                    <a:pt x="55" y="38"/>
                  </a:cubicBezTo>
                  <a:cubicBezTo>
                    <a:pt x="54" y="37"/>
                    <a:pt x="54" y="36"/>
                    <a:pt x="54" y="36"/>
                  </a:cubicBezTo>
                  <a:cubicBezTo>
                    <a:pt x="55" y="34"/>
                    <a:pt x="56" y="33"/>
                    <a:pt x="57" y="34"/>
                  </a:cubicBezTo>
                  <a:cubicBezTo>
                    <a:pt x="58" y="34"/>
                    <a:pt x="59" y="35"/>
                    <a:pt x="59" y="37"/>
                  </a:cubicBezTo>
                  <a:cubicBezTo>
                    <a:pt x="59" y="38"/>
                    <a:pt x="58" y="38"/>
                    <a:pt x="56" y="38"/>
                  </a:cubicBezTo>
                  <a:cubicBezTo>
                    <a:pt x="56" y="40"/>
                    <a:pt x="55" y="43"/>
                    <a:pt x="54" y="46"/>
                  </a:cubicBezTo>
                  <a:cubicBezTo>
                    <a:pt x="54" y="45"/>
                    <a:pt x="55" y="45"/>
                    <a:pt x="55" y="45"/>
                  </a:cubicBezTo>
                  <a:cubicBezTo>
                    <a:pt x="55" y="45"/>
                    <a:pt x="55" y="46"/>
                    <a:pt x="55" y="47"/>
                  </a:cubicBezTo>
                  <a:cubicBezTo>
                    <a:pt x="56" y="46"/>
                    <a:pt x="57" y="46"/>
                    <a:pt x="58" y="46"/>
                  </a:cubicBezTo>
                  <a:cubicBezTo>
                    <a:pt x="59" y="46"/>
                    <a:pt x="61" y="46"/>
                    <a:pt x="63" y="43"/>
                  </a:cubicBezTo>
                  <a:cubicBezTo>
                    <a:pt x="62" y="42"/>
                    <a:pt x="62" y="40"/>
                    <a:pt x="63" y="39"/>
                  </a:cubicBezTo>
                  <a:cubicBezTo>
                    <a:pt x="64" y="38"/>
                    <a:pt x="65" y="38"/>
                    <a:pt x="66" y="39"/>
                  </a:cubicBezTo>
                  <a:cubicBezTo>
                    <a:pt x="67" y="40"/>
                    <a:pt x="67" y="42"/>
                    <a:pt x="67" y="43"/>
                  </a:cubicBezTo>
                  <a:cubicBezTo>
                    <a:pt x="66" y="43"/>
                    <a:pt x="65" y="43"/>
                    <a:pt x="65" y="43"/>
                  </a:cubicBezTo>
                  <a:cubicBezTo>
                    <a:pt x="62" y="48"/>
                    <a:pt x="60" y="48"/>
                    <a:pt x="59" y="48"/>
                  </a:cubicBezTo>
                  <a:cubicBezTo>
                    <a:pt x="59" y="49"/>
                    <a:pt x="58" y="49"/>
                    <a:pt x="59" y="50"/>
                  </a:cubicBezTo>
                  <a:cubicBezTo>
                    <a:pt x="59" y="50"/>
                    <a:pt x="60" y="50"/>
                    <a:pt x="60" y="50"/>
                  </a:cubicBezTo>
                  <a:cubicBezTo>
                    <a:pt x="61" y="49"/>
                    <a:pt x="62" y="48"/>
                    <a:pt x="63" y="48"/>
                  </a:cubicBezTo>
                  <a:cubicBezTo>
                    <a:pt x="67" y="45"/>
                    <a:pt x="69" y="43"/>
                    <a:pt x="73" y="44"/>
                  </a:cubicBezTo>
                  <a:cubicBezTo>
                    <a:pt x="73" y="44"/>
                    <a:pt x="73" y="43"/>
                    <a:pt x="74" y="43"/>
                  </a:cubicBezTo>
                  <a:cubicBezTo>
                    <a:pt x="75" y="43"/>
                    <a:pt x="76" y="43"/>
                    <a:pt x="77" y="44"/>
                  </a:cubicBezTo>
                  <a:cubicBezTo>
                    <a:pt x="77" y="46"/>
                    <a:pt x="77" y="47"/>
                    <a:pt x="76" y="48"/>
                  </a:cubicBezTo>
                  <a:cubicBezTo>
                    <a:pt x="75" y="48"/>
                    <a:pt x="73" y="48"/>
                    <a:pt x="72" y="47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69" y="45"/>
                    <a:pt x="67" y="47"/>
                    <a:pt x="64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1"/>
                    <a:pt x="59" y="52"/>
                    <a:pt x="59" y="53"/>
                  </a:cubicBezTo>
                  <a:cubicBezTo>
                    <a:pt x="59" y="54"/>
                    <a:pt x="61" y="54"/>
                    <a:pt x="61" y="54"/>
                  </a:cubicBezTo>
                  <a:cubicBezTo>
                    <a:pt x="61" y="55"/>
                    <a:pt x="62" y="55"/>
                    <a:pt x="62" y="55"/>
                  </a:cubicBezTo>
                  <a:cubicBezTo>
                    <a:pt x="63" y="57"/>
                    <a:pt x="64" y="58"/>
                    <a:pt x="68" y="57"/>
                  </a:cubicBezTo>
                  <a:cubicBezTo>
                    <a:pt x="68" y="55"/>
                    <a:pt x="69" y="54"/>
                    <a:pt x="70" y="54"/>
                  </a:cubicBezTo>
                  <a:cubicBezTo>
                    <a:pt x="72" y="54"/>
                    <a:pt x="73" y="55"/>
                    <a:pt x="73" y="57"/>
                  </a:cubicBezTo>
                  <a:cubicBezTo>
                    <a:pt x="73" y="58"/>
                    <a:pt x="72" y="59"/>
                    <a:pt x="71" y="59"/>
                  </a:cubicBezTo>
                  <a:cubicBezTo>
                    <a:pt x="70" y="59"/>
                    <a:pt x="69" y="59"/>
                    <a:pt x="69" y="58"/>
                  </a:cubicBezTo>
                  <a:cubicBezTo>
                    <a:pt x="63" y="59"/>
                    <a:pt x="62" y="58"/>
                    <a:pt x="61" y="57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60" y="57"/>
                    <a:pt x="58" y="57"/>
                  </a:cubicBezTo>
                  <a:cubicBezTo>
                    <a:pt x="59" y="57"/>
                    <a:pt x="60" y="58"/>
                    <a:pt x="60" y="58"/>
                  </a:cubicBezTo>
                  <a:cubicBezTo>
                    <a:pt x="60" y="59"/>
                    <a:pt x="59" y="58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60" y="61"/>
                    <a:pt x="62" y="61"/>
                    <a:pt x="63" y="61"/>
                  </a:cubicBezTo>
                  <a:cubicBezTo>
                    <a:pt x="65" y="60"/>
                    <a:pt x="68" y="60"/>
                    <a:pt x="71" y="64"/>
                  </a:cubicBezTo>
                  <a:cubicBezTo>
                    <a:pt x="72" y="64"/>
                    <a:pt x="73" y="64"/>
                    <a:pt x="73" y="64"/>
                  </a:cubicBezTo>
                  <a:cubicBezTo>
                    <a:pt x="75" y="65"/>
                    <a:pt x="75" y="67"/>
                    <a:pt x="74" y="68"/>
                  </a:cubicBezTo>
                  <a:cubicBezTo>
                    <a:pt x="73" y="69"/>
                    <a:pt x="72" y="69"/>
                    <a:pt x="71" y="68"/>
                  </a:cubicBezTo>
                  <a:cubicBezTo>
                    <a:pt x="70" y="67"/>
                    <a:pt x="69" y="66"/>
                    <a:pt x="70" y="65"/>
                  </a:cubicBezTo>
                  <a:cubicBezTo>
                    <a:pt x="67" y="62"/>
                    <a:pt x="65" y="62"/>
                    <a:pt x="63" y="62"/>
                  </a:cubicBezTo>
                  <a:cubicBezTo>
                    <a:pt x="62" y="62"/>
                    <a:pt x="61" y="63"/>
                    <a:pt x="60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0" y="63"/>
                    <a:pt x="59" y="63"/>
                    <a:pt x="59" y="62"/>
                  </a:cubicBezTo>
                  <a:cubicBezTo>
                    <a:pt x="61" y="64"/>
                    <a:pt x="63" y="67"/>
                    <a:pt x="64" y="69"/>
                  </a:cubicBezTo>
                  <a:cubicBezTo>
                    <a:pt x="65" y="69"/>
                    <a:pt x="65" y="69"/>
                    <a:pt x="66" y="69"/>
                  </a:cubicBezTo>
                  <a:cubicBezTo>
                    <a:pt x="67" y="70"/>
                    <a:pt x="67" y="72"/>
                    <a:pt x="66" y="73"/>
                  </a:cubicBezTo>
                  <a:cubicBezTo>
                    <a:pt x="65" y="74"/>
                    <a:pt x="64" y="74"/>
                    <a:pt x="63" y="73"/>
                  </a:cubicBezTo>
                  <a:cubicBezTo>
                    <a:pt x="62" y="72"/>
                    <a:pt x="62" y="71"/>
                    <a:pt x="62" y="70"/>
                  </a:cubicBezTo>
                  <a:cubicBezTo>
                    <a:pt x="61" y="68"/>
                    <a:pt x="59" y="65"/>
                    <a:pt x="58" y="63"/>
                  </a:cubicBezTo>
                  <a:cubicBezTo>
                    <a:pt x="57" y="62"/>
                    <a:pt x="56" y="62"/>
                    <a:pt x="55" y="61"/>
                  </a:cubicBezTo>
                  <a:cubicBezTo>
                    <a:pt x="55" y="61"/>
                    <a:pt x="56" y="63"/>
                    <a:pt x="55" y="63"/>
                  </a:cubicBezTo>
                  <a:cubicBezTo>
                    <a:pt x="58" y="67"/>
                    <a:pt x="59" y="69"/>
                    <a:pt x="58" y="72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9" y="75"/>
                    <a:pt x="58" y="76"/>
                    <a:pt x="57" y="77"/>
                  </a:cubicBezTo>
                  <a:cubicBezTo>
                    <a:pt x="56" y="77"/>
                    <a:pt x="54" y="76"/>
                    <a:pt x="54" y="75"/>
                  </a:cubicBezTo>
                  <a:cubicBezTo>
                    <a:pt x="53" y="74"/>
                    <a:pt x="54" y="72"/>
                    <a:pt x="55" y="72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69"/>
                    <a:pt x="56" y="67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2" y="63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2" y="62"/>
                    <a:pt x="52" y="63"/>
                    <a:pt x="52" y="63"/>
                  </a:cubicBezTo>
                  <a:cubicBezTo>
                    <a:pt x="53" y="65"/>
                    <a:pt x="53" y="67"/>
                    <a:pt x="50" y="71"/>
                  </a:cubicBezTo>
                  <a:cubicBezTo>
                    <a:pt x="50" y="72"/>
                    <a:pt x="50" y="73"/>
                    <a:pt x="50" y="74"/>
                  </a:cubicBezTo>
                  <a:cubicBezTo>
                    <a:pt x="50" y="75"/>
                    <a:pt x="48" y="75"/>
                    <a:pt x="47" y="75"/>
                  </a:cubicBezTo>
                  <a:cubicBezTo>
                    <a:pt x="46" y="74"/>
                    <a:pt x="45" y="73"/>
                    <a:pt x="46" y="71"/>
                  </a:cubicBezTo>
                  <a:cubicBezTo>
                    <a:pt x="46" y="70"/>
                    <a:pt x="48" y="70"/>
                    <a:pt x="49" y="70"/>
                  </a:cubicBezTo>
                  <a:cubicBezTo>
                    <a:pt x="51" y="67"/>
                    <a:pt x="51" y="65"/>
                    <a:pt x="50" y="64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49" y="61"/>
                    <a:pt x="49" y="61"/>
                  </a:cubicBezTo>
                  <a:cubicBezTo>
                    <a:pt x="48" y="68"/>
                    <a:pt x="46" y="69"/>
                    <a:pt x="44" y="70"/>
                  </a:cubicBezTo>
                  <a:cubicBezTo>
                    <a:pt x="42" y="70"/>
                    <a:pt x="40" y="71"/>
                    <a:pt x="39" y="75"/>
                  </a:cubicBezTo>
                  <a:cubicBezTo>
                    <a:pt x="40" y="76"/>
                    <a:pt x="40" y="77"/>
                    <a:pt x="40" y="78"/>
                  </a:cubicBezTo>
                  <a:cubicBezTo>
                    <a:pt x="39" y="79"/>
                    <a:pt x="38" y="80"/>
                    <a:pt x="37" y="79"/>
                  </a:cubicBezTo>
                  <a:cubicBezTo>
                    <a:pt x="35" y="79"/>
                    <a:pt x="35" y="77"/>
                    <a:pt x="36" y="76"/>
                  </a:cubicBezTo>
                  <a:cubicBezTo>
                    <a:pt x="36" y="75"/>
                    <a:pt x="37" y="75"/>
                    <a:pt x="37" y="75"/>
                  </a:cubicBezTo>
                  <a:cubicBezTo>
                    <a:pt x="39" y="70"/>
                    <a:pt x="41" y="69"/>
                    <a:pt x="43" y="68"/>
                  </a:cubicBezTo>
                  <a:cubicBezTo>
                    <a:pt x="45" y="68"/>
                    <a:pt x="46" y="67"/>
                    <a:pt x="47" y="63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6" y="62"/>
                    <a:pt x="45" y="64"/>
                    <a:pt x="45" y="63"/>
                  </a:cubicBezTo>
                  <a:cubicBezTo>
                    <a:pt x="44" y="63"/>
                    <a:pt x="44" y="63"/>
                    <a:pt x="44" y="62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1" y="64"/>
                    <a:pt x="39" y="66"/>
                    <a:pt x="37" y="67"/>
                  </a:cubicBezTo>
                  <a:cubicBezTo>
                    <a:pt x="37" y="68"/>
                    <a:pt x="36" y="68"/>
                    <a:pt x="36" y="69"/>
                  </a:cubicBezTo>
                  <a:cubicBezTo>
                    <a:pt x="35" y="70"/>
                    <a:pt x="33" y="69"/>
                    <a:pt x="32" y="68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4" y="64"/>
                    <a:pt x="35" y="65"/>
                    <a:pt x="36" y="65"/>
                  </a:cubicBezTo>
                  <a:cubicBezTo>
                    <a:pt x="38" y="64"/>
                    <a:pt x="41" y="63"/>
                    <a:pt x="43" y="61"/>
                  </a:cubicBezTo>
                  <a:cubicBezTo>
                    <a:pt x="43" y="61"/>
                    <a:pt x="44" y="61"/>
                    <a:pt x="44" y="60"/>
                  </a:cubicBezTo>
                  <a:cubicBezTo>
                    <a:pt x="43" y="61"/>
                    <a:pt x="41" y="62"/>
                    <a:pt x="41" y="61"/>
                  </a:cubicBezTo>
                  <a:cubicBezTo>
                    <a:pt x="40" y="60"/>
                    <a:pt x="43" y="59"/>
                    <a:pt x="43" y="58"/>
                  </a:cubicBezTo>
                  <a:cubicBezTo>
                    <a:pt x="43" y="58"/>
                    <a:pt x="42" y="58"/>
                    <a:pt x="43" y="57"/>
                  </a:cubicBezTo>
                  <a:cubicBezTo>
                    <a:pt x="43" y="57"/>
                    <a:pt x="43" y="56"/>
                    <a:pt x="43" y="56"/>
                  </a:cubicBezTo>
                  <a:cubicBezTo>
                    <a:pt x="41" y="57"/>
                    <a:pt x="39" y="57"/>
                    <a:pt x="36" y="58"/>
                  </a:cubicBezTo>
                  <a:cubicBezTo>
                    <a:pt x="36" y="60"/>
                    <a:pt x="35" y="61"/>
                    <a:pt x="34" y="61"/>
                  </a:cubicBezTo>
                  <a:cubicBezTo>
                    <a:pt x="33" y="61"/>
                    <a:pt x="32" y="61"/>
                    <a:pt x="31" y="59"/>
                  </a:cubicBezTo>
                  <a:cubicBezTo>
                    <a:pt x="31" y="58"/>
                    <a:pt x="32" y="57"/>
                    <a:pt x="33" y="56"/>
                  </a:cubicBezTo>
                  <a:cubicBezTo>
                    <a:pt x="34" y="56"/>
                    <a:pt x="35" y="56"/>
                    <a:pt x="35" y="57"/>
                  </a:cubicBezTo>
                  <a:cubicBezTo>
                    <a:pt x="36" y="56"/>
                    <a:pt x="38" y="56"/>
                    <a:pt x="39" y="55"/>
                  </a:cubicBezTo>
                  <a:cubicBezTo>
                    <a:pt x="40" y="55"/>
                    <a:pt x="41" y="54"/>
                    <a:pt x="41" y="54"/>
                  </a:cubicBezTo>
                  <a:cubicBezTo>
                    <a:pt x="40" y="53"/>
                    <a:pt x="39" y="53"/>
                    <a:pt x="39" y="53"/>
                  </a:cubicBezTo>
                  <a:cubicBezTo>
                    <a:pt x="35" y="52"/>
                    <a:pt x="31" y="50"/>
                    <a:pt x="28" y="49"/>
                  </a:cubicBezTo>
                  <a:cubicBezTo>
                    <a:pt x="28" y="49"/>
                    <a:pt x="27" y="50"/>
                    <a:pt x="26" y="49"/>
                  </a:cubicBezTo>
                  <a:cubicBezTo>
                    <a:pt x="25" y="49"/>
                    <a:pt x="24" y="48"/>
                    <a:pt x="24" y="47"/>
                  </a:cubicBezTo>
                  <a:cubicBezTo>
                    <a:pt x="25" y="45"/>
                    <a:pt x="26" y="44"/>
                    <a:pt x="27" y="45"/>
                  </a:cubicBezTo>
                  <a:cubicBezTo>
                    <a:pt x="28" y="45"/>
                    <a:pt x="29" y="46"/>
                    <a:pt x="29" y="47"/>
                  </a:cubicBezTo>
                  <a:cubicBezTo>
                    <a:pt x="31" y="49"/>
                    <a:pt x="35" y="50"/>
                    <a:pt x="39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3" y="52"/>
                    <a:pt x="44" y="51"/>
                  </a:cubicBezTo>
                  <a:cubicBezTo>
                    <a:pt x="42" y="49"/>
                    <a:pt x="40" y="48"/>
                    <a:pt x="37" y="47"/>
                  </a:cubicBezTo>
                  <a:cubicBezTo>
                    <a:pt x="36" y="48"/>
                    <a:pt x="35" y="48"/>
                    <a:pt x="34" y="48"/>
                  </a:cubicBezTo>
                  <a:cubicBezTo>
                    <a:pt x="32" y="47"/>
                    <a:pt x="32" y="45"/>
                    <a:pt x="33" y="44"/>
                  </a:cubicBezTo>
                  <a:cubicBezTo>
                    <a:pt x="34" y="43"/>
                    <a:pt x="35" y="43"/>
                    <a:pt x="36" y="44"/>
                  </a:cubicBezTo>
                  <a:cubicBezTo>
                    <a:pt x="37" y="44"/>
                    <a:pt x="37" y="45"/>
                    <a:pt x="37" y="45"/>
                  </a:cubicBezTo>
                  <a:cubicBezTo>
                    <a:pt x="40" y="46"/>
                    <a:pt x="42" y="47"/>
                    <a:pt x="43" y="48"/>
                  </a:cubicBezTo>
                  <a:cubicBezTo>
                    <a:pt x="43" y="48"/>
                    <a:pt x="43" y="47"/>
                    <a:pt x="43" y="46"/>
                  </a:cubicBezTo>
                  <a:cubicBezTo>
                    <a:pt x="43" y="44"/>
                    <a:pt x="43" y="42"/>
                    <a:pt x="40" y="39"/>
                  </a:cubicBezTo>
                  <a:cubicBezTo>
                    <a:pt x="39" y="40"/>
                    <a:pt x="38" y="40"/>
                    <a:pt x="37" y="39"/>
                  </a:cubicBezTo>
                  <a:cubicBezTo>
                    <a:pt x="36" y="38"/>
                    <a:pt x="36" y="36"/>
                    <a:pt x="37" y="35"/>
                  </a:cubicBezTo>
                  <a:cubicBezTo>
                    <a:pt x="39" y="34"/>
                    <a:pt x="40" y="35"/>
                    <a:pt x="41" y="36"/>
                  </a:cubicBezTo>
                  <a:cubicBezTo>
                    <a:pt x="41" y="36"/>
                    <a:pt x="42" y="37"/>
                    <a:pt x="41" y="38"/>
                  </a:cubicBezTo>
                  <a:cubicBezTo>
                    <a:pt x="45" y="41"/>
                    <a:pt x="45" y="44"/>
                    <a:pt x="45" y="46"/>
                  </a:cubicBezTo>
                  <a:cubicBezTo>
                    <a:pt x="45" y="46"/>
                    <a:pt x="45" y="47"/>
                    <a:pt x="45" y="48"/>
                  </a:cubicBezTo>
                  <a:cubicBezTo>
                    <a:pt x="45" y="48"/>
                    <a:pt x="46" y="48"/>
                    <a:pt x="46" y="48"/>
                  </a:cubicBezTo>
                  <a:cubicBezTo>
                    <a:pt x="46" y="47"/>
                    <a:pt x="47" y="47"/>
                    <a:pt x="47" y="47"/>
                  </a:cubicBezTo>
                  <a:cubicBezTo>
                    <a:pt x="47" y="46"/>
                    <a:pt x="46" y="45"/>
                    <a:pt x="46" y="43"/>
                  </a:cubicBezTo>
                  <a:cubicBezTo>
                    <a:pt x="46" y="42"/>
                    <a:pt x="45" y="42"/>
                    <a:pt x="45" y="41"/>
                  </a:cubicBezTo>
                  <a:cubicBezTo>
                    <a:pt x="45" y="40"/>
                    <a:pt x="46" y="38"/>
                    <a:pt x="47" y="38"/>
                  </a:cubicBezTo>
                  <a:cubicBezTo>
                    <a:pt x="48" y="38"/>
                    <a:pt x="50" y="39"/>
                    <a:pt x="50" y="40"/>
                  </a:cubicBezTo>
                  <a:cubicBezTo>
                    <a:pt x="50" y="41"/>
                    <a:pt x="49" y="43"/>
                    <a:pt x="48" y="43"/>
                  </a:cubicBezTo>
                  <a:cubicBezTo>
                    <a:pt x="48" y="44"/>
                    <a:pt x="48" y="45"/>
                    <a:pt x="48" y="46"/>
                  </a:cubicBezTo>
                  <a:cubicBezTo>
                    <a:pt x="49" y="46"/>
                    <a:pt x="49" y="47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1" y="43"/>
                    <a:pt x="51" y="38"/>
                    <a:pt x="49" y="32"/>
                  </a:cubicBezTo>
                  <a:cubicBezTo>
                    <a:pt x="48" y="32"/>
                    <a:pt x="47" y="31"/>
                    <a:pt x="46" y="30"/>
                  </a:cubicBezTo>
                  <a:cubicBezTo>
                    <a:pt x="46" y="29"/>
                    <a:pt x="47" y="27"/>
                    <a:pt x="48" y="27"/>
                  </a:cubicBezTo>
                  <a:close/>
                  <a:moveTo>
                    <a:pt x="56" y="48"/>
                  </a:moveTo>
                  <a:cubicBezTo>
                    <a:pt x="57" y="48"/>
                    <a:pt x="57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8" y="48"/>
                    <a:pt x="56" y="50"/>
                    <a:pt x="56" y="50"/>
                  </a:cubicBezTo>
                  <a:cubicBezTo>
                    <a:pt x="56" y="50"/>
                    <a:pt x="56" y="49"/>
                    <a:pt x="56" y="48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Line 53"/>
            <p:cNvSpPr>
              <a:spLocks noChangeShapeType="1"/>
            </p:cNvSpPr>
            <p:nvPr/>
          </p:nvSpPr>
          <p:spPr bwMode="auto">
            <a:xfrm>
              <a:off x="5599113" y="1152525"/>
              <a:ext cx="1651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Line 54"/>
            <p:cNvSpPr>
              <a:spLocks noChangeShapeType="1"/>
            </p:cNvSpPr>
            <p:nvPr/>
          </p:nvSpPr>
          <p:spPr bwMode="auto">
            <a:xfrm flipV="1">
              <a:off x="5764213" y="1152525"/>
              <a:ext cx="0" cy="1555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Line 55"/>
            <p:cNvSpPr>
              <a:spLocks noChangeShapeType="1"/>
            </p:cNvSpPr>
            <p:nvPr/>
          </p:nvSpPr>
          <p:spPr bwMode="auto">
            <a:xfrm>
              <a:off x="5676900" y="1308100"/>
              <a:ext cx="762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Line 56"/>
            <p:cNvSpPr>
              <a:spLocks noChangeShapeType="1"/>
            </p:cNvSpPr>
            <p:nvPr/>
          </p:nvSpPr>
          <p:spPr bwMode="auto">
            <a:xfrm>
              <a:off x="5395913" y="1308100"/>
              <a:ext cx="131763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7"/>
            <p:cNvSpPr>
              <a:spLocks noEditPoints="1"/>
            </p:cNvSpPr>
            <p:nvPr/>
          </p:nvSpPr>
          <p:spPr bwMode="auto">
            <a:xfrm>
              <a:off x="4949825" y="1065213"/>
              <a:ext cx="407988" cy="403225"/>
            </a:xfrm>
            <a:custGeom>
              <a:avLst/>
              <a:gdLst>
                <a:gd name="T0" fmla="*/ 29 w 108"/>
                <a:gd name="T1" fmla="*/ 64 h 106"/>
                <a:gd name="T2" fmla="*/ 47 w 108"/>
                <a:gd name="T3" fmla="*/ 3 h 106"/>
                <a:gd name="T4" fmla="*/ 89 w 108"/>
                <a:gd name="T5" fmla="*/ 56 h 106"/>
                <a:gd name="T6" fmla="*/ 29 w 108"/>
                <a:gd name="T7" fmla="*/ 46 h 106"/>
                <a:gd name="T8" fmla="*/ 48 w 108"/>
                <a:gd name="T9" fmla="*/ 51 h 106"/>
                <a:gd name="T10" fmla="*/ 47 w 108"/>
                <a:gd name="T11" fmla="*/ 52 h 106"/>
                <a:gd name="T12" fmla="*/ 34 w 108"/>
                <a:gd name="T13" fmla="*/ 55 h 106"/>
                <a:gd name="T14" fmla="*/ 46 w 108"/>
                <a:gd name="T15" fmla="*/ 53 h 106"/>
                <a:gd name="T16" fmla="*/ 47 w 108"/>
                <a:gd name="T17" fmla="*/ 57 h 106"/>
                <a:gd name="T18" fmla="*/ 39 w 108"/>
                <a:gd name="T19" fmla="*/ 65 h 106"/>
                <a:gd name="T20" fmla="*/ 48 w 108"/>
                <a:gd name="T21" fmla="*/ 58 h 106"/>
                <a:gd name="T22" fmla="*/ 48 w 108"/>
                <a:gd name="T23" fmla="*/ 62 h 106"/>
                <a:gd name="T24" fmla="*/ 43 w 108"/>
                <a:gd name="T25" fmla="*/ 76 h 106"/>
                <a:gd name="T26" fmla="*/ 45 w 108"/>
                <a:gd name="T27" fmla="*/ 72 h 106"/>
                <a:gd name="T28" fmla="*/ 53 w 108"/>
                <a:gd name="T29" fmla="*/ 59 h 106"/>
                <a:gd name="T30" fmla="*/ 56 w 108"/>
                <a:gd name="T31" fmla="*/ 69 h 106"/>
                <a:gd name="T32" fmla="*/ 58 w 108"/>
                <a:gd name="T33" fmla="*/ 71 h 106"/>
                <a:gd name="T34" fmla="*/ 56 w 108"/>
                <a:gd name="T35" fmla="*/ 60 h 106"/>
                <a:gd name="T36" fmla="*/ 58 w 108"/>
                <a:gd name="T37" fmla="*/ 60 h 106"/>
                <a:gd name="T38" fmla="*/ 60 w 108"/>
                <a:gd name="T39" fmla="*/ 64 h 106"/>
                <a:gd name="T40" fmla="*/ 66 w 108"/>
                <a:gd name="T41" fmla="*/ 75 h 106"/>
                <a:gd name="T42" fmla="*/ 62 w 108"/>
                <a:gd name="T43" fmla="*/ 64 h 106"/>
                <a:gd name="T44" fmla="*/ 62 w 108"/>
                <a:gd name="T45" fmla="*/ 60 h 106"/>
                <a:gd name="T46" fmla="*/ 72 w 108"/>
                <a:gd name="T47" fmla="*/ 68 h 106"/>
                <a:gd name="T48" fmla="*/ 64 w 108"/>
                <a:gd name="T49" fmla="*/ 59 h 106"/>
                <a:gd name="T50" fmla="*/ 73 w 108"/>
                <a:gd name="T51" fmla="*/ 60 h 106"/>
                <a:gd name="T52" fmla="*/ 76 w 108"/>
                <a:gd name="T53" fmla="*/ 56 h 106"/>
                <a:gd name="T54" fmla="*/ 64 w 108"/>
                <a:gd name="T55" fmla="*/ 55 h 106"/>
                <a:gd name="T56" fmla="*/ 63 w 108"/>
                <a:gd name="T57" fmla="*/ 52 h 106"/>
                <a:gd name="T58" fmla="*/ 72 w 108"/>
                <a:gd name="T59" fmla="*/ 52 h 106"/>
                <a:gd name="T60" fmla="*/ 73 w 108"/>
                <a:gd name="T61" fmla="*/ 48 h 106"/>
                <a:gd name="T62" fmla="*/ 63 w 108"/>
                <a:gd name="T63" fmla="*/ 51 h 106"/>
                <a:gd name="T64" fmla="*/ 77 w 108"/>
                <a:gd name="T65" fmla="*/ 41 h 106"/>
                <a:gd name="T66" fmla="*/ 78 w 108"/>
                <a:gd name="T67" fmla="*/ 38 h 106"/>
                <a:gd name="T68" fmla="*/ 64 w 108"/>
                <a:gd name="T69" fmla="*/ 48 h 106"/>
                <a:gd name="T70" fmla="*/ 64 w 108"/>
                <a:gd name="T71" fmla="*/ 45 h 106"/>
                <a:gd name="T72" fmla="*/ 71 w 108"/>
                <a:gd name="T73" fmla="*/ 37 h 106"/>
                <a:gd name="T74" fmla="*/ 68 w 108"/>
                <a:gd name="T75" fmla="*/ 37 h 106"/>
                <a:gd name="T76" fmla="*/ 63 w 108"/>
                <a:gd name="T77" fmla="*/ 42 h 106"/>
                <a:gd name="T78" fmla="*/ 58 w 108"/>
                <a:gd name="T79" fmla="*/ 44 h 106"/>
                <a:gd name="T80" fmla="*/ 62 w 108"/>
                <a:gd name="T81" fmla="*/ 32 h 106"/>
                <a:gd name="T82" fmla="*/ 58 w 108"/>
                <a:gd name="T83" fmla="*/ 40 h 106"/>
                <a:gd name="T84" fmla="*/ 52 w 108"/>
                <a:gd name="T85" fmla="*/ 28 h 106"/>
                <a:gd name="T86" fmla="*/ 48 w 108"/>
                <a:gd name="T87" fmla="*/ 27 h 106"/>
                <a:gd name="T88" fmla="*/ 54 w 108"/>
                <a:gd name="T89" fmla="*/ 40 h 106"/>
                <a:gd name="T90" fmla="*/ 49 w 108"/>
                <a:gd name="T91" fmla="*/ 36 h 106"/>
                <a:gd name="T92" fmla="*/ 46 w 108"/>
                <a:gd name="T93" fmla="*/ 35 h 106"/>
                <a:gd name="T94" fmla="*/ 47 w 108"/>
                <a:gd name="T95" fmla="*/ 43 h 106"/>
                <a:gd name="T96" fmla="*/ 38 w 108"/>
                <a:gd name="T97" fmla="*/ 36 h 106"/>
                <a:gd name="T98" fmla="*/ 47 w 108"/>
                <a:gd name="T99" fmla="*/ 44 h 106"/>
                <a:gd name="T100" fmla="*/ 48 w 108"/>
                <a:gd name="T101" fmla="*/ 47 h 106"/>
                <a:gd name="T102" fmla="*/ 40 w 108"/>
                <a:gd name="T103" fmla="*/ 46 h 106"/>
                <a:gd name="T104" fmla="*/ 47 w 108"/>
                <a:gd name="T105" fmla="*/ 48 h 106"/>
                <a:gd name="T106" fmla="*/ 33 w 108"/>
                <a:gd name="T107" fmla="*/ 47 h 106"/>
                <a:gd name="T108" fmla="*/ 49 w 108"/>
                <a:gd name="T109" fmla="*/ 56 h 106"/>
                <a:gd name="T110" fmla="*/ 50 w 108"/>
                <a:gd name="T111" fmla="*/ 5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8" h="106">
                  <a:moveTo>
                    <a:pt x="62" y="89"/>
                  </a:moveTo>
                  <a:cubicBezTo>
                    <a:pt x="59" y="100"/>
                    <a:pt x="50" y="106"/>
                    <a:pt x="34" y="99"/>
                  </a:cubicBezTo>
                  <a:cubicBezTo>
                    <a:pt x="15" y="91"/>
                    <a:pt x="19" y="75"/>
                    <a:pt x="29" y="64"/>
                  </a:cubicBezTo>
                  <a:cubicBezTo>
                    <a:pt x="14" y="64"/>
                    <a:pt x="0" y="56"/>
                    <a:pt x="7" y="36"/>
                  </a:cubicBezTo>
                  <a:cubicBezTo>
                    <a:pt x="12" y="23"/>
                    <a:pt x="20" y="19"/>
                    <a:pt x="28" y="21"/>
                  </a:cubicBezTo>
                  <a:cubicBezTo>
                    <a:pt x="28" y="12"/>
                    <a:pt x="33" y="5"/>
                    <a:pt x="47" y="3"/>
                  </a:cubicBezTo>
                  <a:cubicBezTo>
                    <a:pt x="62" y="0"/>
                    <a:pt x="69" y="7"/>
                    <a:pt x="71" y="16"/>
                  </a:cubicBezTo>
                  <a:cubicBezTo>
                    <a:pt x="79" y="12"/>
                    <a:pt x="89" y="12"/>
                    <a:pt x="97" y="25"/>
                  </a:cubicBezTo>
                  <a:cubicBezTo>
                    <a:pt x="108" y="40"/>
                    <a:pt x="100" y="51"/>
                    <a:pt x="89" y="56"/>
                  </a:cubicBezTo>
                  <a:cubicBezTo>
                    <a:pt x="99" y="63"/>
                    <a:pt x="105" y="74"/>
                    <a:pt x="92" y="88"/>
                  </a:cubicBezTo>
                  <a:cubicBezTo>
                    <a:pt x="80" y="100"/>
                    <a:pt x="70" y="97"/>
                    <a:pt x="62" y="89"/>
                  </a:cubicBezTo>
                  <a:close/>
                  <a:moveTo>
                    <a:pt x="29" y="46"/>
                  </a:moveTo>
                  <a:cubicBezTo>
                    <a:pt x="28" y="47"/>
                    <a:pt x="29" y="49"/>
                    <a:pt x="30" y="49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9" y="52"/>
                    <a:pt x="44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7" y="52"/>
                    <a:pt x="47" y="52"/>
                  </a:cubicBezTo>
                  <a:cubicBezTo>
                    <a:pt x="44" y="52"/>
                    <a:pt x="41" y="53"/>
                    <a:pt x="38" y="54"/>
                  </a:cubicBezTo>
                  <a:cubicBezTo>
                    <a:pt x="38" y="53"/>
                    <a:pt x="37" y="53"/>
                    <a:pt x="36" y="53"/>
                  </a:cubicBezTo>
                  <a:cubicBezTo>
                    <a:pt x="35" y="53"/>
                    <a:pt x="34" y="54"/>
                    <a:pt x="34" y="55"/>
                  </a:cubicBezTo>
                  <a:cubicBezTo>
                    <a:pt x="34" y="57"/>
                    <a:pt x="36" y="57"/>
                    <a:pt x="37" y="57"/>
                  </a:cubicBezTo>
                  <a:cubicBezTo>
                    <a:pt x="38" y="57"/>
                    <a:pt x="39" y="56"/>
                    <a:pt x="39" y="55"/>
                  </a:cubicBezTo>
                  <a:cubicBezTo>
                    <a:pt x="41" y="55"/>
                    <a:pt x="44" y="54"/>
                    <a:pt x="46" y="53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5"/>
                    <a:pt x="47" y="55"/>
                    <a:pt x="48" y="54"/>
                  </a:cubicBezTo>
                  <a:cubicBezTo>
                    <a:pt x="47" y="55"/>
                    <a:pt x="47" y="56"/>
                    <a:pt x="47" y="57"/>
                  </a:cubicBezTo>
                  <a:cubicBezTo>
                    <a:pt x="47" y="59"/>
                    <a:pt x="46" y="60"/>
                    <a:pt x="43" y="62"/>
                  </a:cubicBezTo>
                  <a:cubicBezTo>
                    <a:pt x="42" y="61"/>
                    <a:pt x="40" y="61"/>
                    <a:pt x="39" y="62"/>
                  </a:cubicBezTo>
                  <a:cubicBezTo>
                    <a:pt x="38" y="63"/>
                    <a:pt x="38" y="64"/>
                    <a:pt x="39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43" y="65"/>
                    <a:pt x="43" y="65"/>
                    <a:pt x="43" y="64"/>
                  </a:cubicBezTo>
                  <a:cubicBezTo>
                    <a:pt x="48" y="62"/>
                    <a:pt x="48" y="60"/>
                    <a:pt x="48" y="58"/>
                  </a:cubicBezTo>
                  <a:cubicBezTo>
                    <a:pt x="49" y="59"/>
                    <a:pt x="49" y="58"/>
                    <a:pt x="50" y="59"/>
                  </a:cubicBezTo>
                  <a:cubicBezTo>
                    <a:pt x="50" y="59"/>
                    <a:pt x="50" y="59"/>
                    <a:pt x="50" y="60"/>
                  </a:cubicBezTo>
                  <a:cubicBezTo>
                    <a:pt x="49" y="61"/>
                    <a:pt x="48" y="62"/>
                    <a:pt x="48" y="62"/>
                  </a:cubicBezTo>
                  <a:cubicBezTo>
                    <a:pt x="44" y="66"/>
                    <a:pt x="42" y="68"/>
                    <a:pt x="43" y="72"/>
                  </a:cubicBezTo>
                  <a:cubicBezTo>
                    <a:pt x="43" y="72"/>
                    <a:pt x="42" y="72"/>
                    <a:pt x="42" y="73"/>
                  </a:cubicBezTo>
                  <a:cubicBezTo>
                    <a:pt x="41" y="74"/>
                    <a:pt x="42" y="75"/>
                    <a:pt x="43" y="76"/>
                  </a:cubicBezTo>
                  <a:cubicBezTo>
                    <a:pt x="44" y="77"/>
                    <a:pt x="46" y="76"/>
                    <a:pt x="46" y="75"/>
                  </a:cubicBezTo>
                  <a:cubicBezTo>
                    <a:pt x="47" y="74"/>
                    <a:pt x="47" y="73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4" y="68"/>
                    <a:pt x="46" y="67"/>
                    <a:pt x="49" y="64"/>
                  </a:cubicBezTo>
                  <a:cubicBezTo>
                    <a:pt x="49" y="63"/>
                    <a:pt x="49" y="63"/>
                    <a:pt x="50" y="62"/>
                  </a:cubicBezTo>
                  <a:cubicBezTo>
                    <a:pt x="51" y="63"/>
                    <a:pt x="52" y="59"/>
                    <a:pt x="53" y="59"/>
                  </a:cubicBezTo>
                  <a:cubicBezTo>
                    <a:pt x="54" y="59"/>
                    <a:pt x="54" y="61"/>
                    <a:pt x="54" y="61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6" y="63"/>
                    <a:pt x="57" y="64"/>
                    <a:pt x="56" y="69"/>
                  </a:cubicBezTo>
                  <a:cubicBezTo>
                    <a:pt x="55" y="68"/>
                    <a:pt x="54" y="69"/>
                    <a:pt x="53" y="71"/>
                  </a:cubicBezTo>
                  <a:cubicBezTo>
                    <a:pt x="53" y="72"/>
                    <a:pt x="54" y="73"/>
                    <a:pt x="56" y="73"/>
                  </a:cubicBezTo>
                  <a:cubicBezTo>
                    <a:pt x="57" y="74"/>
                    <a:pt x="58" y="73"/>
                    <a:pt x="58" y="71"/>
                  </a:cubicBezTo>
                  <a:cubicBezTo>
                    <a:pt x="58" y="71"/>
                    <a:pt x="58" y="70"/>
                    <a:pt x="58" y="69"/>
                  </a:cubicBezTo>
                  <a:cubicBezTo>
                    <a:pt x="59" y="64"/>
                    <a:pt x="58" y="63"/>
                    <a:pt x="57" y="61"/>
                  </a:cubicBezTo>
                  <a:cubicBezTo>
                    <a:pt x="56" y="61"/>
                    <a:pt x="56" y="60"/>
                    <a:pt x="56" y="60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6" y="60"/>
                    <a:pt x="57" y="61"/>
                    <a:pt x="57" y="59"/>
                  </a:cubicBezTo>
                  <a:cubicBezTo>
                    <a:pt x="57" y="60"/>
                    <a:pt x="58" y="60"/>
                    <a:pt x="58" y="60"/>
                  </a:cubicBezTo>
                  <a:cubicBezTo>
                    <a:pt x="59" y="60"/>
                    <a:pt x="58" y="59"/>
                    <a:pt x="59" y="59"/>
                  </a:cubicBezTo>
                  <a:cubicBezTo>
                    <a:pt x="59" y="59"/>
                    <a:pt x="59" y="59"/>
                    <a:pt x="60" y="59"/>
                  </a:cubicBezTo>
                  <a:cubicBezTo>
                    <a:pt x="61" y="61"/>
                    <a:pt x="61" y="63"/>
                    <a:pt x="60" y="64"/>
                  </a:cubicBezTo>
                  <a:cubicBezTo>
                    <a:pt x="60" y="66"/>
                    <a:pt x="59" y="68"/>
                    <a:pt x="63" y="73"/>
                  </a:cubicBezTo>
                  <a:cubicBezTo>
                    <a:pt x="62" y="73"/>
                    <a:pt x="63" y="74"/>
                    <a:pt x="63" y="75"/>
                  </a:cubicBezTo>
                  <a:cubicBezTo>
                    <a:pt x="64" y="76"/>
                    <a:pt x="65" y="76"/>
                    <a:pt x="66" y="75"/>
                  </a:cubicBezTo>
                  <a:cubicBezTo>
                    <a:pt x="67" y="75"/>
                    <a:pt x="68" y="73"/>
                    <a:pt x="67" y="72"/>
                  </a:cubicBezTo>
                  <a:cubicBezTo>
                    <a:pt x="66" y="71"/>
                    <a:pt x="65" y="71"/>
                    <a:pt x="64" y="71"/>
                  </a:cubicBezTo>
                  <a:cubicBezTo>
                    <a:pt x="61" y="68"/>
                    <a:pt x="62" y="66"/>
                    <a:pt x="62" y="64"/>
                  </a:cubicBezTo>
                  <a:cubicBezTo>
                    <a:pt x="62" y="63"/>
                    <a:pt x="62" y="62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3" y="61"/>
                    <a:pt x="63" y="60"/>
                    <a:pt x="62" y="60"/>
                  </a:cubicBezTo>
                  <a:cubicBezTo>
                    <a:pt x="64" y="62"/>
                    <a:pt x="67" y="64"/>
                    <a:pt x="68" y="66"/>
                  </a:cubicBezTo>
                  <a:cubicBezTo>
                    <a:pt x="68" y="66"/>
                    <a:pt x="68" y="67"/>
                    <a:pt x="69" y="68"/>
                  </a:cubicBezTo>
                  <a:cubicBezTo>
                    <a:pt x="70" y="69"/>
                    <a:pt x="71" y="69"/>
                    <a:pt x="72" y="68"/>
                  </a:cubicBezTo>
                  <a:cubicBezTo>
                    <a:pt x="73" y="67"/>
                    <a:pt x="73" y="66"/>
                    <a:pt x="72" y="65"/>
                  </a:cubicBezTo>
                  <a:cubicBezTo>
                    <a:pt x="72" y="64"/>
                    <a:pt x="71" y="64"/>
                    <a:pt x="70" y="64"/>
                  </a:cubicBezTo>
                  <a:cubicBezTo>
                    <a:pt x="68" y="63"/>
                    <a:pt x="66" y="61"/>
                    <a:pt x="64" y="59"/>
                  </a:cubicBezTo>
                  <a:cubicBezTo>
                    <a:pt x="63" y="58"/>
                    <a:pt x="62" y="57"/>
                    <a:pt x="61" y="56"/>
                  </a:cubicBezTo>
                  <a:cubicBezTo>
                    <a:pt x="62" y="56"/>
                    <a:pt x="63" y="57"/>
                    <a:pt x="63" y="56"/>
                  </a:cubicBezTo>
                  <a:cubicBezTo>
                    <a:pt x="67" y="59"/>
                    <a:pt x="69" y="61"/>
                    <a:pt x="73" y="60"/>
                  </a:cubicBezTo>
                  <a:cubicBezTo>
                    <a:pt x="73" y="60"/>
                    <a:pt x="73" y="60"/>
                    <a:pt x="74" y="60"/>
                  </a:cubicBezTo>
                  <a:cubicBezTo>
                    <a:pt x="75" y="61"/>
                    <a:pt x="76" y="61"/>
                    <a:pt x="77" y="59"/>
                  </a:cubicBezTo>
                  <a:cubicBezTo>
                    <a:pt x="77" y="58"/>
                    <a:pt x="77" y="57"/>
                    <a:pt x="76" y="56"/>
                  </a:cubicBezTo>
                  <a:cubicBezTo>
                    <a:pt x="75" y="56"/>
                    <a:pt x="73" y="56"/>
                    <a:pt x="72" y="57"/>
                  </a:cubicBezTo>
                  <a:cubicBezTo>
                    <a:pt x="72" y="57"/>
                    <a:pt x="72" y="58"/>
                    <a:pt x="72" y="58"/>
                  </a:cubicBezTo>
                  <a:cubicBezTo>
                    <a:pt x="69" y="59"/>
                    <a:pt x="67" y="57"/>
                    <a:pt x="64" y="55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4" y="54"/>
                    <a:pt x="64" y="54"/>
                    <a:pt x="63" y="53"/>
                  </a:cubicBezTo>
                  <a:cubicBezTo>
                    <a:pt x="63" y="53"/>
                    <a:pt x="63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3"/>
                    <a:pt x="64" y="53"/>
                    <a:pt x="64" y="53"/>
                  </a:cubicBezTo>
                  <a:cubicBezTo>
                    <a:pt x="66" y="54"/>
                    <a:pt x="68" y="55"/>
                    <a:pt x="72" y="52"/>
                  </a:cubicBezTo>
                  <a:cubicBezTo>
                    <a:pt x="73" y="52"/>
                    <a:pt x="74" y="53"/>
                    <a:pt x="75" y="52"/>
                  </a:cubicBezTo>
                  <a:cubicBezTo>
                    <a:pt x="76" y="52"/>
                    <a:pt x="76" y="50"/>
                    <a:pt x="76" y="49"/>
                  </a:cubicBezTo>
                  <a:cubicBezTo>
                    <a:pt x="75" y="48"/>
                    <a:pt x="74" y="47"/>
                    <a:pt x="73" y="48"/>
                  </a:cubicBezTo>
                  <a:cubicBezTo>
                    <a:pt x="72" y="48"/>
                    <a:pt x="71" y="50"/>
                    <a:pt x="71" y="51"/>
                  </a:cubicBezTo>
                  <a:cubicBezTo>
                    <a:pt x="68" y="53"/>
                    <a:pt x="66" y="52"/>
                    <a:pt x="65" y="52"/>
                  </a:cubicBezTo>
                  <a:cubicBezTo>
                    <a:pt x="64" y="51"/>
                    <a:pt x="64" y="51"/>
                    <a:pt x="63" y="51"/>
                  </a:cubicBezTo>
                  <a:cubicBezTo>
                    <a:pt x="63" y="51"/>
                    <a:pt x="62" y="50"/>
                    <a:pt x="63" y="50"/>
                  </a:cubicBezTo>
                  <a:cubicBezTo>
                    <a:pt x="69" y="50"/>
                    <a:pt x="70" y="48"/>
                    <a:pt x="71" y="46"/>
                  </a:cubicBezTo>
                  <a:cubicBezTo>
                    <a:pt x="72" y="44"/>
                    <a:pt x="73" y="42"/>
                    <a:pt x="77" y="41"/>
                  </a:cubicBezTo>
                  <a:cubicBezTo>
                    <a:pt x="78" y="42"/>
                    <a:pt x="79" y="43"/>
                    <a:pt x="80" y="42"/>
                  </a:cubicBezTo>
                  <a:cubicBezTo>
                    <a:pt x="81" y="42"/>
                    <a:pt x="82" y="41"/>
                    <a:pt x="82" y="39"/>
                  </a:cubicBezTo>
                  <a:cubicBezTo>
                    <a:pt x="81" y="38"/>
                    <a:pt x="80" y="37"/>
                    <a:pt x="78" y="38"/>
                  </a:cubicBezTo>
                  <a:cubicBezTo>
                    <a:pt x="78" y="38"/>
                    <a:pt x="77" y="39"/>
                    <a:pt x="77" y="40"/>
                  </a:cubicBezTo>
                  <a:cubicBezTo>
                    <a:pt x="72" y="41"/>
                    <a:pt x="71" y="43"/>
                    <a:pt x="70" y="45"/>
                  </a:cubicBezTo>
                  <a:cubicBezTo>
                    <a:pt x="69" y="46"/>
                    <a:pt x="68" y="48"/>
                    <a:pt x="64" y="48"/>
                  </a:cubicBezTo>
                  <a:cubicBezTo>
                    <a:pt x="64" y="48"/>
                    <a:pt x="63" y="48"/>
                    <a:pt x="63" y="48"/>
                  </a:cubicBezTo>
                  <a:cubicBezTo>
                    <a:pt x="63" y="47"/>
                    <a:pt x="65" y="47"/>
                    <a:pt x="65" y="46"/>
                  </a:cubicBezTo>
                  <a:cubicBezTo>
                    <a:pt x="65" y="45"/>
                    <a:pt x="64" y="45"/>
                    <a:pt x="64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6" y="43"/>
                    <a:pt x="68" y="40"/>
                    <a:pt x="69" y="38"/>
                  </a:cubicBezTo>
                  <a:cubicBezTo>
                    <a:pt x="70" y="38"/>
                    <a:pt x="71" y="38"/>
                    <a:pt x="71" y="37"/>
                  </a:cubicBezTo>
                  <a:cubicBezTo>
                    <a:pt x="72" y="37"/>
                    <a:pt x="72" y="35"/>
                    <a:pt x="71" y="34"/>
                  </a:cubicBezTo>
                  <a:cubicBezTo>
                    <a:pt x="70" y="33"/>
                    <a:pt x="69" y="33"/>
                    <a:pt x="68" y="34"/>
                  </a:cubicBezTo>
                  <a:cubicBezTo>
                    <a:pt x="67" y="35"/>
                    <a:pt x="67" y="36"/>
                    <a:pt x="68" y="37"/>
                  </a:cubicBezTo>
                  <a:cubicBezTo>
                    <a:pt x="67" y="39"/>
                    <a:pt x="65" y="42"/>
                    <a:pt x="63" y="44"/>
                  </a:cubicBezTo>
                  <a:cubicBezTo>
                    <a:pt x="63" y="44"/>
                    <a:pt x="62" y="44"/>
                    <a:pt x="62" y="45"/>
                  </a:cubicBezTo>
                  <a:cubicBezTo>
                    <a:pt x="62" y="44"/>
                    <a:pt x="63" y="42"/>
                    <a:pt x="63" y="42"/>
                  </a:cubicBezTo>
                  <a:cubicBezTo>
                    <a:pt x="62" y="41"/>
                    <a:pt x="60" y="44"/>
                    <a:pt x="60" y="44"/>
                  </a:cubicBezTo>
                  <a:cubicBezTo>
                    <a:pt x="60" y="44"/>
                    <a:pt x="60" y="42"/>
                    <a:pt x="59" y="43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8" y="42"/>
                    <a:pt x="59" y="39"/>
                    <a:pt x="61" y="37"/>
                  </a:cubicBezTo>
                  <a:cubicBezTo>
                    <a:pt x="62" y="37"/>
                    <a:pt x="63" y="36"/>
                    <a:pt x="64" y="35"/>
                  </a:cubicBezTo>
                  <a:cubicBezTo>
                    <a:pt x="64" y="34"/>
                    <a:pt x="63" y="32"/>
                    <a:pt x="62" y="32"/>
                  </a:cubicBezTo>
                  <a:cubicBezTo>
                    <a:pt x="61" y="32"/>
                    <a:pt x="60" y="32"/>
                    <a:pt x="59" y="34"/>
                  </a:cubicBezTo>
                  <a:cubicBezTo>
                    <a:pt x="59" y="34"/>
                    <a:pt x="59" y="35"/>
                    <a:pt x="59" y="36"/>
                  </a:cubicBezTo>
                  <a:cubicBezTo>
                    <a:pt x="59" y="37"/>
                    <a:pt x="58" y="38"/>
                    <a:pt x="58" y="40"/>
                  </a:cubicBezTo>
                  <a:cubicBezTo>
                    <a:pt x="57" y="40"/>
                    <a:pt x="56" y="41"/>
                    <a:pt x="56" y="42"/>
                  </a:cubicBezTo>
                  <a:cubicBezTo>
                    <a:pt x="56" y="41"/>
                    <a:pt x="55" y="40"/>
                    <a:pt x="55" y="39"/>
                  </a:cubicBezTo>
                  <a:cubicBezTo>
                    <a:pt x="54" y="35"/>
                    <a:pt x="53" y="31"/>
                    <a:pt x="52" y="28"/>
                  </a:cubicBezTo>
                  <a:cubicBezTo>
                    <a:pt x="53" y="28"/>
                    <a:pt x="53" y="27"/>
                    <a:pt x="53" y="26"/>
                  </a:cubicBezTo>
                  <a:cubicBezTo>
                    <a:pt x="53" y="25"/>
                    <a:pt x="51" y="24"/>
                    <a:pt x="50" y="24"/>
                  </a:cubicBezTo>
                  <a:cubicBezTo>
                    <a:pt x="49" y="24"/>
                    <a:pt x="48" y="25"/>
                    <a:pt x="48" y="27"/>
                  </a:cubicBezTo>
                  <a:cubicBezTo>
                    <a:pt x="48" y="28"/>
                    <a:pt x="49" y="29"/>
                    <a:pt x="50" y="29"/>
                  </a:cubicBezTo>
                  <a:cubicBezTo>
                    <a:pt x="52" y="31"/>
                    <a:pt x="53" y="35"/>
                    <a:pt x="53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3" y="40"/>
                    <a:pt x="53" y="40"/>
                  </a:cubicBezTo>
                  <a:cubicBezTo>
                    <a:pt x="52" y="40"/>
                    <a:pt x="53" y="43"/>
                    <a:pt x="52" y="44"/>
                  </a:cubicBezTo>
                  <a:cubicBezTo>
                    <a:pt x="51" y="42"/>
                    <a:pt x="50" y="39"/>
                    <a:pt x="49" y="36"/>
                  </a:cubicBezTo>
                  <a:cubicBezTo>
                    <a:pt x="50" y="36"/>
                    <a:pt x="51" y="34"/>
                    <a:pt x="50" y="33"/>
                  </a:cubicBezTo>
                  <a:cubicBezTo>
                    <a:pt x="50" y="32"/>
                    <a:pt x="48" y="32"/>
                    <a:pt x="47" y="32"/>
                  </a:cubicBezTo>
                  <a:cubicBezTo>
                    <a:pt x="46" y="33"/>
                    <a:pt x="45" y="34"/>
                    <a:pt x="46" y="35"/>
                  </a:cubicBezTo>
                  <a:cubicBezTo>
                    <a:pt x="46" y="36"/>
                    <a:pt x="47" y="37"/>
                    <a:pt x="48" y="37"/>
                  </a:cubicBezTo>
                  <a:cubicBezTo>
                    <a:pt x="48" y="39"/>
                    <a:pt x="49" y="41"/>
                    <a:pt x="50" y="43"/>
                  </a:cubicBezTo>
                  <a:cubicBezTo>
                    <a:pt x="49" y="43"/>
                    <a:pt x="48" y="43"/>
                    <a:pt x="47" y="43"/>
                  </a:cubicBezTo>
                  <a:cubicBezTo>
                    <a:pt x="46" y="43"/>
                    <a:pt x="44" y="43"/>
                    <a:pt x="41" y="39"/>
                  </a:cubicBezTo>
                  <a:cubicBezTo>
                    <a:pt x="42" y="38"/>
                    <a:pt x="42" y="37"/>
                    <a:pt x="41" y="36"/>
                  </a:cubicBezTo>
                  <a:cubicBezTo>
                    <a:pt x="40" y="35"/>
                    <a:pt x="39" y="35"/>
                    <a:pt x="38" y="36"/>
                  </a:cubicBezTo>
                  <a:cubicBezTo>
                    <a:pt x="37" y="37"/>
                    <a:pt x="37" y="38"/>
                    <a:pt x="38" y="39"/>
                  </a:cubicBezTo>
                  <a:cubicBezTo>
                    <a:pt x="38" y="40"/>
                    <a:pt x="39" y="40"/>
                    <a:pt x="40" y="40"/>
                  </a:cubicBezTo>
                  <a:cubicBezTo>
                    <a:pt x="43" y="44"/>
                    <a:pt x="45" y="44"/>
                    <a:pt x="47" y="44"/>
                  </a:cubicBezTo>
                  <a:cubicBezTo>
                    <a:pt x="48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6"/>
                  </a:cubicBezTo>
                  <a:cubicBezTo>
                    <a:pt x="48" y="46"/>
                    <a:pt x="48" y="46"/>
                    <a:pt x="48" y="47"/>
                  </a:cubicBezTo>
                  <a:cubicBezTo>
                    <a:pt x="47" y="46"/>
                    <a:pt x="46" y="46"/>
                    <a:pt x="44" y="46"/>
                  </a:cubicBezTo>
                  <a:cubicBezTo>
                    <a:pt x="44" y="45"/>
                    <a:pt x="43" y="44"/>
                    <a:pt x="43" y="44"/>
                  </a:cubicBezTo>
                  <a:cubicBezTo>
                    <a:pt x="41" y="44"/>
                    <a:pt x="40" y="44"/>
                    <a:pt x="40" y="46"/>
                  </a:cubicBezTo>
                  <a:cubicBezTo>
                    <a:pt x="39" y="47"/>
                    <a:pt x="40" y="48"/>
                    <a:pt x="41" y="49"/>
                  </a:cubicBezTo>
                  <a:cubicBezTo>
                    <a:pt x="42" y="49"/>
                    <a:pt x="44" y="49"/>
                    <a:pt x="44" y="47"/>
                  </a:cubicBezTo>
                  <a:cubicBezTo>
                    <a:pt x="45" y="47"/>
                    <a:pt x="46" y="48"/>
                    <a:pt x="47" y="48"/>
                  </a:cubicBezTo>
                  <a:cubicBezTo>
                    <a:pt x="47" y="49"/>
                    <a:pt x="48" y="48"/>
                    <a:pt x="47" y="49"/>
                  </a:cubicBezTo>
                  <a:cubicBezTo>
                    <a:pt x="47" y="49"/>
                    <a:pt x="47" y="50"/>
                    <a:pt x="47" y="50"/>
                  </a:cubicBezTo>
                  <a:cubicBezTo>
                    <a:pt x="44" y="50"/>
                    <a:pt x="39" y="50"/>
                    <a:pt x="33" y="47"/>
                  </a:cubicBezTo>
                  <a:cubicBezTo>
                    <a:pt x="34" y="46"/>
                    <a:pt x="33" y="45"/>
                    <a:pt x="31" y="44"/>
                  </a:cubicBezTo>
                  <a:cubicBezTo>
                    <a:pt x="30" y="44"/>
                    <a:pt x="29" y="45"/>
                    <a:pt x="29" y="46"/>
                  </a:cubicBezTo>
                  <a:close/>
                  <a:moveTo>
                    <a:pt x="49" y="56"/>
                  </a:moveTo>
                  <a:cubicBezTo>
                    <a:pt x="48" y="56"/>
                    <a:pt x="48" y="57"/>
                    <a:pt x="48" y="58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9" y="57"/>
                    <a:pt x="50" y="56"/>
                    <a:pt x="50" y="56"/>
                  </a:cubicBezTo>
                  <a:cubicBezTo>
                    <a:pt x="50" y="55"/>
                    <a:pt x="49" y="56"/>
                    <a:pt x="49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Line 58"/>
            <p:cNvSpPr>
              <a:spLocks noChangeShapeType="1"/>
            </p:cNvSpPr>
            <p:nvPr/>
          </p:nvSpPr>
          <p:spPr bwMode="auto">
            <a:xfrm>
              <a:off x="4830763" y="1308100"/>
              <a:ext cx="968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Line 59"/>
            <p:cNvSpPr>
              <a:spLocks noChangeShapeType="1"/>
            </p:cNvSpPr>
            <p:nvPr/>
          </p:nvSpPr>
          <p:spPr bwMode="auto">
            <a:xfrm flipV="1">
              <a:off x="4830763" y="1308100"/>
              <a:ext cx="0" cy="2698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Line 60"/>
            <p:cNvSpPr>
              <a:spLocks noChangeShapeType="1"/>
            </p:cNvSpPr>
            <p:nvPr/>
          </p:nvSpPr>
          <p:spPr bwMode="auto">
            <a:xfrm flipH="1">
              <a:off x="4830763" y="1577975"/>
              <a:ext cx="11176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Line 61"/>
            <p:cNvSpPr>
              <a:spLocks noChangeShapeType="1"/>
            </p:cNvSpPr>
            <p:nvPr/>
          </p:nvSpPr>
          <p:spPr bwMode="auto">
            <a:xfrm flipH="1">
              <a:off x="5599113" y="1798638"/>
              <a:ext cx="4397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Line 62"/>
            <p:cNvSpPr>
              <a:spLocks noChangeShapeType="1"/>
            </p:cNvSpPr>
            <p:nvPr/>
          </p:nvSpPr>
          <p:spPr bwMode="auto">
            <a:xfrm>
              <a:off x="5599113" y="1152525"/>
              <a:ext cx="0" cy="33813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Line 63"/>
            <p:cNvSpPr>
              <a:spLocks noChangeShapeType="1"/>
            </p:cNvSpPr>
            <p:nvPr/>
          </p:nvSpPr>
          <p:spPr bwMode="auto">
            <a:xfrm flipV="1">
              <a:off x="5599113" y="1654175"/>
              <a:ext cx="0" cy="144463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Line 64"/>
            <p:cNvSpPr>
              <a:spLocks noChangeShapeType="1"/>
            </p:cNvSpPr>
            <p:nvPr/>
          </p:nvSpPr>
          <p:spPr bwMode="auto">
            <a:xfrm>
              <a:off x="6038850" y="1339850"/>
              <a:ext cx="0" cy="45878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Line 65"/>
            <p:cNvSpPr>
              <a:spLocks noChangeShapeType="1"/>
            </p:cNvSpPr>
            <p:nvPr/>
          </p:nvSpPr>
          <p:spPr bwMode="auto">
            <a:xfrm flipH="1">
              <a:off x="6310313" y="1152525"/>
              <a:ext cx="16668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Line 66"/>
            <p:cNvSpPr>
              <a:spLocks noChangeShapeType="1"/>
            </p:cNvSpPr>
            <p:nvPr/>
          </p:nvSpPr>
          <p:spPr bwMode="auto">
            <a:xfrm flipV="1">
              <a:off x="6310313" y="1152525"/>
              <a:ext cx="0" cy="1555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Line 67"/>
            <p:cNvSpPr>
              <a:spLocks noChangeShapeType="1"/>
            </p:cNvSpPr>
            <p:nvPr/>
          </p:nvSpPr>
          <p:spPr bwMode="auto">
            <a:xfrm flipH="1">
              <a:off x="6321425" y="1308100"/>
              <a:ext cx="841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Line 68"/>
            <p:cNvSpPr>
              <a:spLocks noChangeShapeType="1"/>
            </p:cNvSpPr>
            <p:nvPr/>
          </p:nvSpPr>
          <p:spPr bwMode="auto">
            <a:xfrm flipH="1">
              <a:off x="6548438" y="1308100"/>
              <a:ext cx="131763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69"/>
            <p:cNvSpPr>
              <a:spLocks noEditPoints="1"/>
            </p:cNvSpPr>
            <p:nvPr/>
          </p:nvSpPr>
          <p:spPr bwMode="auto">
            <a:xfrm>
              <a:off x="6713538" y="1065213"/>
              <a:ext cx="406400" cy="403225"/>
            </a:xfrm>
            <a:custGeom>
              <a:avLst/>
              <a:gdLst>
                <a:gd name="T0" fmla="*/ 79 w 108"/>
                <a:gd name="T1" fmla="*/ 64 h 106"/>
                <a:gd name="T2" fmla="*/ 61 w 108"/>
                <a:gd name="T3" fmla="*/ 3 h 106"/>
                <a:gd name="T4" fmla="*/ 19 w 108"/>
                <a:gd name="T5" fmla="*/ 56 h 106"/>
                <a:gd name="T6" fmla="*/ 79 w 108"/>
                <a:gd name="T7" fmla="*/ 46 h 106"/>
                <a:gd name="T8" fmla="*/ 60 w 108"/>
                <a:gd name="T9" fmla="*/ 51 h 106"/>
                <a:gd name="T10" fmla="*/ 61 w 108"/>
                <a:gd name="T11" fmla="*/ 52 h 106"/>
                <a:gd name="T12" fmla="*/ 74 w 108"/>
                <a:gd name="T13" fmla="*/ 55 h 106"/>
                <a:gd name="T14" fmla="*/ 61 w 108"/>
                <a:gd name="T15" fmla="*/ 53 h 106"/>
                <a:gd name="T16" fmla="*/ 61 w 108"/>
                <a:gd name="T17" fmla="*/ 57 h 106"/>
                <a:gd name="T18" fmla="*/ 69 w 108"/>
                <a:gd name="T19" fmla="*/ 65 h 106"/>
                <a:gd name="T20" fmla="*/ 60 w 108"/>
                <a:gd name="T21" fmla="*/ 58 h 106"/>
                <a:gd name="T22" fmla="*/ 60 w 108"/>
                <a:gd name="T23" fmla="*/ 62 h 106"/>
                <a:gd name="T24" fmla="*/ 65 w 108"/>
                <a:gd name="T25" fmla="*/ 76 h 106"/>
                <a:gd name="T26" fmla="*/ 63 w 108"/>
                <a:gd name="T27" fmla="*/ 72 h 106"/>
                <a:gd name="T28" fmla="*/ 54 w 108"/>
                <a:gd name="T29" fmla="*/ 59 h 106"/>
                <a:gd name="T30" fmla="*/ 52 w 108"/>
                <a:gd name="T31" fmla="*/ 69 h 106"/>
                <a:gd name="T32" fmla="*/ 50 w 108"/>
                <a:gd name="T33" fmla="*/ 71 h 106"/>
                <a:gd name="T34" fmla="*/ 52 w 108"/>
                <a:gd name="T35" fmla="*/ 60 h 106"/>
                <a:gd name="T36" fmla="*/ 50 w 108"/>
                <a:gd name="T37" fmla="*/ 60 h 106"/>
                <a:gd name="T38" fmla="*/ 47 w 108"/>
                <a:gd name="T39" fmla="*/ 64 h 106"/>
                <a:gd name="T40" fmla="*/ 42 w 108"/>
                <a:gd name="T41" fmla="*/ 75 h 106"/>
                <a:gd name="T42" fmla="*/ 46 w 108"/>
                <a:gd name="T43" fmla="*/ 64 h 106"/>
                <a:gd name="T44" fmla="*/ 45 w 108"/>
                <a:gd name="T45" fmla="*/ 60 h 106"/>
                <a:gd name="T46" fmla="*/ 36 w 108"/>
                <a:gd name="T47" fmla="*/ 68 h 106"/>
                <a:gd name="T48" fmla="*/ 44 w 108"/>
                <a:gd name="T49" fmla="*/ 59 h 106"/>
                <a:gd name="T50" fmla="*/ 35 w 108"/>
                <a:gd name="T51" fmla="*/ 60 h 106"/>
                <a:gd name="T52" fmla="*/ 32 w 108"/>
                <a:gd name="T53" fmla="*/ 56 h 106"/>
                <a:gd name="T54" fmla="*/ 44 w 108"/>
                <a:gd name="T55" fmla="*/ 55 h 106"/>
                <a:gd name="T56" fmla="*/ 45 w 108"/>
                <a:gd name="T57" fmla="*/ 52 h 106"/>
                <a:gd name="T58" fmla="*/ 35 w 108"/>
                <a:gd name="T59" fmla="*/ 52 h 106"/>
                <a:gd name="T60" fmla="*/ 35 w 108"/>
                <a:gd name="T61" fmla="*/ 48 h 106"/>
                <a:gd name="T62" fmla="*/ 45 w 108"/>
                <a:gd name="T63" fmla="*/ 51 h 106"/>
                <a:gd name="T64" fmla="*/ 31 w 108"/>
                <a:gd name="T65" fmla="*/ 41 h 106"/>
                <a:gd name="T66" fmla="*/ 30 w 108"/>
                <a:gd name="T67" fmla="*/ 38 h 106"/>
                <a:gd name="T68" fmla="*/ 44 w 108"/>
                <a:gd name="T69" fmla="*/ 48 h 106"/>
                <a:gd name="T70" fmla="*/ 44 w 108"/>
                <a:gd name="T71" fmla="*/ 45 h 106"/>
                <a:gd name="T72" fmla="*/ 37 w 108"/>
                <a:gd name="T73" fmla="*/ 37 h 106"/>
                <a:gd name="T74" fmla="*/ 40 w 108"/>
                <a:gd name="T75" fmla="*/ 37 h 106"/>
                <a:gd name="T76" fmla="*/ 45 w 108"/>
                <a:gd name="T77" fmla="*/ 42 h 106"/>
                <a:gd name="T78" fmla="*/ 50 w 108"/>
                <a:gd name="T79" fmla="*/ 44 h 106"/>
                <a:gd name="T80" fmla="*/ 46 w 108"/>
                <a:gd name="T81" fmla="*/ 32 h 106"/>
                <a:gd name="T82" fmla="*/ 50 w 108"/>
                <a:gd name="T83" fmla="*/ 40 h 106"/>
                <a:gd name="T84" fmla="*/ 56 w 108"/>
                <a:gd name="T85" fmla="*/ 28 h 106"/>
                <a:gd name="T86" fmla="*/ 60 w 108"/>
                <a:gd name="T87" fmla="*/ 27 h 106"/>
                <a:gd name="T88" fmla="*/ 54 w 108"/>
                <a:gd name="T89" fmla="*/ 40 h 106"/>
                <a:gd name="T90" fmla="*/ 58 w 108"/>
                <a:gd name="T91" fmla="*/ 36 h 106"/>
                <a:gd name="T92" fmla="*/ 62 w 108"/>
                <a:gd name="T93" fmla="*/ 35 h 106"/>
                <a:gd name="T94" fmla="*/ 60 w 108"/>
                <a:gd name="T95" fmla="*/ 43 h 106"/>
                <a:gd name="T96" fmla="*/ 70 w 108"/>
                <a:gd name="T97" fmla="*/ 36 h 106"/>
                <a:gd name="T98" fmla="*/ 61 w 108"/>
                <a:gd name="T99" fmla="*/ 44 h 106"/>
                <a:gd name="T100" fmla="*/ 59 w 108"/>
                <a:gd name="T101" fmla="*/ 47 h 106"/>
                <a:gd name="T102" fmla="*/ 68 w 108"/>
                <a:gd name="T103" fmla="*/ 46 h 106"/>
                <a:gd name="T104" fmla="*/ 61 w 108"/>
                <a:gd name="T105" fmla="*/ 48 h 106"/>
                <a:gd name="T106" fmla="*/ 75 w 108"/>
                <a:gd name="T107" fmla="*/ 47 h 106"/>
                <a:gd name="T108" fmla="*/ 59 w 108"/>
                <a:gd name="T109" fmla="*/ 56 h 106"/>
                <a:gd name="T110" fmla="*/ 58 w 108"/>
                <a:gd name="T111" fmla="*/ 5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8" h="106">
                  <a:moveTo>
                    <a:pt x="45" y="89"/>
                  </a:moveTo>
                  <a:cubicBezTo>
                    <a:pt x="49" y="100"/>
                    <a:pt x="58" y="106"/>
                    <a:pt x="73" y="99"/>
                  </a:cubicBezTo>
                  <a:cubicBezTo>
                    <a:pt x="93" y="91"/>
                    <a:pt x="89" y="75"/>
                    <a:pt x="79" y="64"/>
                  </a:cubicBezTo>
                  <a:cubicBezTo>
                    <a:pt x="94" y="64"/>
                    <a:pt x="108" y="56"/>
                    <a:pt x="101" y="36"/>
                  </a:cubicBezTo>
                  <a:cubicBezTo>
                    <a:pt x="96" y="23"/>
                    <a:pt x="88" y="19"/>
                    <a:pt x="79" y="21"/>
                  </a:cubicBezTo>
                  <a:cubicBezTo>
                    <a:pt x="79" y="12"/>
                    <a:pt x="74" y="5"/>
                    <a:pt x="61" y="3"/>
                  </a:cubicBezTo>
                  <a:cubicBezTo>
                    <a:pt x="46" y="0"/>
                    <a:pt x="39" y="7"/>
                    <a:pt x="37" y="16"/>
                  </a:cubicBezTo>
                  <a:cubicBezTo>
                    <a:pt x="29" y="12"/>
                    <a:pt x="19" y="12"/>
                    <a:pt x="10" y="25"/>
                  </a:cubicBezTo>
                  <a:cubicBezTo>
                    <a:pt x="0" y="40"/>
                    <a:pt x="8" y="51"/>
                    <a:pt x="19" y="56"/>
                  </a:cubicBezTo>
                  <a:cubicBezTo>
                    <a:pt x="9" y="63"/>
                    <a:pt x="3" y="74"/>
                    <a:pt x="16" y="88"/>
                  </a:cubicBezTo>
                  <a:cubicBezTo>
                    <a:pt x="27" y="100"/>
                    <a:pt x="38" y="97"/>
                    <a:pt x="45" y="89"/>
                  </a:cubicBezTo>
                  <a:close/>
                  <a:moveTo>
                    <a:pt x="79" y="46"/>
                  </a:moveTo>
                  <a:cubicBezTo>
                    <a:pt x="80" y="47"/>
                    <a:pt x="79" y="49"/>
                    <a:pt x="78" y="49"/>
                  </a:cubicBezTo>
                  <a:cubicBezTo>
                    <a:pt x="77" y="49"/>
                    <a:pt x="76" y="49"/>
                    <a:pt x="76" y="49"/>
                  </a:cubicBezTo>
                  <a:cubicBezTo>
                    <a:pt x="69" y="52"/>
                    <a:pt x="64" y="51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60" y="51"/>
                    <a:pt x="61" y="52"/>
                    <a:pt x="61" y="52"/>
                  </a:cubicBezTo>
                  <a:cubicBezTo>
                    <a:pt x="64" y="52"/>
                    <a:pt x="67" y="53"/>
                    <a:pt x="69" y="54"/>
                  </a:cubicBezTo>
                  <a:cubicBezTo>
                    <a:pt x="70" y="53"/>
                    <a:pt x="71" y="53"/>
                    <a:pt x="72" y="53"/>
                  </a:cubicBezTo>
                  <a:cubicBezTo>
                    <a:pt x="73" y="53"/>
                    <a:pt x="74" y="54"/>
                    <a:pt x="74" y="55"/>
                  </a:cubicBezTo>
                  <a:cubicBezTo>
                    <a:pt x="73" y="57"/>
                    <a:pt x="72" y="57"/>
                    <a:pt x="71" y="57"/>
                  </a:cubicBezTo>
                  <a:cubicBezTo>
                    <a:pt x="70" y="57"/>
                    <a:pt x="69" y="56"/>
                    <a:pt x="69" y="55"/>
                  </a:cubicBezTo>
                  <a:cubicBezTo>
                    <a:pt x="67" y="55"/>
                    <a:pt x="64" y="54"/>
                    <a:pt x="61" y="53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5"/>
                    <a:pt x="61" y="55"/>
                    <a:pt x="60" y="54"/>
                  </a:cubicBezTo>
                  <a:cubicBezTo>
                    <a:pt x="61" y="55"/>
                    <a:pt x="61" y="56"/>
                    <a:pt x="61" y="57"/>
                  </a:cubicBezTo>
                  <a:cubicBezTo>
                    <a:pt x="61" y="59"/>
                    <a:pt x="61" y="60"/>
                    <a:pt x="65" y="62"/>
                  </a:cubicBezTo>
                  <a:cubicBezTo>
                    <a:pt x="66" y="61"/>
                    <a:pt x="68" y="61"/>
                    <a:pt x="69" y="62"/>
                  </a:cubicBezTo>
                  <a:cubicBezTo>
                    <a:pt x="70" y="63"/>
                    <a:pt x="70" y="64"/>
                    <a:pt x="69" y="65"/>
                  </a:cubicBezTo>
                  <a:cubicBezTo>
                    <a:pt x="68" y="66"/>
                    <a:pt x="67" y="66"/>
                    <a:pt x="66" y="66"/>
                  </a:cubicBezTo>
                  <a:cubicBezTo>
                    <a:pt x="65" y="65"/>
                    <a:pt x="65" y="65"/>
                    <a:pt x="65" y="64"/>
                  </a:cubicBezTo>
                  <a:cubicBezTo>
                    <a:pt x="60" y="62"/>
                    <a:pt x="60" y="60"/>
                    <a:pt x="60" y="58"/>
                  </a:cubicBezTo>
                  <a:cubicBezTo>
                    <a:pt x="59" y="59"/>
                    <a:pt x="59" y="58"/>
                    <a:pt x="58" y="59"/>
                  </a:cubicBezTo>
                  <a:cubicBezTo>
                    <a:pt x="58" y="59"/>
                    <a:pt x="58" y="59"/>
                    <a:pt x="58" y="60"/>
                  </a:cubicBezTo>
                  <a:cubicBezTo>
                    <a:pt x="59" y="61"/>
                    <a:pt x="60" y="62"/>
                    <a:pt x="60" y="62"/>
                  </a:cubicBezTo>
                  <a:cubicBezTo>
                    <a:pt x="64" y="66"/>
                    <a:pt x="65" y="68"/>
                    <a:pt x="65" y="72"/>
                  </a:cubicBezTo>
                  <a:cubicBezTo>
                    <a:pt x="65" y="72"/>
                    <a:pt x="66" y="72"/>
                    <a:pt x="66" y="73"/>
                  </a:cubicBezTo>
                  <a:cubicBezTo>
                    <a:pt x="66" y="74"/>
                    <a:pt x="66" y="75"/>
                    <a:pt x="65" y="76"/>
                  </a:cubicBezTo>
                  <a:cubicBezTo>
                    <a:pt x="64" y="77"/>
                    <a:pt x="62" y="76"/>
                    <a:pt x="62" y="75"/>
                  </a:cubicBezTo>
                  <a:cubicBezTo>
                    <a:pt x="61" y="74"/>
                    <a:pt x="61" y="73"/>
                    <a:pt x="62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4" y="68"/>
                    <a:pt x="62" y="67"/>
                    <a:pt x="59" y="64"/>
                  </a:cubicBezTo>
                  <a:cubicBezTo>
                    <a:pt x="59" y="63"/>
                    <a:pt x="58" y="63"/>
                    <a:pt x="58" y="62"/>
                  </a:cubicBezTo>
                  <a:cubicBezTo>
                    <a:pt x="57" y="63"/>
                    <a:pt x="56" y="59"/>
                    <a:pt x="54" y="59"/>
                  </a:cubicBezTo>
                  <a:cubicBezTo>
                    <a:pt x="54" y="59"/>
                    <a:pt x="54" y="61"/>
                    <a:pt x="53" y="61"/>
                  </a:cubicBezTo>
                  <a:cubicBezTo>
                    <a:pt x="53" y="62"/>
                    <a:pt x="53" y="62"/>
                    <a:pt x="52" y="62"/>
                  </a:cubicBezTo>
                  <a:cubicBezTo>
                    <a:pt x="52" y="63"/>
                    <a:pt x="51" y="64"/>
                    <a:pt x="52" y="69"/>
                  </a:cubicBezTo>
                  <a:cubicBezTo>
                    <a:pt x="53" y="68"/>
                    <a:pt x="54" y="69"/>
                    <a:pt x="54" y="71"/>
                  </a:cubicBezTo>
                  <a:cubicBezTo>
                    <a:pt x="55" y="72"/>
                    <a:pt x="54" y="73"/>
                    <a:pt x="52" y="73"/>
                  </a:cubicBezTo>
                  <a:cubicBezTo>
                    <a:pt x="51" y="74"/>
                    <a:pt x="50" y="73"/>
                    <a:pt x="50" y="71"/>
                  </a:cubicBezTo>
                  <a:cubicBezTo>
                    <a:pt x="49" y="71"/>
                    <a:pt x="50" y="70"/>
                    <a:pt x="50" y="69"/>
                  </a:cubicBezTo>
                  <a:cubicBezTo>
                    <a:pt x="49" y="64"/>
                    <a:pt x="50" y="63"/>
                    <a:pt x="51" y="61"/>
                  </a:cubicBezTo>
                  <a:cubicBezTo>
                    <a:pt x="52" y="61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1" y="61"/>
                    <a:pt x="51" y="59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49" y="60"/>
                    <a:pt x="50" y="59"/>
                    <a:pt x="49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7" y="61"/>
                    <a:pt x="47" y="63"/>
                    <a:pt x="47" y="64"/>
                  </a:cubicBezTo>
                  <a:cubicBezTo>
                    <a:pt x="48" y="66"/>
                    <a:pt x="48" y="68"/>
                    <a:pt x="45" y="73"/>
                  </a:cubicBezTo>
                  <a:cubicBezTo>
                    <a:pt x="45" y="73"/>
                    <a:pt x="45" y="74"/>
                    <a:pt x="45" y="75"/>
                  </a:cubicBezTo>
                  <a:cubicBezTo>
                    <a:pt x="44" y="76"/>
                    <a:pt x="43" y="76"/>
                    <a:pt x="42" y="75"/>
                  </a:cubicBezTo>
                  <a:cubicBezTo>
                    <a:pt x="40" y="75"/>
                    <a:pt x="40" y="73"/>
                    <a:pt x="41" y="72"/>
                  </a:cubicBezTo>
                  <a:cubicBezTo>
                    <a:pt x="41" y="71"/>
                    <a:pt x="43" y="71"/>
                    <a:pt x="44" y="71"/>
                  </a:cubicBezTo>
                  <a:cubicBezTo>
                    <a:pt x="47" y="68"/>
                    <a:pt x="46" y="66"/>
                    <a:pt x="46" y="64"/>
                  </a:cubicBezTo>
                  <a:cubicBezTo>
                    <a:pt x="46" y="63"/>
                    <a:pt x="45" y="62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0"/>
                    <a:pt x="45" y="60"/>
                  </a:cubicBezTo>
                  <a:cubicBezTo>
                    <a:pt x="43" y="62"/>
                    <a:pt x="41" y="64"/>
                    <a:pt x="39" y="66"/>
                  </a:cubicBezTo>
                  <a:cubicBezTo>
                    <a:pt x="40" y="66"/>
                    <a:pt x="39" y="67"/>
                    <a:pt x="39" y="68"/>
                  </a:cubicBezTo>
                  <a:cubicBezTo>
                    <a:pt x="38" y="69"/>
                    <a:pt x="37" y="69"/>
                    <a:pt x="36" y="68"/>
                  </a:cubicBezTo>
                  <a:cubicBezTo>
                    <a:pt x="35" y="67"/>
                    <a:pt x="35" y="66"/>
                    <a:pt x="35" y="65"/>
                  </a:cubicBezTo>
                  <a:cubicBezTo>
                    <a:pt x="36" y="64"/>
                    <a:pt x="37" y="64"/>
                    <a:pt x="38" y="64"/>
                  </a:cubicBezTo>
                  <a:cubicBezTo>
                    <a:pt x="40" y="63"/>
                    <a:pt x="42" y="61"/>
                    <a:pt x="44" y="59"/>
                  </a:cubicBezTo>
                  <a:cubicBezTo>
                    <a:pt x="45" y="58"/>
                    <a:pt x="46" y="57"/>
                    <a:pt x="46" y="56"/>
                  </a:cubicBezTo>
                  <a:cubicBezTo>
                    <a:pt x="46" y="56"/>
                    <a:pt x="45" y="57"/>
                    <a:pt x="44" y="56"/>
                  </a:cubicBezTo>
                  <a:cubicBezTo>
                    <a:pt x="41" y="59"/>
                    <a:pt x="39" y="61"/>
                    <a:pt x="35" y="60"/>
                  </a:cubicBezTo>
                  <a:cubicBezTo>
                    <a:pt x="35" y="60"/>
                    <a:pt x="35" y="60"/>
                    <a:pt x="34" y="60"/>
                  </a:cubicBezTo>
                  <a:cubicBezTo>
                    <a:pt x="33" y="61"/>
                    <a:pt x="32" y="61"/>
                    <a:pt x="31" y="59"/>
                  </a:cubicBezTo>
                  <a:cubicBezTo>
                    <a:pt x="30" y="58"/>
                    <a:pt x="31" y="57"/>
                    <a:pt x="32" y="56"/>
                  </a:cubicBezTo>
                  <a:cubicBezTo>
                    <a:pt x="33" y="56"/>
                    <a:pt x="35" y="56"/>
                    <a:pt x="35" y="57"/>
                  </a:cubicBezTo>
                  <a:cubicBezTo>
                    <a:pt x="36" y="57"/>
                    <a:pt x="36" y="58"/>
                    <a:pt x="36" y="58"/>
                  </a:cubicBezTo>
                  <a:cubicBezTo>
                    <a:pt x="39" y="59"/>
                    <a:pt x="41" y="57"/>
                    <a:pt x="44" y="55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4" y="54"/>
                    <a:pt x="44" y="54"/>
                    <a:pt x="45" y="53"/>
                  </a:cubicBezTo>
                  <a:cubicBezTo>
                    <a:pt x="45" y="53"/>
                    <a:pt x="45" y="53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2" y="54"/>
                    <a:pt x="40" y="55"/>
                    <a:pt x="35" y="52"/>
                  </a:cubicBezTo>
                  <a:cubicBezTo>
                    <a:pt x="35" y="52"/>
                    <a:pt x="34" y="53"/>
                    <a:pt x="33" y="52"/>
                  </a:cubicBezTo>
                  <a:cubicBezTo>
                    <a:pt x="32" y="52"/>
                    <a:pt x="31" y="50"/>
                    <a:pt x="32" y="49"/>
                  </a:cubicBezTo>
                  <a:cubicBezTo>
                    <a:pt x="32" y="48"/>
                    <a:pt x="34" y="47"/>
                    <a:pt x="35" y="48"/>
                  </a:cubicBezTo>
                  <a:cubicBezTo>
                    <a:pt x="36" y="48"/>
                    <a:pt x="37" y="50"/>
                    <a:pt x="37" y="51"/>
                  </a:cubicBezTo>
                  <a:cubicBezTo>
                    <a:pt x="40" y="53"/>
                    <a:pt x="41" y="52"/>
                    <a:pt x="43" y="52"/>
                  </a:cubicBezTo>
                  <a:cubicBezTo>
                    <a:pt x="43" y="51"/>
                    <a:pt x="44" y="51"/>
                    <a:pt x="45" y="51"/>
                  </a:cubicBezTo>
                  <a:cubicBezTo>
                    <a:pt x="45" y="51"/>
                    <a:pt x="45" y="50"/>
                    <a:pt x="45" y="50"/>
                  </a:cubicBezTo>
                  <a:cubicBezTo>
                    <a:pt x="39" y="50"/>
                    <a:pt x="38" y="48"/>
                    <a:pt x="37" y="46"/>
                  </a:cubicBezTo>
                  <a:cubicBezTo>
                    <a:pt x="36" y="44"/>
                    <a:pt x="35" y="42"/>
                    <a:pt x="31" y="41"/>
                  </a:cubicBezTo>
                  <a:cubicBezTo>
                    <a:pt x="30" y="42"/>
                    <a:pt x="29" y="43"/>
                    <a:pt x="28" y="42"/>
                  </a:cubicBezTo>
                  <a:cubicBezTo>
                    <a:pt x="26" y="42"/>
                    <a:pt x="26" y="41"/>
                    <a:pt x="26" y="39"/>
                  </a:cubicBezTo>
                  <a:cubicBezTo>
                    <a:pt x="27" y="38"/>
                    <a:pt x="28" y="37"/>
                    <a:pt x="30" y="38"/>
                  </a:cubicBezTo>
                  <a:cubicBezTo>
                    <a:pt x="30" y="38"/>
                    <a:pt x="31" y="39"/>
                    <a:pt x="31" y="40"/>
                  </a:cubicBezTo>
                  <a:cubicBezTo>
                    <a:pt x="36" y="41"/>
                    <a:pt x="37" y="43"/>
                    <a:pt x="38" y="45"/>
                  </a:cubicBezTo>
                  <a:cubicBezTo>
                    <a:pt x="39" y="46"/>
                    <a:pt x="40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3" y="47"/>
                    <a:pt x="43" y="46"/>
                  </a:cubicBezTo>
                  <a:cubicBezTo>
                    <a:pt x="43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2" y="43"/>
                    <a:pt x="40" y="40"/>
                    <a:pt x="39" y="38"/>
                  </a:cubicBezTo>
                  <a:cubicBezTo>
                    <a:pt x="38" y="38"/>
                    <a:pt x="37" y="38"/>
                    <a:pt x="37" y="37"/>
                  </a:cubicBezTo>
                  <a:cubicBezTo>
                    <a:pt x="36" y="37"/>
                    <a:pt x="36" y="35"/>
                    <a:pt x="37" y="34"/>
                  </a:cubicBezTo>
                  <a:cubicBezTo>
                    <a:pt x="38" y="33"/>
                    <a:pt x="39" y="33"/>
                    <a:pt x="40" y="34"/>
                  </a:cubicBezTo>
                  <a:cubicBezTo>
                    <a:pt x="41" y="35"/>
                    <a:pt x="41" y="36"/>
                    <a:pt x="40" y="37"/>
                  </a:cubicBezTo>
                  <a:cubicBezTo>
                    <a:pt x="41" y="39"/>
                    <a:pt x="43" y="42"/>
                    <a:pt x="45" y="44"/>
                  </a:cubicBezTo>
                  <a:cubicBezTo>
                    <a:pt x="45" y="44"/>
                    <a:pt x="46" y="44"/>
                    <a:pt x="46" y="45"/>
                  </a:cubicBezTo>
                  <a:cubicBezTo>
                    <a:pt x="46" y="44"/>
                    <a:pt x="44" y="42"/>
                    <a:pt x="45" y="42"/>
                  </a:cubicBezTo>
                  <a:cubicBezTo>
                    <a:pt x="46" y="41"/>
                    <a:pt x="47" y="44"/>
                    <a:pt x="48" y="44"/>
                  </a:cubicBezTo>
                  <a:cubicBezTo>
                    <a:pt x="48" y="44"/>
                    <a:pt x="48" y="42"/>
                    <a:pt x="49" y="43"/>
                  </a:cubicBezTo>
                  <a:cubicBezTo>
                    <a:pt x="49" y="44"/>
                    <a:pt x="50" y="44"/>
                    <a:pt x="50" y="44"/>
                  </a:cubicBezTo>
                  <a:cubicBezTo>
                    <a:pt x="49" y="42"/>
                    <a:pt x="49" y="39"/>
                    <a:pt x="47" y="37"/>
                  </a:cubicBezTo>
                  <a:cubicBezTo>
                    <a:pt x="46" y="37"/>
                    <a:pt x="45" y="36"/>
                    <a:pt x="44" y="35"/>
                  </a:cubicBezTo>
                  <a:cubicBezTo>
                    <a:pt x="44" y="34"/>
                    <a:pt x="44" y="32"/>
                    <a:pt x="46" y="32"/>
                  </a:cubicBezTo>
                  <a:cubicBezTo>
                    <a:pt x="47" y="32"/>
                    <a:pt x="48" y="32"/>
                    <a:pt x="49" y="34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49" y="37"/>
                    <a:pt x="50" y="38"/>
                    <a:pt x="50" y="40"/>
                  </a:cubicBezTo>
                  <a:cubicBezTo>
                    <a:pt x="51" y="40"/>
                    <a:pt x="51" y="41"/>
                    <a:pt x="52" y="42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5"/>
                    <a:pt x="55" y="31"/>
                    <a:pt x="56" y="28"/>
                  </a:cubicBezTo>
                  <a:cubicBezTo>
                    <a:pt x="55" y="28"/>
                    <a:pt x="55" y="27"/>
                    <a:pt x="55" y="26"/>
                  </a:cubicBezTo>
                  <a:cubicBezTo>
                    <a:pt x="55" y="25"/>
                    <a:pt x="56" y="24"/>
                    <a:pt x="58" y="24"/>
                  </a:cubicBezTo>
                  <a:cubicBezTo>
                    <a:pt x="59" y="24"/>
                    <a:pt x="60" y="25"/>
                    <a:pt x="60" y="27"/>
                  </a:cubicBezTo>
                  <a:cubicBezTo>
                    <a:pt x="60" y="28"/>
                    <a:pt x="59" y="29"/>
                    <a:pt x="57" y="29"/>
                  </a:cubicBezTo>
                  <a:cubicBezTo>
                    <a:pt x="56" y="31"/>
                    <a:pt x="55" y="35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6" y="40"/>
                    <a:pt x="54" y="43"/>
                    <a:pt x="55" y="44"/>
                  </a:cubicBezTo>
                  <a:cubicBezTo>
                    <a:pt x="57" y="42"/>
                    <a:pt x="58" y="39"/>
                    <a:pt x="58" y="36"/>
                  </a:cubicBezTo>
                  <a:cubicBezTo>
                    <a:pt x="57" y="36"/>
                    <a:pt x="57" y="34"/>
                    <a:pt x="57" y="33"/>
                  </a:cubicBezTo>
                  <a:cubicBezTo>
                    <a:pt x="58" y="32"/>
                    <a:pt x="60" y="32"/>
                    <a:pt x="61" y="32"/>
                  </a:cubicBezTo>
                  <a:cubicBezTo>
                    <a:pt x="62" y="33"/>
                    <a:pt x="62" y="34"/>
                    <a:pt x="62" y="35"/>
                  </a:cubicBezTo>
                  <a:cubicBezTo>
                    <a:pt x="62" y="36"/>
                    <a:pt x="61" y="37"/>
                    <a:pt x="60" y="37"/>
                  </a:cubicBezTo>
                  <a:cubicBezTo>
                    <a:pt x="59" y="39"/>
                    <a:pt x="59" y="41"/>
                    <a:pt x="58" y="43"/>
                  </a:cubicBezTo>
                  <a:cubicBezTo>
                    <a:pt x="59" y="43"/>
                    <a:pt x="59" y="43"/>
                    <a:pt x="60" y="43"/>
                  </a:cubicBezTo>
                  <a:cubicBezTo>
                    <a:pt x="62" y="43"/>
                    <a:pt x="64" y="43"/>
                    <a:pt x="67" y="39"/>
                  </a:cubicBezTo>
                  <a:cubicBezTo>
                    <a:pt x="66" y="38"/>
                    <a:pt x="66" y="37"/>
                    <a:pt x="67" y="36"/>
                  </a:cubicBezTo>
                  <a:cubicBezTo>
                    <a:pt x="68" y="35"/>
                    <a:pt x="69" y="35"/>
                    <a:pt x="70" y="36"/>
                  </a:cubicBezTo>
                  <a:cubicBezTo>
                    <a:pt x="71" y="37"/>
                    <a:pt x="71" y="38"/>
                    <a:pt x="70" y="39"/>
                  </a:cubicBezTo>
                  <a:cubicBezTo>
                    <a:pt x="70" y="40"/>
                    <a:pt x="69" y="40"/>
                    <a:pt x="68" y="40"/>
                  </a:cubicBezTo>
                  <a:cubicBezTo>
                    <a:pt x="65" y="44"/>
                    <a:pt x="63" y="44"/>
                    <a:pt x="61" y="44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59" y="45"/>
                    <a:pt x="59" y="45"/>
                    <a:pt x="58" y="46"/>
                  </a:cubicBezTo>
                  <a:cubicBezTo>
                    <a:pt x="59" y="46"/>
                    <a:pt x="59" y="46"/>
                    <a:pt x="59" y="47"/>
                  </a:cubicBezTo>
                  <a:cubicBezTo>
                    <a:pt x="60" y="46"/>
                    <a:pt x="62" y="46"/>
                    <a:pt x="64" y="46"/>
                  </a:cubicBezTo>
                  <a:cubicBezTo>
                    <a:pt x="64" y="45"/>
                    <a:pt x="64" y="44"/>
                    <a:pt x="65" y="44"/>
                  </a:cubicBezTo>
                  <a:cubicBezTo>
                    <a:pt x="66" y="44"/>
                    <a:pt x="68" y="44"/>
                    <a:pt x="68" y="46"/>
                  </a:cubicBezTo>
                  <a:cubicBezTo>
                    <a:pt x="69" y="47"/>
                    <a:pt x="68" y="48"/>
                    <a:pt x="67" y="49"/>
                  </a:cubicBezTo>
                  <a:cubicBezTo>
                    <a:pt x="65" y="49"/>
                    <a:pt x="64" y="49"/>
                    <a:pt x="64" y="47"/>
                  </a:cubicBezTo>
                  <a:cubicBezTo>
                    <a:pt x="62" y="47"/>
                    <a:pt x="62" y="48"/>
                    <a:pt x="61" y="48"/>
                  </a:cubicBezTo>
                  <a:cubicBezTo>
                    <a:pt x="61" y="49"/>
                    <a:pt x="60" y="48"/>
                    <a:pt x="61" y="49"/>
                  </a:cubicBezTo>
                  <a:cubicBezTo>
                    <a:pt x="61" y="49"/>
                    <a:pt x="61" y="50"/>
                    <a:pt x="61" y="50"/>
                  </a:cubicBezTo>
                  <a:cubicBezTo>
                    <a:pt x="64" y="50"/>
                    <a:pt x="69" y="50"/>
                    <a:pt x="75" y="47"/>
                  </a:cubicBezTo>
                  <a:cubicBezTo>
                    <a:pt x="74" y="46"/>
                    <a:pt x="75" y="45"/>
                    <a:pt x="76" y="44"/>
                  </a:cubicBezTo>
                  <a:cubicBezTo>
                    <a:pt x="78" y="44"/>
                    <a:pt x="79" y="45"/>
                    <a:pt x="79" y="46"/>
                  </a:cubicBezTo>
                  <a:close/>
                  <a:moveTo>
                    <a:pt x="59" y="56"/>
                  </a:moveTo>
                  <a:cubicBezTo>
                    <a:pt x="59" y="56"/>
                    <a:pt x="59" y="57"/>
                    <a:pt x="60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59" y="57"/>
                    <a:pt x="58" y="56"/>
                    <a:pt x="58" y="56"/>
                  </a:cubicBezTo>
                  <a:cubicBezTo>
                    <a:pt x="58" y="55"/>
                    <a:pt x="58" y="56"/>
                    <a:pt x="59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Line 70"/>
            <p:cNvSpPr>
              <a:spLocks noChangeShapeType="1"/>
            </p:cNvSpPr>
            <p:nvPr/>
          </p:nvSpPr>
          <p:spPr bwMode="auto">
            <a:xfrm flipH="1">
              <a:off x="7146925" y="1308100"/>
              <a:ext cx="98425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Line 71"/>
            <p:cNvSpPr>
              <a:spLocks noChangeShapeType="1"/>
            </p:cNvSpPr>
            <p:nvPr/>
          </p:nvSpPr>
          <p:spPr bwMode="auto">
            <a:xfrm flipV="1">
              <a:off x="7245350" y="1308100"/>
              <a:ext cx="0" cy="2698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Line 72"/>
            <p:cNvSpPr>
              <a:spLocks noChangeShapeType="1"/>
            </p:cNvSpPr>
            <p:nvPr/>
          </p:nvSpPr>
          <p:spPr bwMode="auto">
            <a:xfrm>
              <a:off x="6126163" y="1577975"/>
              <a:ext cx="111918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Line 73"/>
            <p:cNvSpPr>
              <a:spLocks noChangeShapeType="1"/>
            </p:cNvSpPr>
            <p:nvPr/>
          </p:nvSpPr>
          <p:spPr bwMode="auto">
            <a:xfrm>
              <a:off x="6038850" y="1798638"/>
              <a:ext cx="43815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Line 74"/>
            <p:cNvSpPr>
              <a:spLocks noChangeShapeType="1"/>
            </p:cNvSpPr>
            <p:nvPr/>
          </p:nvSpPr>
          <p:spPr bwMode="auto">
            <a:xfrm>
              <a:off x="6477000" y="1152525"/>
              <a:ext cx="0" cy="33813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Line 75"/>
            <p:cNvSpPr>
              <a:spLocks noChangeShapeType="1"/>
            </p:cNvSpPr>
            <p:nvPr/>
          </p:nvSpPr>
          <p:spPr bwMode="auto">
            <a:xfrm flipV="1">
              <a:off x="6477000" y="1654175"/>
              <a:ext cx="0" cy="144463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Line 76"/>
            <p:cNvSpPr>
              <a:spLocks noChangeShapeType="1"/>
            </p:cNvSpPr>
            <p:nvPr/>
          </p:nvSpPr>
          <p:spPr bwMode="auto">
            <a:xfrm>
              <a:off x="6038850" y="1339850"/>
              <a:ext cx="0" cy="45878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4" name="AutoShape 78"/>
          <p:cNvSpPr>
            <a:spLocks noChangeAspect="1" noChangeArrowheads="1" noTextEdit="1"/>
          </p:cNvSpPr>
          <p:nvPr/>
        </p:nvSpPr>
        <p:spPr bwMode="auto">
          <a:xfrm>
            <a:off x="2655888" y="468313"/>
            <a:ext cx="68961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36" name="组合 135"/>
          <p:cNvGrpSpPr/>
          <p:nvPr/>
        </p:nvGrpSpPr>
        <p:grpSpPr>
          <a:xfrm>
            <a:off x="9444491" y="429551"/>
            <a:ext cx="1690688" cy="1979612"/>
            <a:chOff x="7861301" y="490538"/>
            <a:chExt cx="1690688" cy="1979612"/>
          </a:xfrm>
        </p:grpSpPr>
        <p:sp>
          <p:nvSpPr>
            <p:cNvPr id="85" name="Line 80"/>
            <p:cNvSpPr>
              <a:spLocks noChangeShapeType="1"/>
            </p:cNvSpPr>
            <p:nvPr/>
          </p:nvSpPr>
          <p:spPr bwMode="auto">
            <a:xfrm>
              <a:off x="8320088" y="490538"/>
              <a:ext cx="0" cy="1398587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Oval 81"/>
            <p:cNvSpPr>
              <a:spLocks noChangeArrowheads="1"/>
            </p:cNvSpPr>
            <p:nvPr/>
          </p:nvSpPr>
          <p:spPr bwMode="auto">
            <a:xfrm>
              <a:off x="7861301" y="1557338"/>
              <a:ext cx="912813" cy="581025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Oval 82"/>
            <p:cNvSpPr>
              <a:spLocks noChangeArrowheads="1"/>
            </p:cNvSpPr>
            <p:nvPr/>
          </p:nvSpPr>
          <p:spPr bwMode="auto">
            <a:xfrm>
              <a:off x="8234363" y="1557338"/>
              <a:ext cx="168275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Oval 83"/>
            <p:cNvSpPr>
              <a:spLocks noChangeArrowheads="1"/>
            </p:cNvSpPr>
            <p:nvPr/>
          </p:nvSpPr>
          <p:spPr bwMode="auto">
            <a:xfrm>
              <a:off x="8113713" y="1557338"/>
              <a:ext cx="412750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Oval 84"/>
            <p:cNvSpPr>
              <a:spLocks noChangeArrowheads="1"/>
            </p:cNvSpPr>
            <p:nvPr/>
          </p:nvSpPr>
          <p:spPr bwMode="auto">
            <a:xfrm>
              <a:off x="7985126" y="1557338"/>
              <a:ext cx="669925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Rectangle 85"/>
            <p:cNvSpPr>
              <a:spLocks noChangeArrowheads="1"/>
            </p:cNvSpPr>
            <p:nvPr/>
          </p:nvSpPr>
          <p:spPr bwMode="auto">
            <a:xfrm>
              <a:off x="8143876" y="1485900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Line 86"/>
            <p:cNvSpPr>
              <a:spLocks noChangeShapeType="1"/>
            </p:cNvSpPr>
            <p:nvPr/>
          </p:nvSpPr>
          <p:spPr bwMode="auto">
            <a:xfrm>
              <a:off x="8391526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Rectangle 87"/>
            <p:cNvSpPr>
              <a:spLocks noChangeArrowheads="1"/>
            </p:cNvSpPr>
            <p:nvPr/>
          </p:nvSpPr>
          <p:spPr bwMode="auto">
            <a:xfrm>
              <a:off x="8143876" y="2119313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Line 88"/>
            <p:cNvSpPr>
              <a:spLocks noChangeShapeType="1"/>
            </p:cNvSpPr>
            <p:nvPr/>
          </p:nvSpPr>
          <p:spPr bwMode="auto">
            <a:xfrm>
              <a:off x="8320088" y="2163763"/>
              <a:ext cx="0" cy="3063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Line 89"/>
            <p:cNvSpPr>
              <a:spLocks noChangeShapeType="1"/>
            </p:cNvSpPr>
            <p:nvPr/>
          </p:nvSpPr>
          <p:spPr bwMode="auto">
            <a:xfrm>
              <a:off x="8245476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Line 90"/>
            <p:cNvSpPr>
              <a:spLocks noChangeShapeType="1"/>
            </p:cNvSpPr>
            <p:nvPr/>
          </p:nvSpPr>
          <p:spPr bwMode="auto">
            <a:xfrm>
              <a:off x="9175751" y="490538"/>
              <a:ext cx="0" cy="885825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Oval 91"/>
            <p:cNvSpPr>
              <a:spLocks noChangeArrowheads="1"/>
            </p:cNvSpPr>
            <p:nvPr/>
          </p:nvSpPr>
          <p:spPr bwMode="auto">
            <a:xfrm>
              <a:off x="8804276" y="1104900"/>
              <a:ext cx="747713" cy="474662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Oval 92"/>
            <p:cNvSpPr>
              <a:spLocks noChangeArrowheads="1"/>
            </p:cNvSpPr>
            <p:nvPr/>
          </p:nvSpPr>
          <p:spPr bwMode="auto">
            <a:xfrm>
              <a:off x="9109076" y="1104900"/>
              <a:ext cx="1349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Oval 93"/>
            <p:cNvSpPr>
              <a:spLocks noChangeArrowheads="1"/>
            </p:cNvSpPr>
            <p:nvPr/>
          </p:nvSpPr>
          <p:spPr bwMode="auto">
            <a:xfrm>
              <a:off x="9007476" y="1104900"/>
              <a:ext cx="3381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Oval 94"/>
            <p:cNvSpPr>
              <a:spLocks noChangeArrowheads="1"/>
            </p:cNvSpPr>
            <p:nvPr/>
          </p:nvSpPr>
          <p:spPr bwMode="auto">
            <a:xfrm>
              <a:off x="8902701" y="1104900"/>
              <a:ext cx="54768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Rectangle 95"/>
            <p:cNvSpPr>
              <a:spLocks noChangeArrowheads="1"/>
            </p:cNvSpPr>
            <p:nvPr/>
          </p:nvSpPr>
          <p:spPr bwMode="auto">
            <a:xfrm>
              <a:off x="9034463" y="1044575"/>
              <a:ext cx="284163" cy="76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Line 96"/>
            <p:cNvSpPr>
              <a:spLocks noChangeShapeType="1"/>
            </p:cNvSpPr>
            <p:nvPr/>
          </p:nvSpPr>
          <p:spPr bwMode="auto">
            <a:xfrm>
              <a:off x="923607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Rectangle 97"/>
            <p:cNvSpPr>
              <a:spLocks noChangeArrowheads="1"/>
            </p:cNvSpPr>
            <p:nvPr/>
          </p:nvSpPr>
          <p:spPr bwMode="auto">
            <a:xfrm>
              <a:off x="9034463" y="1562100"/>
              <a:ext cx="284163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Line 98"/>
            <p:cNvSpPr>
              <a:spLocks noChangeShapeType="1"/>
            </p:cNvSpPr>
            <p:nvPr/>
          </p:nvSpPr>
          <p:spPr bwMode="auto">
            <a:xfrm>
              <a:off x="9175751" y="1603375"/>
              <a:ext cx="0" cy="2476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Line 99"/>
            <p:cNvSpPr>
              <a:spLocks noChangeShapeType="1"/>
            </p:cNvSpPr>
            <p:nvPr/>
          </p:nvSpPr>
          <p:spPr bwMode="auto">
            <a:xfrm>
              <a:off x="9117013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757238" y="463872"/>
            <a:ext cx="1690688" cy="1979612"/>
            <a:chOff x="2659063" y="490538"/>
            <a:chExt cx="1690688" cy="1979612"/>
          </a:xfrm>
        </p:grpSpPr>
        <p:sp>
          <p:nvSpPr>
            <p:cNvPr id="105" name="Line 100"/>
            <p:cNvSpPr>
              <a:spLocks noChangeShapeType="1"/>
            </p:cNvSpPr>
            <p:nvPr/>
          </p:nvSpPr>
          <p:spPr bwMode="auto">
            <a:xfrm>
              <a:off x="3035301" y="490538"/>
              <a:ext cx="0" cy="885825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Oval 101"/>
            <p:cNvSpPr>
              <a:spLocks noChangeArrowheads="1"/>
            </p:cNvSpPr>
            <p:nvPr/>
          </p:nvSpPr>
          <p:spPr bwMode="auto">
            <a:xfrm>
              <a:off x="2659063" y="1104900"/>
              <a:ext cx="747713" cy="474662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Oval 102"/>
            <p:cNvSpPr>
              <a:spLocks noChangeArrowheads="1"/>
            </p:cNvSpPr>
            <p:nvPr/>
          </p:nvSpPr>
          <p:spPr bwMode="auto">
            <a:xfrm>
              <a:off x="2967038" y="1104900"/>
              <a:ext cx="136525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Oval 103"/>
            <p:cNvSpPr>
              <a:spLocks noChangeArrowheads="1"/>
            </p:cNvSpPr>
            <p:nvPr/>
          </p:nvSpPr>
          <p:spPr bwMode="auto">
            <a:xfrm>
              <a:off x="2867026" y="1104900"/>
              <a:ext cx="3381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Oval 104"/>
            <p:cNvSpPr>
              <a:spLocks noChangeArrowheads="1"/>
            </p:cNvSpPr>
            <p:nvPr/>
          </p:nvSpPr>
          <p:spPr bwMode="auto">
            <a:xfrm>
              <a:off x="2760663" y="1104900"/>
              <a:ext cx="549275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Rectangle 105"/>
            <p:cNvSpPr>
              <a:spLocks noChangeArrowheads="1"/>
            </p:cNvSpPr>
            <p:nvPr/>
          </p:nvSpPr>
          <p:spPr bwMode="auto">
            <a:xfrm>
              <a:off x="2892426" y="1044575"/>
              <a:ext cx="285750" cy="76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Line 106"/>
            <p:cNvSpPr>
              <a:spLocks noChangeShapeType="1"/>
            </p:cNvSpPr>
            <p:nvPr/>
          </p:nvSpPr>
          <p:spPr bwMode="auto">
            <a:xfrm>
              <a:off x="297497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Rectangle 107"/>
            <p:cNvSpPr>
              <a:spLocks noChangeArrowheads="1"/>
            </p:cNvSpPr>
            <p:nvPr/>
          </p:nvSpPr>
          <p:spPr bwMode="auto">
            <a:xfrm>
              <a:off x="2892426" y="1562100"/>
              <a:ext cx="285750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Line 108"/>
            <p:cNvSpPr>
              <a:spLocks noChangeShapeType="1"/>
            </p:cNvSpPr>
            <p:nvPr/>
          </p:nvSpPr>
          <p:spPr bwMode="auto">
            <a:xfrm>
              <a:off x="3035301" y="1603375"/>
              <a:ext cx="0" cy="2476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Line 109"/>
            <p:cNvSpPr>
              <a:spLocks noChangeShapeType="1"/>
            </p:cNvSpPr>
            <p:nvPr/>
          </p:nvSpPr>
          <p:spPr bwMode="auto">
            <a:xfrm>
              <a:off x="309562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Line 110"/>
            <p:cNvSpPr>
              <a:spLocks noChangeShapeType="1"/>
            </p:cNvSpPr>
            <p:nvPr/>
          </p:nvSpPr>
          <p:spPr bwMode="auto">
            <a:xfrm>
              <a:off x="3892551" y="490538"/>
              <a:ext cx="0" cy="1398587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Oval 111"/>
            <p:cNvSpPr>
              <a:spLocks noChangeArrowheads="1"/>
            </p:cNvSpPr>
            <p:nvPr/>
          </p:nvSpPr>
          <p:spPr bwMode="auto">
            <a:xfrm>
              <a:off x="3436938" y="1557338"/>
              <a:ext cx="912813" cy="581025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Oval 112"/>
            <p:cNvSpPr>
              <a:spLocks noChangeArrowheads="1"/>
            </p:cNvSpPr>
            <p:nvPr/>
          </p:nvSpPr>
          <p:spPr bwMode="auto">
            <a:xfrm>
              <a:off x="3808413" y="1557338"/>
              <a:ext cx="169863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Oval 113"/>
            <p:cNvSpPr>
              <a:spLocks noChangeArrowheads="1"/>
            </p:cNvSpPr>
            <p:nvPr/>
          </p:nvSpPr>
          <p:spPr bwMode="auto">
            <a:xfrm>
              <a:off x="3684588" y="1557338"/>
              <a:ext cx="414338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Oval 114"/>
            <p:cNvSpPr>
              <a:spLocks noChangeArrowheads="1"/>
            </p:cNvSpPr>
            <p:nvPr/>
          </p:nvSpPr>
          <p:spPr bwMode="auto">
            <a:xfrm>
              <a:off x="3557588" y="1557338"/>
              <a:ext cx="668338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Rectangle 115"/>
            <p:cNvSpPr>
              <a:spLocks noChangeArrowheads="1"/>
            </p:cNvSpPr>
            <p:nvPr/>
          </p:nvSpPr>
          <p:spPr bwMode="auto">
            <a:xfrm>
              <a:off x="3719513" y="1485900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Line 116"/>
            <p:cNvSpPr>
              <a:spLocks noChangeShapeType="1"/>
            </p:cNvSpPr>
            <p:nvPr/>
          </p:nvSpPr>
          <p:spPr bwMode="auto">
            <a:xfrm>
              <a:off x="3821113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Rectangle 117"/>
            <p:cNvSpPr>
              <a:spLocks noChangeArrowheads="1"/>
            </p:cNvSpPr>
            <p:nvPr/>
          </p:nvSpPr>
          <p:spPr bwMode="auto">
            <a:xfrm>
              <a:off x="3719513" y="2119313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Line 118"/>
            <p:cNvSpPr>
              <a:spLocks noChangeShapeType="1"/>
            </p:cNvSpPr>
            <p:nvPr/>
          </p:nvSpPr>
          <p:spPr bwMode="auto">
            <a:xfrm>
              <a:off x="3892551" y="2163763"/>
              <a:ext cx="0" cy="3063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Line 119"/>
            <p:cNvSpPr>
              <a:spLocks noChangeShapeType="1"/>
            </p:cNvSpPr>
            <p:nvPr/>
          </p:nvSpPr>
          <p:spPr bwMode="auto">
            <a:xfrm>
              <a:off x="3967163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73480" y="1011558"/>
            <a:ext cx="596900" cy="1082675"/>
            <a:chOff x="5807076" y="490538"/>
            <a:chExt cx="596900" cy="1082675"/>
          </a:xfrm>
        </p:grpSpPr>
        <p:sp>
          <p:nvSpPr>
            <p:cNvPr id="125" name="Line 120"/>
            <p:cNvSpPr>
              <a:spLocks noChangeShapeType="1"/>
            </p:cNvSpPr>
            <p:nvPr/>
          </p:nvSpPr>
          <p:spPr bwMode="auto">
            <a:xfrm>
              <a:off x="6107113" y="490538"/>
              <a:ext cx="0" cy="704850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Oval 121"/>
            <p:cNvSpPr>
              <a:spLocks noChangeArrowheads="1"/>
            </p:cNvSpPr>
            <p:nvPr/>
          </p:nvSpPr>
          <p:spPr bwMode="auto">
            <a:xfrm>
              <a:off x="5807076" y="981075"/>
              <a:ext cx="596900" cy="376237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Oval 122"/>
            <p:cNvSpPr>
              <a:spLocks noChangeArrowheads="1"/>
            </p:cNvSpPr>
            <p:nvPr/>
          </p:nvSpPr>
          <p:spPr bwMode="auto">
            <a:xfrm>
              <a:off x="6051551" y="981075"/>
              <a:ext cx="1095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Oval 123"/>
            <p:cNvSpPr>
              <a:spLocks noChangeArrowheads="1"/>
            </p:cNvSpPr>
            <p:nvPr/>
          </p:nvSpPr>
          <p:spPr bwMode="auto">
            <a:xfrm>
              <a:off x="5972176" y="981075"/>
              <a:ext cx="266700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Oval 124"/>
            <p:cNvSpPr>
              <a:spLocks noChangeArrowheads="1"/>
            </p:cNvSpPr>
            <p:nvPr/>
          </p:nvSpPr>
          <p:spPr bwMode="auto">
            <a:xfrm>
              <a:off x="5886451" y="981075"/>
              <a:ext cx="4397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Rectangle 125"/>
            <p:cNvSpPr>
              <a:spLocks noChangeArrowheads="1"/>
            </p:cNvSpPr>
            <p:nvPr/>
          </p:nvSpPr>
          <p:spPr bwMode="auto">
            <a:xfrm>
              <a:off x="5991226" y="931863"/>
              <a:ext cx="228600" cy="603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Line 126"/>
            <p:cNvSpPr>
              <a:spLocks noChangeShapeType="1"/>
            </p:cNvSpPr>
            <p:nvPr/>
          </p:nvSpPr>
          <p:spPr bwMode="auto">
            <a:xfrm>
              <a:off x="6153151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Rectangle 127"/>
            <p:cNvSpPr>
              <a:spLocks noChangeArrowheads="1"/>
            </p:cNvSpPr>
            <p:nvPr/>
          </p:nvSpPr>
          <p:spPr bwMode="auto">
            <a:xfrm>
              <a:off x="5991226" y="1343025"/>
              <a:ext cx="2286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Line 128"/>
            <p:cNvSpPr>
              <a:spLocks noChangeShapeType="1"/>
            </p:cNvSpPr>
            <p:nvPr/>
          </p:nvSpPr>
          <p:spPr bwMode="auto">
            <a:xfrm>
              <a:off x="6107113" y="1376363"/>
              <a:ext cx="0" cy="1968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Line 129"/>
            <p:cNvSpPr>
              <a:spLocks noChangeShapeType="1"/>
            </p:cNvSpPr>
            <p:nvPr/>
          </p:nvSpPr>
          <p:spPr bwMode="auto">
            <a:xfrm>
              <a:off x="6059488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11410496" y="1011558"/>
            <a:ext cx="596900" cy="1082675"/>
            <a:chOff x="5807076" y="490538"/>
            <a:chExt cx="596900" cy="1082675"/>
          </a:xfrm>
        </p:grpSpPr>
        <p:sp>
          <p:nvSpPr>
            <p:cNvPr id="139" name="Line 120"/>
            <p:cNvSpPr>
              <a:spLocks noChangeShapeType="1"/>
            </p:cNvSpPr>
            <p:nvPr/>
          </p:nvSpPr>
          <p:spPr bwMode="auto">
            <a:xfrm>
              <a:off x="6107113" y="490538"/>
              <a:ext cx="0" cy="704850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Oval 121"/>
            <p:cNvSpPr>
              <a:spLocks noChangeArrowheads="1"/>
            </p:cNvSpPr>
            <p:nvPr/>
          </p:nvSpPr>
          <p:spPr bwMode="auto">
            <a:xfrm>
              <a:off x="5807076" y="981075"/>
              <a:ext cx="596900" cy="376237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Oval 122"/>
            <p:cNvSpPr>
              <a:spLocks noChangeArrowheads="1"/>
            </p:cNvSpPr>
            <p:nvPr/>
          </p:nvSpPr>
          <p:spPr bwMode="auto">
            <a:xfrm>
              <a:off x="6051551" y="981075"/>
              <a:ext cx="1095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Oval 123"/>
            <p:cNvSpPr>
              <a:spLocks noChangeArrowheads="1"/>
            </p:cNvSpPr>
            <p:nvPr/>
          </p:nvSpPr>
          <p:spPr bwMode="auto">
            <a:xfrm>
              <a:off x="5972176" y="981075"/>
              <a:ext cx="266700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Oval 124"/>
            <p:cNvSpPr>
              <a:spLocks noChangeArrowheads="1"/>
            </p:cNvSpPr>
            <p:nvPr/>
          </p:nvSpPr>
          <p:spPr bwMode="auto">
            <a:xfrm>
              <a:off x="5886451" y="981075"/>
              <a:ext cx="4397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Rectangle 125"/>
            <p:cNvSpPr>
              <a:spLocks noChangeArrowheads="1"/>
            </p:cNvSpPr>
            <p:nvPr/>
          </p:nvSpPr>
          <p:spPr bwMode="auto">
            <a:xfrm>
              <a:off x="5991226" y="931863"/>
              <a:ext cx="228600" cy="603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Line 126"/>
            <p:cNvSpPr>
              <a:spLocks noChangeShapeType="1"/>
            </p:cNvSpPr>
            <p:nvPr/>
          </p:nvSpPr>
          <p:spPr bwMode="auto">
            <a:xfrm>
              <a:off x="6153151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Rectangle 127"/>
            <p:cNvSpPr>
              <a:spLocks noChangeArrowheads="1"/>
            </p:cNvSpPr>
            <p:nvPr/>
          </p:nvSpPr>
          <p:spPr bwMode="auto">
            <a:xfrm>
              <a:off x="5991226" y="1343025"/>
              <a:ext cx="2286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Line 128"/>
            <p:cNvSpPr>
              <a:spLocks noChangeShapeType="1"/>
            </p:cNvSpPr>
            <p:nvPr/>
          </p:nvSpPr>
          <p:spPr bwMode="auto">
            <a:xfrm>
              <a:off x="6107113" y="1376363"/>
              <a:ext cx="0" cy="1968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Line 129"/>
            <p:cNvSpPr>
              <a:spLocks noChangeShapeType="1"/>
            </p:cNvSpPr>
            <p:nvPr/>
          </p:nvSpPr>
          <p:spPr bwMode="auto">
            <a:xfrm>
              <a:off x="6059488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49" name="图片 1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033" y="4742241"/>
            <a:ext cx="6525717" cy="211576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52464" y="3181862"/>
            <a:ext cx="10837407" cy="1313247"/>
            <a:chOff x="912379" y="3185479"/>
            <a:chExt cx="10021309" cy="1214355"/>
          </a:xfrm>
        </p:grpSpPr>
        <p:grpSp>
          <p:nvGrpSpPr>
            <p:cNvPr id="151" name="组合 150"/>
            <p:cNvGrpSpPr/>
            <p:nvPr/>
          </p:nvGrpSpPr>
          <p:grpSpPr>
            <a:xfrm>
              <a:off x="1572896" y="3237518"/>
              <a:ext cx="835660" cy="651200"/>
              <a:chOff x="1282678" y="2715947"/>
              <a:chExt cx="1751487" cy="1364871"/>
            </a:xfrm>
          </p:grpSpPr>
          <p:sp>
            <p:nvSpPr>
              <p:cNvPr id="152" name="Freeform 19"/>
              <p:cNvSpPr/>
              <p:nvPr/>
            </p:nvSpPr>
            <p:spPr bwMode="auto">
              <a:xfrm>
                <a:off x="1282678" y="3164476"/>
                <a:ext cx="875744" cy="916341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4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53" name="组合 152"/>
              <p:cNvGrpSpPr/>
              <p:nvPr/>
            </p:nvGrpSpPr>
            <p:grpSpPr>
              <a:xfrm>
                <a:off x="1282678" y="2789434"/>
                <a:ext cx="1751487" cy="1291384"/>
                <a:chOff x="1199863" y="3703905"/>
                <a:chExt cx="1751943" cy="1291720"/>
              </a:xfrm>
            </p:grpSpPr>
            <p:sp>
              <p:nvSpPr>
                <p:cNvPr id="155" name="Freeform 17"/>
                <p:cNvSpPr/>
                <p:nvPr/>
              </p:nvSpPr>
              <p:spPr bwMode="auto">
                <a:xfrm>
                  <a:off x="2075834" y="4079045"/>
                  <a:ext cx="875972" cy="916580"/>
                </a:xfrm>
                <a:custGeom>
                  <a:avLst/>
                  <a:gdLst>
                    <a:gd name="T0" fmla="*/ 453 w 453"/>
                    <a:gd name="T1" fmla="*/ 0 h 474"/>
                    <a:gd name="T2" fmla="*/ 0 w 453"/>
                    <a:gd name="T3" fmla="*/ 194 h 474"/>
                    <a:gd name="T4" fmla="*/ 0 w 453"/>
                    <a:gd name="T5" fmla="*/ 474 h 474"/>
                    <a:gd name="T6" fmla="*/ 453 w 453"/>
                    <a:gd name="T7" fmla="*/ 277 h 474"/>
                    <a:gd name="T8" fmla="*/ 453 w 453"/>
                    <a:gd name="T9" fmla="*/ 0 h 4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3" h="474">
                      <a:moveTo>
                        <a:pt x="453" y="0"/>
                      </a:moveTo>
                      <a:lnTo>
                        <a:pt x="0" y="194"/>
                      </a:lnTo>
                      <a:lnTo>
                        <a:pt x="0" y="474"/>
                      </a:lnTo>
                      <a:lnTo>
                        <a:pt x="453" y="277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solidFill>
                  <a:srgbClr val="259C9C"/>
                </a:soli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/>
                <a:lstStyle/>
                <a:p>
                  <a:endParaRPr lang="en-US" altLang="zh-CN" dirty="0" smtClean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6" name="Freeform 18"/>
                <p:cNvSpPr/>
                <p:nvPr/>
              </p:nvSpPr>
              <p:spPr bwMode="auto">
                <a:xfrm>
                  <a:off x="1199863" y="4079045"/>
                  <a:ext cx="875972" cy="916580"/>
                </a:xfrm>
                <a:custGeom>
                  <a:avLst/>
                  <a:gdLst>
                    <a:gd name="T0" fmla="*/ 0 w 453"/>
                    <a:gd name="T1" fmla="*/ 0 h 474"/>
                    <a:gd name="T2" fmla="*/ 453 w 453"/>
                    <a:gd name="T3" fmla="*/ 194 h 474"/>
                    <a:gd name="T4" fmla="*/ 453 w 453"/>
                    <a:gd name="T5" fmla="*/ 474 h 474"/>
                    <a:gd name="T6" fmla="*/ 0 w 453"/>
                    <a:gd name="T7" fmla="*/ 277 h 474"/>
                    <a:gd name="T8" fmla="*/ 0 w 453"/>
                    <a:gd name="T9" fmla="*/ 0 h 4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3" h="474">
                      <a:moveTo>
                        <a:pt x="0" y="0"/>
                      </a:moveTo>
                      <a:lnTo>
                        <a:pt x="453" y="194"/>
                      </a:lnTo>
                      <a:lnTo>
                        <a:pt x="453" y="474"/>
                      </a:lnTo>
                      <a:lnTo>
                        <a:pt x="0" y="27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59C9C"/>
                </a:soli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7" name="Freeform 20"/>
                <p:cNvSpPr/>
                <p:nvPr/>
              </p:nvSpPr>
              <p:spPr bwMode="auto">
                <a:xfrm>
                  <a:off x="1199863" y="3703905"/>
                  <a:ext cx="1751943" cy="750280"/>
                </a:xfrm>
                <a:custGeom>
                  <a:avLst/>
                  <a:gdLst>
                    <a:gd name="T0" fmla="*/ 453 w 906"/>
                    <a:gd name="T1" fmla="*/ 0 h 388"/>
                    <a:gd name="T2" fmla="*/ 0 w 906"/>
                    <a:gd name="T3" fmla="*/ 194 h 388"/>
                    <a:gd name="T4" fmla="*/ 453 w 906"/>
                    <a:gd name="T5" fmla="*/ 388 h 388"/>
                    <a:gd name="T6" fmla="*/ 906 w 906"/>
                    <a:gd name="T7" fmla="*/ 194 h 388"/>
                    <a:gd name="T8" fmla="*/ 453 w 906"/>
                    <a:gd name="T9" fmla="*/ 0 h 3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6" h="388">
                      <a:moveTo>
                        <a:pt x="453" y="0"/>
                      </a:moveTo>
                      <a:lnTo>
                        <a:pt x="0" y="194"/>
                      </a:lnTo>
                      <a:lnTo>
                        <a:pt x="453" y="388"/>
                      </a:lnTo>
                      <a:lnTo>
                        <a:pt x="906" y="194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EFF0F1"/>
                    </a:gs>
                    <a:gs pos="100000">
                      <a:srgbClr val="F9F9F9"/>
                    </a:gs>
                  </a:gsLst>
                  <a:lin ang="16800000" scaled="0"/>
                </a:gra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54" name="KSO_Shape"/>
              <p:cNvSpPr/>
              <p:nvPr/>
            </p:nvSpPr>
            <p:spPr bwMode="auto">
              <a:xfrm>
                <a:off x="1833258" y="2715947"/>
                <a:ext cx="650325" cy="446557"/>
              </a:xfrm>
              <a:custGeom>
                <a:avLst/>
                <a:gdLst>
                  <a:gd name="T0" fmla="*/ 2147483646 w 112"/>
                  <a:gd name="T1" fmla="*/ 2147483646 h 77"/>
                  <a:gd name="T2" fmla="*/ 2147483646 w 112"/>
                  <a:gd name="T3" fmla="*/ 2147483646 h 77"/>
                  <a:gd name="T4" fmla="*/ 2147483646 w 112"/>
                  <a:gd name="T5" fmla="*/ 2147483646 h 77"/>
                  <a:gd name="T6" fmla="*/ 2147483646 w 112"/>
                  <a:gd name="T7" fmla="*/ 2147483646 h 77"/>
                  <a:gd name="T8" fmla="*/ 2147483646 w 112"/>
                  <a:gd name="T9" fmla="*/ 2147483646 h 77"/>
                  <a:gd name="T10" fmla="*/ 0 w 112"/>
                  <a:gd name="T11" fmla="*/ 2147483646 h 77"/>
                  <a:gd name="T12" fmla="*/ 2147483646 w 112"/>
                  <a:gd name="T13" fmla="*/ 2147483646 h 77"/>
                  <a:gd name="T14" fmla="*/ 2147483646 w 112"/>
                  <a:gd name="T15" fmla="*/ 2147483646 h 77"/>
                  <a:gd name="T16" fmla="*/ 2147483646 w 112"/>
                  <a:gd name="T17" fmla="*/ 2147483646 h 77"/>
                  <a:gd name="T18" fmla="*/ 2147483646 w 112"/>
                  <a:gd name="T19" fmla="*/ 2147483646 h 77"/>
                  <a:gd name="T20" fmla="*/ 2147483646 w 112"/>
                  <a:gd name="T21" fmla="*/ 2147483646 h 77"/>
                  <a:gd name="T22" fmla="*/ 2147483646 w 112"/>
                  <a:gd name="T23" fmla="*/ 2147483646 h 77"/>
                  <a:gd name="T24" fmla="*/ 2147483646 w 112"/>
                  <a:gd name="T25" fmla="*/ 2147483646 h 77"/>
                  <a:gd name="T26" fmla="*/ 2147483646 w 112"/>
                  <a:gd name="T27" fmla="*/ 2147483646 h 77"/>
                  <a:gd name="T28" fmla="*/ 2147483646 w 112"/>
                  <a:gd name="T29" fmla="*/ 2147483646 h 77"/>
                  <a:gd name="T30" fmla="*/ 2147483646 w 112"/>
                  <a:gd name="T31" fmla="*/ 2147483646 h 77"/>
                  <a:gd name="T32" fmla="*/ 2147483646 w 112"/>
                  <a:gd name="T33" fmla="*/ 2147483646 h 77"/>
                  <a:gd name="T34" fmla="*/ 2147483646 w 112"/>
                  <a:gd name="T35" fmla="*/ 2147483646 h 77"/>
                  <a:gd name="T36" fmla="*/ 2147483646 w 112"/>
                  <a:gd name="T37" fmla="*/ 2147483646 h 77"/>
                  <a:gd name="T38" fmla="*/ 2147483646 w 112"/>
                  <a:gd name="T39" fmla="*/ 2147483646 h 77"/>
                  <a:gd name="T40" fmla="*/ 2147483646 w 112"/>
                  <a:gd name="T41" fmla="*/ 2147483646 h 77"/>
                  <a:gd name="T42" fmla="*/ 2147483646 w 112"/>
                  <a:gd name="T43" fmla="*/ 2147483646 h 77"/>
                  <a:gd name="T44" fmla="*/ 2147483646 w 112"/>
                  <a:gd name="T45" fmla="*/ 2147483646 h 77"/>
                  <a:gd name="T46" fmla="*/ 2147483646 w 112"/>
                  <a:gd name="T47" fmla="*/ 2147483646 h 77"/>
                  <a:gd name="T48" fmla="*/ 2147483646 w 112"/>
                  <a:gd name="T49" fmla="*/ 2147483646 h 77"/>
                  <a:gd name="T50" fmla="*/ 2147483646 w 112"/>
                  <a:gd name="T51" fmla="*/ 2147483646 h 77"/>
                  <a:gd name="T52" fmla="*/ 2147483646 w 112"/>
                  <a:gd name="T53" fmla="*/ 2147483646 h 77"/>
                  <a:gd name="T54" fmla="*/ 2147483646 w 112"/>
                  <a:gd name="T55" fmla="*/ 2147483646 h 77"/>
                  <a:gd name="T56" fmla="*/ 2147483646 w 112"/>
                  <a:gd name="T57" fmla="*/ 2147483646 h 77"/>
                  <a:gd name="T58" fmla="*/ 2147483646 w 112"/>
                  <a:gd name="T59" fmla="*/ 2147483646 h 77"/>
                  <a:gd name="T60" fmla="*/ 2147483646 w 112"/>
                  <a:gd name="T61" fmla="*/ 2147483646 h 77"/>
                  <a:gd name="T62" fmla="*/ 2147483646 w 112"/>
                  <a:gd name="T63" fmla="*/ 2147483646 h 77"/>
                  <a:gd name="T64" fmla="*/ 2147483646 w 112"/>
                  <a:gd name="T65" fmla="*/ 2147483646 h 77"/>
                  <a:gd name="T66" fmla="*/ 2147483646 w 112"/>
                  <a:gd name="T67" fmla="*/ 2147483646 h 77"/>
                  <a:gd name="T68" fmla="*/ 2147483646 w 112"/>
                  <a:gd name="T69" fmla="*/ 2147483646 h 77"/>
                  <a:gd name="T70" fmla="*/ 2147483646 w 112"/>
                  <a:gd name="T71" fmla="*/ 2147483646 h 77"/>
                  <a:gd name="T72" fmla="*/ 2147483646 w 112"/>
                  <a:gd name="T73" fmla="*/ 2147483646 h 77"/>
                  <a:gd name="T74" fmla="*/ 2147483646 w 112"/>
                  <a:gd name="T75" fmla="*/ 2147483646 h 77"/>
                  <a:gd name="T76" fmla="*/ 2147483646 w 112"/>
                  <a:gd name="T77" fmla="*/ 2147483646 h 77"/>
                  <a:gd name="T78" fmla="*/ 2147483646 w 112"/>
                  <a:gd name="T79" fmla="*/ 2147483646 h 77"/>
                  <a:gd name="T80" fmla="*/ 2147483646 w 112"/>
                  <a:gd name="T81" fmla="*/ 2147483646 h 77"/>
                  <a:gd name="T82" fmla="*/ 2147483646 w 112"/>
                  <a:gd name="T83" fmla="*/ 2147483646 h 77"/>
                  <a:gd name="T84" fmla="*/ 2147483646 w 112"/>
                  <a:gd name="T85" fmla="*/ 2147483646 h 77"/>
                  <a:gd name="T86" fmla="*/ 2147483646 w 112"/>
                  <a:gd name="T87" fmla="*/ 2147483646 h 77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112" h="77">
                    <a:moveTo>
                      <a:pt x="56" y="0"/>
                    </a:moveTo>
                    <a:cubicBezTo>
                      <a:pt x="62" y="0"/>
                      <a:pt x="66" y="4"/>
                      <a:pt x="66" y="10"/>
                    </a:cubicBezTo>
                    <a:cubicBezTo>
                      <a:pt x="66" y="15"/>
                      <a:pt x="62" y="20"/>
                      <a:pt x="56" y="20"/>
                    </a:cubicBezTo>
                    <a:cubicBezTo>
                      <a:pt x="51" y="20"/>
                      <a:pt x="46" y="15"/>
                      <a:pt x="46" y="10"/>
                    </a:cubicBezTo>
                    <a:cubicBezTo>
                      <a:pt x="46" y="4"/>
                      <a:pt x="51" y="0"/>
                      <a:pt x="56" y="0"/>
                    </a:cubicBezTo>
                    <a:close/>
                    <a:moveTo>
                      <a:pt x="15" y="49"/>
                    </a:moveTo>
                    <a:cubicBezTo>
                      <a:pt x="15" y="66"/>
                      <a:pt x="15" y="66"/>
                      <a:pt x="15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1"/>
                      <a:pt x="1" y="29"/>
                      <a:pt x="4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30"/>
                      <a:pt x="13" y="30"/>
                      <a:pt x="13" y="31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5" y="49"/>
                      <a:pt x="15" y="49"/>
                      <a:pt x="15" y="49"/>
                    </a:cubicBezTo>
                    <a:close/>
                    <a:moveTo>
                      <a:pt x="10" y="15"/>
                    </a:moveTo>
                    <a:cubicBezTo>
                      <a:pt x="13" y="15"/>
                      <a:pt x="16" y="18"/>
                      <a:pt x="16" y="22"/>
                    </a:cubicBezTo>
                    <a:cubicBezTo>
                      <a:pt x="16" y="23"/>
                      <a:pt x="16" y="24"/>
                      <a:pt x="15" y="25"/>
                    </a:cubicBezTo>
                    <a:cubicBezTo>
                      <a:pt x="15" y="26"/>
                      <a:pt x="15" y="26"/>
                      <a:pt x="14" y="26"/>
                    </a:cubicBezTo>
                    <a:cubicBezTo>
                      <a:pt x="13" y="27"/>
                      <a:pt x="12" y="28"/>
                      <a:pt x="10" y="28"/>
                    </a:cubicBezTo>
                    <a:cubicBezTo>
                      <a:pt x="6" y="28"/>
                      <a:pt x="3" y="25"/>
                      <a:pt x="3" y="22"/>
                    </a:cubicBezTo>
                    <a:cubicBezTo>
                      <a:pt x="3" y="18"/>
                      <a:pt x="6" y="15"/>
                      <a:pt x="10" y="15"/>
                    </a:cubicBezTo>
                    <a:close/>
                    <a:moveTo>
                      <a:pt x="96" y="49"/>
                    </a:moveTo>
                    <a:cubicBezTo>
                      <a:pt x="96" y="66"/>
                      <a:pt x="96" y="66"/>
                      <a:pt x="96" y="66"/>
                    </a:cubicBezTo>
                    <a:cubicBezTo>
                      <a:pt x="101" y="66"/>
                      <a:pt x="101" y="66"/>
                      <a:pt x="101" y="66"/>
                    </a:cubicBezTo>
                    <a:cubicBezTo>
                      <a:pt x="101" y="52"/>
                      <a:pt x="101" y="52"/>
                      <a:pt x="101" y="52"/>
                    </a:cubicBezTo>
                    <a:cubicBezTo>
                      <a:pt x="102" y="52"/>
                      <a:pt x="102" y="52"/>
                      <a:pt x="102" y="52"/>
                    </a:cubicBezTo>
                    <a:cubicBezTo>
                      <a:pt x="102" y="66"/>
                      <a:pt x="102" y="66"/>
                      <a:pt x="102" y="66"/>
                    </a:cubicBezTo>
                    <a:cubicBezTo>
                      <a:pt x="107" y="66"/>
                      <a:pt x="107" y="66"/>
                      <a:pt x="107" y="66"/>
                    </a:cubicBezTo>
                    <a:cubicBezTo>
                      <a:pt x="107" y="49"/>
                      <a:pt x="107" y="49"/>
                      <a:pt x="107" y="49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12" y="46"/>
                      <a:pt x="112" y="46"/>
                      <a:pt x="112" y="46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2" y="31"/>
                      <a:pt x="110" y="29"/>
                      <a:pt x="107" y="29"/>
                    </a:cubicBezTo>
                    <a:cubicBezTo>
                      <a:pt x="98" y="29"/>
                      <a:pt x="98" y="29"/>
                      <a:pt x="98" y="29"/>
                    </a:cubicBezTo>
                    <a:cubicBezTo>
                      <a:pt x="98" y="30"/>
                      <a:pt x="98" y="30"/>
                      <a:pt x="98" y="31"/>
                    </a:cubicBezTo>
                    <a:cubicBezTo>
                      <a:pt x="98" y="49"/>
                      <a:pt x="98" y="49"/>
                      <a:pt x="98" y="49"/>
                    </a:cubicBezTo>
                    <a:cubicBezTo>
                      <a:pt x="96" y="49"/>
                      <a:pt x="96" y="49"/>
                      <a:pt x="96" y="49"/>
                    </a:cubicBezTo>
                    <a:close/>
                    <a:moveTo>
                      <a:pt x="101" y="15"/>
                    </a:moveTo>
                    <a:cubicBezTo>
                      <a:pt x="98" y="15"/>
                      <a:pt x="95" y="18"/>
                      <a:pt x="95" y="22"/>
                    </a:cubicBezTo>
                    <a:cubicBezTo>
                      <a:pt x="95" y="23"/>
                      <a:pt x="95" y="24"/>
                      <a:pt x="96" y="25"/>
                    </a:cubicBezTo>
                    <a:cubicBezTo>
                      <a:pt x="96" y="26"/>
                      <a:pt x="97" y="26"/>
                      <a:pt x="97" y="26"/>
                    </a:cubicBezTo>
                    <a:cubicBezTo>
                      <a:pt x="98" y="27"/>
                      <a:pt x="100" y="28"/>
                      <a:pt x="101" y="28"/>
                    </a:cubicBezTo>
                    <a:cubicBezTo>
                      <a:pt x="105" y="28"/>
                      <a:pt x="108" y="25"/>
                      <a:pt x="108" y="22"/>
                    </a:cubicBezTo>
                    <a:cubicBezTo>
                      <a:pt x="108" y="18"/>
                      <a:pt x="105" y="15"/>
                      <a:pt x="101" y="15"/>
                    </a:cubicBezTo>
                    <a:close/>
                    <a:moveTo>
                      <a:pt x="75" y="51"/>
                    </a:moveTo>
                    <a:cubicBezTo>
                      <a:pt x="75" y="72"/>
                      <a:pt x="75" y="72"/>
                      <a:pt x="75" y="72"/>
                    </a:cubicBezTo>
                    <a:cubicBezTo>
                      <a:pt x="80" y="72"/>
                      <a:pt x="80" y="72"/>
                      <a:pt x="80" y="72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2" y="72"/>
                      <a:pt x="82" y="72"/>
                      <a:pt x="82" y="72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94" y="47"/>
                      <a:pt x="94" y="47"/>
                      <a:pt x="94" y="47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28"/>
                      <a:pt x="91" y="26"/>
                      <a:pt x="88" y="26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7" y="27"/>
                      <a:pt x="77" y="28"/>
                      <a:pt x="77" y="28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5" y="51"/>
                      <a:pt x="75" y="51"/>
                      <a:pt x="75" y="51"/>
                    </a:cubicBezTo>
                    <a:close/>
                    <a:moveTo>
                      <a:pt x="65" y="47"/>
                    </a:move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7" y="55"/>
                      <a:pt x="57" y="55"/>
                      <a:pt x="57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77"/>
                      <a:pt x="55" y="77"/>
                      <a:pt x="55" y="77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4"/>
                      <a:pt x="44" y="21"/>
                      <a:pt x="47" y="21"/>
                    </a:cubicBezTo>
                    <a:cubicBezTo>
                      <a:pt x="66" y="21"/>
                      <a:pt x="46" y="21"/>
                      <a:pt x="65" y="21"/>
                    </a:cubicBezTo>
                    <a:cubicBezTo>
                      <a:pt x="69" y="21"/>
                      <a:pt x="71" y="24"/>
                      <a:pt x="71" y="27"/>
                    </a:cubicBezTo>
                    <a:cubicBezTo>
                      <a:pt x="71" y="47"/>
                      <a:pt x="71" y="47"/>
                      <a:pt x="71" y="47"/>
                    </a:cubicBezTo>
                    <a:cubicBezTo>
                      <a:pt x="70" y="47"/>
                      <a:pt x="68" y="47"/>
                      <a:pt x="65" y="47"/>
                    </a:cubicBezTo>
                    <a:close/>
                    <a:moveTo>
                      <a:pt x="37" y="51"/>
                    </a:moveTo>
                    <a:cubicBezTo>
                      <a:pt x="37" y="72"/>
                      <a:pt x="37" y="72"/>
                      <a:pt x="37" y="72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28"/>
                      <a:pt x="20" y="26"/>
                      <a:pt x="23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7"/>
                      <a:pt x="35" y="28"/>
                      <a:pt x="35" y="28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7" y="51"/>
                      <a:pt x="37" y="51"/>
                      <a:pt x="37" y="51"/>
                    </a:cubicBezTo>
                    <a:close/>
                    <a:moveTo>
                      <a:pt x="31" y="9"/>
                    </a:moveTo>
                    <a:cubicBezTo>
                      <a:pt x="35" y="9"/>
                      <a:pt x="39" y="12"/>
                      <a:pt x="39" y="17"/>
                    </a:cubicBezTo>
                    <a:cubicBezTo>
                      <a:pt x="39" y="19"/>
                      <a:pt x="38" y="20"/>
                      <a:pt x="37" y="22"/>
                    </a:cubicBezTo>
                    <a:cubicBezTo>
                      <a:pt x="37" y="22"/>
                      <a:pt x="37" y="22"/>
                      <a:pt x="37" y="23"/>
                    </a:cubicBezTo>
                    <a:cubicBezTo>
                      <a:pt x="35" y="24"/>
                      <a:pt x="33" y="25"/>
                      <a:pt x="31" y="25"/>
                    </a:cubicBezTo>
                    <a:cubicBezTo>
                      <a:pt x="26" y="25"/>
                      <a:pt x="22" y="21"/>
                      <a:pt x="22" y="17"/>
                    </a:cubicBezTo>
                    <a:cubicBezTo>
                      <a:pt x="22" y="12"/>
                      <a:pt x="26" y="9"/>
                      <a:pt x="31" y="9"/>
                    </a:cubicBezTo>
                    <a:close/>
                    <a:moveTo>
                      <a:pt x="81" y="9"/>
                    </a:moveTo>
                    <a:cubicBezTo>
                      <a:pt x="76" y="9"/>
                      <a:pt x="73" y="12"/>
                      <a:pt x="73" y="17"/>
                    </a:cubicBezTo>
                    <a:cubicBezTo>
                      <a:pt x="73" y="19"/>
                      <a:pt x="73" y="20"/>
                      <a:pt x="74" y="22"/>
                    </a:cubicBezTo>
                    <a:cubicBezTo>
                      <a:pt x="75" y="22"/>
                      <a:pt x="75" y="22"/>
                      <a:pt x="75" y="23"/>
                    </a:cubicBezTo>
                    <a:cubicBezTo>
                      <a:pt x="77" y="24"/>
                      <a:pt x="79" y="25"/>
                      <a:pt x="81" y="25"/>
                    </a:cubicBezTo>
                    <a:cubicBezTo>
                      <a:pt x="85" y="25"/>
                      <a:pt x="89" y="21"/>
                      <a:pt x="89" y="17"/>
                    </a:cubicBezTo>
                    <a:cubicBezTo>
                      <a:pt x="89" y="12"/>
                      <a:pt x="85" y="9"/>
                      <a:pt x="81" y="9"/>
                    </a:cubicBezTo>
                    <a:close/>
                  </a:path>
                </a:pathLst>
              </a:custGeom>
              <a:solidFill>
                <a:srgbClr val="259C9C"/>
              </a:solidFill>
              <a:ln>
                <a:noFill/>
              </a:ln>
              <a:effec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58" name="文本框 9"/>
            <p:cNvSpPr txBox="1"/>
            <p:nvPr/>
          </p:nvSpPr>
          <p:spPr>
            <a:xfrm>
              <a:off x="912379" y="4102882"/>
              <a:ext cx="2102492" cy="291698"/>
            </a:xfrm>
            <a:prstGeom prst="rect">
              <a:avLst/>
            </a:prstGeom>
            <a:noFill/>
          </p:spPr>
          <p:txBody>
            <a:bodyPr wrap="square" lIns="68562" tIns="34281" rIns="68562" bIns="34281" rtlCol="0">
              <a:spAutoFit/>
            </a:bodyPr>
            <a:lstStyle/>
            <a:p>
              <a:pPr algn="ct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年度工作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概述</a:t>
              </a:r>
            </a:p>
          </p:txBody>
        </p:sp>
        <p:sp>
          <p:nvSpPr>
            <p:cNvPr id="159" name="文本框 9"/>
            <p:cNvSpPr txBox="1"/>
            <p:nvPr/>
          </p:nvSpPr>
          <p:spPr>
            <a:xfrm>
              <a:off x="2892083" y="4108136"/>
              <a:ext cx="2102492" cy="291698"/>
            </a:xfrm>
            <a:prstGeom prst="rect">
              <a:avLst/>
            </a:prstGeom>
            <a:noFill/>
          </p:spPr>
          <p:txBody>
            <a:bodyPr wrap="square" lIns="68562" tIns="34281" rIns="68562" bIns="34281" rtlCol="0">
              <a:spAutoFit/>
            </a:bodyPr>
            <a:lstStyle/>
            <a:p>
              <a:pPr algn="ct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工作完成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情况</a:t>
              </a:r>
            </a:p>
          </p:txBody>
        </p:sp>
        <p:sp>
          <p:nvSpPr>
            <p:cNvPr id="160" name="文本框 9"/>
            <p:cNvSpPr txBox="1"/>
            <p:nvPr/>
          </p:nvSpPr>
          <p:spPr>
            <a:xfrm>
              <a:off x="4871787" y="4102882"/>
              <a:ext cx="2102492" cy="291698"/>
            </a:xfrm>
            <a:prstGeom prst="rect">
              <a:avLst/>
            </a:prstGeom>
            <a:noFill/>
          </p:spPr>
          <p:txBody>
            <a:bodyPr wrap="square" lIns="68562" tIns="34281" rIns="68562" bIns="34281" rtlCol="0">
              <a:spAutoFit/>
            </a:bodyPr>
            <a:lstStyle/>
            <a:p>
              <a:pPr algn="ct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成功项目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展示</a:t>
              </a:r>
            </a:p>
          </p:txBody>
        </p:sp>
        <p:sp>
          <p:nvSpPr>
            <p:cNvPr id="161" name="文本框 9"/>
            <p:cNvSpPr txBox="1"/>
            <p:nvPr/>
          </p:nvSpPr>
          <p:spPr>
            <a:xfrm>
              <a:off x="6851491" y="4108136"/>
              <a:ext cx="2102492" cy="291698"/>
            </a:xfrm>
            <a:prstGeom prst="rect">
              <a:avLst/>
            </a:prstGeom>
            <a:noFill/>
          </p:spPr>
          <p:txBody>
            <a:bodyPr wrap="square" lIns="68562" tIns="34281" rIns="68562" bIns="34281" rtlCol="0">
              <a:spAutoFit/>
            </a:bodyPr>
            <a:lstStyle/>
            <a:p>
              <a:pPr algn="ct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工作存在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不足</a:t>
              </a:r>
            </a:p>
          </p:txBody>
        </p:sp>
        <p:sp>
          <p:nvSpPr>
            <p:cNvPr id="162" name="文本框 9"/>
            <p:cNvSpPr txBox="1"/>
            <p:nvPr/>
          </p:nvSpPr>
          <p:spPr>
            <a:xfrm>
              <a:off x="8831196" y="4102882"/>
              <a:ext cx="2102492" cy="291698"/>
            </a:xfrm>
            <a:prstGeom prst="rect">
              <a:avLst/>
            </a:prstGeom>
            <a:noFill/>
          </p:spPr>
          <p:txBody>
            <a:bodyPr wrap="square" lIns="68562" tIns="34281" rIns="68562" bIns="34281" rtlCol="0">
              <a:spAutoFit/>
            </a:bodyPr>
            <a:lstStyle/>
            <a:p>
              <a:pPr algn="ct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明年工作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计划</a:t>
              </a:r>
            </a:p>
          </p:txBody>
        </p:sp>
        <p:grpSp>
          <p:nvGrpSpPr>
            <p:cNvPr id="163" name="组合 162"/>
            <p:cNvGrpSpPr/>
            <p:nvPr/>
          </p:nvGrpSpPr>
          <p:grpSpPr>
            <a:xfrm>
              <a:off x="3548975" y="3226274"/>
              <a:ext cx="799372" cy="656064"/>
              <a:chOff x="3270957" y="2648584"/>
              <a:chExt cx="1751488" cy="1437488"/>
            </a:xfrm>
          </p:grpSpPr>
          <p:sp>
            <p:nvSpPr>
              <p:cNvPr id="164" name="Freeform 19"/>
              <p:cNvSpPr/>
              <p:nvPr/>
            </p:nvSpPr>
            <p:spPr bwMode="auto">
              <a:xfrm>
                <a:off x="3270957" y="3169729"/>
                <a:ext cx="875744" cy="916341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4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65" name="组合 164"/>
              <p:cNvGrpSpPr/>
              <p:nvPr/>
            </p:nvGrpSpPr>
            <p:grpSpPr>
              <a:xfrm>
                <a:off x="3270958" y="2794688"/>
                <a:ext cx="1751487" cy="1291384"/>
                <a:chOff x="3188660" y="3709160"/>
                <a:chExt cx="1751943" cy="1291720"/>
              </a:xfrm>
            </p:grpSpPr>
            <p:sp>
              <p:nvSpPr>
                <p:cNvPr id="167" name="Freeform 17"/>
                <p:cNvSpPr/>
                <p:nvPr/>
              </p:nvSpPr>
              <p:spPr bwMode="auto">
                <a:xfrm>
                  <a:off x="4064631" y="4084300"/>
                  <a:ext cx="875972" cy="916580"/>
                </a:xfrm>
                <a:custGeom>
                  <a:avLst/>
                  <a:gdLst>
                    <a:gd name="T0" fmla="*/ 453 w 453"/>
                    <a:gd name="T1" fmla="*/ 0 h 474"/>
                    <a:gd name="T2" fmla="*/ 0 w 453"/>
                    <a:gd name="T3" fmla="*/ 194 h 474"/>
                    <a:gd name="T4" fmla="*/ 0 w 453"/>
                    <a:gd name="T5" fmla="*/ 474 h 474"/>
                    <a:gd name="T6" fmla="*/ 453 w 453"/>
                    <a:gd name="T7" fmla="*/ 277 h 474"/>
                    <a:gd name="T8" fmla="*/ 453 w 453"/>
                    <a:gd name="T9" fmla="*/ 0 h 4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3" h="474">
                      <a:moveTo>
                        <a:pt x="453" y="0"/>
                      </a:moveTo>
                      <a:lnTo>
                        <a:pt x="0" y="194"/>
                      </a:lnTo>
                      <a:lnTo>
                        <a:pt x="0" y="474"/>
                      </a:lnTo>
                      <a:lnTo>
                        <a:pt x="453" y="277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solidFill>
                  <a:srgbClr val="259C9C"/>
                </a:soli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/>
                <a:lstStyle/>
                <a:p>
                  <a:endParaRPr lang="en-US" altLang="zh-CN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8" name="Freeform 18"/>
                <p:cNvSpPr/>
                <p:nvPr/>
              </p:nvSpPr>
              <p:spPr bwMode="auto">
                <a:xfrm>
                  <a:off x="3188660" y="4084300"/>
                  <a:ext cx="875972" cy="916580"/>
                </a:xfrm>
                <a:custGeom>
                  <a:avLst/>
                  <a:gdLst>
                    <a:gd name="T0" fmla="*/ 0 w 453"/>
                    <a:gd name="T1" fmla="*/ 0 h 474"/>
                    <a:gd name="T2" fmla="*/ 453 w 453"/>
                    <a:gd name="T3" fmla="*/ 194 h 474"/>
                    <a:gd name="T4" fmla="*/ 453 w 453"/>
                    <a:gd name="T5" fmla="*/ 474 h 474"/>
                    <a:gd name="T6" fmla="*/ 0 w 453"/>
                    <a:gd name="T7" fmla="*/ 277 h 474"/>
                    <a:gd name="T8" fmla="*/ 0 w 453"/>
                    <a:gd name="T9" fmla="*/ 0 h 4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3" h="474">
                      <a:moveTo>
                        <a:pt x="0" y="0"/>
                      </a:moveTo>
                      <a:lnTo>
                        <a:pt x="453" y="194"/>
                      </a:lnTo>
                      <a:lnTo>
                        <a:pt x="453" y="474"/>
                      </a:lnTo>
                      <a:lnTo>
                        <a:pt x="0" y="27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59C9C"/>
                </a:soli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9" name="Freeform 20"/>
                <p:cNvSpPr/>
                <p:nvPr/>
              </p:nvSpPr>
              <p:spPr bwMode="auto">
                <a:xfrm>
                  <a:off x="3188660" y="3709160"/>
                  <a:ext cx="1751943" cy="750280"/>
                </a:xfrm>
                <a:custGeom>
                  <a:avLst/>
                  <a:gdLst>
                    <a:gd name="T0" fmla="*/ 453 w 906"/>
                    <a:gd name="T1" fmla="*/ 0 h 388"/>
                    <a:gd name="T2" fmla="*/ 0 w 906"/>
                    <a:gd name="T3" fmla="*/ 194 h 388"/>
                    <a:gd name="T4" fmla="*/ 453 w 906"/>
                    <a:gd name="T5" fmla="*/ 388 h 388"/>
                    <a:gd name="T6" fmla="*/ 906 w 906"/>
                    <a:gd name="T7" fmla="*/ 194 h 388"/>
                    <a:gd name="T8" fmla="*/ 453 w 906"/>
                    <a:gd name="T9" fmla="*/ 0 h 3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6" h="388">
                      <a:moveTo>
                        <a:pt x="453" y="0"/>
                      </a:moveTo>
                      <a:lnTo>
                        <a:pt x="0" y="194"/>
                      </a:lnTo>
                      <a:lnTo>
                        <a:pt x="453" y="388"/>
                      </a:lnTo>
                      <a:lnTo>
                        <a:pt x="906" y="194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EFF0F1"/>
                    </a:gs>
                    <a:gs pos="100000">
                      <a:srgbClr val="F9F9F9"/>
                    </a:gs>
                  </a:gsLst>
                  <a:lin ang="16800000" scaled="0"/>
                </a:gra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66" name="KSO_Shape"/>
              <p:cNvSpPr/>
              <p:nvPr/>
            </p:nvSpPr>
            <p:spPr bwMode="auto">
              <a:xfrm>
                <a:off x="3833092" y="2648584"/>
                <a:ext cx="627217" cy="534179"/>
              </a:xfrm>
              <a:custGeom>
                <a:avLst/>
                <a:gdLst>
                  <a:gd name="T0" fmla="*/ 432030 w 2125663"/>
                  <a:gd name="T1" fmla="*/ 1344893 h 1811338"/>
                  <a:gd name="T2" fmla="*/ 462740 w 2125663"/>
                  <a:gd name="T3" fmla="*/ 1477960 h 1811338"/>
                  <a:gd name="T4" fmla="*/ 513638 w 2125663"/>
                  <a:gd name="T5" fmla="*/ 1557743 h 1811338"/>
                  <a:gd name="T6" fmla="*/ 516481 w 2125663"/>
                  <a:gd name="T7" fmla="*/ 1336346 h 1811338"/>
                  <a:gd name="T8" fmla="*/ 503401 w 2125663"/>
                  <a:gd name="T9" fmla="*/ 1310416 h 1811338"/>
                  <a:gd name="T10" fmla="*/ 515913 w 2125663"/>
                  <a:gd name="T11" fmla="*/ 1250009 h 1811338"/>
                  <a:gd name="T12" fmla="*/ 618846 w 2125663"/>
                  <a:gd name="T13" fmla="*/ 1242885 h 1811338"/>
                  <a:gd name="T14" fmla="*/ 643583 w 2125663"/>
                  <a:gd name="T15" fmla="*/ 1263116 h 1811338"/>
                  <a:gd name="T16" fmla="*/ 642446 w 2125663"/>
                  <a:gd name="T17" fmla="*/ 1324948 h 1811338"/>
                  <a:gd name="T18" fmla="*/ 619414 w 2125663"/>
                  <a:gd name="T19" fmla="*/ 1342899 h 1811338"/>
                  <a:gd name="T20" fmla="*/ 664057 w 2125663"/>
                  <a:gd name="T21" fmla="*/ 1524691 h 1811338"/>
                  <a:gd name="T22" fmla="*/ 704434 w 2125663"/>
                  <a:gd name="T23" fmla="*/ 1417553 h 1811338"/>
                  <a:gd name="T24" fmla="*/ 725191 w 2125663"/>
                  <a:gd name="T25" fmla="*/ 1259697 h 1811338"/>
                  <a:gd name="T26" fmla="*/ 857412 w 2125663"/>
                  <a:gd name="T27" fmla="*/ 1192451 h 1811338"/>
                  <a:gd name="T28" fmla="*/ 923096 w 2125663"/>
                  <a:gd name="T29" fmla="*/ 1212682 h 1811338"/>
                  <a:gd name="T30" fmla="*/ 970013 w 2125663"/>
                  <a:gd name="T31" fmla="*/ 1259697 h 1811338"/>
                  <a:gd name="T32" fmla="*/ 990201 w 2125663"/>
                  <a:gd name="T33" fmla="*/ 1325233 h 1811338"/>
                  <a:gd name="T34" fmla="*/ 980818 w 2125663"/>
                  <a:gd name="T35" fmla="*/ 1537228 h 1811338"/>
                  <a:gd name="T36" fmla="*/ 935891 w 2125663"/>
                  <a:gd name="T37" fmla="*/ 1570566 h 1811338"/>
                  <a:gd name="T38" fmla="*/ 798837 w 2125663"/>
                  <a:gd name="T39" fmla="*/ 1607608 h 1811338"/>
                  <a:gd name="T40" fmla="*/ 617424 w 2125663"/>
                  <a:gd name="T41" fmla="*/ 1622140 h 1811338"/>
                  <a:gd name="T42" fmla="*/ 428049 w 2125663"/>
                  <a:gd name="T43" fmla="*/ 1615872 h 1811338"/>
                  <a:gd name="T44" fmla="*/ 264551 w 2125663"/>
                  <a:gd name="T45" fmla="*/ 1588232 h 1811338"/>
                  <a:gd name="T46" fmla="*/ 180669 w 2125663"/>
                  <a:gd name="T47" fmla="*/ 1549481 h 1811338"/>
                  <a:gd name="T48" fmla="*/ 159912 w 2125663"/>
                  <a:gd name="T49" fmla="*/ 1517283 h 1811338"/>
                  <a:gd name="T50" fmla="*/ 167873 w 2125663"/>
                  <a:gd name="T51" fmla="*/ 1284201 h 1811338"/>
                  <a:gd name="T52" fmla="*/ 205123 w 2125663"/>
                  <a:gd name="T53" fmla="*/ 1228638 h 1811338"/>
                  <a:gd name="T54" fmla="*/ 264266 w 2125663"/>
                  <a:gd name="T55" fmla="*/ 1196440 h 1811338"/>
                  <a:gd name="T56" fmla="*/ 421225 w 2125663"/>
                  <a:gd name="T57" fmla="*/ 1183048 h 1811338"/>
                  <a:gd name="T58" fmla="*/ 433514 w 2125663"/>
                  <a:gd name="T59" fmla="*/ 761303 h 1811338"/>
                  <a:gd name="T60" fmla="*/ 391450 w 2125663"/>
                  <a:gd name="T61" fmla="*/ 813630 h 1811338"/>
                  <a:gd name="T62" fmla="*/ 379229 w 2125663"/>
                  <a:gd name="T63" fmla="*/ 902075 h 1811338"/>
                  <a:gd name="T64" fmla="*/ 414756 w 2125663"/>
                  <a:gd name="T65" fmla="*/ 1016114 h 1811338"/>
                  <a:gd name="T66" fmla="*/ 487516 w 2125663"/>
                  <a:gd name="T67" fmla="*/ 1099439 h 1811338"/>
                  <a:gd name="T68" fmla="*/ 567666 w 2125663"/>
                  <a:gd name="T69" fmla="*/ 1135272 h 1811338"/>
                  <a:gd name="T70" fmla="*/ 645542 w 2125663"/>
                  <a:gd name="T71" fmla="*/ 1111099 h 1811338"/>
                  <a:gd name="T72" fmla="*/ 722282 w 2125663"/>
                  <a:gd name="T73" fmla="*/ 1035452 h 1811338"/>
                  <a:gd name="T74" fmla="*/ 767757 w 2125663"/>
                  <a:gd name="T75" fmla="*/ 926248 h 1811338"/>
                  <a:gd name="T76" fmla="*/ 666290 w 2125663"/>
                  <a:gd name="T77" fmla="*/ 863967 h 1811338"/>
                  <a:gd name="T78" fmla="*/ 546918 w 2125663"/>
                  <a:gd name="T79" fmla="*/ 832116 h 1811338"/>
                  <a:gd name="T80" fmla="*/ 484389 w 2125663"/>
                  <a:gd name="T81" fmla="*/ 790595 h 1811338"/>
                  <a:gd name="T82" fmla="*/ 452273 w 2125663"/>
                  <a:gd name="T83" fmla="*/ 760734 h 1811338"/>
                  <a:gd name="T84" fmla="*/ 568234 w 2125663"/>
                  <a:gd name="T85" fmla="*/ 587258 h 1811338"/>
                  <a:gd name="T86" fmla="*/ 631616 w 2125663"/>
                  <a:gd name="T87" fmla="*/ 594937 h 1811338"/>
                  <a:gd name="T88" fmla="*/ 705513 w 2125663"/>
                  <a:gd name="T89" fmla="*/ 631054 h 1811338"/>
                  <a:gd name="T90" fmla="*/ 790210 w 2125663"/>
                  <a:gd name="T91" fmla="*/ 732864 h 1811338"/>
                  <a:gd name="T92" fmla="*/ 826306 w 2125663"/>
                  <a:gd name="T93" fmla="*/ 873920 h 1811338"/>
                  <a:gd name="T94" fmla="*/ 818064 w 2125663"/>
                  <a:gd name="T95" fmla="*/ 959237 h 1811338"/>
                  <a:gd name="T96" fmla="*/ 780831 w 2125663"/>
                  <a:gd name="T97" fmla="*/ 1048534 h 1811338"/>
                  <a:gd name="T98" fmla="*/ 687607 w 2125663"/>
                  <a:gd name="T99" fmla="*/ 1148922 h 1811338"/>
                  <a:gd name="T100" fmla="*/ 588983 w 2125663"/>
                  <a:gd name="T101" fmla="*/ 1190727 h 1811338"/>
                  <a:gd name="T102" fmla="*/ 525033 w 2125663"/>
                  <a:gd name="T103" fmla="*/ 1182480 h 1811338"/>
                  <a:gd name="T104" fmla="*/ 421293 w 2125663"/>
                  <a:gd name="T105" fmla="*/ 1115081 h 1811338"/>
                  <a:gd name="T106" fmla="*/ 345406 w 2125663"/>
                  <a:gd name="T107" fmla="*/ 1002463 h 1811338"/>
                  <a:gd name="T108" fmla="*/ 325511 w 2125663"/>
                  <a:gd name="T109" fmla="*/ 929092 h 1811338"/>
                  <a:gd name="T110" fmla="*/ 330627 w 2125663"/>
                  <a:gd name="T111" fmla="*/ 813915 h 1811338"/>
                  <a:gd name="T112" fmla="*/ 388324 w 2125663"/>
                  <a:gd name="T113" fmla="*/ 686510 h 1811338"/>
                  <a:gd name="T114" fmla="*/ 482400 w 2125663"/>
                  <a:gd name="T115" fmla="*/ 608303 h 1811338"/>
                  <a:gd name="T116" fmla="*/ 542939 w 2125663"/>
                  <a:gd name="T117" fmla="*/ 589534 h 1811338"/>
                  <a:gd name="T118" fmla="*/ 0 w 2125663"/>
                  <a:gd name="T119" fmla="*/ 0 h 1811338"/>
                  <a:gd name="T120" fmla="*/ 174993 w 2125663"/>
                  <a:gd name="T121" fmla="*/ 1118883 h 181133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2125663" h="1811338">
                    <a:moveTo>
                      <a:pt x="470017" y="1320800"/>
                    </a:moveTo>
                    <a:lnTo>
                      <a:pt x="470335" y="1343069"/>
                    </a:lnTo>
                    <a:lnTo>
                      <a:pt x="471286" y="1364382"/>
                    </a:lnTo>
                    <a:lnTo>
                      <a:pt x="472238" y="1385696"/>
                    </a:lnTo>
                    <a:lnTo>
                      <a:pt x="473190" y="1406374"/>
                    </a:lnTo>
                    <a:lnTo>
                      <a:pt x="474459" y="1426415"/>
                    </a:lnTo>
                    <a:lnTo>
                      <a:pt x="476363" y="1446139"/>
                    </a:lnTo>
                    <a:lnTo>
                      <a:pt x="478267" y="1464908"/>
                    </a:lnTo>
                    <a:lnTo>
                      <a:pt x="480170" y="1483677"/>
                    </a:lnTo>
                    <a:lnTo>
                      <a:pt x="482074" y="1501491"/>
                    </a:lnTo>
                    <a:lnTo>
                      <a:pt x="484612" y="1518988"/>
                    </a:lnTo>
                    <a:lnTo>
                      <a:pt x="487468" y="1535530"/>
                    </a:lnTo>
                    <a:lnTo>
                      <a:pt x="490323" y="1552072"/>
                    </a:lnTo>
                    <a:lnTo>
                      <a:pt x="493179" y="1567660"/>
                    </a:lnTo>
                    <a:lnTo>
                      <a:pt x="496352" y="1582611"/>
                    </a:lnTo>
                    <a:lnTo>
                      <a:pt x="500159" y="1597563"/>
                    </a:lnTo>
                    <a:lnTo>
                      <a:pt x="503649" y="1611560"/>
                    </a:lnTo>
                    <a:lnTo>
                      <a:pt x="507774" y="1624921"/>
                    </a:lnTo>
                    <a:lnTo>
                      <a:pt x="511899" y="1637646"/>
                    </a:lnTo>
                    <a:lnTo>
                      <a:pt x="516341" y="1650052"/>
                    </a:lnTo>
                    <a:lnTo>
                      <a:pt x="520783" y="1661505"/>
                    </a:lnTo>
                    <a:lnTo>
                      <a:pt x="525859" y="1672639"/>
                    </a:lnTo>
                    <a:lnTo>
                      <a:pt x="530936" y="1683137"/>
                    </a:lnTo>
                    <a:lnTo>
                      <a:pt x="536329" y="1692998"/>
                    </a:lnTo>
                    <a:lnTo>
                      <a:pt x="541723" y="1702224"/>
                    </a:lnTo>
                    <a:lnTo>
                      <a:pt x="547752" y="1710813"/>
                    </a:lnTo>
                    <a:lnTo>
                      <a:pt x="553463" y="1718766"/>
                    </a:lnTo>
                    <a:lnTo>
                      <a:pt x="559808" y="1726083"/>
                    </a:lnTo>
                    <a:lnTo>
                      <a:pt x="566154" y="1732763"/>
                    </a:lnTo>
                    <a:lnTo>
                      <a:pt x="573134" y="1739125"/>
                    </a:lnTo>
                    <a:lnTo>
                      <a:pt x="580114" y="1744215"/>
                    </a:lnTo>
                    <a:lnTo>
                      <a:pt x="587412" y="1749305"/>
                    </a:lnTo>
                    <a:lnTo>
                      <a:pt x="594709" y="1753123"/>
                    </a:lnTo>
                    <a:lnTo>
                      <a:pt x="594709" y="1499901"/>
                    </a:lnTo>
                    <a:lnTo>
                      <a:pt x="591537" y="1499264"/>
                    </a:lnTo>
                    <a:lnTo>
                      <a:pt x="588047" y="1498310"/>
                    </a:lnTo>
                    <a:lnTo>
                      <a:pt x="584874" y="1497038"/>
                    </a:lnTo>
                    <a:lnTo>
                      <a:pt x="582018" y="1495765"/>
                    </a:lnTo>
                    <a:lnTo>
                      <a:pt x="579163" y="1494175"/>
                    </a:lnTo>
                    <a:lnTo>
                      <a:pt x="576307" y="1491948"/>
                    </a:lnTo>
                    <a:lnTo>
                      <a:pt x="573769" y="1489721"/>
                    </a:lnTo>
                    <a:lnTo>
                      <a:pt x="571548" y="1487494"/>
                    </a:lnTo>
                    <a:lnTo>
                      <a:pt x="569327" y="1484949"/>
                    </a:lnTo>
                    <a:lnTo>
                      <a:pt x="567106" y="1482404"/>
                    </a:lnTo>
                    <a:lnTo>
                      <a:pt x="565519" y="1479223"/>
                    </a:lnTo>
                    <a:lnTo>
                      <a:pt x="564250" y="1476360"/>
                    </a:lnTo>
                    <a:lnTo>
                      <a:pt x="563298" y="1473179"/>
                    </a:lnTo>
                    <a:lnTo>
                      <a:pt x="562347" y="1469998"/>
                    </a:lnTo>
                    <a:lnTo>
                      <a:pt x="562029" y="1466180"/>
                    </a:lnTo>
                    <a:lnTo>
                      <a:pt x="561712" y="1462999"/>
                    </a:lnTo>
                    <a:lnTo>
                      <a:pt x="561712" y="1425143"/>
                    </a:lnTo>
                    <a:lnTo>
                      <a:pt x="562029" y="1421007"/>
                    </a:lnTo>
                    <a:lnTo>
                      <a:pt x="562664" y="1417508"/>
                    </a:lnTo>
                    <a:lnTo>
                      <a:pt x="563616" y="1414009"/>
                    </a:lnTo>
                    <a:lnTo>
                      <a:pt x="564885" y="1410191"/>
                    </a:lnTo>
                    <a:lnTo>
                      <a:pt x="566154" y="1407010"/>
                    </a:lnTo>
                    <a:lnTo>
                      <a:pt x="568375" y="1403829"/>
                    </a:lnTo>
                    <a:lnTo>
                      <a:pt x="570596" y="1400966"/>
                    </a:lnTo>
                    <a:lnTo>
                      <a:pt x="572817" y="1398103"/>
                    </a:lnTo>
                    <a:lnTo>
                      <a:pt x="575673" y="1395558"/>
                    </a:lnTo>
                    <a:lnTo>
                      <a:pt x="578528" y="1393649"/>
                    </a:lnTo>
                    <a:lnTo>
                      <a:pt x="581701" y="1391741"/>
                    </a:lnTo>
                    <a:lnTo>
                      <a:pt x="584874" y="1390150"/>
                    </a:lnTo>
                    <a:lnTo>
                      <a:pt x="588364" y="1388878"/>
                    </a:lnTo>
                    <a:lnTo>
                      <a:pt x="592171" y="1387605"/>
                    </a:lnTo>
                    <a:lnTo>
                      <a:pt x="595979" y="1386969"/>
                    </a:lnTo>
                    <a:lnTo>
                      <a:pt x="599786" y="1386969"/>
                    </a:lnTo>
                    <a:lnTo>
                      <a:pt x="682597" y="1386969"/>
                    </a:lnTo>
                    <a:lnTo>
                      <a:pt x="686721" y="1386969"/>
                    </a:lnTo>
                    <a:lnTo>
                      <a:pt x="690529" y="1387605"/>
                    </a:lnTo>
                    <a:lnTo>
                      <a:pt x="694019" y="1388878"/>
                    </a:lnTo>
                    <a:lnTo>
                      <a:pt x="697826" y="1390150"/>
                    </a:lnTo>
                    <a:lnTo>
                      <a:pt x="700999" y="1391741"/>
                    </a:lnTo>
                    <a:lnTo>
                      <a:pt x="704172" y="1393649"/>
                    </a:lnTo>
                    <a:lnTo>
                      <a:pt x="707345" y="1395558"/>
                    </a:lnTo>
                    <a:lnTo>
                      <a:pt x="709883" y="1398103"/>
                    </a:lnTo>
                    <a:lnTo>
                      <a:pt x="712104" y="1400966"/>
                    </a:lnTo>
                    <a:lnTo>
                      <a:pt x="714325" y="1403829"/>
                    </a:lnTo>
                    <a:lnTo>
                      <a:pt x="716229" y="1407010"/>
                    </a:lnTo>
                    <a:lnTo>
                      <a:pt x="718132" y="1410191"/>
                    </a:lnTo>
                    <a:lnTo>
                      <a:pt x="719402" y="1414009"/>
                    </a:lnTo>
                    <a:lnTo>
                      <a:pt x="720353" y="1417508"/>
                    </a:lnTo>
                    <a:lnTo>
                      <a:pt x="720671" y="1421007"/>
                    </a:lnTo>
                    <a:lnTo>
                      <a:pt x="720988" y="1425143"/>
                    </a:lnTo>
                    <a:lnTo>
                      <a:pt x="720988" y="1462999"/>
                    </a:lnTo>
                    <a:lnTo>
                      <a:pt x="720988" y="1466180"/>
                    </a:lnTo>
                    <a:lnTo>
                      <a:pt x="720353" y="1469998"/>
                    </a:lnTo>
                    <a:lnTo>
                      <a:pt x="719719" y="1473179"/>
                    </a:lnTo>
                    <a:lnTo>
                      <a:pt x="718450" y="1476360"/>
                    </a:lnTo>
                    <a:lnTo>
                      <a:pt x="716863" y="1479223"/>
                    </a:lnTo>
                    <a:lnTo>
                      <a:pt x="715277" y="1482404"/>
                    </a:lnTo>
                    <a:lnTo>
                      <a:pt x="713373" y="1484949"/>
                    </a:lnTo>
                    <a:lnTo>
                      <a:pt x="711469" y="1487494"/>
                    </a:lnTo>
                    <a:lnTo>
                      <a:pt x="708931" y="1489721"/>
                    </a:lnTo>
                    <a:lnTo>
                      <a:pt x="706710" y="1491948"/>
                    </a:lnTo>
                    <a:lnTo>
                      <a:pt x="703537" y="1494175"/>
                    </a:lnTo>
                    <a:lnTo>
                      <a:pt x="700682" y="1495765"/>
                    </a:lnTo>
                    <a:lnTo>
                      <a:pt x="697826" y="1497038"/>
                    </a:lnTo>
                    <a:lnTo>
                      <a:pt x="694653" y="1498310"/>
                    </a:lnTo>
                    <a:lnTo>
                      <a:pt x="691163" y="1499264"/>
                    </a:lnTo>
                    <a:lnTo>
                      <a:pt x="687991" y="1499901"/>
                    </a:lnTo>
                    <a:lnTo>
                      <a:pt x="687991" y="1753123"/>
                    </a:lnTo>
                    <a:lnTo>
                      <a:pt x="695605" y="1749305"/>
                    </a:lnTo>
                    <a:lnTo>
                      <a:pt x="702586" y="1744215"/>
                    </a:lnTo>
                    <a:lnTo>
                      <a:pt x="709566" y="1739125"/>
                    </a:lnTo>
                    <a:lnTo>
                      <a:pt x="716229" y="1732763"/>
                    </a:lnTo>
                    <a:lnTo>
                      <a:pt x="722892" y="1726083"/>
                    </a:lnTo>
                    <a:lnTo>
                      <a:pt x="729237" y="1718766"/>
                    </a:lnTo>
                    <a:lnTo>
                      <a:pt x="734948" y="1710813"/>
                    </a:lnTo>
                    <a:lnTo>
                      <a:pt x="740977" y="1702224"/>
                    </a:lnTo>
                    <a:lnTo>
                      <a:pt x="746371" y="1692998"/>
                    </a:lnTo>
                    <a:lnTo>
                      <a:pt x="751447" y="1683137"/>
                    </a:lnTo>
                    <a:lnTo>
                      <a:pt x="756841" y="1672639"/>
                    </a:lnTo>
                    <a:lnTo>
                      <a:pt x="761600" y="1661505"/>
                    </a:lnTo>
                    <a:lnTo>
                      <a:pt x="766359" y="1650052"/>
                    </a:lnTo>
                    <a:lnTo>
                      <a:pt x="770801" y="1637646"/>
                    </a:lnTo>
                    <a:lnTo>
                      <a:pt x="774926" y="1624921"/>
                    </a:lnTo>
                    <a:lnTo>
                      <a:pt x="779051" y="1611560"/>
                    </a:lnTo>
                    <a:lnTo>
                      <a:pt x="782541" y="1597563"/>
                    </a:lnTo>
                    <a:lnTo>
                      <a:pt x="786031" y="1582611"/>
                    </a:lnTo>
                    <a:lnTo>
                      <a:pt x="789521" y="1567660"/>
                    </a:lnTo>
                    <a:lnTo>
                      <a:pt x="792377" y="1552072"/>
                    </a:lnTo>
                    <a:lnTo>
                      <a:pt x="795232" y="1535530"/>
                    </a:lnTo>
                    <a:lnTo>
                      <a:pt x="797770" y="1518988"/>
                    </a:lnTo>
                    <a:lnTo>
                      <a:pt x="800626" y="1501491"/>
                    </a:lnTo>
                    <a:lnTo>
                      <a:pt x="802530" y="1483677"/>
                    </a:lnTo>
                    <a:lnTo>
                      <a:pt x="804751" y="1464908"/>
                    </a:lnTo>
                    <a:lnTo>
                      <a:pt x="806337" y="1446139"/>
                    </a:lnTo>
                    <a:lnTo>
                      <a:pt x="807923" y="1426415"/>
                    </a:lnTo>
                    <a:lnTo>
                      <a:pt x="809193" y="1406374"/>
                    </a:lnTo>
                    <a:lnTo>
                      <a:pt x="810779" y="1385696"/>
                    </a:lnTo>
                    <a:lnTo>
                      <a:pt x="811731" y="1364382"/>
                    </a:lnTo>
                    <a:lnTo>
                      <a:pt x="812365" y="1343069"/>
                    </a:lnTo>
                    <a:lnTo>
                      <a:pt x="813000" y="1320800"/>
                    </a:lnTo>
                    <a:lnTo>
                      <a:pt x="840921" y="1322709"/>
                    </a:lnTo>
                    <a:lnTo>
                      <a:pt x="866621" y="1324300"/>
                    </a:lnTo>
                    <a:lnTo>
                      <a:pt x="909771" y="1327481"/>
                    </a:lnTo>
                    <a:lnTo>
                      <a:pt x="938644" y="1330026"/>
                    </a:lnTo>
                    <a:lnTo>
                      <a:pt x="948797" y="1330980"/>
                    </a:lnTo>
                    <a:lnTo>
                      <a:pt x="956729" y="1331298"/>
                    </a:lnTo>
                    <a:lnTo>
                      <a:pt x="964661" y="1331934"/>
                    </a:lnTo>
                    <a:lnTo>
                      <a:pt x="972593" y="1332889"/>
                    </a:lnTo>
                    <a:lnTo>
                      <a:pt x="980208" y="1334161"/>
                    </a:lnTo>
                    <a:lnTo>
                      <a:pt x="987823" y="1335752"/>
                    </a:lnTo>
                    <a:lnTo>
                      <a:pt x="995437" y="1337979"/>
                    </a:lnTo>
                    <a:lnTo>
                      <a:pt x="1002418" y="1340205"/>
                    </a:lnTo>
                    <a:lnTo>
                      <a:pt x="1009715" y="1343387"/>
                    </a:lnTo>
                    <a:lnTo>
                      <a:pt x="1016378" y="1346250"/>
                    </a:lnTo>
                    <a:lnTo>
                      <a:pt x="1023358" y="1349749"/>
                    </a:lnTo>
                    <a:lnTo>
                      <a:pt x="1030021" y="1353885"/>
                    </a:lnTo>
                    <a:lnTo>
                      <a:pt x="1036050" y="1357702"/>
                    </a:lnTo>
                    <a:lnTo>
                      <a:pt x="1042395" y="1361837"/>
                    </a:lnTo>
                    <a:lnTo>
                      <a:pt x="1048106" y="1366927"/>
                    </a:lnTo>
                    <a:lnTo>
                      <a:pt x="1053817" y="1371699"/>
                    </a:lnTo>
                    <a:lnTo>
                      <a:pt x="1059211" y="1377107"/>
                    </a:lnTo>
                    <a:lnTo>
                      <a:pt x="1064605" y="1382197"/>
                    </a:lnTo>
                    <a:lnTo>
                      <a:pt x="1069364" y="1388241"/>
                    </a:lnTo>
                    <a:lnTo>
                      <a:pt x="1073806" y="1393967"/>
                    </a:lnTo>
                    <a:lnTo>
                      <a:pt x="1078248" y="1400012"/>
                    </a:lnTo>
                    <a:lnTo>
                      <a:pt x="1082373" y="1406374"/>
                    </a:lnTo>
                    <a:lnTo>
                      <a:pt x="1085863" y="1413054"/>
                    </a:lnTo>
                    <a:lnTo>
                      <a:pt x="1089670" y="1419735"/>
                    </a:lnTo>
                    <a:lnTo>
                      <a:pt x="1092843" y="1426734"/>
                    </a:lnTo>
                    <a:lnTo>
                      <a:pt x="1095381" y="1433732"/>
                    </a:lnTo>
                    <a:lnTo>
                      <a:pt x="1097920" y="1441049"/>
                    </a:lnTo>
                    <a:lnTo>
                      <a:pt x="1100141" y="1448684"/>
                    </a:lnTo>
                    <a:lnTo>
                      <a:pt x="1101727" y="1456000"/>
                    </a:lnTo>
                    <a:lnTo>
                      <a:pt x="1103314" y="1463635"/>
                    </a:lnTo>
                    <a:lnTo>
                      <a:pt x="1104265" y="1471588"/>
                    </a:lnTo>
                    <a:lnTo>
                      <a:pt x="1104900" y="1479541"/>
                    </a:lnTo>
                    <a:lnTo>
                      <a:pt x="1104900" y="1487494"/>
                    </a:lnTo>
                    <a:lnTo>
                      <a:pt x="1104900" y="1686000"/>
                    </a:lnTo>
                    <a:lnTo>
                      <a:pt x="1104900" y="1690135"/>
                    </a:lnTo>
                    <a:lnTo>
                      <a:pt x="1104265" y="1693953"/>
                    </a:lnTo>
                    <a:lnTo>
                      <a:pt x="1103631" y="1697770"/>
                    </a:lnTo>
                    <a:lnTo>
                      <a:pt x="1102362" y="1701906"/>
                    </a:lnTo>
                    <a:lnTo>
                      <a:pt x="1101093" y="1705405"/>
                    </a:lnTo>
                    <a:lnTo>
                      <a:pt x="1099189" y="1709222"/>
                    </a:lnTo>
                    <a:lnTo>
                      <a:pt x="1096968" y="1713040"/>
                    </a:lnTo>
                    <a:lnTo>
                      <a:pt x="1094430" y="1716221"/>
                    </a:lnTo>
                    <a:lnTo>
                      <a:pt x="1091891" y="1719720"/>
                    </a:lnTo>
                    <a:lnTo>
                      <a:pt x="1089036" y="1722901"/>
                    </a:lnTo>
                    <a:lnTo>
                      <a:pt x="1085546" y="1726719"/>
                    </a:lnTo>
                    <a:lnTo>
                      <a:pt x="1082056" y="1729900"/>
                    </a:lnTo>
                    <a:lnTo>
                      <a:pt x="1078248" y="1732763"/>
                    </a:lnTo>
                    <a:lnTo>
                      <a:pt x="1074124" y="1736262"/>
                    </a:lnTo>
                    <a:lnTo>
                      <a:pt x="1069682" y="1739125"/>
                    </a:lnTo>
                    <a:lnTo>
                      <a:pt x="1065240" y="1741989"/>
                    </a:lnTo>
                    <a:lnTo>
                      <a:pt x="1055404" y="1748033"/>
                    </a:lnTo>
                    <a:lnTo>
                      <a:pt x="1044299" y="1753441"/>
                    </a:lnTo>
                    <a:lnTo>
                      <a:pt x="1032560" y="1758531"/>
                    </a:lnTo>
                    <a:lnTo>
                      <a:pt x="1019868" y="1763939"/>
                    </a:lnTo>
                    <a:lnTo>
                      <a:pt x="1005908" y="1768392"/>
                    </a:lnTo>
                    <a:lnTo>
                      <a:pt x="991630" y="1773164"/>
                    </a:lnTo>
                    <a:lnTo>
                      <a:pt x="976718" y="1777300"/>
                    </a:lnTo>
                    <a:lnTo>
                      <a:pt x="960854" y="1781117"/>
                    </a:lnTo>
                    <a:lnTo>
                      <a:pt x="944038" y="1784934"/>
                    </a:lnTo>
                    <a:lnTo>
                      <a:pt x="927222" y="1788434"/>
                    </a:lnTo>
                    <a:lnTo>
                      <a:pt x="909454" y="1791615"/>
                    </a:lnTo>
                    <a:lnTo>
                      <a:pt x="891369" y="1794796"/>
                    </a:lnTo>
                    <a:lnTo>
                      <a:pt x="872332" y="1797341"/>
                    </a:lnTo>
                    <a:lnTo>
                      <a:pt x="853295" y="1799886"/>
                    </a:lnTo>
                    <a:lnTo>
                      <a:pt x="833941" y="1801795"/>
                    </a:lnTo>
                    <a:lnTo>
                      <a:pt x="813952" y="1804022"/>
                    </a:lnTo>
                    <a:lnTo>
                      <a:pt x="793328" y="1805930"/>
                    </a:lnTo>
                    <a:lnTo>
                      <a:pt x="773022" y="1807203"/>
                    </a:lnTo>
                    <a:lnTo>
                      <a:pt x="752399" y="1808475"/>
                    </a:lnTo>
                    <a:lnTo>
                      <a:pt x="731458" y="1809748"/>
                    </a:lnTo>
                    <a:lnTo>
                      <a:pt x="710200" y="1810384"/>
                    </a:lnTo>
                    <a:lnTo>
                      <a:pt x="688942" y="1811020"/>
                    </a:lnTo>
                    <a:lnTo>
                      <a:pt x="667684" y="1811338"/>
                    </a:lnTo>
                    <a:lnTo>
                      <a:pt x="646427" y="1811338"/>
                    </a:lnTo>
                    <a:lnTo>
                      <a:pt x="625486" y="1811338"/>
                    </a:lnTo>
                    <a:lnTo>
                      <a:pt x="603911" y="1811020"/>
                    </a:lnTo>
                    <a:lnTo>
                      <a:pt x="582653" y="1810384"/>
                    </a:lnTo>
                    <a:lnTo>
                      <a:pt x="561395" y="1809748"/>
                    </a:lnTo>
                    <a:lnTo>
                      <a:pt x="540137" y="1808475"/>
                    </a:lnTo>
                    <a:lnTo>
                      <a:pt x="518879" y="1807203"/>
                    </a:lnTo>
                    <a:lnTo>
                      <a:pt x="498573" y="1805930"/>
                    </a:lnTo>
                    <a:lnTo>
                      <a:pt x="477632" y="1804022"/>
                    </a:lnTo>
                    <a:lnTo>
                      <a:pt x="457326" y="1801795"/>
                    </a:lnTo>
                    <a:lnTo>
                      <a:pt x="437337" y="1799886"/>
                    </a:lnTo>
                    <a:lnTo>
                      <a:pt x="417983" y="1797341"/>
                    </a:lnTo>
                    <a:lnTo>
                      <a:pt x="398629" y="1794796"/>
                    </a:lnTo>
                    <a:lnTo>
                      <a:pt x="379909" y="1791615"/>
                    </a:lnTo>
                    <a:lnTo>
                      <a:pt x="361824" y="1788434"/>
                    </a:lnTo>
                    <a:lnTo>
                      <a:pt x="344056" y="1784934"/>
                    </a:lnTo>
                    <a:lnTo>
                      <a:pt x="327240" y="1781117"/>
                    </a:lnTo>
                    <a:lnTo>
                      <a:pt x="310741" y="1777300"/>
                    </a:lnTo>
                    <a:lnTo>
                      <a:pt x="295195" y="1773164"/>
                    </a:lnTo>
                    <a:lnTo>
                      <a:pt x="280600" y="1768392"/>
                    </a:lnTo>
                    <a:lnTo>
                      <a:pt x="266322" y="1763939"/>
                    </a:lnTo>
                    <a:lnTo>
                      <a:pt x="252996" y="1758531"/>
                    </a:lnTo>
                    <a:lnTo>
                      <a:pt x="240622" y="1753441"/>
                    </a:lnTo>
                    <a:lnTo>
                      <a:pt x="229517" y="1748033"/>
                    </a:lnTo>
                    <a:lnTo>
                      <a:pt x="219047" y="1741989"/>
                    </a:lnTo>
                    <a:lnTo>
                      <a:pt x="214288" y="1739125"/>
                    </a:lnTo>
                    <a:lnTo>
                      <a:pt x="209846" y="1736262"/>
                    </a:lnTo>
                    <a:lnTo>
                      <a:pt x="205404" y="1732763"/>
                    </a:lnTo>
                    <a:lnTo>
                      <a:pt x="201596" y="1729900"/>
                    </a:lnTo>
                    <a:lnTo>
                      <a:pt x="198106" y="1726719"/>
                    </a:lnTo>
                    <a:lnTo>
                      <a:pt x="194299" y="1722901"/>
                    </a:lnTo>
                    <a:lnTo>
                      <a:pt x="191443" y="1719720"/>
                    </a:lnTo>
                    <a:lnTo>
                      <a:pt x="188588" y="1716221"/>
                    </a:lnTo>
                    <a:lnTo>
                      <a:pt x="186367" y="1713040"/>
                    </a:lnTo>
                    <a:lnTo>
                      <a:pt x="183828" y="1709222"/>
                    </a:lnTo>
                    <a:lnTo>
                      <a:pt x="181925" y="1705405"/>
                    </a:lnTo>
                    <a:lnTo>
                      <a:pt x="180338" y="1701906"/>
                    </a:lnTo>
                    <a:lnTo>
                      <a:pt x="179386" y="1697770"/>
                    </a:lnTo>
                    <a:lnTo>
                      <a:pt x="178435" y="1693953"/>
                    </a:lnTo>
                    <a:lnTo>
                      <a:pt x="177800" y="1690135"/>
                    </a:lnTo>
                    <a:lnTo>
                      <a:pt x="177800" y="1686000"/>
                    </a:lnTo>
                    <a:lnTo>
                      <a:pt x="177800" y="1487494"/>
                    </a:lnTo>
                    <a:lnTo>
                      <a:pt x="178117" y="1479541"/>
                    </a:lnTo>
                    <a:lnTo>
                      <a:pt x="178435" y="1471588"/>
                    </a:lnTo>
                    <a:lnTo>
                      <a:pt x="179386" y="1463635"/>
                    </a:lnTo>
                    <a:lnTo>
                      <a:pt x="180973" y="1456000"/>
                    </a:lnTo>
                    <a:lnTo>
                      <a:pt x="182559" y="1448684"/>
                    </a:lnTo>
                    <a:lnTo>
                      <a:pt x="184463" y="1441049"/>
                    </a:lnTo>
                    <a:lnTo>
                      <a:pt x="187318" y="1433732"/>
                    </a:lnTo>
                    <a:lnTo>
                      <a:pt x="190174" y="1426734"/>
                    </a:lnTo>
                    <a:lnTo>
                      <a:pt x="193030" y="1419735"/>
                    </a:lnTo>
                    <a:lnTo>
                      <a:pt x="196520" y="1413054"/>
                    </a:lnTo>
                    <a:lnTo>
                      <a:pt x="200327" y="1406374"/>
                    </a:lnTo>
                    <a:lnTo>
                      <a:pt x="204452" y="1400012"/>
                    </a:lnTo>
                    <a:lnTo>
                      <a:pt x="208576" y="1393967"/>
                    </a:lnTo>
                    <a:lnTo>
                      <a:pt x="213336" y="1388241"/>
                    </a:lnTo>
                    <a:lnTo>
                      <a:pt x="218095" y="1382197"/>
                    </a:lnTo>
                    <a:lnTo>
                      <a:pt x="223489" y="1377107"/>
                    </a:lnTo>
                    <a:lnTo>
                      <a:pt x="228883" y="1371699"/>
                    </a:lnTo>
                    <a:lnTo>
                      <a:pt x="234594" y="1366927"/>
                    </a:lnTo>
                    <a:lnTo>
                      <a:pt x="240305" y="1361837"/>
                    </a:lnTo>
                    <a:lnTo>
                      <a:pt x="246650" y="1357702"/>
                    </a:lnTo>
                    <a:lnTo>
                      <a:pt x="252679" y="1353885"/>
                    </a:lnTo>
                    <a:lnTo>
                      <a:pt x="259659" y="1349749"/>
                    </a:lnTo>
                    <a:lnTo>
                      <a:pt x="266005" y="1346250"/>
                    </a:lnTo>
                    <a:lnTo>
                      <a:pt x="272985" y="1343387"/>
                    </a:lnTo>
                    <a:lnTo>
                      <a:pt x="280282" y="1340205"/>
                    </a:lnTo>
                    <a:lnTo>
                      <a:pt x="287263" y="1337979"/>
                    </a:lnTo>
                    <a:lnTo>
                      <a:pt x="294877" y="1335752"/>
                    </a:lnTo>
                    <a:lnTo>
                      <a:pt x="302492" y="1334161"/>
                    </a:lnTo>
                    <a:lnTo>
                      <a:pt x="310107" y="1332889"/>
                    </a:lnTo>
                    <a:lnTo>
                      <a:pt x="318039" y="1331934"/>
                    </a:lnTo>
                    <a:lnTo>
                      <a:pt x="325971" y="1331298"/>
                    </a:lnTo>
                    <a:lnTo>
                      <a:pt x="333903" y="1330980"/>
                    </a:lnTo>
                    <a:lnTo>
                      <a:pt x="344056" y="1330026"/>
                    </a:lnTo>
                    <a:lnTo>
                      <a:pt x="372929" y="1327481"/>
                    </a:lnTo>
                    <a:lnTo>
                      <a:pt x="415762" y="1324300"/>
                    </a:lnTo>
                    <a:lnTo>
                      <a:pt x="441779" y="1322709"/>
                    </a:lnTo>
                    <a:lnTo>
                      <a:pt x="470017" y="1320800"/>
                    </a:lnTo>
                    <a:close/>
                    <a:moveTo>
                      <a:pt x="1004887" y="995363"/>
                    </a:moveTo>
                    <a:lnTo>
                      <a:pt x="1176337" y="995363"/>
                    </a:lnTo>
                    <a:lnTo>
                      <a:pt x="1176337" y="1265238"/>
                    </a:lnTo>
                    <a:lnTo>
                      <a:pt x="1004887" y="1265238"/>
                    </a:lnTo>
                    <a:lnTo>
                      <a:pt x="1004887" y="995363"/>
                    </a:lnTo>
                    <a:close/>
                    <a:moveTo>
                      <a:pt x="493561" y="847408"/>
                    </a:moveTo>
                    <a:lnTo>
                      <a:pt x="491024" y="847726"/>
                    </a:lnTo>
                    <a:lnTo>
                      <a:pt x="488804" y="848043"/>
                    </a:lnTo>
                    <a:lnTo>
                      <a:pt x="485950" y="848996"/>
                    </a:lnTo>
                    <a:lnTo>
                      <a:pt x="483730" y="849948"/>
                    </a:lnTo>
                    <a:lnTo>
                      <a:pt x="481510" y="851218"/>
                    </a:lnTo>
                    <a:lnTo>
                      <a:pt x="479290" y="852806"/>
                    </a:lnTo>
                    <a:lnTo>
                      <a:pt x="475167" y="856933"/>
                    </a:lnTo>
                    <a:lnTo>
                      <a:pt x="470727" y="861061"/>
                    </a:lnTo>
                    <a:lnTo>
                      <a:pt x="466604" y="865823"/>
                    </a:lnTo>
                    <a:lnTo>
                      <a:pt x="462482" y="871221"/>
                    </a:lnTo>
                    <a:lnTo>
                      <a:pt x="454553" y="882651"/>
                    </a:lnTo>
                    <a:lnTo>
                      <a:pt x="448527" y="890906"/>
                    </a:lnTo>
                    <a:lnTo>
                      <a:pt x="442819" y="899478"/>
                    </a:lnTo>
                    <a:lnTo>
                      <a:pt x="436793" y="908368"/>
                    </a:lnTo>
                    <a:lnTo>
                      <a:pt x="431402" y="917893"/>
                    </a:lnTo>
                    <a:lnTo>
                      <a:pt x="429499" y="926783"/>
                    </a:lnTo>
                    <a:lnTo>
                      <a:pt x="427596" y="935673"/>
                    </a:lnTo>
                    <a:lnTo>
                      <a:pt x="426010" y="945198"/>
                    </a:lnTo>
                    <a:lnTo>
                      <a:pt x="424742" y="954406"/>
                    </a:lnTo>
                    <a:lnTo>
                      <a:pt x="423790" y="963931"/>
                    </a:lnTo>
                    <a:lnTo>
                      <a:pt x="423156" y="973773"/>
                    </a:lnTo>
                    <a:lnTo>
                      <a:pt x="422839" y="982981"/>
                    </a:lnTo>
                    <a:lnTo>
                      <a:pt x="422839" y="992823"/>
                    </a:lnTo>
                    <a:lnTo>
                      <a:pt x="423156" y="1007111"/>
                    </a:lnTo>
                    <a:lnTo>
                      <a:pt x="424107" y="1020764"/>
                    </a:lnTo>
                    <a:lnTo>
                      <a:pt x="426010" y="1034099"/>
                    </a:lnTo>
                    <a:lnTo>
                      <a:pt x="428547" y="1047434"/>
                    </a:lnTo>
                    <a:lnTo>
                      <a:pt x="432036" y="1060769"/>
                    </a:lnTo>
                    <a:lnTo>
                      <a:pt x="435525" y="1073469"/>
                    </a:lnTo>
                    <a:lnTo>
                      <a:pt x="439965" y="1086169"/>
                    </a:lnTo>
                    <a:lnTo>
                      <a:pt x="445039" y="1098551"/>
                    </a:lnTo>
                    <a:lnTo>
                      <a:pt x="450430" y="1110934"/>
                    </a:lnTo>
                    <a:lnTo>
                      <a:pt x="456456" y="1122999"/>
                    </a:lnTo>
                    <a:lnTo>
                      <a:pt x="462799" y="1134429"/>
                    </a:lnTo>
                    <a:lnTo>
                      <a:pt x="469459" y="1145541"/>
                    </a:lnTo>
                    <a:lnTo>
                      <a:pt x="477070" y="1156019"/>
                    </a:lnTo>
                    <a:lnTo>
                      <a:pt x="484364" y="1166496"/>
                    </a:lnTo>
                    <a:lnTo>
                      <a:pt x="492293" y="1176656"/>
                    </a:lnTo>
                    <a:lnTo>
                      <a:pt x="500539" y="1186181"/>
                    </a:lnTo>
                    <a:lnTo>
                      <a:pt x="508784" y="1195389"/>
                    </a:lnTo>
                    <a:lnTo>
                      <a:pt x="517347" y="1204279"/>
                    </a:lnTo>
                    <a:lnTo>
                      <a:pt x="526227" y="1212216"/>
                    </a:lnTo>
                    <a:lnTo>
                      <a:pt x="535107" y="1220154"/>
                    </a:lnTo>
                    <a:lnTo>
                      <a:pt x="543987" y="1227456"/>
                    </a:lnTo>
                    <a:lnTo>
                      <a:pt x="553184" y="1234124"/>
                    </a:lnTo>
                    <a:lnTo>
                      <a:pt x="562381" y="1240474"/>
                    </a:lnTo>
                    <a:lnTo>
                      <a:pt x="571578" y="1245871"/>
                    </a:lnTo>
                    <a:lnTo>
                      <a:pt x="580775" y="1250951"/>
                    </a:lnTo>
                    <a:lnTo>
                      <a:pt x="589655" y="1255079"/>
                    </a:lnTo>
                    <a:lnTo>
                      <a:pt x="598853" y="1258889"/>
                    </a:lnTo>
                    <a:lnTo>
                      <a:pt x="607732" y="1262381"/>
                    </a:lnTo>
                    <a:lnTo>
                      <a:pt x="616612" y="1264604"/>
                    </a:lnTo>
                    <a:lnTo>
                      <a:pt x="624858" y="1266509"/>
                    </a:lnTo>
                    <a:lnTo>
                      <a:pt x="633421" y="1267461"/>
                    </a:lnTo>
                    <a:lnTo>
                      <a:pt x="641349" y="1267779"/>
                    </a:lnTo>
                    <a:lnTo>
                      <a:pt x="649595" y="1267461"/>
                    </a:lnTo>
                    <a:lnTo>
                      <a:pt x="657524" y="1266509"/>
                    </a:lnTo>
                    <a:lnTo>
                      <a:pt x="666404" y="1264604"/>
                    </a:lnTo>
                    <a:lnTo>
                      <a:pt x="674967" y="1262381"/>
                    </a:lnTo>
                    <a:lnTo>
                      <a:pt x="684164" y="1258889"/>
                    </a:lnTo>
                    <a:lnTo>
                      <a:pt x="692726" y="1255079"/>
                    </a:lnTo>
                    <a:lnTo>
                      <a:pt x="701924" y="1250951"/>
                    </a:lnTo>
                    <a:lnTo>
                      <a:pt x="711121" y="1245871"/>
                    </a:lnTo>
                    <a:lnTo>
                      <a:pt x="720318" y="1240474"/>
                    </a:lnTo>
                    <a:lnTo>
                      <a:pt x="729515" y="1234124"/>
                    </a:lnTo>
                    <a:lnTo>
                      <a:pt x="738395" y="1227456"/>
                    </a:lnTo>
                    <a:lnTo>
                      <a:pt x="747592" y="1220154"/>
                    </a:lnTo>
                    <a:lnTo>
                      <a:pt x="756472" y="1212216"/>
                    </a:lnTo>
                    <a:lnTo>
                      <a:pt x="765352" y="1204279"/>
                    </a:lnTo>
                    <a:lnTo>
                      <a:pt x="773915" y="1195389"/>
                    </a:lnTo>
                    <a:lnTo>
                      <a:pt x="782160" y="1186181"/>
                    </a:lnTo>
                    <a:lnTo>
                      <a:pt x="790406" y="1176656"/>
                    </a:lnTo>
                    <a:lnTo>
                      <a:pt x="798652" y="1166496"/>
                    </a:lnTo>
                    <a:lnTo>
                      <a:pt x="805946" y="1156019"/>
                    </a:lnTo>
                    <a:lnTo>
                      <a:pt x="813240" y="1145541"/>
                    </a:lnTo>
                    <a:lnTo>
                      <a:pt x="819900" y="1134429"/>
                    </a:lnTo>
                    <a:lnTo>
                      <a:pt x="826243" y="1122999"/>
                    </a:lnTo>
                    <a:lnTo>
                      <a:pt x="831952" y="1110934"/>
                    </a:lnTo>
                    <a:lnTo>
                      <a:pt x="837660" y="1098551"/>
                    </a:lnTo>
                    <a:lnTo>
                      <a:pt x="842417" y="1086169"/>
                    </a:lnTo>
                    <a:lnTo>
                      <a:pt x="847174" y="1073469"/>
                    </a:lnTo>
                    <a:lnTo>
                      <a:pt x="850980" y="1060769"/>
                    </a:lnTo>
                    <a:lnTo>
                      <a:pt x="853834" y="1047434"/>
                    </a:lnTo>
                    <a:lnTo>
                      <a:pt x="856689" y="1034099"/>
                    </a:lnTo>
                    <a:lnTo>
                      <a:pt x="858592" y="1020764"/>
                    </a:lnTo>
                    <a:lnTo>
                      <a:pt x="859543" y="1007111"/>
                    </a:lnTo>
                    <a:lnTo>
                      <a:pt x="860177" y="992823"/>
                    </a:lnTo>
                    <a:lnTo>
                      <a:pt x="859860" y="984886"/>
                    </a:lnTo>
                    <a:lnTo>
                      <a:pt x="859543" y="976313"/>
                    </a:lnTo>
                    <a:lnTo>
                      <a:pt x="837343" y="975361"/>
                    </a:lnTo>
                    <a:lnTo>
                      <a:pt x="814509" y="973773"/>
                    </a:lnTo>
                    <a:lnTo>
                      <a:pt x="791040" y="970916"/>
                    </a:lnTo>
                    <a:lnTo>
                      <a:pt x="767255" y="968058"/>
                    </a:lnTo>
                    <a:lnTo>
                      <a:pt x="743469" y="964566"/>
                    </a:lnTo>
                    <a:lnTo>
                      <a:pt x="719366" y="960438"/>
                    </a:lnTo>
                    <a:lnTo>
                      <a:pt x="695898" y="955041"/>
                    </a:lnTo>
                    <a:lnTo>
                      <a:pt x="684481" y="952501"/>
                    </a:lnTo>
                    <a:lnTo>
                      <a:pt x="673064" y="949643"/>
                    </a:lnTo>
                    <a:lnTo>
                      <a:pt x="661964" y="946468"/>
                    </a:lnTo>
                    <a:lnTo>
                      <a:pt x="651181" y="943293"/>
                    </a:lnTo>
                    <a:lnTo>
                      <a:pt x="640398" y="940118"/>
                    </a:lnTo>
                    <a:lnTo>
                      <a:pt x="629932" y="936308"/>
                    </a:lnTo>
                    <a:lnTo>
                      <a:pt x="620101" y="932816"/>
                    </a:lnTo>
                    <a:lnTo>
                      <a:pt x="610270" y="929006"/>
                    </a:lnTo>
                    <a:lnTo>
                      <a:pt x="601073" y="924878"/>
                    </a:lnTo>
                    <a:lnTo>
                      <a:pt x="592510" y="921068"/>
                    </a:lnTo>
                    <a:lnTo>
                      <a:pt x="583947" y="916941"/>
                    </a:lnTo>
                    <a:lnTo>
                      <a:pt x="576018" y="912178"/>
                    </a:lnTo>
                    <a:lnTo>
                      <a:pt x="568724" y="907733"/>
                    </a:lnTo>
                    <a:lnTo>
                      <a:pt x="561747" y="903288"/>
                    </a:lnTo>
                    <a:lnTo>
                      <a:pt x="555404" y="898208"/>
                    </a:lnTo>
                    <a:lnTo>
                      <a:pt x="550013" y="893128"/>
                    </a:lnTo>
                    <a:lnTo>
                      <a:pt x="544938" y="887731"/>
                    </a:lnTo>
                    <a:lnTo>
                      <a:pt x="540498" y="882651"/>
                    </a:lnTo>
                    <a:lnTo>
                      <a:pt x="536376" y="876936"/>
                    </a:lnTo>
                    <a:lnTo>
                      <a:pt x="532253" y="872173"/>
                    </a:lnTo>
                    <a:lnTo>
                      <a:pt x="528447" y="867728"/>
                    </a:lnTo>
                    <a:lnTo>
                      <a:pt x="524641" y="863601"/>
                    </a:lnTo>
                    <a:lnTo>
                      <a:pt x="520836" y="860426"/>
                    </a:lnTo>
                    <a:lnTo>
                      <a:pt x="517347" y="857251"/>
                    </a:lnTo>
                    <a:lnTo>
                      <a:pt x="514176" y="854393"/>
                    </a:lnTo>
                    <a:lnTo>
                      <a:pt x="511004" y="852488"/>
                    </a:lnTo>
                    <a:lnTo>
                      <a:pt x="507833" y="850583"/>
                    </a:lnTo>
                    <a:lnTo>
                      <a:pt x="504661" y="849313"/>
                    </a:lnTo>
                    <a:lnTo>
                      <a:pt x="501807" y="848361"/>
                    </a:lnTo>
                    <a:lnTo>
                      <a:pt x="499270" y="847726"/>
                    </a:lnTo>
                    <a:lnTo>
                      <a:pt x="496099" y="847408"/>
                    </a:lnTo>
                    <a:lnTo>
                      <a:pt x="493561" y="847408"/>
                    </a:lnTo>
                    <a:close/>
                    <a:moveTo>
                      <a:pt x="1304925" y="828675"/>
                    </a:moveTo>
                    <a:lnTo>
                      <a:pt x="1476375" y="828675"/>
                    </a:lnTo>
                    <a:lnTo>
                      <a:pt x="1476375" y="1252538"/>
                    </a:lnTo>
                    <a:lnTo>
                      <a:pt x="1304925" y="1252538"/>
                    </a:lnTo>
                    <a:lnTo>
                      <a:pt x="1304925" y="828675"/>
                    </a:lnTo>
                    <a:close/>
                    <a:moveTo>
                      <a:pt x="634055" y="655638"/>
                    </a:moveTo>
                    <a:lnTo>
                      <a:pt x="641349" y="655638"/>
                    </a:lnTo>
                    <a:lnTo>
                      <a:pt x="648644" y="655638"/>
                    </a:lnTo>
                    <a:lnTo>
                      <a:pt x="655938" y="655956"/>
                    </a:lnTo>
                    <a:lnTo>
                      <a:pt x="662915" y="656591"/>
                    </a:lnTo>
                    <a:lnTo>
                      <a:pt x="669892" y="657226"/>
                    </a:lnTo>
                    <a:lnTo>
                      <a:pt x="677187" y="658178"/>
                    </a:lnTo>
                    <a:lnTo>
                      <a:pt x="684164" y="659766"/>
                    </a:lnTo>
                    <a:lnTo>
                      <a:pt x="691141" y="661036"/>
                    </a:lnTo>
                    <a:lnTo>
                      <a:pt x="698118" y="662623"/>
                    </a:lnTo>
                    <a:lnTo>
                      <a:pt x="704778" y="664211"/>
                    </a:lnTo>
                    <a:lnTo>
                      <a:pt x="711438" y="666433"/>
                    </a:lnTo>
                    <a:lnTo>
                      <a:pt x="718415" y="668338"/>
                    </a:lnTo>
                    <a:lnTo>
                      <a:pt x="724758" y="670878"/>
                    </a:lnTo>
                    <a:lnTo>
                      <a:pt x="731418" y="673418"/>
                    </a:lnTo>
                    <a:lnTo>
                      <a:pt x="737761" y="676276"/>
                    </a:lnTo>
                    <a:lnTo>
                      <a:pt x="744421" y="679133"/>
                    </a:lnTo>
                    <a:lnTo>
                      <a:pt x="750446" y="682308"/>
                    </a:lnTo>
                    <a:lnTo>
                      <a:pt x="763132" y="688976"/>
                    </a:lnTo>
                    <a:lnTo>
                      <a:pt x="775500" y="696596"/>
                    </a:lnTo>
                    <a:lnTo>
                      <a:pt x="787235" y="704533"/>
                    </a:lnTo>
                    <a:lnTo>
                      <a:pt x="798652" y="713423"/>
                    </a:lnTo>
                    <a:lnTo>
                      <a:pt x="809435" y="722631"/>
                    </a:lnTo>
                    <a:lnTo>
                      <a:pt x="819900" y="732791"/>
                    </a:lnTo>
                    <a:lnTo>
                      <a:pt x="830049" y="743586"/>
                    </a:lnTo>
                    <a:lnTo>
                      <a:pt x="839880" y="754698"/>
                    </a:lnTo>
                    <a:lnTo>
                      <a:pt x="849394" y="766446"/>
                    </a:lnTo>
                    <a:lnTo>
                      <a:pt x="858274" y="778511"/>
                    </a:lnTo>
                    <a:lnTo>
                      <a:pt x="866520" y="791211"/>
                    </a:lnTo>
                    <a:lnTo>
                      <a:pt x="874449" y="804546"/>
                    </a:lnTo>
                    <a:lnTo>
                      <a:pt x="881743" y="818198"/>
                    </a:lnTo>
                    <a:lnTo>
                      <a:pt x="888403" y="832168"/>
                    </a:lnTo>
                    <a:lnTo>
                      <a:pt x="894746" y="847091"/>
                    </a:lnTo>
                    <a:lnTo>
                      <a:pt x="900137" y="861696"/>
                    </a:lnTo>
                    <a:lnTo>
                      <a:pt x="905529" y="876936"/>
                    </a:lnTo>
                    <a:lnTo>
                      <a:pt x="909651" y="892811"/>
                    </a:lnTo>
                    <a:lnTo>
                      <a:pt x="913457" y="908686"/>
                    </a:lnTo>
                    <a:lnTo>
                      <a:pt x="916946" y="924878"/>
                    </a:lnTo>
                    <a:lnTo>
                      <a:pt x="919166" y="941706"/>
                    </a:lnTo>
                    <a:lnTo>
                      <a:pt x="921068" y="958533"/>
                    </a:lnTo>
                    <a:lnTo>
                      <a:pt x="922020" y="975678"/>
                    </a:lnTo>
                    <a:lnTo>
                      <a:pt x="922337" y="992823"/>
                    </a:lnTo>
                    <a:lnTo>
                      <a:pt x="922337" y="1002031"/>
                    </a:lnTo>
                    <a:lnTo>
                      <a:pt x="922020" y="1010921"/>
                    </a:lnTo>
                    <a:lnTo>
                      <a:pt x="921386" y="1019811"/>
                    </a:lnTo>
                    <a:lnTo>
                      <a:pt x="920434" y="1028384"/>
                    </a:lnTo>
                    <a:lnTo>
                      <a:pt x="919483" y="1037274"/>
                    </a:lnTo>
                    <a:lnTo>
                      <a:pt x="918214" y="1045846"/>
                    </a:lnTo>
                    <a:lnTo>
                      <a:pt x="916628" y="1054419"/>
                    </a:lnTo>
                    <a:lnTo>
                      <a:pt x="915043" y="1062674"/>
                    </a:lnTo>
                    <a:lnTo>
                      <a:pt x="912823" y="1070929"/>
                    </a:lnTo>
                    <a:lnTo>
                      <a:pt x="910603" y="1079501"/>
                    </a:lnTo>
                    <a:lnTo>
                      <a:pt x="908383" y="1087756"/>
                    </a:lnTo>
                    <a:lnTo>
                      <a:pt x="906163" y="1095694"/>
                    </a:lnTo>
                    <a:lnTo>
                      <a:pt x="903309" y="1103631"/>
                    </a:lnTo>
                    <a:lnTo>
                      <a:pt x="900137" y="1111569"/>
                    </a:lnTo>
                    <a:lnTo>
                      <a:pt x="897283" y="1119189"/>
                    </a:lnTo>
                    <a:lnTo>
                      <a:pt x="894111" y="1126809"/>
                    </a:lnTo>
                    <a:lnTo>
                      <a:pt x="887134" y="1141731"/>
                    </a:lnTo>
                    <a:lnTo>
                      <a:pt x="879523" y="1156336"/>
                    </a:lnTo>
                    <a:lnTo>
                      <a:pt x="871277" y="1170624"/>
                    </a:lnTo>
                    <a:lnTo>
                      <a:pt x="862714" y="1184276"/>
                    </a:lnTo>
                    <a:lnTo>
                      <a:pt x="853517" y="1197611"/>
                    </a:lnTo>
                    <a:lnTo>
                      <a:pt x="843686" y="1209994"/>
                    </a:lnTo>
                    <a:lnTo>
                      <a:pt x="833854" y="1222376"/>
                    </a:lnTo>
                    <a:lnTo>
                      <a:pt x="823389" y="1233806"/>
                    </a:lnTo>
                    <a:lnTo>
                      <a:pt x="812606" y="1244919"/>
                    </a:lnTo>
                    <a:lnTo>
                      <a:pt x="801823" y="1255396"/>
                    </a:lnTo>
                    <a:lnTo>
                      <a:pt x="790406" y="1265239"/>
                    </a:lnTo>
                    <a:lnTo>
                      <a:pt x="778989" y="1274446"/>
                    </a:lnTo>
                    <a:lnTo>
                      <a:pt x="767255" y="1282701"/>
                    </a:lnTo>
                    <a:lnTo>
                      <a:pt x="755521" y="1290956"/>
                    </a:lnTo>
                    <a:lnTo>
                      <a:pt x="743786" y="1298259"/>
                    </a:lnTo>
                    <a:lnTo>
                      <a:pt x="732052" y="1304609"/>
                    </a:lnTo>
                    <a:lnTo>
                      <a:pt x="720318" y="1310641"/>
                    </a:lnTo>
                    <a:lnTo>
                      <a:pt x="708584" y="1315721"/>
                    </a:lnTo>
                    <a:lnTo>
                      <a:pt x="696849" y="1320166"/>
                    </a:lnTo>
                    <a:lnTo>
                      <a:pt x="685432" y="1323659"/>
                    </a:lnTo>
                    <a:lnTo>
                      <a:pt x="674015" y="1326516"/>
                    </a:lnTo>
                    <a:lnTo>
                      <a:pt x="662915" y="1328421"/>
                    </a:lnTo>
                    <a:lnTo>
                      <a:pt x="657207" y="1329374"/>
                    </a:lnTo>
                    <a:lnTo>
                      <a:pt x="652132" y="1329691"/>
                    </a:lnTo>
                    <a:lnTo>
                      <a:pt x="646424" y="1330009"/>
                    </a:lnTo>
                    <a:lnTo>
                      <a:pt x="641349" y="1330326"/>
                    </a:lnTo>
                    <a:lnTo>
                      <a:pt x="635958" y="1330009"/>
                    </a:lnTo>
                    <a:lnTo>
                      <a:pt x="630884" y="1329691"/>
                    </a:lnTo>
                    <a:lnTo>
                      <a:pt x="625492" y="1329374"/>
                    </a:lnTo>
                    <a:lnTo>
                      <a:pt x="620101" y="1328421"/>
                    </a:lnTo>
                    <a:lnTo>
                      <a:pt x="609001" y="1326516"/>
                    </a:lnTo>
                    <a:lnTo>
                      <a:pt x="597584" y="1323659"/>
                    </a:lnTo>
                    <a:lnTo>
                      <a:pt x="585850" y="1320166"/>
                    </a:lnTo>
                    <a:lnTo>
                      <a:pt x="574433" y="1315721"/>
                    </a:lnTo>
                    <a:lnTo>
                      <a:pt x="562698" y="1310641"/>
                    </a:lnTo>
                    <a:lnTo>
                      <a:pt x="550647" y="1304609"/>
                    </a:lnTo>
                    <a:lnTo>
                      <a:pt x="538913" y="1298259"/>
                    </a:lnTo>
                    <a:lnTo>
                      <a:pt x="527179" y="1290956"/>
                    </a:lnTo>
                    <a:lnTo>
                      <a:pt x="515444" y="1282701"/>
                    </a:lnTo>
                    <a:lnTo>
                      <a:pt x="503710" y="1274446"/>
                    </a:lnTo>
                    <a:lnTo>
                      <a:pt x="492293" y="1265239"/>
                    </a:lnTo>
                    <a:lnTo>
                      <a:pt x="481193" y="1255396"/>
                    </a:lnTo>
                    <a:lnTo>
                      <a:pt x="470093" y="1244919"/>
                    </a:lnTo>
                    <a:lnTo>
                      <a:pt x="459310" y="1233806"/>
                    </a:lnTo>
                    <a:lnTo>
                      <a:pt x="448845" y="1222376"/>
                    </a:lnTo>
                    <a:lnTo>
                      <a:pt x="438696" y="1209994"/>
                    </a:lnTo>
                    <a:lnTo>
                      <a:pt x="429499" y="1197611"/>
                    </a:lnTo>
                    <a:lnTo>
                      <a:pt x="419985" y="1184276"/>
                    </a:lnTo>
                    <a:lnTo>
                      <a:pt x="411422" y="1170624"/>
                    </a:lnTo>
                    <a:lnTo>
                      <a:pt x="403176" y="1156336"/>
                    </a:lnTo>
                    <a:lnTo>
                      <a:pt x="395565" y="1141731"/>
                    </a:lnTo>
                    <a:lnTo>
                      <a:pt x="388588" y="1126809"/>
                    </a:lnTo>
                    <a:lnTo>
                      <a:pt x="385416" y="1119189"/>
                    </a:lnTo>
                    <a:lnTo>
                      <a:pt x="382245" y="1111569"/>
                    </a:lnTo>
                    <a:lnTo>
                      <a:pt x="379390" y="1103631"/>
                    </a:lnTo>
                    <a:lnTo>
                      <a:pt x="376853" y="1095694"/>
                    </a:lnTo>
                    <a:lnTo>
                      <a:pt x="374316" y="1087756"/>
                    </a:lnTo>
                    <a:lnTo>
                      <a:pt x="372096" y="1079501"/>
                    </a:lnTo>
                    <a:lnTo>
                      <a:pt x="369559" y="1070929"/>
                    </a:lnTo>
                    <a:lnTo>
                      <a:pt x="367656" y="1062674"/>
                    </a:lnTo>
                    <a:lnTo>
                      <a:pt x="366071" y="1054419"/>
                    </a:lnTo>
                    <a:lnTo>
                      <a:pt x="364485" y="1045846"/>
                    </a:lnTo>
                    <a:lnTo>
                      <a:pt x="363216" y="1037274"/>
                    </a:lnTo>
                    <a:lnTo>
                      <a:pt x="362265" y="1028384"/>
                    </a:lnTo>
                    <a:lnTo>
                      <a:pt x="361313" y="1019811"/>
                    </a:lnTo>
                    <a:lnTo>
                      <a:pt x="360996" y="1010921"/>
                    </a:lnTo>
                    <a:lnTo>
                      <a:pt x="360362" y="1002031"/>
                    </a:lnTo>
                    <a:lnTo>
                      <a:pt x="360362" y="992823"/>
                    </a:lnTo>
                    <a:lnTo>
                      <a:pt x="360679" y="975678"/>
                    </a:lnTo>
                    <a:lnTo>
                      <a:pt x="361948" y="958533"/>
                    </a:lnTo>
                    <a:lnTo>
                      <a:pt x="363533" y="941706"/>
                    </a:lnTo>
                    <a:lnTo>
                      <a:pt x="366071" y="924878"/>
                    </a:lnTo>
                    <a:lnTo>
                      <a:pt x="368925" y="908686"/>
                    </a:lnTo>
                    <a:lnTo>
                      <a:pt x="373048" y="892811"/>
                    </a:lnTo>
                    <a:lnTo>
                      <a:pt x="377171" y="876936"/>
                    </a:lnTo>
                    <a:lnTo>
                      <a:pt x="382245" y="861696"/>
                    </a:lnTo>
                    <a:lnTo>
                      <a:pt x="387953" y="847091"/>
                    </a:lnTo>
                    <a:lnTo>
                      <a:pt x="393979" y="832168"/>
                    </a:lnTo>
                    <a:lnTo>
                      <a:pt x="400956" y="818198"/>
                    </a:lnTo>
                    <a:lnTo>
                      <a:pt x="408568" y="804546"/>
                    </a:lnTo>
                    <a:lnTo>
                      <a:pt x="416179" y="791211"/>
                    </a:lnTo>
                    <a:lnTo>
                      <a:pt x="424425" y="778511"/>
                    </a:lnTo>
                    <a:lnTo>
                      <a:pt x="433305" y="766446"/>
                    </a:lnTo>
                    <a:lnTo>
                      <a:pt x="442819" y="754698"/>
                    </a:lnTo>
                    <a:lnTo>
                      <a:pt x="452650" y="743586"/>
                    </a:lnTo>
                    <a:lnTo>
                      <a:pt x="462482" y="732791"/>
                    </a:lnTo>
                    <a:lnTo>
                      <a:pt x="473264" y="722631"/>
                    </a:lnTo>
                    <a:lnTo>
                      <a:pt x="484047" y="713423"/>
                    </a:lnTo>
                    <a:lnTo>
                      <a:pt x="495464" y="704533"/>
                    </a:lnTo>
                    <a:lnTo>
                      <a:pt x="507516" y="696596"/>
                    </a:lnTo>
                    <a:lnTo>
                      <a:pt x="519567" y="688976"/>
                    </a:lnTo>
                    <a:lnTo>
                      <a:pt x="531936" y="682308"/>
                    </a:lnTo>
                    <a:lnTo>
                      <a:pt x="538278" y="679133"/>
                    </a:lnTo>
                    <a:lnTo>
                      <a:pt x="544938" y="676276"/>
                    </a:lnTo>
                    <a:lnTo>
                      <a:pt x="551281" y="673418"/>
                    </a:lnTo>
                    <a:lnTo>
                      <a:pt x="557941" y="670878"/>
                    </a:lnTo>
                    <a:lnTo>
                      <a:pt x="564284" y="668338"/>
                    </a:lnTo>
                    <a:lnTo>
                      <a:pt x="571261" y="666433"/>
                    </a:lnTo>
                    <a:lnTo>
                      <a:pt x="577921" y="664211"/>
                    </a:lnTo>
                    <a:lnTo>
                      <a:pt x="584898" y="662623"/>
                    </a:lnTo>
                    <a:lnTo>
                      <a:pt x="591875" y="661036"/>
                    </a:lnTo>
                    <a:lnTo>
                      <a:pt x="598535" y="659766"/>
                    </a:lnTo>
                    <a:lnTo>
                      <a:pt x="605830" y="658178"/>
                    </a:lnTo>
                    <a:lnTo>
                      <a:pt x="612490" y="657226"/>
                    </a:lnTo>
                    <a:lnTo>
                      <a:pt x="619784" y="656591"/>
                    </a:lnTo>
                    <a:lnTo>
                      <a:pt x="627078" y="655956"/>
                    </a:lnTo>
                    <a:lnTo>
                      <a:pt x="634055" y="655638"/>
                    </a:lnTo>
                    <a:close/>
                    <a:moveTo>
                      <a:pt x="1604962" y="463550"/>
                    </a:moveTo>
                    <a:lnTo>
                      <a:pt x="1776412" y="463550"/>
                    </a:lnTo>
                    <a:lnTo>
                      <a:pt x="1776412" y="1252538"/>
                    </a:lnTo>
                    <a:lnTo>
                      <a:pt x="1604962" y="1252538"/>
                    </a:lnTo>
                    <a:lnTo>
                      <a:pt x="1604962" y="463550"/>
                    </a:lnTo>
                    <a:close/>
                    <a:moveTo>
                      <a:pt x="0" y="0"/>
                    </a:moveTo>
                    <a:lnTo>
                      <a:pt x="2125663" y="0"/>
                    </a:lnTo>
                    <a:lnTo>
                      <a:pt x="2125663" y="171553"/>
                    </a:lnTo>
                    <a:lnTo>
                      <a:pt x="2039621" y="171553"/>
                    </a:lnTo>
                    <a:lnTo>
                      <a:pt x="2039621" y="1577975"/>
                    </a:lnTo>
                    <a:lnTo>
                      <a:pt x="1252220" y="1577975"/>
                    </a:lnTo>
                    <a:lnTo>
                      <a:pt x="1252220" y="1449310"/>
                    </a:lnTo>
                    <a:lnTo>
                      <a:pt x="1911033" y="1449310"/>
                    </a:lnTo>
                    <a:lnTo>
                      <a:pt x="1911033" y="171553"/>
                    </a:lnTo>
                    <a:lnTo>
                      <a:pt x="195263" y="171553"/>
                    </a:lnTo>
                    <a:lnTo>
                      <a:pt x="195263" y="1249164"/>
                    </a:lnTo>
                    <a:lnTo>
                      <a:pt x="66675" y="1249164"/>
                    </a:lnTo>
                    <a:lnTo>
                      <a:pt x="66675" y="171553"/>
                    </a:lnTo>
                    <a:lnTo>
                      <a:pt x="0" y="1715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59C9C"/>
              </a:solidFill>
              <a:ln>
                <a:noFill/>
              </a:ln>
              <a:effec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70" name="组合 169"/>
            <p:cNvGrpSpPr/>
            <p:nvPr/>
          </p:nvGrpSpPr>
          <p:grpSpPr>
            <a:xfrm>
              <a:off x="5488766" y="3185479"/>
              <a:ext cx="824749" cy="703609"/>
              <a:chOff x="5256891" y="2586589"/>
              <a:chExt cx="1751488" cy="1494228"/>
            </a:xfrm>
          </p:grpSpPr>
          <p:sp>
            <p:nvSpPr>
              <p:cNvPr id="171" name="Freeform 19"/>
              <p:cNvSpPr/>
              <p:nvPr/>
            </p:nvSpPr>
            <p:spPr bwMode="auto">
              <a:xfrm>
                <a:off x="5256891" y="3164476"/>
                <a:ext cx="875744" cy="916341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4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72" name="组合 171"/>
              <p:cNvGrpSpPr/>
              <p:nvPr/>
            </p:nvGrpSpPr>
            <p:grpSpPr>
              <a:xfrm>
                <a:off x="5256892" y="2789431"/>
                <a:ext cx="1751487" cy="1291383"/>
                <a:chOff x="5175111" y="3703905"/>
                <a:chExt cx="1751943" cy="1291720"/>
              </a:xfrm>
            </p:grpSpPr>
            <p:sp>
              <p:nvSpPr>
                <p:cNvPr id="174" name="Freeform 17"/>
                <p:cNvSpPr/>
                <p:nvPr/>
              </p:nvSpPr>
              <p:spPr bwMode="auto">
                <a:xfrm>
                  <a:off x="6051082" y="4079045"/>
                  <a:ext cx="875972" cy="916580"/>
                </a:xfrm>
                <a:custGeom>
                  <a:avLst/>
                  <a:gdLst>
                    <a:gd name="T0" fmla="*/ 453 w 453"/>
                    <a:gd name="T1" fmla="*/ 0 h 474"/>
                    <a:gd name="T2" fmla="*/ 0 w 453"/>
                    <a:gd name="T3" fmla="*/ 194 h 474"/>
                    <a:gd name="T4" fmla="*/ 0 w 453"/>
                    <a:gd name="T5" fmla="*/ 474 h 474"/>
                    <a:gd name="T6" fmla="*/ 453 w 453"/>
                    <a:gd name="T7" fmla="*/ 277 h 474"/>
                    <a:gd name="T8" fmla="*/ 453 w 453"/>
                    <a:gd name="T9" fmla="*/ 0 h 4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3" h="474">
                      <a:moveTo>
                        <a:pt x="453" y="0"/>
                      </a:moveTo>
                      <a:lnTo>
                        <a:pt x="0" y="194"/>
                      </a:lnTo>
                      <a:lnTo>
                        <a:pt x="0" y="474"/>
                      </a:lnTo>
                      <a:lnTo>
                        <a:pt x="453" y="277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solidFill>
                  <a:srgbClr val="259C9C"/>
                </a:soli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/>
                <a:lstStyle/>
                <a:p>
                  <a:endParaRPr lang="en-US" altLang="zh-CN" dirty="0" smtClean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5" name="Freeform 18"/>
                <p:cNvSpPr/>
                <p:nvPr/>
              </p:nvSpPr>
              <p:spPr bwMode="auto">
                <a:xfrm>
                  <a:off x="5175111" y="4079045"/>
                  <a:ext cx="875972" cy="916580"/>
                </a:xfrm>
                <a:custGeom>
                  <a:avLst/>
                  <a:gdLst>
                    <a:gd name="T0" fmla="*/ 0 w 453"/>
                    <a:gd name="T1" fmla="*/ 0 h 474"/>
                    <a:gd name="T2" fmla="*/ 453 w 453"/>
                    <a:gd name="T3" fmla="*/ 194 h 474"/>
                    <a:gd name="T4" fmla="*/ 453 w 453"/>
                    <a:gd name="T5" fmla="*/ 474 h 474"/>
                    <a:gd name="T6" fmla="*/ 0 w 453"/>
                    <a:gd name="T7" fmla="*/ 277 h 474"/>
                    <a:gd name="T8" fmla="*/ 0 w 453"/>
                    <a:gd name="T9" fmla="*/ 0 h 4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3" h="474">
                      <a:moveTo>
                        <a:pt x="0" y="0"/>
                      </a:moveTo>
                      <a:lnTo>
                        <a:pt x="453" y="194"/>
                      </a:lnTo>
                      <a:lnTo>
                        <a:pt x="453" y="474"/>
                      </a:lnTo>
                      <a:lnTo>
                        <a:pt x="0" y="27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59C9C"/>
                </a:soli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6" name="Freeform 20"/>
                <p:cNvSpPr/>
                <p:nvPr/>
              </p:nvSpPr>
              <p:spPr bwMode="auto">
                <a:xfrm>
                  <a:off x="5175111" y="3703905"/>
                  <a:ext cx="1751943" cy="750280"/>
                </a:xfrm>
                <a:custGeom>
                  <a:avLst/>
                  <a:gdLst>
                    <a:gd name="T0" fmla="*/ 453 w 906"/>
                    <a:gd name="T1" fmla="*/ 0 h 388"/>
                    <a:gd name="T2" fmla="*/ 0 w 906"/>
                    <a:gd name="T3" fmla="*/ 194 h 388"/>
                    <a:gd name="T4" fmla="*/ 453 w 906"/>
                    <a:gd name="T5" fmla="*/ 388 h 388"/>
                    <a:gd name="T6" fmla="*/ 906 w 906"/>
                    <a:gd name="T7" fmla="*/ 194 h 388"/>
                    <a:gd name="T8" fmla="*/ 453 w 906"/>
                    <a:gd name="T9" fmla="*/ 0 h 3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6" h="388">
                      <a:moveTo>
                        <a:pt x="453" y="0"/>
                      </a:moveTo>
                      <a:lnTo>
                        <a:pt x="0" y="194"/>
                      </a:lnTo>
                      <a:lnTo>
                        <a:pt x="453" y="388"/>
                      </a:lnTo>
                      <a:lnTo>
                        <a:pt x="906" y="194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EFF0F1"/>
                    </a:gs>
                    <a:gs pos="100000">
                      <a:srgbClr val="F9F9F9"/>
                    </a:gs>
                  </a:gsLst>
                  <a:lin ang="16800000" scaled="0"/>
                </a:gra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73" name="KSO_Shape"/>
              <p:cNvSpPr/>
              <p:nvPr/>
            </p:nvSpPr>
            <p:spPr bwMode="auto">
              <a:xfrm>
                <a:off x="5846856" y="2586589"/>
                <a:ext cx="664542" cy="657898"/>
              </a:xfrm>
              <a:custGeom>
                <a:avLst/>
                <a:gdLst>
                  <a:gd name="T0" fmla="*/ 615878 w 2390775"/>
                  <a:gd name="T1" fmla="*/ 1467970 h 2365376"/>
                  <a:gd name="T2" fmla="*/ 587250 w 2390775"/>
                  <a:gd name="T3" fmla="*/ 1401697 h 2365376"/>
                  <a:gd name="T4" fmla="*/ 1282649 w 2390775"/>
                  <a:gd name="T5" fmla="*/ 1393474 h 2365376"/>
                  <a:gd name="T6" fmla="*/ 1180915 w 2390775"/>
                  <a:gd name="T7" fmla="*/ 1446870 h 2365376"/>
                  <a:gd name="T8" fmla="*/ 1210073 w 2390775"/>
                  <a:gd name="T9" fmla="*/ 1382167 h 2365376"/>
                  <a:gd name="T10" fmla="*/ 653657 w 2390775"/>
                  <a:gd name="T11" fmla="*/ 1314699 h 2365376"/>
                  <a:gd name="T12" fmla="*/ 646041 w 2390775"/>
                  <a:gd name="T13" fmla="*/ 1180275 h 2365376"/>
                  <a:gd name="T14" fmla="*/ 589870 w 2390775"/>
                  <a:gd name="T15" fmla="*/ 1105327 h 2365376"/>
                  <a:gd name="T16" fmla="*/ 599516 w 2390775"/>
                  <a:gd name="T17" fmla="*/ 1141280 h 2365376"/>
                  <a:gd name="T18" fmla="*/ 579914 w 2390775"/>
                  <a:gd name="T19" fmla="*/ 1158779 h 2365376"/>
                  <a:gd name="T20" fmla="*/ 541333 w 2390775"/>
                  <a:gd name="T21" fmla="*/ 1105965 h 2365376"/>
                  <a:gd name="T22" fmla="*/ 1137260 w 2390775"/>
                  <a:gd name="T23" fmla="*/ 1009231 h 2365376"/>
                  <a:gd name="T24" fmla="*/ 1143562 w 2390775"/>
                  <a:gd name="T25" fmla="*/ 1026145 h 2365376"/>
                  <a:gd name="T26" fmla="*/ 1096615 w 2390775"/>
                  <a:gd name="T27" fmla="*/ 1069549 h 2365376"/>
                  <a:gd name="T28" fmla="*/ 1102602 w 2390775"/>
                  <a:gd name="T29" fmla="*/ 1001572 h 2365376"/>
                  <a:gd name="T30" fmla="*/ 972739 w 2390775"/>
                  <a:gd name="T31" fmla="*/ 835988 h 2365376"/>
                  <a:gd name="T32" fmla="*/ 989500 w 2390775"/>
                  <a:gd name="T33" fmla="*/ 1138672 h 2365376"/>
                  <a:gd name="T34" fmla="*/ 639427 w 2390775"/>
                  <a:gd name="T35" fmla="*/ 1423644 h 2365376"/>
                  <a:gd name="T36" fmla="*/ 599898 w 2390775"/>
                  <a:gd name="T37" fmla="*/ 1003302 h 2365376"/>
                  <a:gd name="T38" fmla="*/ 529694 w 2390775"/>
                  <a:gd name="T39" fmla="*/ 1090596 h 2365376"/>
                  <a:gd name="T40" fmla="*/ 602428 w 2390775"/>
                  <a:gd name="T41" fmla="*/ 868249 h 2365376"/>
                  <a:gd name="T42" fmla="*/ 861740 w 2390775"/>
                  <a:gd name="T43" fmla="*/ 924231 h 2365376"/>
                  <a:gd name="T44" fmla="*/ 755609 w 2390775"/>
                  <a:gd name="T45" fmla="*/ 542052 h 2365376"/>
                  <a:gd name="T46" fmla="*/ 929665 w 2390775"/>
                  <a:gd name="T47" fmla="*/ 525915 h 2365376"/>
                  <a:gd name="T48" fmla="*/ 909019 w 2390775"/>
                  <a:gd name="T49" fmla="*/ 571798 h 2365376"/>
                  <a:gd name="T50" fmla="*/ 936652 w 2390775"/>
                  <a:gd name="T51" fmla="*/ 586353 h 2365376"/>
                  <a:gd name="T52" fmla="*/ 928394 w 2390775"/>
                  <a:gd name="T53" fmla="*/ 688879 h 2365376"/>
                  <a:gd name="T54" fmla="*/ 840414 w 2390775"/>
                  <a:gd name="T55" fmla="*/ 772101 h 2365376"/>
                  <a:gd name="T56" fmla="*/ 742269 w 2390775"/>
                  <a:gd name="T57" fmla="*/ 675588 h 2365376"/>
                  <a:gd name="T58" fmla="*/ 738139 w 2390775"/>
                  <a:gd name="T59" fmla="*/ 608504 h 2365376"/>
                  <a:gd name="T60" fmla="*/ 761643 w 2390775"/>
                  <a:gd name="T61" fmla="*/ 510093 h 2365376"/>
                  <a:gd name="T62" fmla="*/ 617010 w 2390775"/>
                  <a:gd name="T63" fmla="*/ 449064 h 2365376"/>
                  <a:gd name="T64" fmla="*/ 350272 w 2390775"/>
                  <a:gd name="T65" fmla="*/ 638327 h 2365376"/>
                  <a:gd name="T66" fmla="*/ 215163 w 2390775"/>
                  <a:gd name="T67" fmla="*/ 939947 h 2365376"/>
                  <a:gd name="T68" fmla="*/ 256613 w 2390775"/>
                  <a:gd name="T69" fmla="*/ 1277331 h 2365376"/>
                  <a:gd name="T70" fmla="*/ 458486 w 2390775"/>
                  <a:gd name="T71" fmla="*/ 1534008 h 2365376"/>
                  <a:gd name="T72" fmla="*/ 767308 w 2390775"/>
                  <a:gd name="T73" fmla="*/ 1655225 h 2365376"/>
                  <a:gd name="T74" fmla="*/ 1101127 w 2390775"/>
                  <a:gd name="T75" fmla="*/ 1596674 h 2365376"/>
                  <a:gd name="T76" fmla="*/ 1347614 w 2390775"/>
                  <a:gd name="T77" fmla="*/ 1383040 h 2365376"/>
                  <a:gd name="T78" fmla="*/ 1453614 w 2390775"/>
                  <a:gd name="T79" fmla="*/ 1066861 h 2365376"/>
                  <a:gd name="T80" fmla="*/ 1378939 w 2390775"/>
                  <a:gd name="T81" fmla="*/ 738024 h 2365376"/>
                  <a:gd name="T82" fmla="*/ 1153652 w 2390775"/>
                  <a:gd name="T83" fmla="*/ 501602 h 2365376"/>
                  <a:gd name="T84" fmla="*/ 831224 w 2390775"/>
                  <a:gd name="T85" fmla="*/ 411085 h 2365376"/>
                  <a:gd name="T86" fmla="*/ 989432 w 2390775"/>
                  <a:gd name="T87" fmla="*/ 315187 h 2365376"/>
                  <a:gd name="T88" fmla="*/ 1471649 w 2390775"/>
                  <a:gd name="T89" fmla="*/ 671876 h 2365376"/>
                  <a:gd name="T90" fmla="*/ 1554866 w 2390775"/>
                  <a:gd name="T91" fmla="*/ 1171938 h 2365376"/>
                  <a:gd name="T92" fmla="*/ 1239716 w 2390775"/>
                  <a:gd name="T93" fmla="*/ 1647313 h 2365376"/>
                  <a:gd name="T94" fmla="*/ 646121 w 2390775"/>
                  <a:gd name="T95" fmla="*/ 1748275 h 2365376"/>
                  <a:gd name="T96" fmla="*/ 110112 w 2390775"/>
                  <a:gd name="T97" fmla="*/ 1186813 h 2365376"/>
                  <a:gd name="T98" fmla="*/ 251551 w 2390775"/>
                  <a:gd name="T99" fmla="*/ 580725 h 2365376"/>
                  <a:gd name="T100" fmla="*/ 1549044 w 2390775"/>
                  <a:gd name="T101" fmla="*/ 160116 h 2365376"/>
                  <a:gd name="T102" fmla="*/ 1461002 w 2390775"/>
                  <a:gd name="T103" fmla="*/ 284475 h 2365376"/>
                  <a:gd name="T104" fmla="*/ 1550307 w 2390775"/>
                  <a:gd name="T105" fmla="*/ 426554 h 2365376"/>
                  <a:gd name="T106" fmla="*/ 1719764 w 2390775"/>
                  <a:gd name="T107" fmla="*/ 380038 h 2365376"/>
                  <a:gd name="T108" fmla="*/ 1735543 w 2390775"/>
                  <a:gd name="T109" fmla="*/ 232579 h 2365376"/>
                  <a:gd name="T110" fmla="*/ 1705909 w 2390775"/>
                  <a:gd name="T111" fmla="*/ 94508 h 2365376"/>
                  <a:gd name="T112" fmla="*/ 1774050 w 2390775"/>
                  <a:gd name="T113" fmla="*/ 148403 h 2365376"/>
                  <a:gd name="T114" fmla="*/ 1781614 w 2390775"/>
                  <a:gd name="T115" fmla="*/ 428769 h 2365376"/>
                  <a:gd name="T116" fmla="*/ 1600166 w 2390775"/>
                  <a:gd name="T117" fmla="*/ 516104 h 2365376"/>
                  <a:gd name="T118" fmla="*/ 1452167 w 2390775"/>
                  <a:gd name="T119" fmla="*/ 455349 h 2365376"/>
                  <a:gd name="T120" fmla="*/ 1310478 w 2390775"/>
                  <a:gd name="T121" fmla="*/ 259477 h 2365376"/>
                  <a:gd name="T122" fmla="*/ 1562614 w 2390775"/>
                  <a:gd name="T123" fmla="*/ 74046 h 236537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2390775" h="2365376">
                    <a:moveTo>
                      <a:pt x="761351" y="1739900"/>
                    </a:moveTo>
                    <a:lnTo>
                      <a:pt x="791690" y="1805294"/>
                    </a:lnTo>
                    <a:lnTo>
                      <a:pt x="794883" y="1808051"/>
                    </a:lnTo>
                    <a:lnTo>
                      <a:pt x="797278" y="1811991"/>
                    </a:lnTo>
                    <a:lnTo>
                      <a:pt x="800871" y="1817112"/>
                    </a:lnTo>
                    <a:lnTo>
                      <a:pt x="803266" y="1822233"/>
                    </a:lnTo>
                    <a:lnTo>
                      <a:pt x="804065" y="1825384"/>
                    </a:lnTo>
                    <a:lnTo>
                      <a:pt x="804863" y="1828536"/>
                    </a:lnTo>
                    <a:lnTo>
                      <a:pt x="804863" y="1831687"/>
                    </a:lnTo>
                    <a:lnTo>
                      <a:pt x="804863" y="1834839"/>
                    </a:lnTo>
                    <a:lnTo>
                      <a:pt x="804065" y="1837990"/>
                    </a:lnTo>
                    <a:lnTo>
                      <a:pt x="802867" y="1841142"/>
                    </a:lnTo>
                    <a:lnTo>
                      <a:pt x="801670" y="1842718"/>
                    </a:lnTo>
                    <a:lnTo>
                      <a:pt x="799674" y="1844687"/>
                    </a:lnTo>
                    <a:lnTo>
                      <a:pt x="797278" y="1845475"/>
                    </a:lnTo>
                    <a:lnTo>
                      <a:pt x="794484" y="1845869"/>
                    </a:lnTo>
                    <a:lnTo>
                      <a:pt x="790891" y="1846263"/>
                    </a:lnTo>
                    <a:lnTo>
                      <a:pt x="787698" y="1845869"/>
                    </a:lnTo>
                    <a:lnTo>
                      <a:pt x="784105" y="1845475"/>
                    </a:lnTo>
                    <a:lnTo>
                      <a:pt x="780512" y="1844293"/>
                    </a:lnTo>
                    <a:lnTo>
                      <a:pt x="776520" y="1842718"/>
                    </a:lnTo>
                    <a:lnTo>
                      <a:pt x="772927" y="1841142"/>
                    </a:lnTo>
                    <a:lnTo>
                      <a:pt x="768935" y="1839172"/>
                    </a:lnTo>
                    <a:lnTo>
                      <a:pt x="765343" y="1836809"/>
                    </a:lnTo>
                    <a:lnTo>
                      <a:pt x="761750" y="1834051"/>
                    </a:lnTo>
                    <a:lnTo>
                      <a:pt x="758955" y="1831294"/>
                    </a:lnTo>
                    <a:lnTo>
                      <a:pt x="756161" y="1827748"/>
                    </a:lnTo>
                    <a:lnTo>
                      <a:pt x="754165" y="1824597"/>
                    </a:lnTo>
                    <a:lnTo>
                      <a:pt x="748975" y="1815536"/>
                    </a:lnTo>
                    <a:lnTo>
                      <a:pt x="745782" y="1808839"/>
                    </a:lnTo>
                    <a:lnTo>
                      <a:pt x="743387" y="1803718"/>
                    </a:lnTo>
                    <a:lnTo>
                      <a:pt x="742588" y="1799385"/>
                    </a:lnTo>
                    <a:lnTo>
                      <a:pt x="742588" y="1795051"/>
                    </a:lnTo>
                    <a:lnTo>
                      <a:pt x="743387" y="1790718"/>
                    </a:lnTo>
                    <a:lnTo>
                      <a:pt x="746181" y="1778112"/>
                    </a:lnTo>
                    <a:lnTo>
                      <a:pt x="746979" y="1774173"/>
                    </a:lnTo>
                    <a:lnTo>
                      <a:pt x="746979" y="1772203"/>
                    </a:lnTo>
                    <a:lnTo>
                      <a:pt x="746181" y="1771021"/>
                    </a:lnTo>
                    <a:lnTo>
                      <a:pt x="745383" y="1770627"/>
                    </a:lnTo>
                    <a:lnTo>
                      <a:pt x="742987" y="1770627"/>
                    </a:lnTo>
                    <a:lnTo>
                      <a:pt x="742189" y="1770233"/>
                    </a:lnTo>
                    <a:lnTo>
                      <a:pt x="741790" y="1769839"/>
                    </a:lnTo>
                    <a:lnTo>
                      <a:pt x="738596" y="1761961"/>
                    </a:lnTo>
                    <a:lnTo>
                      <a:pt x="736999" y="1758021"/>
                    </a:lnTo>
                    <a:lnTo>
                      <a:pt x="736600" y="1756052"/>
                    </a:lnTo>
                    <a:lnTo>
                      <a:pt x="736600" y="1754476"/>
                    </a:lnTo>
                    <a:lnTo>
                      <a:pt x="742189" y="1750536"/>
                    </a:lnTo>
                    <a:lnTo>
                      <a:pt x="747379" y="1747385"/>
                    </a:lnTo>
                    <a:lnTo>
                      <a:pt x="750971" y="1745021"/>
                    </a:lnTo>
                    <a:lnTo>
                      <a:pt x="754165" y="1743839"/>
                    </a:lnTo>
                    <a:lnTo>
                      <a:pt x="758556" y="1741870"/>
                    </a:lnTo>
                    <a:lnTo>
                      <a:pt x="759754" y="1741870"/>
                    </a:lnTo>
                    <a:lnTo>
                      <a:pt x="761351" y="1739900"/>
                    </a:lnTo>
                    <a:close/>
                    <a:moveTo>
                      <a:pt x="1554438" y="1730375"/>
                    </a:moveTo>
                    <a:lnTo>
                      <a:pt x="1565575" y="1730375"/>
                    </a:lnTo>
                    <a:lnTo>
                      <a:pt x="1575916" y="1730375"/>
                    </a:lnTo>
                    <a:lnTo>
                      <a:pt x="1586258" y="1731163"/>
                    </a:lnTo>
                    <a:lnTo>
                      <a:pt x="1591031" y="1731951"/>
                    </a:lnTo>
                    <a:lnTo>
                      <a:pt x="1595008" y="1733133"/>
                    </a:lnTo>
                    <a:lnTo>
                      <a:pt x="1598986" y="1734314"/>
                    </a:lnTo>
                    <a:lnTo>
                      <a:pt x="1602168" y="1735890"/>
                    </a:lnTo>
                    <a:lnTo>
                      <a:pt x="1605350" y="1737860"/>
                    </a:lnTo>
                    <a:lnTo>
                      <a:pt x="1607339" y="1739830"/>
                    </a:lnTo>
                    <a:lnTo>
                      <a:pt x="1608929" y="1741799"/>
                    </a:lnTo>
                    <a:lnTo>
                      <a:pt x="1609725" y="1744951"/>
                    </a:lnTo>
                    <a:lnTo>
                      <a:pt x="1609725" y="1747708"/>
                    </a:lnTo>
                    <a:lnTo>
                      <a:pt x="1608929" y="1751648"/>
                    </a:lnTo>
                    <a:lnTo>
                      <a:pt x="1607339" y="1755193"/>
                    </a:lnTo>
                    <a:lnTo>
                      <a:pt x="1604554" y="1759920"/>
                    </a:lnTo>
                    <a:lnTo>
                      <a:pt x="1600577" y="1764648"/>
                    </a:lnTo>
                    <a:lnTo>
                      <a:pt x="1595804" y="1769769"/>
                    </a:lnTo>
                    <a:lnTo>
                      <a:pt x="1589042" y="1776072"/>
                    </a:lnTo>
                    <a:lnTo>
                      <a:pt x="1582678" y="1781193"/>
                    </a:lnTo>
                    <a:lnTo>
                      <a:pt x="1576314" y="1786314"/>
                    </a:lnTo>
                    <a:lnTo>
                      <a:pt x="1570348" y="1790647"/>
                    </a:lnTo>
                    <a:lnTo>
                      <a:pt x="1563586" y="1794193"/>
                    </a:lnTo>
                    <a:lnTo>
                      <a:pt x="1557222" y="1797738"/>
                    </a:lnTo>
                    <a:lnTo>
                      <a:pt x="1550461" y="1800496"/>
                    </a:lnTo>
                    <a:lnTo>
                      <a:pt x="1544097" y="1802466"/>
                    </a:lnTo>
                    <a:lnTo>
                      <a:pt x="1537733" y="1804829"/>
                    </a:lnTo>
                    <a:lnTo>
                      <a:pt x="1530971" y="1806799"/>
                    </a:lnTo>
                    <a:lnTo>
                      <a:pt x="1524607" y="1807981"/>
                    </a:lnTo>
                    <a:lnTo>
                      <a:pt x="1518243" y="1809163"/>
                    </a:lnTo>
                    <a:lnTo>
                      <a:pt x="1505117" y="1811132"/>
                    </a:lnTo>
                    <a:lnTo>
                      <a:pt x="1491992" y="1812314"/>
                    </a:lnTo>
                    <a:lnTo>
                      <a:pt x="1486026" y="1813102"/>
                    </a:lnTo>
                    <a:lnTo>
                      <a:pt x="1483241" y="1813890"/>
                    </a:lnTo>
                    <a:lnTo>
                      <a:pt x="1482048" y="1814678"/>
                    </a:lnTo>
                    <a:lnTo>
                      <a:pt x="1481253" y="1815072"/>
                    </a:lnTo>
                    <a:lnTo>
                      <a:pt x="1480855" y="1815859"/>
                    </a:lnTo>
                    <a:lnTo>
                      <a:pt x="1480855" y="1817041"/>
                    </a:lnTo>
                    <a:lnTo>
                      <a:pt x="1481253" y="1818617"/>
                    </a:lnTo>
                    <a:lnTo>
                      <a:pt x="1482048" y="1819799"/>
                    </a:lnTo>
                    <a:lnTo>
                      <a:pt x="1482048" y="1821375"/>
                    </a:lnTo>
                    <a:lnTo>
                      <a:pt x="1482048" y="1821769"/>
                    </a:lnTo>
                    <a:lnTo>
                      <a:pt x="1480855" y="1822556"/>
                    </a:lnTo>
                    <a:lnTo>
                      <a:pt x="1471309" y="1830829"/>
                    </a:lnTo>
                    <a:lnTo>
                      <a:pt x="1465343" y="1834375"/>
                    </a:lnTo>
                    <a:lnTo>
                      <a:pt x="1463354" y="1835556"/>
                    </a:lnTo>
                    <a:lnTo>
                      <a:pt x="1461365" y="1836738"/>
                    </a:lnTo>
                    <a:lnTo>
                      <a:pt x="1452615" y="1830041"/>
                    </a:lnTo>
                    <a:lnTo>
                      <a:pt x="1445853" y="1824132"/>
                    </a:lnTo>
                    <a:lnTo>
                      <a:pt x="1440285" y="1819405"/>
                    </a:lnTo>
                    <a:lnTo>
                      <a:pt x="1437103" y="1815072"/>
                    </a:lnTo>
                    <a:lnTo>
                      <a:pt x="1434716" y="1812314"/>
                    </a:lnTo>
                    <a:lnTo>
                      <a:pt x="1433125" y="1810344"/>
                    </a:lnTo>
                    <a:lnTo>
                      <a:pt x="1432330" y="1808375"/>
                    </a:lnTo>
                    <a:lnTo>
                      <a:pt x="1428750" y="1806799"/>
                    </a:lnTo>
                    <a:lnTo>
                      <a:pt x="1512675" y="1734314"/>
                    </a:lnTo>
                    <a:lnTo>
                      <a:pt x="1518641" y="1733527"/>
                    </a:lnTo>
                    <a:lnTo>
                      <a:pt x="1533755" y="1731951"/>
                    </a:lnTo>
                    <a:lnTo>
                      <a:pt x="1543699" y="1731163"/>
                    </a:lnTo>
                    <a:lnTo>
                      <a:pt x="1554438" y="1730375"/>
                    </a:lnTo>
                    <a:close/>
                    <a:moveTo>
                      <a:pt x="588962" y="1535113"/>
                    </a:moveTo>
                    <a:lnTo>
                      <a:pt x="694496" y="1535113"/>
                    </a:lnTo>
                    <a:lnTo>
                      <a:pt x="694496" y="1557872"/>
                    </a:lnTo>
                    <a:lnTo>
                      <a:pt x="694894" y="1558271"/>
                    </a:lnTo>
                    <a:lnTo>
                      <a:pt x="696885" y="1560268"/>
                    </a:lnTo>
                    <a:lnTo>
                      <a:pt x="698478" y="1560667"/>
                    </a:lnTo>
                    <a:lnTo>
                      <a:pt x="700469" y="1561466"/>
                    </a:lnTo>
                    <a:lnTo>
                      <a:pt x="704053" y="1561865"/>
                    </a:lnTo>
                    <a:lnTo>
                      <a:pt x="707239" y="1561865"/>
                    </a:lnTo>
                    <a:lnTo>
                      <a:pt x="711222" y="1561865"/>
                    </a:lnTo>
                    <a:lnTo>
                      <a:pt x="714407" y="1561466"/>
                    </a:lnTo>
                    <a:lnTo>
                      <a:pt x="716797" y="1560667"/>
                    </a:lnTo>
                    <a:lnTo>
                      <a:pt x="718390" y="1560268"/>
                    </a:lnTo>
                    <a:lnTo>
                      <a:pt x="720381" y="1558271"/>
                    </a:lnTo>
                    <a:lnTo>
                      <a:pt x="720779" y="1557872"/>
                    </a:lnTo>
                    <a:lnTo>
                      <a:pt x="720779" y="1535113"/>
                    </a:lnTo>
                    <a:lnTo>
                      <a:pt x="820737" y="1535113"/>
                    </a:lnTo>
                    <a:lnTo>
                      <a:pt x="820737" y="1644117"/>
                    </a:lnTo>
                    <a:lnTo>
                      <a:pt x="820339" y="1648908"/>
                    </a:lnTo>
                    <a:lnTo>
                      <a:pt x="819144" y="1652901"/>
                    </a:lnTo>
                    <a:lnTo>
                      <a:pt x="816755" y="1656894"/>
                    </a:lnTo>
                    <a:lnTo>
                      <a:pt x="814365" y="1660088"/>
                    </a:lnTo>
                    <a:lnTo>
                      <a:pt x="810781" y="1663283"/>
                    </a:lnTo>
                    <a:lnTo>
                      <a:pt x="806799" y="1665279"/>
                    </a:lnTo>
                    <a:lnTo>
                      <a:pt x="802418" y="1666477"/>
                    </a:lnTo>
                    <a:lnTo>
                      <a:pt x="797639" y="1666876"/>
                    </a:lnTo>
                    <a:lnTo>
                      <a:pt x="612060" y="1666876"/>
                    </a:lnTo>
                    <a:lnTo>
                      <a:pt x="607281" y="1666477"/>
                    </a:lnTo>
                    <a:lnTo>
                      <a:pt x="602901" y="1665279"/>
                    </a:lnTo>
                    <a:lnTo>
                      <a:pt x="598918" y="1663283"/>
                    </a:lnTo>
                    <a:lnTo>
                      <a:pt x="595732" y="1660088"/>
                    </a:lnTo>
                    <a:lnTo>
                      <a:pt x="592546" y="1656894"/>
                    </a:lnTo>
                    <a:lnTo>
                      <a:pt x="590555" y="1652901"/>
                    </a:lnTo>
                    <a:lnTo>
                      <a:pt x="589360" y="1648908"/>
                    </a:lnTo>
                    <a:lnTo>
                      <a:pt x="588962" y="1644117"/>
                    </a:lnTo>
                    <a:lnTo>
                      <a:pt x="588962" y="1535113"/>
                    </a:lnTo>
                    <a:close/>
                    <a:moveTo>
                      <a:pt x="612060" y="1476375"/>
                    </a:moveTo>
                    <a:lnTo>
                      <a:pt x="797639" y="1476375"/>
                    </a:lnTo>
                    <a:lnTo>
                      <a:pt x="802418" y="1476769"/>
                    </a:lnTo>
                    <a:lnTo>
                      <a:pt x="806799" y="1477950"/>
                    </a:lnTo>
                    <a:lnTo>
                      <a:pt x="810781" y="1480312"/>
                    </a:lnTo>
                    <a:lnTo>
                      <a:pt x="814365" y="1483068"/>
                    </a:lnTo>
                    <a:lnTo>
                      <a:pt x="816755" y="1486611"/>
                    </a:lnTo>
                    <a:lnTo>
                      <a:pt x="819144" y="1490155"/>
                    </a:lnTo>
                    <a:lnTo>
                      <a:pt x="820339" y="1494485"/>
                    </a:lnTo>
                    <a:lnTo>
                      <a:pt x="820737" y="1498816"/>
                    </a:lnTo>
                    <a:lnTo>
                      <a:pt x="820737" y="1525588"/>
                    </a:lnTo>
                    <a:lnTo>
                      <a:pt x="588962" y="1525588"/>
                    </a:lnTo>
                    <a:lnTo>
                      <a:pt x="588962" y="1498816"/>
                    </a:lnTo>
                    <a:lnTo>
                      <a:pt x="589360" y="1494485"/>
                    </a:lnTo>
                    <a:lnTo>
                      <a:pt x="590555" y="1490155"/>
                    </a:lnTo>
                    <a:lnTo>
                      <a:pt x="592546" y="1486611"/>
                    </a:lnTo>
                    <a:lnTo>
                      <a:pt x="595732" y="1483068"/>
                    </a:lnTo>
                    <a:lnTo>
                      <a:pt x="598918" y="1480312"/>
                    </a:lnTo>
                    <a:lnTo>
                      <a:pt x="602901" y="1477950"/>
                    </a:lnTo>
                    <a:lnTo>
                      <a:pt x="607281" y="1476769"/>
                    </a:lnTo>
                    <a:lnTo>
                      <a:pt x="612060" y="1476375"/>
                    </a:lnTo>
                    <a:close/>
                    <a:moveTo>
                      <a:pt x="725449" y="1381125"/>
                    </a:moveTo>
                    <a:lnTo>
                      <a:pt x="730525" y="1381524"/>
                    </a:lnTo>
                    <a:lnTo>
                      <a:pt x="732087" y="1381524"/>
                    </a:lnTo>
                    <a:lnTo>
                      <a:pt x="734430" y="1382322"/>
                    </a:lnTo>
                    <a:lnTo>
                      <a:pt x="737554" y="1384317"/>
                    </a:lnTo>
                    <a:lnTo>
                      <a:pt x="740287" y="1386312"/>
                    </a:lnTo>
                    <a:lnTo>
                      <a:pt x="743411" y="1389505"/>
                    </a:lnTo>
                    <a:lnTo>
                      <a:pt x="746535" y="1393096"/>
                    </a:lnTo>
                    <a:lnTo>
                      <a:pt x="749659" y="1397486"/>
                    </a:lnTo>
                    <a:lnTo>
                      <a:pt x="755906" y="1407063"/>
                    </a:lnTo>
                    <a:lnTo>
                      <a:pt x="761373" y="1417837"/>
                    </a:lnTo>
                    <a:lnTo>
                      <a:pt x="766059" y="1427813"/>
                    </a:lnTo>
                    <a:lnTo>
                      <a:pt x="769182" y="1437390"/>
                    </a:lnTo>
                    <a:lnTo>
                      <a:pt x="770744" y="1441780"/>
                    </a:lnTo>
                    <a:lnTo>
                      <a:pt x="771525" y="1445770"/>
                    </a:lnTo>
                    <a:lnTo>
                      <a:pt x="771525" y="1448164"/>
                    </a:lnTo>
                    <a:lnTo>
                      <a:pt x="771525" y="1450159"/>
                    </a:lnTo>
                    <a:lnTo>
                      <a:pt x="770744" y="1451357"/>
                    </a:lnTo>
                    <a:lnTo>
                      <a:pt x="769182" y="1452155"/>
                    </a:lnTo>
                    <a:lnTo>
                      <a:pt x="768011" y="1452155"/>
                    </a:lnTo>
                    <a:lnTo>
                      <a:pt x="766449" y="1450958"/>
                    </a:lnTo>
                    <a:lnTo>
                      <a:pt x="764887" y="1449760"/>
                    </a:lnTo>
                    <a:lnTo>
                      <a:pt x="762544" y="1448563"/>
                    </a:lnTo>
                    <a:lnTo>
                      <a:pt x="759030" y="1444174"/>
                    </a:lnTo>
                    <a:lnTo>
                      <a:pt x="755516" y="1439784"/>
                    </a:lnTo>
                    <a:lnTo>
                      <a:pt x="753173" y="1434996"/>
                    </a:lnTo>
                    <a:lnTo>
                      <a:pt x="752392" y="1433400"/>
                    </a:lnTo>
                    <a:lnTo>
                      <a:pt x="752392" y="1431404"/>
                    </a:lnTo>
                    <a:lnTo>
                      <a:pt x="752001" y="1428611"/>
                    </a:lnTo>
                    <a:lnTo>
                      <a:pt x="750830" y="1426616"/>
                    </a:lnTo>
                    <a:lnTo>
                      <a:pt x="748878" y="1425419"/>
                    </a:lnTo>
                    <a:lnTo>
                      <a:pt x="746925" y="1425020"/>
                    </a:lnTo>
                    <a:lnTo>
                      <a:pt x="746144" y="1425419"/>
                    </a:lnTo>
                    <a:lnTo>
                      <a:pt x="745363" y="1425818"/>
                    </a:lnTo>
                    <a:lnTo>
                      <a:pt x="744582" y="1426616"/>
                    </a:lnTo>
                    <a:lnTo>
                      <a:pt x="743411" y="1427414"/>
                    </a:lnTo>
                    <a:lnTo>
                      <a:pt x="742630" y="1428611"/>
                    </a:lnTo>
                    <a:lnTo>
                      <a:pt x="742240" y="1430207"/>
                    </a:lnTo>
                    <a:lnTo>
                      <a:pt x="741849" y="1432602"/>
                    </a:lnTo>
                    <a:lnTo>
                      <a:pt x="741849" y="1434597"/>
                    </a:lnTo>
                    <a:lnTo>
                      <a:pt x="741459" y="1439385"/>
                    </a:lnTo>
                    <a:lnTo>
                      <a:pt x="740678" y="1443376"/>
                    </a:lnTo>
                    <a:lnTo>
                      <a:pt x="739897" y="1445371"/>
                    </a:lnTo>
                    <a:lnTo>
                      <a:pt x="739116" y="1446967"/>
                    </a:lnTo>
                    <a:lnTo>
                      <a:pt x="737944" y="1448164"/>
                    </a:lnTo>
                    <a:lnTo>
                      <a:pt x="735992" y="1449361"/>
                    </a:lnTo>
                    <a:lnTo>
                      <a:pt x="734430" y="1450558"/>
                    </a:lnTo>
                    <a:lnTo>
                      <a:pt x="732868" y="1452155"/>
                    </a:lnTo>
                    <a:lnTo>
                      <a:pt x="730525" y="1452953"/>
                    </a:lnTo>
                    <a:lnTo>
                      <a:pt x="727792" y="1453352"/>
                    </a:lnTo>
                    <a:lnTo>
                      <a:pt x="721935" y="1454150"/>
                    </a:lnTo>
                    <a:lnTo>
                      <a:pt x="715297" y="1454150"/>
                    </a:lnTo>
                    <a:lnTo>
                      <a:pt x="712173" y="1453751"/>
                    </a:lnTo>
                    <a:lnTo>
                      <a:pt x="709049" y="1452953"/>
                    </a:lnTo>
                    <a:lnTo>
                      <a:pt x="706706" y="1452155"/>
                    </a:lnTo>
                    <a:lnTo>
                      <a:pt x="703973" y="1450558"/>
                    </a:lnTo>
                    <a:lnTo>
                      <a:pt x="701240" y="1448962"/>
                    </a:lnTo>
                    <a:lnTo>
                      <a:pt x="699287" y="1447366"/>
                    </a:lnTo>
                    <a:lnTo>
                      <a:pt x="694992" y="1442977"/>
                    </a:lnTo>
                    <a:lnTo>
                      <a:pt x="691478" y="1438188"/>
                    </a:lnTo>
                    <a:lnTo>
                      <a:pt x="687963" y="1432602"/>
                    </a:lnTo>
                    <a:lnTo>
                      <a:pt x="685230" y="1427015"/>
                    </a:lnTo>
                    <a:lnTo>
                      <a:pt x="682497" y="1421029"/>
                    </a:lnTo>
                    <a:lnTo>
                      <a:pt x="680544" y="1415044"/>
                    </a:lnTo>
                    <a:lnTo>
                      <a:pt x="678982" y="1409058"/>
                    </a:lnTo>
                    <a:lnTo>
                      <a:pt x="676249" y="1399082"/>
                    </a:lnTo>
                    <a:lnTo>
                      <a:pt x="675078" y="1392298"/>
                    </a:lnTo>
                    <a:lnTo>
                      <a:pt x="674687" y="1389106"/>
                    </a:lnTo>
                    <a:lnTo>
                      <a:pt x="674687" y="1388707"/>
                    </a:lnTo>
                    <a:lnTo>
                      <a:pt x="675078" y="1388308"/>
                    </a:lnTo>
                    <a:lnTo>
                      <a:pt x="676249" y="1387909"/>
                    </a:lnTo>
                    <a:lnTo>
                      <a:pt x="679373" y="1387111"/>
                    </a:lnTo>
                    <a:lnTo>
                      <a:pt x="683278" y="1385913"/>
                    </a:lnTo>
                    <a:lnTo>
                      <a:pt x="689525" y="1384716"/>
                    </a:lnTo>
                    <a:lnTo>
                      <a:pt x="698897" y="1383120"/>
                    </a:lnTo>
                    <a:lnTo>
                      <a:pt x="715297" y="1381524"/>
                    </a:lnTo>
                    <a:lnTo>
                      <a:pt x="725449" y="1381125"/>
                    </a:lnTo>
                    <a:close/>
                    <a:moveTo>
                      <a:pt x="1433588" y="1247775"/>
                    </a:moveTo>
                    <a:lnTo>
                      <a:pt x="1439124" y="1247775"/>
                    </a:lnTo>
                    <a:lnTo>
                      <a:pt x="1444264" y="1248175"/>
                    </a:lnTo>
                    <a:lnTo>
                      <a:pt x="1448614" y="1248976"/>
                    </a:lnTo>
                    <a:lnTo>
                      <a:pt x="1451382" y="1249776"/>
                    </a:lnTo>
                    <a:lnTo>
                      <a:pt x="1453359" y="1250977"/>
                    </a:lnTo>
                    <a:lnTo>
                      <a:pt x="1454150" y="1252178"/>
                    </a:lnTo>
                    <a:lnTo>
                      <a:pt x="1454150" y="1253779"/>
                    </a:lnTo>
                    <a:lnTo>
                      <a:pt x="1453359" y="1255380"/>
                    </a:lnTo>
                    <a:lnTo>
                      <a:pt x="1452173" y="1256981"/>
                    </a:lnTo>
                    <a:lnTo>
                      <a:pt x="1450196" y="1258582"/>
                    </a:lnTo>
                    <a:lnTo>
                      <a:pt x="1447428" y="1260183"/>
                    </a:lnTo>
                    <a:lnTo>
                      <a:pt x="1441892" y="1262985"/>
                    </a:lnTo>
                    <a:lnTo>
                      <a:pt x="1435565" y="1264986"/>
                    </a:lnTo>
                    <a:lnTo>
                      <a:pt x="1432402" y="1265387"/>
                    </a:lnTo>
                    <a:lnTo>
                      <a:pt x="1429634" y="1265787"/>
                    </a:lnTo>
                    <a:lnTo>
                      <a:pt x="1427261" y="1265787"/>
                    </a:lnTo>
                    <a:lnTo>
                      <a:pt x="1425284" y="1265387"/>
                    </a:lnTo>
                    <a:lnTo>
                      <a:pt x="1423703" y="1264986"/>
                    </a:lnTo>
                    <a:lnTo>
                      <a:pt x="1422516" y="1264586"/>
                    </a:lnTo>
                    <a:lnTo>
                      <a:pt x="1420539" y="1264586"/>
                    </a:lnTo>
                    <a:lnTo>
                      <a:pt x="1419353" y="1264986"/>
                    </a:lnTo>
                    <a:lnTo>
                      <a:pt x="1418562" y="1265787"/>
                    </a:lnTo>
                    <a:lnTo>
                      <a:pt x="1417376" y="1266588"/>
                    </a:lnTo>
                    <a:lnTo>
                      <a:pt x="1416980" y="1267388"/>
                    </a:lnTo>
                    <a:lnTo>
                      <a:pt x="1416585" y="1268589"/>
                    </a:lnTo>
                    <a:lnTo>
                      <a:pt x="1416190" y="1269790"/>
                    </a:lnTo>
                    <a:lnTo>
                      <a:pt x="1416585" y="1270990"/>
                    </a:lnTo>
                    <a:lnTo>
                      <a:pt x="1416585" y="1272191"/>
                    </a:lnTo>
                    <a:lnTo>
                      <a:pt x="1417376" y="1273392"/>
                    </a:lnTo>
                    <a:lnTo>
                      <a:pt x="1418562" y="1274993"/>
                    </a:lnTo>
                    <a:lnTo>
                      <a:pt x="1419748" y="1276194"/>
                    </a:lnTo>
                    <a:lnTo>
                      <a:pt x="1422121" y="1277395"/>
                    </a:lnTo>
                    <a:lnTo>
                      <a:pt x="1424098" y="1278596"/>
                    </a:lnTo>
                    <a:lnTo>
                      <a:pt x="1428843" y="1280597"/>
                    </a:lnTo>
                    <a:lnTo>
                      <a:pt x="1430820" y="1282198"/>
                    </a:lnTo>
                    <a:lnTo>
                      <a:pt x="1432402" y="1283799"/>
                    </a:lnTo>
                    <a:lnTo>
                      <a:pt x="1433588" y="1285000"/>
                    </a:lnTo>
                    <a:lnTo>
                      <a:pt x="1435170" y="1287001"/>
                    </a:lnTo>
                    <a:lnTo>
                      <a:pt x="1436356" y="1289003"/>
                    </a:lnTo>
                    <a:lnTo>
                      <a:pt x="1436751" y="1291404"/>
                    </a:lnTo>
                    <a:lnTo>
                      <a:pt x="1437542" y="1293406"/>
                    </a:lnTo>
                    <a:lnTo>
                      <a:pt x="1437542" y="1296608"/>
                    </a:lnTo>
                    <a:lnTo>
                      <a:pt x="1437542" y="1299009"/>
                    </a:lnTo>
                    <a:lnTo>
                      <a:pt x="1437147" y="1302612"/>
                    </a:lnTo>
                    <a:lnTo>
                      <a:pt x="1436356" y="1305414"/>
                    </a:lnTo>
                    <a:lnTo>
                      <a:pt x="1435170" y="1309416"/>
                    </a:lnTo>
                    <a:lnTo>
                      <a:pt x="1431611" y="1317422"/>
                    </a:lnTo>
                    <a:lnTo>
                      <a:pt x="1430029" y="1320624"/>
                    </a:lnTo>
                    <a:lnTo>
                      <a:pt x="1428052" y="1323826"/>
                    </a:lnTo>
                    <a:lnTo>
                      <a:pt x="1425680" y="1326628"/>
                    </a:lnTo>
                    <a:lnTo>
                      <a:pt x="1423307" y="1328629"/>
                    </a:lnTo>
                    <a:lnTo>
                      <a:pt x="1420539" y="1331431"/>
                    </a:lnTo>
                    <a:lnTo>
                      <a:pt x="1417771" y="1333032"/>
                    </a:lnTo>
                    <a:lnTo>
                      <a:pt x="1414608" y="1334633"/>
                    </a:lnTo>
                    <a:lnTo>
                      <a:pt x="1411445" y="1336635"/>
                    </a:lnTo>
                    <a:lnTo>
                      <a:pt x="1404722" y="1338636"/>
                    </a:lnTo>
                    <a:lnTo>
                      <a:pt x="1397605" y="1340237"/>
                    </a:lnTo>
                    <a:lnTo>
                      <a:pt x="1390487" y="1341038"/>
                    </a:lnTo>
                    <a:lnTo>
                      <a:pt x="1383370" y="1341438"/>
                    </a:lnTo>
                    <a:lnTo>
                      <a:pt x="1376252" y="1341438"/>
                    </a:lnTo>
                    <a:lnTo>
                      <a:pt x="1369530" y="1341038"/>
                    </a:lnTo>
                    <a:lnTo>
                      <a:pt x="1358063" y="1339437"/>
                    </a:lnTo>
                    <a:lnTo>
                      <a:pt x="1350154" y="1338236"/>
                    </a:lnTo>
                    <a:lnTo>
                      <a:pt x="1347386" y="1337435"/>
                    </a:lnTo>
                    <a:lnTo>
                      <a:pt x="1347386" y="1337835"/>
                    </a:lnTo>
                    <a:lnTo>
                      <a:pt x="1346991" y="1337435"/>
                    </a:lnTo>
                    <a:lnTo>
                      <a:pt x="1346200" y="1337035"/>
                    </a:lnTo>
                    <a:lnTo>
                      <a:pt x="1346200" y="1334633"/>
                    </a:lnTo>
                    <a:lnTo>
                      <a:pt x="1346991" y="1331831"/>
                    </a:lnTo>
                    <a:lnTo>
                      <a:pt x="1347782" y="1326228"/>
                    </a:lnTo>
                    <a:lnTo>
                      <a:pt x="1349363" y="1318623"/>
                    </a:lnTo>
                    <a:lnTo>
                      <a:pt x="1351736" y="1307415"/>
                    </a:lnTo>
                    <a:lnTo>
                      <a:pt x="1355295" y="1296608"/>
                    </a:lnTo>
                    <a:lnTo>
                      <a:pt x="1357667" y="1287402"/>
                    </a:lnTo>
                    <a:lnTo>
                      <a:pt x="1361621" y="1275794"/>
                    </a:lnTo>
                    <a:lnTo>
                      <a:pt x="1363994" y="1270190"/>
                    </a:lnTo>
                    <a:lnTo>
                      <a:pt x="1364785" y="1268589"/>
                    </a:lnTo>
                    <a:lnTo>
                      <a:pt x="1366762" y="1265787"/>
                    </a:lnTo>
                    <a:lnTo>
                      <a:pt x="1369925" y="1262985"/>
                    </a:lnTo>
                    <a:lnTo>
                      <a:pt x="1373484" y="1260183"/>
                    </a:lnTo>
                    <a:lnTo>
                      <a:pt x="1378229" y="1258182"/>
                    </a:lnTo>
                    <a:lnTo>
                      <a:pt x="1383765" y="1256181"/>
                    </a:lnTo>
                    <a:lnTo>
                      <a:pt x="1389301" y="1253779"/>
                    </a:lnTo>
                    <a:lnTo>
                      <a:pt x="1395628" y="1252578"/>
                    </a:lnTo>
                    <a:lnTo>
                      <a:pt x="1401954" y="1250977"/>
                    </a:lnTo>
                    <a:lnTo>
                      <a:pt x="1415399" y="1248976"/>
                    </a:lnTo>
                    <a:lnTo>
                      <a:pt x="1428052" y="1248175"/>
                    </a:lnTo>
                    <a:lnTo>
                      <a:pt x="1433588" y="1247775"/>
                    </a:lnTo>
                    <a:close/>
                    <a:moveTo>
                      <a:pt x="1155700" y="965200"/>
                    </a:moveTo>
                    <a:lnTo>
                      <a:pt x="1161653" y="965597"/>
                    </a:lnTo>
                    <a:lnTo>
                      <a:pt x="1167209" y="966787"/>
                    </a:lnTo>
                    <a:lnTo>
                      <a:pt x="1172766" y="968770"/>
                    </a:lnTo>
                    <a:lnTo>
                      <a:pt x="1177925" y="971944"/>
                    </a:lnTo>
                    <a:lnTo>
                      <a:pt x="1182687" y="975514"/>
                    </a:lnTo>
                    <a:lnTo>
                      <a:pt x="1187450" y="980274"/>
                    </a:lnTo>
                    <a:lnTo>
                      <a:pt x="1192213" y="985431"/>
                    </a:lnTo>
                    <a:lnTo>
                      <a:pt x="1196181" y="991381"/>
                    </a:lnTo>
                    <a:lnTo>
                      <a:pt x="1200150" y="998125"/>
                    </a:lnTo>
                    <a:lnTo>
                      <a:pt x="1204119" y="1005265"/>
                    </a:lnTo>
                    <a:lnTo>
                      <a:pt x="1207691" y="1012802"/>
                    </a:lnTo>
                    <a:lnTo>
                      <a:pt x="1211659" y="1021133"/>
                    </a:lnTo>
                    <a:lnTo>
                      <a:pt x="1214437" y="1029860"/>
                    </a:lnTo>
                    <a:lnTo>
                      <a:pt x="1217613" y="1038984"/>
                    </a:lnTo>
                    <a:lnTo>
                      <a:pt x="1220787" y="1048504"/>
                    </a:lnTo>
                    <a:lnTo>
                      <a:pt x="1225947" y="1068338"/>
                    </a:lnTo>
                    <a:lnTo>
                      <a:pt x="1230313" y="1089363"/>
                    </a:lnTo>
                    <a:lnTo>
                      <a:pt x="1234678" y="1111180"/>
                    </a:lnTo>
                    <a:lnTo>
                      <a:pt x="1237853" y="1133792"/>
                    </a:lnTo>
                    <a:lnTo>
                      <a:pt x="1241028" y="1155609"/>
                    </a:lnTo>
                    <a:lnTo>
                      <a:pt x="1243013" y="1177824"/>
                    </a:lnTo>
                    <a:lnTo>
                      <a:pt x="1245394" y="1198848"/>
                    </a:lnTo>
                    <a:lnTo>
                      <a:pt x="1246981" y="1219476"/>
                    </a:lnTo>
                    <a:lnTo>
                      <a:pt x="1246187" y="1186551"/>
                    </a:lnTo>
                    <a:lnTo>
                      <a:pt x="1342231" y="1244467"/>
                    </a:lnTo>
                    <a:lnTo>
                      <a:pt x="1323181" y="1340465"/>
                    </a:lnTo>
                    <a:lnTo>
                      <a:pt x="1248966" y="1309524"/>
                    </a:lnTo>
                    <a:lnTo>
                      <a:pt x="1245394" y="1284929"/>
                    </a:lnTo>
                    <a:lnTo>
                      <a:pt x="1239441" y="1242087"/>
                    </a:lnTo>
                    <a:lnTo>
                      <a:pt x="1231106" y="1373787"/>
                    </a:lnTo>
                    <a:lnTo>
                      <a:pt x="1230709" y="1379737"/>
                    </a:lnTo>
                    <a:lnTo>
                      <a:pt x="1230313" y="1386084"/>
                    </a:lnTo>
                    <a:lnTo>
                      <a:pt x="1230709" y="1392431"/>
                    </a:lnTo>
                    <a:lnTo>
                      <a:pt x="1232297" y="1399968"/>
                    </a:lnTo>
                    <a:lnTo>
                      <a:pt x="1234281" y="1407902"/>
                    </a:lnTo>
                    <a:lnTo>
                      <a:pt x="1237059" y="1417422"/>
                    </a:lnTo>
                    <a:lnTo>
                      <a:pt x="1241822" y="1428133"/>
                    </a:lnTo>
                    <a:lnTo>
                      <a:pt x="1247775" y="1440430"/>
                    </a:lnTo>
                    <a:lnTo>
                      <a:pt x="1231106" y="1440430"/>
                    </a:lnTo>
                    <a:lnTo>
                      <a:pt x="1242219" y="1446380"/>
                    </a:lnTo>
                    <a:lnTo>
                      <a:pt x="1256109" y="1453124"/>
                    </a:lnTo>
                    <a:lnTo>
                      <a:pt x="1287066" y="1467405"/>
                    </a:lnTo>
                    <a:lnTo>
                      <a:pt x="1313259" y="1479305"/>
                    </a:lnTo>
                    <a:lnTo>
                      <a:pt x="1323975" y="1483669"/>
                    </a:lnTo>
                    <a:lnTo>
                      <a:pt x="1501775" y="1720491"/>
                    </a:lnTo>
                    <a:lnTo>
                      <a:pt x="1401763" y="1798638"/>
                    </a:lnTo>
                    <a:lnTo>
                      <a:pt x="1210469" y="1576494"/>
                    </a:lnTo>
                    <a:lnTo>
                      <a:pt x="1080294" y="1561816"/>
                    </a:lnTo>
                    <a:lnTo>
                      <a:pt x="1080294" y="1563800"/>
                    </a:lnTo>
                    <a:lnTo>
                      <a:pt x="1080294" y="1567370"/>
                    </a:lnTo>
                    <a:lnTo>
                      <a:pt x="1079500" y="1575700"/>
                    </a:lnTo>
                    <a:lnTo>
                      <a:pt x="1077516" y="1587601"/>
                    </a:lnTo>
                    <a:lnTo>
                      <a:pt x="1074341" y="1601088"/>
                    </a:lnTo>
                    <a:lnTo>
                      <a:pt x="1066403" y="1633220"/>
                    </a:lnTo>
                    <a:lnTo>
                      <a:pt x="1056878" y="1669318"/>
                    </a:lnTo>
                    <a:lnTo>
                      <a:pt x="1046956" y="1703830"/>
                    </a:lnTo>
                    <a:lnTo>
                      <a:pt x="1038622" y="1733582"/>
                    </a:lnTo>
                    <a:lnTo>
                      <a:pt x="1030288" y="1762540"/>
                    </a:lnTo>
                    <a:lnTo>
                      <a:pt x="802481" y="1785548"/>
                    </a:lnTo>
                    <a:lnTo>
                      <a:pt x="770731" y="1731201"/>
                    </a:lnTo>
                    <a:lnTo>
                      <a:pt x="904081" y="1706210"/>
                    </a:lnTo>
                    <a:lnTo>
                      <a:pt x="903685" y="1489619"/>
                    </a:lnTo>
                    <a:lnTo>
                      <a:pt x="871935" y="1482479"/>
                    </a:lnTo>
                    <a:lnTo>
                      <a:pt x="869950" y="1471768"/>
                    </a:lnTo>
                    <a:lnTo>
                      <a:pt x="867966" y="1461851"/>
                    </a:lnTo>
                    <a:lnTo>
                      <a:pt x="866378" y="1453124"/>
                    </a:lnTo>
                    <a:lnTo>
                      <a:pt x="864791" y="1445190"/>
                    </a:lnTo>
                    <a:lnTo>
                      <a:pt x="863600" y="1428926"/>
                    </a:lnTo>
                    <a:lnTo>
                      <a:pt x="862806" y="1413455"/>
                    </a:lnTo>
                    <a:lnTo>
                      <a:pt x="862013" y="1373787"/>
                    </a:lnTo>
                    <a:lnTo>
                      <a:pt x="860822" y="1346812"/>
                    </a:lnTo>
                    <a:lnTo>
                      <a:pt x="858044" y="1312697"/>
                    </a:lnTo>
                    <a:lnTo>
                      <a:pt x="854472" y="1175444"/>
                    </a:lnTo>
                    <a:lnTo>
                      <a:pt x="843756" y="1181791"/>
                    </a:lnTo>
                    <a:lnTo>
                      <a:pt x="818753" y="1197658"/>
                    </a:lnTo>
                    <a:lnTo>
                      <a:pt x="802878" y="1208369"/>
                    </a:lnTo>
                    <a:lnTo>
                      <a:pt x="786606" y="1219476"/>
                    </a:lnTo>
                    <a:lnTo>
                      <a:pt x="770731" y="1230980"/>
                    </a:lnTo>
                    <a:lnTo>
                      <a:pt x="756841" y="1242087"/>
                    </a:lnTo>
                    <a:lnTo>
                      <a:pt x="754460" y="1250021"/>
                    </a:lnTo>
                    <a:lnTo>
                      <a:pt x="752872" y="1258351"/>
                    </a:lnTo>
                    <a:lnTo>
                      <a:pt x="752078" y="1266681"/>
                    </a:lnTo>
                    <a:lnTo>
                      <a:pt x="751285" y="1275805"/>
                    </a:lnTo>
                    <a:lnTo>
                      <a:pt x="751285" y="1284532"/>
                    </a:lnTo>
                    <a:lnTo>
                      <a:pt x="751681" y="1292863"/>
                    </a:lnTo>
                    <a:lnTo>
                      <a:pt x="752078" y="1301590"/>
                    </a:lnTo>
                    <a:lnTo>
                      <a:pt x="752872" y="1310317"/>
                    </a:lnTo>
                    <a:lnTo>
                      <a:pt x="754856" y="1325788"/>
                    </a:lnTo>
                    <a:lnTo>
                      <a:pt x="756444" y="1339275"/>
                    </a:lnTo>
                    <a:lnTo>
                      <a:pt x="758031" y="1350382"/>
                    </a:lnTo>
                    <a:lnTo>
                      <a:pt x="758031" y="1354349"/>
                    </a:lnTo>
                    <a:lnTo>
                      <a:pt x="756841" y="1357523"/>
                    </a:lnTo>
                    <a:lnTo>
                      <a:pt x="727869" y="1355539"/>
                    </a:lnTo>
                    <a:lnTo>
                      <a:pt x="715566" y="1354746"/>
                    </a:lnTo>
                    <a:lnTo>
                      <a:pt x="709613" y="1354746"/>
                    </a:lnTo>
                    <a:lnTo>
                      <a:pt x="704453" y="1355143"/>
                    </a:lnTo>
                    <a:lnTo>
                      <a:pt x="698897" y="1355539"/>
                    </a:lnTo>
                    <a:lnTo>
                      <a:pt x="693341" y="1356729"/>
                    </a:lnTo>
                    <a:lnTo>
                      <a:pt x="687785" y="1357919"/>
                    </a:lnTo>
                    <a:lnTo>
                      <a:pt x="682228" y="1359903"/>
                    </a:lnTo>
                    <a:lnTo>
                      <a:pt x="677069" y="1361886"/>
                    </a:lnTo>
                    <a:lnTo>
                      <a:pt x="671116" y="1364663"/>
                    </a:lnTo>
                    <a:lnTo>
                      <a:pt x="664766" y="1367836"/>
                    </a:lnTo>
                    <a:lnTo>
                      <a:pt x="658416" y="1372200"/>
                    </a:lnTo>
                    <a:lnTo>
                      <a:pt x="657225" y="1367043"/>
                    </a:lnTo>
                    <a:lnTo>
                      <a:pt x="655241" y="1361093"/>
                    </a:lnTo>
                    <a:lnTo>
                      <a:pt x="654050" y="1355143"/>
                    </a:lnTo>
                    <a:lnTo>
                      <a:pt x="653256" y="1348399"/>
                    </a:lnTo>
                    <a:lnTo>
                      <a:pt x="651669" y="1333325"/>
                    </a:lnTo>
                    <a:lnTo>
                      <a:pt x="650875" y="1316267"/>
                    </a:lnTo>
                    <a:lnTo>
                      <a:pt x="650875" y="1296830"/>
                    </a:lnTo>
                    <a:lnTo>
                      <a:pt x="651272" y="1274615"/>
                    </a:lnTo>
                    <a:lnTo>
                      <a:pt x="652066" y="1251211"/>
                    </a:lnTo>
                    <a:lnTo>
                      <a:pt x="653653" y="1225029"/>
                    </a:lnTo>
                    <a:lnTo>
                      <a:pt x="660797" y="1208369"/>
                    </a:lnTo>
                    <a:lnTo>
                      <a:pt x="667147" y="1194881"/>
                    </a:lnTo>
                    <a:lnTo>
                      <a:pt x="670322" y="1188931"/>
                    </a:lnTo>
                    <a:lnTo>
                      <a:pt x="673497" y="1183774"/>
                    </a:lnTo>
                    <a:lnTo>
                      <a:pt x="680244" y="1174254"/>
                    </a:lnTo>
                    <a:lnTo>
                      <a:pt x="687388" y="1164733"/>
                    </a:lnTo>
                    <a:lnTo>
                      <a:pt x="696119" y="1155213"/>
                    </a:lnTo>
                    <a:lnTo>
                      <a:pt x="706438" y="1143312"/>
                    </a:lnTo>
                    <a:lnTo>
                      <a:pt x="718741" y="1129031"/>
                    </a:lnTo>
                    <a:lnTo>
                      <a:pt x="738585" y="1108007"/>
                    </a:lnTo>
                    <a:lnTo>
                      <a:pt x="756047" y="1088966"/>
                    </a:lnTo>
                    <a:lnTo>
                      <a:pt x="785416" y="1057231"/>
                    </a:lnTo>
                    <a:lnTo>
                      <a:pt x="797719" y="1043744"/>
                    </a:lnTo>
                    <a:lnTo>
                      <a:pt x="809228" y="1032240"/>
                    </a:lnTo>
                    <a:lnTo>
                      <a:pt x="820738" y="1021926"/>
                    </a:lnTo>
                    <a:lnTo>
                      <a:pt x="831056" y="1012802"/>
                    </a:lnTo>
                    <a:lnTo>
                      <a:pt x="836613" y="1008439"/>
                    </a:lnTo>
                    <a:lnTo>
                      <a:pt x="842169" y="1004869"/>
                    </a:lnTo>
                    <a:lnTo>
                      <a:pt x="848122" y="1000902"/>
                    </a:lnTo>
                    <a:lnTo>
                      <a:pt x="854075" y="997331"/>
                    </a:lnTo>
                    <a:lnTo>
                      <a:pt x="860028" y="994555"/>
                    </a:lnTo>
                    <a:lnTo>
                      <a:pt x="866378" y="991381"/>
                    </a:lnTo>
                    <a:lnTo>
                      <a:pt x="873125" y="988208"/>
                    </a:lnTo>
                    <a:lnTo>
                      <a:pt x="880269" y="985828"/>
                    </a:lnTo>
                    <a:lnTo>
                      <a:pt x="895350" y="980274"/>
                    </a:lnTo>
                    <a:lnTo>
                      <a:pt x="912416" y="975117"/>
                    </a:lnTo>
                    <a:lnTo>
                      <a:pt x="932260" y="970753"/>
                    </a:lnTo>
                    <a:lnTo>
                      <a:pt x="954881" y="965597"/>
                    </a:lnTo>
                    <a:lnTo>
                      <a:pt x="963613" y="965993"/>
                    </a:lnTo>
                    <a:lnTo>
                      <a:pt x="979488" y="966787"/>
                    </a:lnTo>
                    <a:lnTo>
                      <a:pt x="1004491" y="968373"/>
                    </a:lnTo>
                    <a:lnTo>
                      <a:pt x="1089819" y="1240103"/>
                    </a:lnTo>
                    <a:lnTo>
                      <a:pt x="1081484" y="1159179"/>
                    </a:lnTo>
                    <a:lnTo>
                      <a:pt x="1077516" y="1013199"/>
                    </a:lnTo>
                    <a:lnTo>
                      <a:pt x="1071959" y="999315"/>
                    </a:lnTo>
                    <a:lnTo>
                      <a:pt x="1083072" y="980671"/>
                    </a:lnTo>
                    <a:lnTo>
                      <a:pt x="1107281" y="980671"/>
                    </a:lnTo>
                    <a:lnTo>
                      <a:pt x="1117600" y="999315"/>
                    </a:lnTo>
                    <a:lnTo>
                      <a:pt x="1112837" y="1015579"/>
                    </a:lnTo>
                    <a:lnTo>
                      <a:pt x="1142206" y="1228203"/>
                    </a:lnTo>
                    <a:lnTo>
                      <a:pt x="1137841" y="971944"/>
                    </a:lnTo>
                    <a:lnTo>
                      <a:pt x="1146572" y="967580"/>
                    </a:lnTo>
                    <a:lnTo>
                      <a:pt x="1148953" y="966390"/>
                    </a:lnTo>
                    <a:lnTo>
                      <a:pt x="1149350" y="965597"/>
                    </a:lnTo>
                    <a:lnTo>
                      <a:pt x="1155700" y="965200"/>
                    </a:lnTo>
                    <a:close/>
                    <a:moveTo>
                      <a:pt x="931148" y="736601"/>
                    </a:moveTo>
                    <a:lnTo>
                      <a:pt x="929554" y="751285"/>
                    </a:lnTo>
                    <a:lnTo>
                      <a:pt x="928757" y="762794"/>
                    </a:lnTo>
                    <a:lnTo>
                      <a:pt x="929155" y="762794"/>
                    </a:lnTo>
                    <a:lnTo>
                      <a:pt x="929554" y="751285"/>
                    </a:lnTo>
                    <a:lnTo>
                      <a:pt x="930351" y="746126"/>
                    </a:lnTo>
                    <a:lnTo>
                      <a:pt x="931148" y="741363"/>
                    </a:lnTo>
                    <a:lnTo>
                      <a:pt x="931148" y="736601"/>
                    </a:lnTo>
                    <a:close/>
                    <a:moveTo>
                      <a:pt x="949086" y="679054"/>
                    </a:moveTo>
                    <a:lnTo>
                      <a:pt x="948289" y="679847"/>
                    </a:lnTo>
                    <a:lnTo>
                      <a:pt x="945499" y="681435"/>
                    </a:lnTo>
                    <a:lnTo>
                      <a:pt x="943904" y="683419"/>
                    </a:lnTo>
                    <a:lnTo>
                      <a:pt x="941911" y="686991"/>
                    </a:lnTo>
                    <a:lnTo>
                      <a:pt x="945897" y="682625"/>
                    </a:lnTo>
                    <a:lnTo>
                      <a:pt x="948289" y="681038"/>
                    </a:lnTo>
                    <a:lnTo>
                      <a:pt x="950282" y="679054"/>
                    </a:lnTo>
                    <a:lnTo>
                      <a:pt x="949086" y="679054"/>
                    </a:lnTo>
                    <a:close/>
                    <a:moveTo>
                      <a:pt x="1038375" y="620713"/>
                    </a:moveTo>
                    <a:lnTo>
                      <a:pt x="1049138" y="620713"/>
                    </a:lnTo>
                    <a:lnTo>
                      <a:pt x="1059502" y="621110"/>
                    </a:lnTo>
                    <a:lnTo>
                      <a:pt x="1069866" y="622300"/>
                    </a:lnTo>
                    <a:lnTo>
                      <a:pt x="1079432" y="623491"/>
                    </a:lnTo>
                    <a:lnTo>
                      <a:pt x="1088999" y="625872"/>
                    </a:lnTo>
                    <a:lnTo>
                      <a:pt x="1098167" y="627857"/>
                    </a:lnTo>
                    <a:lnTo>
                      <a:pt x="1106937" y="630238"/>
                    </a:lnTo>
                    <a:lnTo>
                      <a:pt x="1115307" y="633413"/>
                    </a:lnTo>
                    <a:lnTo>
                      <a:pt x="1123678" y="636191"/>
                    </a:lnTo>
                    <a:lnTo>
                      <a:pt x="1130853" y="639763"/>
                    </a:lnTo>
                    <a:lnTo>
                      <a:pt x="1138028" y="642938"/>
                    </a:lnTo>
                    <a:lnTo>
                      <a:pt x="1144805" y="646510"/>
                    </a:lnTo>
                    <a:lnTo>
                      <a:pt x="1156365" y="652860"/>
                    </a:lnTo>
                    <a:lnTo>
                      <a:pt x="1166729" y="659607"/>
                    </a:lnTo>
                    <a:lnTo>
                      <a:pt x="1174701" y="664766"/>
                    </a:lnTo>
                    <a:lnTo>
                      <a:pt x="1180680" y="669529"/>
                    </a:lnTo>
                    <a:lnTo>
                      <a:pt x="1185862" y="673497"/>
                    </a:lnTo>
                    <a:lnTo>
                      <a:pt x="1185862" y="676275"/>
                    </a:lnTo>
                    <a:lnTo>
                      <a:pt x="1185862" y="684213"/>
                    </a:lnTo>
                    <a:lnTo>
                      <a:pt x="1185065" y="688975"/>
                    </a:lnTo>
                    <a:lnTo>
                      <a:pt x="1183869" y="694532"/>
                    </a:lnTo>
                    <a:lnTo>
                      <a:pt x="1182274" y="700088"/>
                    </a:lnTo>
                    <a:lnTo>
                      <a:pt x="1180281" y="704850"/>
                    </a:lnTo>
                    <a:lnTo>
                      <a:pt x="1179086" y="707629"/>
                    </a:lnTo>
                    <a:lnTo>
                      <a:pt x="1177093" y="710010"/>
                    </a:lnTo>
                    <a:lnTo>
                      <a:pt x="1175498" y="711994"/>
                    </a:lnTo>
                    <a:lnTo>
                      <a:pt x="1173505" y="713979"/>
                    </a:lnTo>
                    <a:lnTo>
                      <a:pt x="1170715" y="715963"/>
                    </a:lnTo>
                    <a:lnTo>
                      <a:pt x="1168323" y="717154"/>
                    </a:lnTo>
                    <a:lnTo>
                      <a:pt x="1165533" y="718344"/>
                    </a:lnTo>
                    <a:lnTo>
                      <a:pt x="1161945" y="719138"/>
                    </a:lnTo>
                    <a:lnTo>
                      <a:pt x="1158756" y="719535"/>
                    </a:lnTo>
                    <a:lnTo>
                      <a:pt x="1154770" y="719535"/>
                    </a:lnTo>
                    <a:lnTo>
                      <a:pt x="1150784" y="719138"/>
                    </a:lnTo>
                    <a:lnTo>
                      <a:pt x="1146001" y="718344"/>
                    </a:lnTo>
                    <a:lnTo>
                      <a:pt x="1140819" y="717154"/>
                    </a:lnTo>
                    <a:lnTo>
                      <a:pt x="1135238" y="715566"/>
                    </a:lnTo>
                    <a:lnTo>
                      <a:pt x="1129259" y="712788"/>
                    </a:lnTo>
                    <a:lnTo>
                      <a:pt x="1123678" y="710010"/>
                    </a:lnTo>
                    <a:lnTo>
                      <a:pt x="1120091" y="708819"/>
                    </a:lnTo>
                    <a:lnTo>
                      <a:pt x="1114112" y="707629"/>
                    </a:lnTo>
                    <a:lnTo>
                      <a:pt x="1098964" y="704850"/>
                    </a:lnTo>
                    <a:lnTo>
                      <a:pt x="1083418" y="702072"/>
                    </a:lnTo>
                    <a:lnTo>
                      <a:pt x="1077439" y="700882"/>
                    </a:lnTo>
                    <a:lnTo>
                      <a:pt x="1073852" y="700088"/>
                    </a:lnTo>
                    <a:lnTo>
                      <a:pt x="1104545" y="714772"/>
                    </a:lnTo>
                    <a:lnTo>
                      <a:pt x="1118895" y="721122"/>
                    </a:lnTo>
                    <a:lnTo>
                      <a:pt x="1125671" y="723504"/>
                    </a:lnTo>
                    <a:lnTo>
                      <a:pt x="1132448" y="725885"/>
                    </a:lnTo>
                    <a:lnTo>
                      <a:pt x="1138826" y="728266"/>
                    </a:lnTo>
                    <a:lnTo>
                      <a:pt x="1144805" y="729457"/>
                    </a:lnTo>
                    <a:lnTo>
                      <a:pt x="1150784" y="730647"/>
                    </a:lnTo>
                    <a:lnTo>
                      <a:pt x="1155966" y="731044"/>
                    </a:lnTo>
                    <a:lnTo>
                      <a:pt x="1161148" y="730647"/>
                    </a:lnTo>
                    <a:lnTo>
                      <a:pt x="1165931" y="729457"/>
                    </a:lnTo>
                    <a:lnTo>
                      <a:pt x="1170316" y="727869"/>
                    </a:lnTo>
                    <a:lnTo>
                      <a:pt x="1174302" y="725091"/>
                    </a:lnTo>
                    <a:lnTo>
                      <a:pt x="1175498" y="735410"/>
                    </a:lnTo>
                    <a:lnTo>
                      <a:pt x="1175897" y="744935"/>
                    </a:lnTo>
                    <a:lnTo>
                      <a:pt x="1175498" y="753666"/>
                    </a:lnTo>
                    <a:lnTo>
                      <a:pt x="1175099" y="762397"/>
                    </a:lnTo>
                    <a:lnTo>
                      <a:pt x="1176694" y="761207"/>
                    </a:lnTo>
                    <a:lnTo>
                      <a:pt x="1177491" y="760413"/>
                    </a:lnTo>
                    <a:lnTo>
                      <a:pt x="1178687" y="760016"/>
                    </a:lnTo>
                    <a:lnTo>
                      <a:pt x="1179086" y="760413"/>
                    </a:lnTo>
                    <a:lnTo>
                      <a:pt x="1179484" y="761207"/>
                    </a:lnTo>
                    <a:lnTo>
                      <a:pt x="1179883" y="763985"/>
                    </a:lnTo>
                    <a:lnTo>
                      <a:pt x="1180281" y="767954"/>
                    </a:lnTo>
                    <a:lnTo>
                      <a:pt x="1180281" y="773113"/>
                    </a:lnTo>
                    <a:lnTo>
                      <a:pt x="1179086" y="785813"/>
                    </a:lnTo>
                    <a:lnTo>
                      <a:pt x="1177491" y="800498"/>
                    </a:lnTo>
                    <a:lnTo>
                      <a:pt x="1175498" y="814388"/>
                    </a:lnTo>
                    <a:lnTo>
                      <a:pt x="1173505" y="826294"/>
                    </a:lnTo>
                    <a:lnTo>
                      <a:pt x="1171911" y="833438"/>
                    </a:lnTo>
                    <a:lnTo>
                      <a:pt x="1170715" y="834629"/>
                    </a:lnTo>
                    <a:lnTo>
                      <a:pt x="1170316" y="834232"/>
                    </a:lnTo>
                    <a:lnTo>
                      <a:pt x="1169519" y="842169"/>
                    </a:lnTo>
                    <a:lnTo>
                      <a:pt x="1168323" y="849710"/>
                    </a:lnTo>
                    <a:lnTo>
                      <a:pt x="1166729" y="856854"/>
                    </a:lnTo>
                    <a:lnTo>
                      <a:pt x="1165134" y="863998"/>
                    </a:lnTo>
                    <a:lnTo>
                      <a:pt x="1162742" y="870744"/>
                    </a:lnTo>
                    <a:lnTo>
                      <a:pt x="1160351" y="877491"/>
                    </a:lnTo>
                    <a:lnTo>
                      <a:pt x="1157959" y="883841"/>
                    </a:lnTo>
                    <a:lnTo>
                      <a:pt x="1154770" y="890191"/>
                    </a:lnTo>
                    <a:lnTo>
                      <a:pt x="1151980" y="896541"/>
                    </a:lnTo>
                    <a:lnTo>
                      <a:pt x="1148791" y="902098"/>
                    </a:lnTo>
                    <a:lnTo>
                      <a:pt x="1145602" y="907654"/>
                    </a:lnTo>
                    <a:lnTo>
                      <a:pt x="1141616" y="913210"/>
                    </a:lnTo>
                    <a:lnTo>
                      <a:pt x="1138028" y="918370"/>
                    </a:lnTo>
                    <a:lnTo>
                      <a:pt x="1134042" y="923529"/>
                    </a:lnTo>
                    <a:lnTo>
                      <a:pt x="1126070" y="932260"/>
                    </a:lnTo>
                    <a:lnTo>
                      <a:pt x="1117699" y="940595"/>
                    </a:lnTo>
                    <a:lnTo>
                      <a:pt x="1108531" y="947738"/>
                    </a:lnTo>
                    <a:lnTo>
                      <a:pt x="1099762" y="954088"/>
                    </a:lnTo>
                    <a:lnTo>
                      <a:pt x="1090593" y="959248"/>
                    </a:lnTo>
                    <a:lnTo>
                      <a:pt x="1081027" y="963216"/>
                    </a:lnTo>
                    <a:lnTo>
                      <a:pt x="1077041" y="964804"/>
                    </a:lnTo>
                    <a:lnTo>
                      <a:pt x="1072257" y="966391"/>
                    </a:lnTo>
                    <a:lnTo>
                      <a:pt x="1067474" y="967185"/>
                    </a:lnTo>
                    <a:lnTo>
                      <a:pt x="1063488" y="967979"/>
                    </a:lnTo>
                    <a:lnTo>
                      <a:pt x="1059103" y="968376"/>
                    </a:lnTo>
                    <a:lnTo>
                      <a:pt x="1054719" y="968376"/>
                    </a:lnTo>
                    <a:lnTo>
                      <a:pt x="1051530" y="968376"/>
                    </a:lnTo>
                    <a:lnTo>
                      <a:pt x="1047543" y="967979"/>
                    </a:lnTo>
                    <a:lnTo>
                      <a:pt x="1043956" y="967185"/>
                    </a:lnTo>
                    <a:lnTo>
                      <a:pt x="1039970" y="965995"/>
                    </a:lnTo>
                    <a:lnTo>
                      <a:pt x="1031998" y="962820"/>
                    </a:lnTo>
                    <a:lnTo>
                      <a:pt x="1023627" y="958851"/>
                    </a:lnTo>
                    <a:lnTo>
                      <a:pt x="1014857" y="953295"/>
                    </a:lnTo>
                    <a:lnTo>
                      <a:pt x="1006088" y="947341"/>
                    </a:lnTo>
                    <a:lnTo>
                      <a:pt x="997318" y="939801"/>
                    </a:lnTo>
                    <a:lnTo>
                      <a:pt x="988549" y="931863"/>
                    </a:lnTo>
                    <a:lnTo>
                      <a:pt x="979779" y="922338"/>
                    </a:lnTo>
                    <a:lnTo>
                      <a:pt x="971807" y="912813"/>
                    </a:lnTo>
                    <a:lnTo>
                      <a:pt x="963835" y="902098"/>
                    </a:lnTo>
                    <a:lnTo>
                      <a:pt x="956660" y="890985"/>
                    </a:lnTo>
                    <a:lnTo>
                      <a:pt x="949883" y="878682"/>
                    </a:lnTo>
                    <a:lnTo>
                      <a:pt x="943904" y="865982"/>
                    </a:lnTo>
                    <a:lnTo>
                      <a:pt x="941512" y="859632"/>
                    </a:lnTo>
                    <a:lnTo>
                      <a:pt x="938722" y="852885"/>
                    </a:lnTo>
                    <a:lnTo>
                      <a:pt x="936729" y="846138"/>
                    </a:lnTo>
                    <a:lnTo>
                      <a:pt x="934736" y="839391"/>
                    </a:lnTo>
                    <a:lnTo>
                      <a:pt x="933540" y="843757"/>
                    </a:lnTo>
                    <a:lnTo>
                      <a:pt x="931547" y="847329"/>
                    </a:lnTo>
                    <a:lnTo>
                      <a:pt x="929554" y="849710"/>
                    </a:lnTo>
                    <a:lnTo>
                      <a:pt x="928757" y="850107"/>
                    </a:lnTo>
                    <a:lnTo>
                      <a:pt x="927960" y="850504"/>
                    </a:lnTo>
                    <a:lnTo>
                      <a:pt x="926764" y="850107"/>
                    </a:lnTo>
                    <a:lnTo>
                      <a:pt x="925568" y="849710"/>
                    </a:lnTo>
                    <a:lnTo>
                      <a:pt x="924372" y="848123"/>
                    </a:lnTo>
                    <a:lnTo>
                      <a:pt x="923575" y="846535"/>
                    </a:lnTo>
                    <a:lnTo>
                      <a:pt x="921582" y="842963"/>
                    </a:lnTo>
                    <a:lnTo>
                      <a:pt x="920386" y="837407"/>
                    </a:lnTo>
                    <a:lnTo>
                      <a:pt x="918791" y="831057"/>
                    </a:lnTo>
                    <a:lnTo>
                      <a:pt x="917596" y="823516"/>
                    </a:lnTo>
                    <a:lnTo>
                      <a:pt x="917197" y="815182"/>
                    </a:lnTo>
                    <a:lnTo>
                      <a:pt x="916798" y="806054"/>
                    </a:lnTo>
                    <a:lnTo>
                      <a:pt x="917197" y="798116"/>
                    </a:lnTo>
                    <a:lnTo>
                      <a:pt x="917596" y="790576"/>
                    </a:lnTo>
                    <a:lnTo>
                      <a:pt x="918393" y="783829"/>
                    </a:lnTo>
                    <a:lnTo>
                      <a:pt x="919987" y="777479"/>
                    </a:lnTo>
                    <a:lnTo>
                      <a:pt x="921183" y="772319"/>
                    </a:lnTo>
                    <a:lnTo>
                      <a:pt x="922379" y="767954"/>
                    </a:lnTo>
                    <a:lnTo>
                      <a:pt x="924372" y="764779"/>
                    </a:lnTo>
                    <a:lnTo>
                      <a:pt x="925169" y="763588"/>
                    </a:lnTo>
                    <a:lnTo>
                      <a:pt x="926365" y="763191"/>
                    </a:lnTo>
                    <a:lnTo>
                      <a:pt x="923176" y="759619"/>
                    </a:lnTo>
                    <a:lnTo>
                      <a:pt x="920785" y="756444"/>
                    </a:lnTo>
                    <a:lnTo>
                      <a:pt x="918393" y="752476"/>
                    </a:lnTo>
                    <a:lnTo>
                      <a:pt x="916798" y="748507"/>
                    </a:lnTo>
                    <a:lnTo>
                      <a:pt x="915204" y="744538"/>
                    </a:lnTo>
                    <a:lnTo>
                      <a:pt x="914407" y="739776"/>
                    </a:lnTo>
                    <a:lnTo>
                      <a:pt x="913609" y="735807"/>
                    </a:lnTo>
                    <a:lnTo>
                      <a:pt x="913211" y="731044"/>
                    </a:lnTo>
                    <a:lnTo>
                      <a:pt x="912812" y="727076"/>
                    </a:lnTo>
                    <a:lnTo>
                      <a:pt x="912812" y="721916"/>
                    </a:lnTo>
                    <a:lnTo>
                      <a:pt x="913609" y="712391"/>
                    </a:lnTo>
                    <a:lnTo>
                      <a:pt x="915204" y="703263"/>
                    </a:lnTo>
                    <a:lnTo>
                      <a:pt x="917197" y="694135"/>
                    </a:lnTo>
                    <a:lnTo>
                      <a:pt x="920386" y="685007"/>
                    </a:lnTo>
                    <a:lnTo>
                      <a:pt x="923575" y="676672"/>
                    </a:lnTo>
                    <a:lnTo>
                      <a:pt x="927162" y="668735"/>
                    </a:lnTo>
                    <a:lnTo>
                      <a:pt x="930750" y="661988"/>
                    </a:lnTo>
                    <a:lnTo>
                      <a:pt x="934337" y="656035"/>
                    </a:lnTo>
                    <a:lnTo>
                      <a:pt x="937526" y="651272"/>
                    </a:lnTo>
                    <a:lnTo>
                      <a:pt x="940715" y="647700"/>
                    </a:lnTo>
                    <a:lnTo>
                      <a:pt x="943107" y="646113"/>
                    </a:lnTo>
                    <a:lnTo>
                      <a:pt x="955862" y="639763"/>
                    </a:lnTo>
                    <a:lnTo>
                      <a:pt x="968219" y="634604"/>
                    </a:lnTo>
                    <a:lnTo>
                      <a:pt x="980178" y="630238"/>
                    </a:lnTo>
                    <a:lnTo>
                      <a:pt x="992535" y="627063"/>
                    </a:lnTo>
                    <a:lnTo>
                      <a:pt x="1004493" y="624285"/>
                    </a:lnTo>
                    <a:lnTo>
                      <a:pt x="1016053" y="622300"/>
                    </a:lnTo>
                    <a:lnTo>
                      <a:pt x="1027214" y="621110"/>
                    </a:lnTo>
                    <a:lnTo>
                      <a:pt x="1038375" y="620713"/>
                    </a:lnTo>
                    <a:close/>
                    <a:moveTo>
                      <a:pt x="1043186" y="515586"/>
                    </a:moveTo>
                    <a:lnTo>
                      <a:pt x="1022934" y="515983"/>
                    </a:lnTo>
                    <a:lnTo>
                      <a:pt x="1002682" y="516777"/>
                    </a:lnTo>
                    <a:lnTo>
                      <a:pt x="982827" y="518364"/>
                    </a:lnTo>
                    <a:lnTo>
                      <a:pt x="962972" y="519952"/>
                    </a:lnTo>
                    <a:lnTo>
                      <a:pt x="943514" y="521937"/>
                    </a:lnTo>
                    <a:lnTo>
                      <a:pt x="924056" y="525113"/>
                    </a:lnTo>
                    <a:lnTo>
                      <a:pt x="904598" y="527891"/>
                    </a:lnTo>
                    <a:lnTo>
                      <a:pt x="885140" y="531861"/>
                    </a:lnTo>
                    <a:lnTo>
                      <a:pt x="866476" y="535830"/>
                    </a:lnTo>
                    <a:lnTo>
                      <a:pt x="847812" y="540594"/>
                    </a:lnTo>
                    <a:lnTo>
                      <a:pt x="829148" y="545754"/>
                    </a:lnTo>
                    <a:lnTo>
                      <a:pt x="810485" y="550914"/>
                    </a:lnTo>
                    <a:lnTo>
                      <a:pt x="792218" y="556869"/>
                    </a:lnTo>
                    <a:lnTo>
                      <a:pt x="774348" y="563220"/>
                    </a:lnTo>
                    <a:lnTo>
                      <a:pt x="756082" y="569968"/>
                    </a:lnTo>
                    <a:lnTo>
                      <a:pt x="738609" y="577113"/>
                    </a:lnTo>
                    <a:lnTo>
                      <a:pt x="721137" y="585449"/>
                    </a:lnTo>
                    <a:lnTo>
                      <a:pt x="704061" y="593388"/>
                    </a:lnTo>
                    <a:lnTo>
                      <a:pt x="686986" y="601724"/>
                    </a:lnTo>
                    <a:lnTo>
                      <a:pt x="670308" y="610457"/>
                    </a:lnTo>
                    <a:lnTo>
                      <a:pt x="653630" y="619587"/>
                    </a:lnTo>
                    <a:lnTo>
                      <a:pt x="637745" y="629114"/>
                    </a:lnTo>
                    <a:lnTo>
                      <a:pt x="621861" y="639037"/>
                    </a:lnTo>
                    <a:lnTo>
                      <a:pt x="605977" y="649755"/>
                    </a:lnTo>
                    <a:lnTo>
                      <a:pt x="590490" y="660473"/>
                    </a:lnTo>
                    <a:lnTo>
                      <a:pt x="575400" y="671190"/>
                    </a:lnTo>
                    <a:lnTo>
                      <a:pt x="559913" y="682702"/>
                    </a:lnTo>
                    <a:lnTo>
                      <a:pt x="545617" y="694610"/>
                    </a:lnTo>
                    <a:lnTo>
                      <a:pt x="531322" y="706519"/>
                    </a:lnTo>
                    <a:lnTo>
                      <a:pt x="517026" y="719221"/>
                    </a:lnTo>
                    <a:lnTo>
                      <a:pt x="503525" y="731924"/>
                    </a:lnTo>
                    <a:lnTo>
                      <a:pt x="490023" y="745023"/>
                    </a:lnTo>
                    <a:lnTo>
                      <a:pt x="476919" y="758520"/>
                    </a:lnTo>
                    <a:lnTo>
                      <a:pt x="464212" y="772413"/>
                    </a:lnTo>
                    <a:lnTo>
                      <a:pt x="451504" y="786306"/>
                    </a:lnTo>
                    <a:lnTo>
                      <a:pt x="439591" y="800596"/>
                    </a:lnTo>
                    <a:lnTo>
                      <a:pt x="427678" y="815680"/>
                    </a:lnTo>
                    <a:lnTo>
                      <a:pt x="416162" y="830368"/>
                    </a:lnTo>
                    <a:lnTo>
                      <a:pt x="405441" y="845452"/>
                    </a:lnTo>
                    <a:lnTo>
                      <a:pt x="394322" y="860933"/>
                    </a:lnTo>
                    <a:lnTo>
                      <a:pt x="383997" y="876811"/>
                    </a:lnTo>
                    <a:lnTo>
                      <a:pt x="374070" y="892689"/>
                    </a:lnTo>
                    <a:lnTo>
                      <a:pt x="364539" y="908964"/>
                    </a:lnTo>
                    <a:lnTo>
                      <a:pt x="355009" y="925636"/>
                    </a:lnTo>
                    <a:lnTo>
                      <a:pt x="346272" y="941911"/>
                    </a:lnTo>
                    <a:lnTo>
                      <a:pt x="337933" y="959377"/>
                    </a:lnTo>
                    <a:lnTo>
                      <a:pt x="329594" y="976048"/>
                    </a:lnTo>
                    <a:lnTo>
                      <a:pt x="322049" y="993911"/>
                    </a:lnTo>
                    <a:lnTo>
                      <a:pt x="314901" y="1011377"/>
                    </a:lnTo>
                    <a:lnTo>
                      <a:pt x="308151" y="1029240"/>
                    </a:lnTo>
                    <a:lnTo>
                      <a:pt x="301797" y="1047500"/>
                    </a:lnTo>
                    <a:lnTo>
                      <a:pt x="295840" y="1065362"/>
                    </a:lnTo>
                    <a:lnTo>
                      <a:pt x="290678" y="1084019"/>
                    </a:lnTo>
                    <a:lnTo>
                      <a:pt x="285516" y="1102676"/>
                    </a:lnTo>
                    <a:lnTo>
                      <a:pt x="280751" y="1121729"/>
                    </a:lnTo>
                    <a:lnTo>
                      <a:pt x="276780" y="1140783"/>
                    </a:lnTo>
                    <a:lnTo>
                      <a:pt x="272809" y="1159440"/>
                    </a:lnTo>
                    <a:lnTo>
                      <a:pt x="270029" y="1178890"/>
                    </a:lnTo>
                    <a:lnTo>
                      <a:pt x="266852" y="1198341"/>
                    </a:lnTo>
                    <a:lnTo>
                      <a:pt x="264867" y="1218188"/>
                    </a:lnTo>
                    <a:lnTo>
                      <a:pt x="263278" y="1237639"/>
                    </a:lnTo>
                    <a:lnTo>
                      <a:pt x="261690" y="1257883"/>
                    </a:lnTo>
                    <a:lnTo>
                      <a:pt x="260896" y="1277731"/>
                    </a:lnTo>
                    <a:lnTo>
                      <a:pt x="260498" y="1297975"/>
                    </a:lnTo>
                    <a:lnTo>
                      <a:pt x="260896" y="1318220"/>
                    </a:lnTo>
                    <a:lnTo>
                      <a:pt x="261690" y="1338067"/>
                    </a:lnTo>
                    <a:lnTo>
                      <a:pt x="263278" y="1357915"/>
                    </a:lnTo>
                    <a:lnTo>
                      <a:pt x="264867" y="1377763"/>
                    </a:lnTo>
                    <a:lnTo>
                      <a:pt x="266852" y="1397213"/>
                    </a:lnTo>
                    <a:lnTo>
                      <a:pt x="270029" y="1416664"/>
                    </a:lnTo>
                    <a:lnTo>
                      <a:pt x="272809" y="1436114"/>
                    </a:lnTo>
                    <a:lnTo>
                      <a:pt x="276780" y="1455168"/>
                    </a:lnTo>
                    <a:lnTo>
                      <a:pt x="280751" y="1474222"/>
                    </a:lnTo>
                    <a:lnTo>
                      <a:pt x="285516" y="1493275"/>
                    </a:lnTo>
                    <a:lnTo>
                      <a:pt x="290678" y="1511535"/>
                    </a:lnTo>
                    <a:lnTo>
                      <a:pt x="295840" y="1530192"/>
                    </a:lnTo>
                    <a:lnTo>
                      <a:pt x="301797" y="1548452"/>
                    </a:lnTo>
                    <a:lnTo>
                      <a:pt x="308151" y="1566314"/>
                    </a:lnTo>
                    <a:lnTo>
                      <a:pt x="314901" y="1584177"/>
                    </a:lnTo>
                    <a:lnTo>
                      <a:pt x="322049" y="1602040"/>
                    </a:lnTo>
                    <a:lnTo>
                      <a:pt x="329594" y="1619109"/>
                    </a:lnTo>
                    <a:lnTo>
                      <a:pt x="337933" y="1636575"/>
                    </a:lnTo>
                    <a:lnTo>
                      <a:pt x="346272" y="1653247"/>
                    </a:lnTo>
                    <a:lnTo>
                      <a:pt x="355009" y="1670316"/>
                    </a:lnTo>
                    <a:lnTo>
                      <a:pt x="364539" y="1686591"/>
                    </a:lnTo>
                    <a:lnTo>
                      <a:pt x="374070" y="1703262"/>
                    </a:lnTo>
                    <a:lnTo>
                      <a:pt x="383997" y="1719140"/>
                    </a:lnTo>
                    <a:lnTo>
                      <a:pt x="394322" y="1734622"/>
                    </a:lnTo>
                    <a:lnTo>
                      <a:pt x="405441" y="1750500"/>
                    </a:lnTo>
                    <a:lnTo>
                      <a:pt x="416162" y="1765584"/>
                    </a:lnTo>
                    <a:lnTo>
                      <a:pt x="427678" y="1780271"/>
                    </a:lnTo>
                    <a:lnTo>
                      <a:pt x="439591" y="1794958"/>
                    </a:lnTo>
                    <a:lnTo>
                      <a:pt x="451504" y="1809248"/>
                    </a:lnTo>
                    <a:lnTo>
                      <a:pt x="464212" y="1823142"/>
                    </a:lnTo>
                    <a:lnTo>
                      <a:pt x="476919" y="1837035"/>
                    </a:lnTo>
                    <a:lnTo>
                      <a:pt x="490023" y="1850531"/>
                    </a:lnTo>
                    <a:lnTo>
                      <a:pt x="503525" y="1863631"/>
                    </a:lnTo>
                    <a:lnTo>
                      <a:pt x="517026" y="1876333"/>
                    </a:lnTo>
                    <a:lnTo>
                      <a:pt x="531322" y="1889035"/>
                    </a:lnTo>
                    <a:lnTo>
                      <a:pt x="545617" y="1900944"/>
                    </a:lnTo>
                    <a:lnTo>
                      <a:pt x="559913" y="1912852"/>
                    </a:lnTo>
                    <a:lnTo>
                      <a:pt x="575400" y="1923967"/>
                    </a:lnTo>
                    <a:lnTo>
                      <a:pt x="590490" y="1935479"/>
                    </a:lnTo>
                    <a:lnTo>
                      <a:pt x="605977" y="1945799"/>
                    </a:lnTo>
                    <a:lnTo>
                      <a:pt x="621861" y="1956517"/>
                    </a:lnTo>
                    <a:lnTo>
                      <a:pt x="637745" y="1966044"/>
                    </a:lnTo>
                    <a:lnTo>
                      <a:pt x="653630" y="1975968"/>
                    </a:lnTo>
                    <a:lnTo>
                      <a:pt x="670308" y="1985097"/>
                    </a:lnTo>
                    <a:lnTo>
                      <a:pt x="686986" y="1994227"/>
                    </a:lnTo>
                    <a:lnTo>
                      <a:pt x="704061" y="2002563"/>
                    </a:lnTo>
                    <a:lnTo>
                      <a:pt x="721137" y="2010502"/>
                    </a:lnTo>
                    <a:lnTo>
                      <a:pt x="738609" y="2018044"/>
                    </a:lnTo>
                    <a:lnTo>
                      <a:pt x="756082" y="2025189"/>
                    </a:lnTo>
                    <a:lnTo>
                      <a:pt x="774348" y="2032335"/>
                    </a:lnTo>
                    <a:lnTo>
                      <a:pt x="792218" y="2038686"/>
                    </a:lnTo>
                    <a:lnTo>
                      <a:pt x="810485" y="2044640"/>
                    </a:lnTo>
                    <a:lnTo>
                      <a:pt x="829148" y="2050197"/>
                    </a:lnTo>
                    <a:lnTo>
                      <a:pt x="847812" y="2055358"/>
                    </a:lnTo>
                    <a:lnTo>
                      <a:pt x="866476" y="2059724"/>
                    </a:lnTo>
                    <a:lnTo>
                      <a:pt x="885140" y="2064091"/>
                    </a:lnTo>
                    <a:lnTo>
                      <a:pt x="904598" y="2067266"/>
                    </a:lnTo>
                    <a:lnTo>
                      <a:pt x="924056" y="2070839"/>
                    </a:lnTo>
                    <a:lnTo>
                      <a:pt x="943514" y="2073220"/>
                    </a:lnTo>
                    <a:lnTo>
                      <a:pt x="962972" y="2075999"/>
                    </a:lnTo>
                    <a:lnTo>
                      <a:pt x="982827" y="2077587"/>
                    </a:lnTo>
                    <a:lnTo>
                      <a:pt x="1002682" y="2078778"/>
                    </a:lnTo>
                    <a:lnTo>
                      <a:pt x="1022934" y="2079572"/>
                    </a:lnTo>
                    <a:lnTo>
                      <a:pt x="1043186" y="2079572"/>
                    </a:lnTo>
                    <a:lnTo>
                      <a:pt x="1063041" y="2079572"/>
                    </a:lnTo>
                    <a:lnTo>
                      <a:pt x="1083293" y="2078778"/>
                    </a:lnTo>
                    <a:lnTo>
                      <a:pt x="1103148" y="2077587"/>
                    </a:lnTo>
                    <a:lnTo>
                      <a:pt x="1122606" y="2075999"/>
                    </a:lnTo>
                    <a:lnTo>
                      <a:pt x="1142064" y="2073220"/>
                    </a:lnTo>
                    <a:lnTo>
                      <a:pt x="1161919" y="2070839"/>
                    </a:lnTo>
                    <a:lnTo>
                      <a:pt x="1180980" y="2067266"/>
                    </a:lnTo>
                    <a:lnTo>
                      <a:pt x="1200438" y="2064091"/>
                    </a:lnTo>
                    <a:lnTo>
                      <a:pt x="1219499" y="2059724"/>
                    </a:lnTo>
                    <a:lnTo>
                      <a:pt x="1237766" y="2055358"/>
                    </a:lnTo>
                    <a:lnTo>
                      <a:pt x="1256827" y="2050197"/>
                    </a:lnTo>
                    <a:lnTo>
                      <a:pt x="1275093" y="2044640"/>
                    </a:lnTo>
                    <a:lnTo>
                      <a:pt x="1293757" y="2038686"/>
                    </a:lnTo>
                    <a:lnTo>
                      <a:pt x="1311627" y="2032335"/>
                    </a:lnTo>
                    <a:lnTo>
                      <a:pt x="1329496" y="2025189"/>
                    </a:lnTo>
                    <a:lnTo>
                      <a:pt x="1347366" y="2018044"/>
                    </a:lnTo>
                    <a:lnTo>
                      <a:pt x="1364441" y="2010502"/>
                    </a:lnTo>
                    <a:lnTo>
                      <a:pt x="1381914" y="2002563"/>
                    </a:lnTo>
                    <a:lnTo>
                      <a:pt x="1398592" y="1994227"/>
                    </a:lnTo>
                    <a:lnTo>
                      <a:pt x="1415667" y="1985097"/>
                    </a:lnTo>
                    <a:lnTo>
                      <a:pt x="1431949" y="1975968"/>
                    </a:lnTo>
                    <a:lnTo>
                      <a:pt x="1447833" y="1966044"/>
                    </a:lnTo>
                    <a:lnTo>
                      <a:pt x="1464114" y="1956517"/>
                    </a:lnTo>
                    <a:lnTo>
                      <a:pt x="1479998" y="1945799"/>
                    </a:lnTo>
                    <a:lnTo>
                      <a:pt x="1495088" y="1935479"/>
                    </a:lnTo>
                    <a:lnTo>
                      <a:pt x="1510575" y="1923967"/>
                    </a:lnTo>
                    <a:lnTo>
                      <a:pt x="1525665" y="1912852"/>
                    </a:lnTo>
                    <a:lnTo>
                      <a:pt x="1539960" y="1900944"/>
                    </a:lnTo>
                    <a:lnTo>
                      <a:pt x="1554256" y="1889035"/>
                    </a:lnTo>
                    <a:lnTo>
                      <a:pt x="1568551" y="1876333"/>
                    </a:lnTo>
                    <a:lnTo>
                      <a:pt x="1582053" y="1863631"/>
                    </a:lnTo>
                    <a:lnTo>
                      <a:pt x="1595555" y="1850531"/>
                    </a:lnTo>
                    <a:lnTo>
                      <a:pt x="1608659" y="1837035"/>
                    </a:lnTo>
                    <a:lnTo>
                      <a:pt x="1621763" y="1823142"/>
                    </a:lnTo>
                    <a:lnTo>
                      <a:pt x="1634073" y="1809248"/>
                    </a:lnTo>
                    <a:lnTo>
                      <a:pt x="1646383" y="1794958"/>
                    </a:lnTo>
                    <a:lnTo>
                      <a:pt x="1657899" y="1780271"/>
                    </a:lnTo>
                    <a:lnTo>
                      <a:pt x="1669415" y="1765584"/>
                    </a:lnTo>
                    <a:lnTo>
                      <a:pt x="1680534" y="1750500"/>
                    </a:lnTo>
                    <a:lnTo>
                      <a:pt x="1691256" y="1734622"/>
                    </a:lnTo>
                    <a:lnTo>
                      <a:pt x="1701581" y="1719140"/>
                    </a:lnTo>
                    <a:lnTo>
                      <a:pt x="1711508" y="1703262"/>
                    </a:lnTo>
                    <a:lnTo>
                      <a:pt x="1721436" y="1686591"/>
                    </a:lnTo>
                    <a:lnTo>
                      <a:pt x="1730569" y="1670316"/>
                    </a:lnTo>
                    <a:lnTo>
                      <a:pt x="1739305" y="1653247"/>
                    </a:lnTo>
                    <a:lnTo>
                      <a:pt x="1748041" y="1636575"/>
                    </a:lnTo>
                    <a:lnTo>
                      <a:pt x="1755983" y="1619109"/>
                    </a:lnTo>
                    <a:lnTo>
                      <a:pt x="1763529" y="1602040"/>
                    </a:lnTo>
                    <a:lnTo>
                      <a:pt x="1770676" y="1584177"/>
                    </a:lnTo>
                    <a:lnTo>
                      <a:pt x="1777427" y="1566314"/>
                    </a:lnTo>
                    <a:lnTo>
                      <a:pt x="1783781" y="1548452"/>
                    </a:lnTo>
                    <a:lnTo>
                      <a:pt x="1789737" y="1530192"/>
                    </a:lnTo>
                    <a:lnTo>
                      <a:pt x="1795694" y="1511535"/>
                    </a:lnTo>
                    <a:lnTo>
                      <a:pt x="1800459" y="1493275"/>
                    </a:lnTo>
                    <a:lnTo>
                      <a:pt x="1804827" y="1474222"/>
                    </a:lnTo>
                    <a:lnTo>
                      <a:pt x="1809195" y="1455168"/>
                    </a:lnTo>
                    <a:lnTo>
                      <a:pt x="1812769" y="1436114"/>
                    </a:lnTo>
                    <a:lnTo>
                      <a:pt x="1816343" y="1416664"/>
                    </a:lnTo>
                    <a:lnTo>
                      <a:pt x="1818726" y="1397213"/>
                    </a:lnTo>
                    <a:lnTo>
                      <a:pt x="1820711" y="1377763"/>
                    </a:lnTo>
                    <a:lnTo>
                      <a:pt x="1823094" y="1357915"/>
                    </a:lnTo>
                    <a:lnTo>
                      <a:pt x="1824285" y="1338067"/>
                    </a:lnTo>
                    <a:lnTo>
                      <a:pt x="1824682" y="1318220"/>
                    </a:lnTo>
                    <a:lnTo>
                      <a:pt x="1825079" y="1297975"/>
                    </a:lnTo>
                    <a:lnTo>
                      <a:pt x="1824682" y="1277731"/>
                    </a:lnTo>
                    <a:lnTo>
                      <a:pt x="1824285" y="1257883"/>
                    </a:lnTo>
                    <a:lnTo>
                      <a:pt x="1823094" y="1237639"/>
                    </a:lnTo>
                    <a:lnTo>
                      <a:pt x="1820711" y="1218188"/>
                    </a:lnTo>
                    <a:lnTo>
                      <a:pt x="1818726" y="1198341"/>
                    </a:lnTo>
                    <a:lnTo>
                      <a:pt x="1816343" y="1178890"/>
                    </a:lnTo>
                    <a:lnTo>
                      <a:pt x="1812769" y="1159440"/>
                    </a:lnTo>
                    <a:lnTo>
                      <a:pt x="1809195" y="1140783"/>
                    </a:lnTo>
                    <a:lnTo>
                      <a:pt x="1804827" y="1121729"/>
                    </a:lnTo>
                    <a:lnTo>
                      <a:pt x="1800459" y="1102676"/>
                    </a:lnTo>
                    <a:lnTo>
                      <a:pt x="1795694" y="1084019"/>
                    </a:lnTo>
                    <a:lnTo>
                      <a:pt x="1789737" y="1065362"/>
                    </a:lnTo>
                    <a:lnTo>
                      <a:pt x="1783781" y="1047500"/>
                    </a:lnTo>
                    <a:lnTo>
                      <a:pt x="1777427" y="1029240"/>
                    </a:lnTo>
                    <a:lnTo>
                      <a:pt x="1770676" y="1011377"/>
                    </a:lnTo>
                    <a:lnTo>
                      <a:pt x="1763529" y="993911"/>
                    </a:lnTo>
                    <a:lnTo>
                      <a:pt x="1755983" y="976048"/>
                    </a:lnTo>
                    <a:lnTo>
                      <a:pt x="1748041" y="959377"/>
                    </a:lnTo>
                    <a:lnTo>
                      <a:pt x="1739305" y="941911"/>
                    </a:lnTo>
                    <a:lnTo>
                      <a:pt x="1730569" y="925636"/>
                    </a:lnTo>
                    <a:lnTo>
                      <a:pt x="1721436" y="908964"/>
                    </a:lnTo>
                    <a:lnTo>
                      <a:pt x="1711508" y="892689"/>
                    </a:lnTo>
                    <a:lnTo>
                      <a:pt x="1701581" y="876811"/>
                    </a:lnTo>
                    <a:lnTo>
                      <a:pt x="1691256" y="860933"/>
                    </a:lnTo>
                    <a:lnTo>
                      <a:pt x="1680534" y="845452"/>
                    </a:lnTo>
                    <a:lnTo>
                      <a:pt x="1669415" y="830368"/>
                    </a:lnTo>
                    <a:lnTo>
                      <a:pt x="1657899" y="815680"/>
                    </a:lnTo>
                    <a:lnTo>
                      <a:pt x="1646383" y="800596"/>
                    </a:lnTo>
                    <a:lnTo>
                      <a:pt x="1634073" y="786306"/>
                    </a:lnTo>
                    <a:lnTo>
                      <a:pt x="1621763" y="772413"/>
                    </a:lnTo>
                    <a:lnTo>
                      <a:pt x="1608659" y="758520"/>
                    </a:lnTo>
                    <a:lnTo>
                      <a:pt x="1595555" y="745023"/>
                    </a:lnTo>
                    <a:lnTo>
                      <a:pt x="1582053" y="731924"/>
                    </a:lnTo>
                    <a:lnTo>
                      <a:pt x="1568551" y="719221"/>
                    </a:lnTo>
                    <a:lnTo>
                      <a:pt x="1554256" y="706519"/>
                    </a:lnTo>
                    <a:lnTo>
                      <a:pt x="1539960" y="694610"/>
                    </a:lnTo>
                    <a:lnTo>
                      <a:pt x="1525665" y="682702"/>
                    </a:lnTo>
                    <a:lnTo>
                      <a:pt x="1510575" y="671190"/>
                    </a:lnTo>
                    <a:lnTo>
                      <a:pt x="1495088" y="660473"/>
                    </a:lnTo>
                    <a:lnTo>
                      <a:pt x="1479998" y="649755"/>
                    </a:lnTo>
                    <a:lnTo>
                      <a:pt x="1464114" y="639037"/>
                    </a:lnTo>
                    <a:lnTo>
                      <a:pt x="1447833" y="629114"/>
                    </a:lnTo>
                    <a:lnTo>
                      <a:pt x="1431949" y="619587"/>
                    </a:lnTo>
                    <a:lnTo>
                      <a:pt x="1415667" y="610457"/>
                    </a:lnTo>
                    <a:lnTo>
                      <a:pt x="1398592" y="601724"/>
                    </a:lnTo>
                    <a:lnTo>
                      <a:pt x="1381914" y="593388"/>
                    </a:lnTo>
                    <a:lnTo>
                      <a:pt x="1364441" y="585449"/>
                    </a:lnTo>
                    <a:lnTo>
                      <a:pt x="1347366" y="577113"/>
                    </a:lnTo>
                    <a:lnTo>
                      <a:pt x="1329496" y="569968"/>
                    </a:lnTo>
                    <a:lnTo>
                      <a:pt x="1311627" y="563220"/>
                    </a:lnTo>
                    <a:lnTo>
                      <a:pt x="1293757" y="556869"/>
                    </a:lnTo>
                    <a:lnTo>
                      <a:pt x="1275093" y="550914"/>
                    </a:lnTo>
                    <a:lnTo>
                      <a:pt x="1256827" y="545754"/>
                    </a:lnTo>
                    <a:lnTo>
                      <a:pt x="1237766" y="540594"/>
                    </a:lnTo>
                    <a:lnTo>
                      <a:pt x="1219499" y="535830"/>
                    </a:lnTo>
                    <a:lnTo>
                      <a:pt x="1200438" y="531861"/>
                    </a:lnTo>
                    <a:lnTo>
                      <a:pt x="1180980" y="527891"/>
                    </a:lnTo>
                    <a:lnTo>
                      <a:pt x="1161919" y="525113"/>
                    </a:lnTo>
                    <a:lnTo>
                      <a:pt x="1142064" y="521937"/>
                    </a:lnTo>
                    <a:lnTo>
                      <a:pt x="1122606" y="519952"/>
                    </a:lnTo>
                    <a:lnTo>
                      <a:pt x="1103148" y="518364"/>
                    </a:lnTo>
                    <a:lnTo>
                      <a:pt x="1083293" y="516777"/>
                    </a:lnTo>
                    <a:lnTo>
                      <a:pt x="1063041" y="515983"/>
                    </a:lnTo>
                    <a:lnTo>
                      <a:pt x="1043186" y="515586"/>
                    </a:lnTo>
                    <a:close/>
                    <a:moveTo>
                      <a:pt x="803734" y="280988"/>
                    </a:moveTo>
                    <a:lnTo>
                      <a:pt x="862902" y="391340"/>
                    </a:lnTo>
                    <a:lnTo>
                      <a:pt x="884743" y="387371"/>
                    </a:lnTo>
                    <a:lnTo>
                      <a:pt x="906980" y="383798"/>
                    </a:lnTo>
                    <a:lnTo>
                      <a:pt x="929218" y="380622"/>
                    </a:lnTo>
                    <a:lnTo>
                      <a:pt x="951456" y="378241"/>
                    </a:lnTo>
                    <a:lnTo>
                      <a:pt x="974488" y="376256"/>
                    </a:lnTo>
                    <a:lnTo>
                      <a:pt x="997122" y="374668"/>
                    </a:lnTo>
                    <a:lnTo>
                      <a:pt x="1019757" y="373874"/>
                    </a:lnTo>
                    <a:lnTo>
                      <a:pt x="1043186" y="373477"/>
                    </a:lnTo>
                    <a:lnTo>
                      <a:pt x="1059865" y="373874"/>
                    </a:lnTo>
                    <a:lnTo>
                      <a:pt x="1076940" y="374271"/>
                    </a:lnTo>
                    <a:lnTo>
                      <a:pt x="1093618" y="375462"/>
                    </a:lnTo>
                    <a:lnTo>
                      <a:pt x="1110693" y="376256"/>
                    </a:lnTo>
                    <a:lnTo>
                      <a:pt x="1127372" y="377844"/>
                    </a:lnTo>
                    <a:lnTo>
                      <a:pt x="1144050" y="379432"/>
                    </a:lnTo>
                    <a:lnTo>
                      <a:pt x="1160331" y="381019"/>
                    </a:lnTo>
                    <a:lnTo>
                      <a:pt x="1176612" y="383798"/>
                    </a:lnTo>
                    <a:lnTo>
                      <a:pt x="1193291" y="386180"/>
                    </a:lnTo>
                    <a:lnTo>
                      <a:pt x="1209572" y="388958"/>
                    </a:lnTo>
                    <a:lnTo>
                      <a:pt x="1225853" y="392134"/>
                    </a:lnTo>
                    <a:lnTo>
                      <a:pt x="1241737" y="395310"/>
                    </a:lnTo>
                    <a:lnTo>
                      <a:pt x="1257621" y="399279"/>
                    </a:lnTo>
                    <a:lnTo>
                      <a:pt x="1273505" y="403249"/>
                    </a:lnTo>
                    <a:lnTo>
                      <a:pt x="1289389" y="407218"/>
                    </a:lnTo>
                    <a:lnTo>
                      <a:pt x="1304876" y="411982"/>
                    </a:lnTo>
                    <a:lnTo>
                      <a:pt x="1370398" y="304805"/>
                    </a:lnTo>
                    <a:lnTo>
                      <a:pt x="1611439" y="417142"/>
                    </a:lnTo>
                    <a:lnTo>
                      <a:pt x="1570140" y="539800"/>
                    </a:lnTo>
                    <a:lnTo>
                      <a:pt x="1592775" y="555678"/>
                    </a:lnTo>
                    <a:lnTo>
                      <a:pt x="1614615" y="572747"/>
                    </a:lnTo>
                    <a:lnTo>
                      <a:pt x="1636059" y="589815"/>
                    </a:lnTo>
                    <a:lnTo>
                      <a:pt x="1656708" y="608075"/>
                    </a:lnTo>
                    <a:lnTo>
                      <a:pt x="1676960" y="626732"/>
                    </a:lnTo>
                    <a:lnTo>
                      <a:pt x="1696815" y="645389"/>
                    </a:lnTo>
                    <a:lnTo>
                      <a:pt x="1715876" y="665236"/>
                    </a:lnTo>
                    <a:lnTo>
                      <a:pt x="1734540" y="685481"/>
                    </a:lnTo>
                    <a:lnTo>
                      <a:pt x="1752410" y="706519"/>
                    </a:lnTo>
                    <a:lnTo>
                      <a:pt x="1769882" y="728351"/>
                    </a:lnTo>
                    <a:lnTo>
                      <a:pt x="1786560" y="750184"/>
                    </a:lnTo>
                    <a:lnTo>
                      <a:pt x="1802841" y="772413"/>
                    </a:lnTo>
                    <a:lnTo>
                      <a:pt x="1818329" y="795436"/>
                    </a:lnTo>
                    <a:lnTo>
                      <a:pt x="1832624" y="818856"/>
                    </a:lnTo>
                    <a:lnTo>
                      <a:pt x="1846920" y="842673"/>
                    </a:lnTo>
                    <a:lnTo>
                      <a:pt x="1860024" y="866887"/>
                    </a:lnTo>
                    <a:lnTo>
                      <a:pt x="1994642" y="834337"/>
                    </a:lnTo>
                    <a:lnTo>
                      <a:pt x="2085975" y="1084019"/>
                    </a:lnTo>
                    <a:lnTo>
                      <a:pt x="1954931" y="1149516"/>
                    </a:lnTo>
                    <a:lnTo>
                      <a:pt x="1958108" y="1167776"/>
                    </a:lnTo>
                    <a:lnTo>
                      <a:pt x="1960491" y="1185638"/>
                    </a:lnTo>
                    <a:lnTo>
                      <a:pt x="1962476" y="1204295"/>
                    </a:lnTo>
                    <a:lnTo>
                      <a:pt x="1964462" y="1222952"/>
                    </a:lnTo>
                    <a:lnTo>
                      <a:pt x="1965653" y="1241212"/>
                    </a:lnTo>
                    <a:lnTo>
                      <a:pt x="1966447" y="1259868"/>
                    </a:lnTo>
                    <a:lnTo>
                      <a:pt x="1967242" y="1278922"/>
                    </a:lnTo>
                    <a:lnTo>
                      <a:pt x="1967242" y="1297975"/>
                    </a:lnTo>
                    <a:lnTo>
                      <a:pt x="1967242" y="1315441"/>
                    </a:lnTo>
                    <a:lnTo>
                      <a:pt x="1966845" y="1332907"/>
                    </a:lnTo>
                    <a:lnTo>
                      <a:pt x="1966050" y="1349976"/>
                    </a:lnTo>
                    <a:lnTo>
                      <a:pt x="1964859" y="1367839"/>
                    </a:lnTo>
                    <a:lnTo>
                      <a:pt x="1962873" y="1385305"/>
                    </a:lnTo>
                    <a:lnTo>
                      <a:pt x="1961285" y="1401977"/>
                    </a:lnTo>
                    <a:lnTo>
                      <a:pt x="1959300" y="1419442"/>
                    </a:lnTo>
                    <a:lnTo>
                      <a:pt x="1957314" y="1436114"/>
                    </a:lnTo>
                    <a:lnTo>
                      <a:pt x="1954137" y="1453183"/>
                    </a:lnTo>
                    <a:lnTo>
                      <a:pt x="1951357" y="1469855"/>
                    </a:lnTo>
                    <a:lnTo>
                      <a:pt x="1947784" y="1486527"/>
                    </a:lnTo>
                    <a:lnTo>
                      <a:pt x="1944210" y="1503199"/>
                    </a:lnTo>
                    <a:lnTo>
                      <a:pt x="1940239" y="1519871"/>
                    </a:lnTo>
                    <a:lnTo>
                      <a:pt x="1935871" y="1535749"/>
                    </a:lnTo>
                    <a:lnTo>
                      <a:pt x="1931899" y="1552024"/>
                    </a:lnTo>
                    <a:lnTo>
                      <a:pt x="1926737" y="1568299"/>
                    </a:lnTo>
                    <a:lnTo>
                      <a:pt x="2061355" y="1650468"/>
                    </a:lnTo>
                    <a:lnTo>
                      <a:pt x="1949372" y="1891020"/>
                    </a:lnTo>
                    <a:lnTo>
                      <a:pt x="1791723" y="1838623"/>
                    </a:lnTo>
                    <a:lnTo>
                      <a:pt x="1776633" y="1859264"/>
                    </a:lnTo>
                    <a:lnTo>
                      <a:pt x="1761146" y="1879112"/>
                    </a:lnTo>
                    <a:lnTo>
                      <a:pt x="1744468" y="1898165"/>
                    </a:lnTo>
                    <a:lnTo>
                      <a:pt x="1728186" y="1917219"/>
                    </a:lnTo>
                    <a:lnTo>
                      <a:pt x="1710714" y="1935876"/>
                    </a:lnTo>
                    <a:lnTo>
                      <a:pt x="1693241" y="1954135"/>
                    </a:lnTo>
                    <a:lnTo>
                      <a:pt x="1674975" y="1971204"/>
                    </a:lnTo>
                    <a:lnTo>
                      <a:pt x="1655914" y="1988670"/>
                    </a:lnTo>
                    <a:lnTo>
                      <a:pt x="1636853" y="2004945"/>
                    </a:lnTo>
                    <a:lnTo>
                      <a:pt x="1616998" y="2021220"/>
                    </a:lnTo>
                    <a:lnTo>
                      <a:pt x="1597143" y="2036701"/>
                    </a:lnTo>
                    <a:lnTo>
                      <a:pt x="1576494" y="2051388"/>
                    </a:lnTo>
                    <a:lnTo>
                      <a:pt x="1555844" y="2066075"/>
                    </a:lnTo>
                    <a:lnTo>
                      <a:pt x="1534401" y="2079572"/>
                    </a:lnTo>
                    <a:lnTo>
                      <a:pt x="1512957" y="2093068"/>
                    </a:lnTo>
                    <a:lnTo>
                      <a:pt x="1491117" y="2105770"/>
                    </a:lnTo>
                    <a:lnTo>
                      <a:pt x="1531621" y="2274474"/>
                    </a:lnTo>
                    <a:lnTo>
                      <a:pt x="1281844" y="2365376"/>
                    </a:lnTo>
                    <a:lnTo>
                      <a:pt x="1202821" y="2207787"/>
                    </a:lnTo>
                    <a:lnTo>
                      <a:pt x="1183363" y="2210962"/>
                    </a:lnTo>
                    <a:lnTo>
                      <a:pt x="1163508" y="2213741"/>
                    </a:lnTo>
                    <a:lnTo>
                      <a:pt x="1144050" y="2216123"/>
                    </a:lnTo>
                    <a:lnTo>
                      <a:pt x="1124195" y="2218504"/>
                    </a:lnTo>
                    <a:lnTo>
                      <a:pt x="1103943" y="2219695"/>
                    </a:lnTo>
                    <a:lnTo>
                      <a:pt x="1083690" y="2220886"/>
                    </a:lnTo>
                    <a:lnTo>
                      <a:pt x="1063438" y="2221680"/>
                    </a:lnTo>
                    <a:lnTo>
                      <a:pt x="1043186" y="2221680"/>
                    </a:lnTo>
                    <a:lnTo>
                      <a:pt x="1013007" y="2221283"/>
                    </a:lnTo>
                    <a:lnTo>
                      <a:pt x="983224" y="2220092"/>
                    </a:lnTo>
                    <a:lnTo>
                      <a:pt x="954235" y="2217711"/>
                    </a:lnTo>
                    <a:lnTo>
                      <a:pt x="924850" y="2214535"/>
                    </a:lnTo>
                    <a:lnTo>
                      <a:pt x="895862" y="2210565"/>
                    </a:lnTo>
                    <a:lnTo>
                      <a:pt x="867270" y="2205405"/>
                    </a:lnTo>
                    <a:lnTo>
                      <a:pt x="839076" y="2199451"/>
                    </a:lnTo>
                    <a:lnTo>
                      <a:pt x="810882" y="2192703"/>
                    </a:lnTo>
                    <a:lnTo>
                      <a:pt x="715180" y="2341162"/>
                    </a:lnTo>
                    <a:lnTo>
                      <a:pt x="474536" y="2229222"/>
                    </a:lnTo>
                    <a:lnTo>
                      <a:pt x="524968" y="2062900"/>
                    </a:lnTo>
                    <a:lnTo>
                      <a:pt x="504716" y="2049006"/>
                    </a:lnTo>
                    <a:lnTo>
                      <a:pt x="484464" y="2033525"/>
                    </a:lnTo>
                    <a:lnTo>
                      <a:pt x="465006" y="2018441"/>
                    </a:lnTo>
                    <a:lnTo>
                      <a:pt x="445945" y="2002960"/>
                    </a:lnTo>
                    <a:lnTo>
                      <a:pt x="427281" y="1986288"/>
                    </a:lnTo>
                    <a:lnTo>
                      <a:pt x="408617" y="1969616"/>
                    </a:lnTo>
                    <a:lnTo>
                      <a:pt x="390748" y="1952151"/>
                    </a:lnTo>
                    <a:lnTo>
                      <a:pt x="373672" y="1934685"/>
                    </a:lnTo>
                    <a:lnTo>
                      <a:pt x="356597" y="1916028"/>
                    </a:lnTo>
                    <a:lnTo>
                      <a:pt x="340316" y="1897371"/>
                    </a:lnTo>
                    <a:lnTo>
                      <a:pt x="324432" y="1878715"/>
                    </a:lnTo>
                    <a:lnTo>
                      <a:pt x="308548" y="1858867"/>
                    </a:lnTo>
                    <a:lnTo>
                      <a:pt x="293855" y="1839020"/>
                    </a:lnTo>
                    <a:lnTo>
                      <a:pt x="279559" y="1818775"/>
                    </a:lnTo>
                    <a:lnTo>
                      <a:pt x="265661" y="1797737"/>
                    </a:lnTo>
                    <a:lnTo>
                      <a:pt x="252556" y="1776301"/>
                    </a:lnTo>
                    <a:lnTo>
                      <a:pt x="91333" y="1811630"/>
                    </a:lnTo>
                    <a:lnTo>
                      <a:pt x="0" y="1562345"/>
                    </a:lnTo>
                    <a:lnTo>
                      <a:pt x="138191" y="1488512"/>
                    </a:lnTo>
                    <a:lnTo>
                      <a:pt x="133426" y="1465092"/>
                    </a:lnTo>
                    <a:lnTo>
                      <a:pt x="129852" y="1441672"/>
                    </a:lnTo>
                    <a:lnTo>
                      <a:pt x="126278" y="1418251"/>
                    </a:lnTo>
                    <a:lnTo>
                      <a:pt x="123498" y="1394434"/>
                    </a:lnTo>
                    <a:lnTo>
                      <a:pt x="121513" y="1370220"/>
                    </a:lnTo>
                    <a:lnTo>
                      <a:pt x="119527" y="1346403"/>
                    </a:lnTo>
                    <a:lnTo>
                      <a:pt x="118733" y="1322189"/>
                    </a:lnTo>
                    <a:lnTo>
                      <a:pt x="118336" y="1297975"/>
                    </a:lnTo>
                    <a:lnTo>
                      <a:pt x="118733" y="1269395"/>
                    </a:lnTo>
                    <a:lnTo>
                      <a:pt x="119924" y="1240418"/>
                    </a:lnTo>
                    <a:lnTo>
                      <a:pt x="122704" y="1211837"/>
                    </a:lnTo>
                    <a:lnTo>
                      <a:pt x="125484" y="1184051"/>
                    </a:lnTo>
                    <a:lnTo>
                      <a:pt x="129455" y="1155867"/>
                    </a:lnTo>
                    <a:lnTo>
                      <a:pt x="134220" y="1128478"/>
                    </a:lnTo>
                    <a:lnTo>
                      <a:pt x="139780" y="1101088"/>
                    </a:lnTo>
                    <a:lnTo>
                      <a:pt x="146133" y="1074095"/>
                    </a:lnTo>
                    <a:lnTo>
                      <a:pt x="24223" y="995896"/>
                    </a:lnTo>
                    <a:lnTo>
                      <a:pt x="136603" y="755344"/>
                    </a:lnTo>
                    <a:lnTo>
                      <a:pt x="268043" y="794642"/>
                    </a:lnTo>
                    <a:lnTo>
                      <a:pt x="283530" y="772016"/>
                    </a:lnTo>
                    <a:lnTo>
                      <a:pt x="299017" y="750184"/>
                    </a:lnTo>
                    <a:lnTo>
                      <a:pt x="315696" y="728351"/>
                    </a:lnTo>
                    <a:lnTo>
                      <a:pt x="332771" y="707313"/>
                    </a:lnTo>
                    <a:lnTo>
                      <a:pt x="350243" y="686274"/>
                    </a:lnTo>
                    <a:lnTo>
                      <a:pt x="368907" y="666824"/>
                    </a:lnTo>
                    <a:lnTo>
                      <a:pt x="387571" y="646976"/>
                    </a:lnTo>
                    <a:lnTo>
                      <a:pt x="407426" y="627923"/>
                    </a:lnTo>
                    <a:lnTo>
                      <a:pt x="427281" y="609266"/>
                    </a:lnTo>
                    <a:lnTo>
                      <a:pt x="447930" y="591403"/>
                    </a:lnTo>
                    <a:lnTo>
                      <a:pt x="468977" y="574334"/>
                    </a:lnTo>
                    <a:lnTo>
                      <a:pt x="490420" y="557662"/>
                    </a:lnTo>
                    <a:lnTo>
                      <a:pt x="512261" y="541784"/>
                    </a:lnTo>
                    <a:lnTo>
                      <a:pt x="535293" y="526303"/>
                    </a:lnTo>
                    <a:lnTo>
                      <a:pt x="557928" y="511616"/>
                    </a:lnTo>
                    <a:lnTo>
                      <a:pt x="581754" y="497723"/>
                    </a:lnTo>
                    <a:lnTo>
                      <a:pt x="554354" y="371890"/>
                    </a:lnTo>
                    <a:lnTo>
                      <a:pt x="803734" y="280988"/>
                    </a:lnTo>
                    <a:close/>
                    <a:moveTo>
                      <a:pt x="2013752" y="186531"/>
                    </a:moveTo>
                    <a:lnTo>
                      <a:pt x="2001871" y="186928"/>
                    </a:lnTo>
                    <a:lnTo>
                      <a:pt x="1989594" y="188119"/>
                    </a:lnTo>
                    <a:lnTo>
                      <a:pt x="1978109" y="190103"/>
                    </a:lnTo>
                    <a:lnTo>
                      <a:pt x="1966624" y="192881"/>
                    </a:lnTo>
                    <a:lnTo>
                      <a:pt x="1955139" y="196453"/>
                    </a:lnTo>
                    <a:lnTo>
                      <a:pt x="1944050" y="200819"/>
                    </a:lnTo>
                    <a:lnTo>
                      <a:pt x="1932962" y="205978"/>
                    </a:lnTo>
                    <a:lnTo>
                      <a:pt x="1922269" y="211534"/>
                    </a:lnTo>
                    <a:lnTo>
                      <a:pt x="1914348" y="216297"/>
                    </a:lnTo>
                    <a:lnTo>
                      <a:pt x="1906823" y="221853"/>
                    </a:lnTo>
                    <a:lnTo>
                      <a:pt x="1899695" y="227409"/>
                    </a:lnTo>
                    <a:lnTo>
                      <a:pt x="1892962" y="233363"/>
                    </a:lnTo>
                    <a:lnTo>
                      <a:pt x="1886230" y="239713"/>
                    </a:lnTo>
                    <a:lnTo>
                      <a:pt x="1880289" y="246063"/>
                    </a:lnTo>
                    <a:lnTo>
                      <a:pt x="1874349" y="252809"/>
                    </a:lnTo>
                    <a:lnTo>
                      <a:pt x="1869200" y="259953"/>
                    </a:lnTo>
                    <a:lnTo>
                      <a:pt x="1864052" y="267097"/>
                    </a:lnTo>
                    <a:lnTo>
                      <a:pt x="1859300" y="274241"/>
                    </a:lnTo>
                    <a:lnTo>
                      <a:pt x="1855339" y="281781"/>
                    </a:lnTo>
                    <a:lnTo>
                      <a:pt x="1850983" y="289719"/>
                    </a:lnTo>
                    <a:lnTo>
                      <a:pt x="1847419" y="297656"/>
                    </a:lnTo>
                    <a:lnTo>
                      <a:pt x="1844646" y="305594"/>
                    </a:lnTo>
                    <a:lnTo>
                      <a:pt x="1841874" y="313928"/>
                    </a:lnTo>
                    <a:lnTo>
                      <a:pt x="1839102" y="322263"/>
                    </a:lnTo>
                    <a:lnTo>
                      <a:pt x="1837518" y="330597"/>
                    </a:lnTo>
                    <a:lnTo>
                      <a:pt x="1835934" y="339328"/>
                    </a:lnTo>
                    <a:lnTo>
                      <a:pt x="1834350" y="348059"/>
                    </a:lnTo>
                    <a:lnTo>
                      <a:pt x="1833557" y="356791"/>
                    </a:lnTo>
                    <a:lnTo>
                      <a:pt x="1833557" y="365125"/>
                    </a:lnTo>
                    <a:lnTo>
                      <a:pt x="1833557" y="373856"/>
                    </a:lnTo>
                    <a:lnTo>
                      <a:pt x="1833953" y="382984"/>
                    </a:lnTo>
                    <a:lnTo>
                      <a:pt x="1835142" y="391716"/>
                    </a:lnTo>
                    <a:lnTo>
                      <a:pt x="1836726" y="400050"/>
                    </a:lnTo>
                    <a:lnTo>
                      <a:pt x="1838310" y="409178"/>
                    </a:lnTo>
                    <a:lnTo>
                      <a:pt x="1840290" y="417513"/>
                    </a:lnTo>
                    <a:lnTo>
                      <a:pt x="1843458" y="426244"/>
                    </a:lnTo>
                    <a:lnTo>
                      <a:pt x="1846230" y="434578"/>
                    </a:lnTo>
                    <a:lnTo>
                      <a:pt x="1850191" y="443310"/>
                    </a:lnTo>
                    <a:lnTo>
                      <a:pt x="1853755" y="451247"/>
                    </a:lnTo>
                    <a:lnTo>
                      <a:pt x="1858507" y="459581"/>
                    </a:lnTo>
                    <a:lnTo>
                      <a:pt x="1864844" y="469503"/>
                    </a:lnTo>
                    <a:lnTo>
                      <a:pt x="1871973" y="479028"/>
                    </a:lnTo>
                    <a:lnTo>
                      <a:pt x="1879497" y="488156"/>
                    </a:lnTo>
                    <a:lnTo>
                      <a:pt x="1887418" y="496888"/>
                    </a:lnTo>
                    <a:lnTo>
                      <a:pt x="1896527" y="504428"/>
                    </a:lnTo>
                    <a:lnTo>
                      <a:pt x="1905239" y="511969"/>
                    </a:lnTo>
                    <a:lnTo>
                      <a:pt x="1914744" y="518716"/>
                    </a:lnTo>
                    <a:lnTo>
                      <a:pt x="1924645" y="524669"/>
                    </a:lnTo>
                    <a:lnTo>
                      <a:pt x="1934942" y="529828"/>
                    </a:lnTo>
                    <a:lnTo>
                      <a:pt x="1945635" y="534988"/>
                    </a:lnTo>
                    <a:lnTo>
                      <a:pt x="1956723" y="538956"/>
                    </a:lnTo>
                    <a:lnTo>
                      <a:pt x="1967812" y="542131"/>
                    </a:lnTo>
                    <a:lnTo>
                      <a:pt x="1979297" y="545306"/>
                    </a:lnTo>
                    <a:lnTo>
                      <a:pt x="1990782" y="546894"/>
                    </a:lnTo>
                    <a:lnTo>
                      <a:pt x="2002267" y="548085"/>
                    </a:lnTo>
                    <a:lnTo>
                      <a:pt x="2014544" y="548481"/>
                    </a:lnTo>
                    <a:lnTo>
                      <a:pt x="2026425" y="548085"/>
                    </a:lnTo>
                    <a:lnTo>
                      <a:pt x="2038306" y="546894"/>
                    </a:lnTo>
                    <a:lnTo>
                      <a:pt x="2049791" y="544910"/>
                    </a:lnTo>
                    <a:lnTo>
                      <a:pt x="2061672" y="542131"/>
                    </a:lnTo>
                    <a:lnTo>
                      <a:pt x="2073157" y="538560"/>
                    </a:lnTo>
                    <a:lnTo>
                      <a:pt x="2084246" y="534194"/>
                    </a:lnTo>
                    <a:lnTo>
                      <a:pt x="2095335" y="529035"/>
                    </a:lnTo>
                    <a:lnTo>
                      <a:pt x="2106028" y="523081"/>
                    </a:lnTo>
                    <a:lnTo>
                      <a:pt x="2113552" y="518716"/>
                    </a:lnTo>
                    <a:lnTo>
                      <a:pt x="2121077" y="513556"/>
                    </a:lnTo>
                    <a:lnTo>
                      <a:pt x="2128206" y="508000"/>
                    </a:lnTo>
                    <a:lnTo>
                      <a:pt x="2134938" y="502047"/>
                    </a:lnTo>
                    <a:lnTo>
                      <a:pt x="2141275" y="496491"/>
                    </a:lnTo>
                    <a:lnTo>
                      <a:pt x="2147215" y="490141"/>
                    </a:lnTo>
                    <a:lnTo>
                      <a:pt x="2153156" y="483394"/>
                    </a:lnTo>
                    <a:lnTo>
                      <a:pt x="2158304" y="476647"/>
                    </a:lnTo>
                    <a:lnTo>
                      <a:pt x="2163452" y="469503"/>
                    </a:lnTo>
                    <a:lnTo>
                      <a:pt x="2168601" y="461566"/>
                    </a:lnTo>
                    <a:lnTo>
                      <a:pt x="2172957" y="454025"/>
                    </a:lnTo>
                    <a:lnTo>
                      <a:pt x="2176917" y="446485"/>
                    </a:lnTo>
                    <a:lnTo>
                      <a:pt x="2180482" y="438150"/>
                    </a:lnTo>
                    <a:lnTo>
                      <a:pt x="2183650" y="430213"/>
                    </a:lnTo>
                    <a:lnTo>
                      <a:pt x="2186818" y="421481"/>
                    </a:lnTo>
                    <a:lnTo>
                      <a:pt x="2189195" y="412750"/>
                    </a:lnTo>
                    <a:lnTo>
                      <a:pt x="2191175" y="404019"/>
                    </a:lnTo>
                    <a:lnTo>
                      <a:pt x="2192363" y="395288"/>
                    </a:lnTo>
                    <a:lnTo>
                      <a:pt x="2193947" y="386159"/>
                    </a:lnTo>
                    <a:lnTo>
                      <a:pt x="2194739" y="377428"/>
                    </a:lnTo>
                    <a:lnTo>
                      <a:pt x="2194739" y="368697"/>
                    </a:lnTo>
                    <a:lnTo>
                      <a:pt x="2194739" y="359569"/>
                    </a:lnTo>
                    <a:lnTo>
                      <a:pt x="2194343" y="351234"/>
                    </a:lnTo>
                    <a:lnTo>
                      <a:pt x="2192759" y="342503"/>
                    </a:lnTo>
                    <a:lnTo>
                      <a:pt x="2191571" y="333375"/>
                    </a:lnTo>
                    <a:lnTo>
                      <a:pt x="2189591" y="325041"/>
                    </a:lnTo>
                    <a:lnTo>
                      <a:pt x="2187610" y="316706"/>
                    </a:lnTo>
                    <a:lnTo>
                      <a:pt x="2184838" y="308372"/>
                    </a:lnTo>
                    <a:lnTo>
                      <a:pt x="2181670" y="299641"/>
                    </a:lnTo>
                    <a:lnTo>
                      <a:pt x="2178106" y="291703"/>
                    </a:lnTo>
                    <a:lnTo>
                      <a:pt x="2174145" y="283766"/>
                    </a:lnTo>
                    <a:lnTo>
                      <a:pt x="2169789" y="275828"/>
                    </a:lnTo>
                    <a:lnTo>
                      <a:pt x="2163452" y="265509"/>
                    </a:lnTo>
                    <a:lnTo>
                      <a:pt x="2156324" y="255984"/>
                    </a:lnTo>
                    <a:lnTo>
                      <a:pt x="2148799" y="247253"/>
                    </a:lnTo>
                    <a:lnTo>
                      <a:pt x="2140879" y="238522"/>
                    </a:lnTo>
                    <a:lnTo>
                      <a:pt x="2131770" y="230584"/>
                    </a:lnTo>
                    <a:lnTo>
                      <a:pt x="2123057" y="223441"/>
                    </a:lnTo>
                    <a:lnTo>
                      <a:pt x="2113552" y="216694"/>
                    </a:lnTo>
                    <a:lnTo>
                      <a:pt x="2103255" y="210344"/>
                    </a:lnTo>
                    <a:lnTo>
                      <a:pt x="2093355" y="204788"/>
                    </a:lnTo>
                    <a:lnTo>
                      <a:pt x="2082662" y="200422"/>
                    </a:lnTo>
                    <a:lnTo>
                      <a:pt x="2071969" y="196056"/>
                    </a:lnTo>
                    <a:lnTo>
                      <a:pt x="2060484" y="192881"/>
                    </a:lnTo>
                    <a:lnTo>
                      <a:pt x="2048999" y="190103"/>
                    </a:lnTo>
                    <a:lnTo>
                      <a:pt x="2037118" y="188119"/>
                    </a:lnTo>
                    <a:lnTo>
                      <a:pt x="2025633" y="186928"/>
                    </a:lnTo>
                    <a:lnTo>
                      <a:pt x="2013752" y="186531"/>
                    </a:lnTo>
                    <a:close/>
                    <a:moveTo>
                      <a:pt x="2066028" y="0"/>
                    </a:moveTo>
                    <a:lnTo>
                      <a:pt x="2156324" y="23812"/>
                    </a:lnTo>
                    <a:lnTo>
                      <a:pt x="2146027" y="100013"/>
                    </a:lnTo>
                    <a:lnTo>
                      <a:pt x="2140916" y="118533"/>
                    </a:lnTo>
                    <a:lnTo>
                      <a:pt x="2134542" y="115094"/>
                    </a:lnTo>
                    <a:lnTo>
                      <a:pt x="2132671" y="114357"/>
                    </a:lnTo>
                    <a:lnTo>
                      <a:pt x="2132562" y="114300"/>
                    </a:lnTo>
                    <a:lnTo>
                      <a:pt x="2123453" y="110728"/>
                    </a:lnTo>
                    <a:lnTo>
                      <a:pt x="2132671" y="114357"/>
                    </a:lnTo>
                    <a:lnTo>
                      <a:pt x="2140879" y="118666"/>
                    </a:lnTo>
                    <a:lnTo>
                      <a:pt x="2140916" y="118533"/>
                    </a:lnTo>
                    <a:lnTo>
                      <a:pt x="2144839" y="120650"/>
                    </a:lnTo>
                    <a:lnTo>
                      <a:pt x="2153552" y="125413"/>
                    </a:lnTo>
                    <a:lnTo>
                      <a:pt x="2167413" y="133747"/>
                    </a:lnTo>
                    <a:lnTo>
                      <a:pt x="2174145" y="138113"/>
                    </a:lnTo>
                    <a:lnTo>
                      <a:pt x="2180878" y="142875"/>
                    </a:lnTo>
                    <a:lnTo>
                      <a:pt x="2181274" y="143272"/>
                    </a:lnTo>
                    <a:lnTo>
                      <a:pt x="2187610" y="148034"/>
                    </a:lnTo>
                    <a:lnTo>
                      <a:pt x="2193947" y="153194"/>
                    </a:lnTo>
                    <a:lnTo>
                      <a:pt x="2205432" y="163909"/>
                    </a:lnTo>
                    <a:lnTo>
                      <a:pt x="2212560" y="170656"/>
                    </a:lnTo>
                    <a:lnTo>
                      <a:pt x="2221273" y="180181"/>
                    </a:lnTo>
                    <a:lnTo>
                      <a:pt x="2226433" y="186128"/>
                    </a:lnTo>
                    <a:lnTo>
                      <a:pt x="2226422" y="186134"/>
                    </a:lnTo>
                    <a:lnTo>
                      <a:pt x="2229194" y="189309"/>
                    </a:lnTo>
                    <a:lnTo>
                      <a:pt x="2226433" y="186128"/>
                    </a:lnTo>
                    <a:lnTo>
                      <a:pt x="2244639" y="175419"/>
                    </a:lnTo>
                    <a:lnTo>
                      <a:pt x="2315925" y="143669"/>
                    </a:lnTo>
                    <a:lnTo>
                      <a:pt x="2363053" y="224234"/>
                    </a:lnTo>
                    <a:lnTo>
                      <a:pt x="2302064" y="270669"/>
                    </a:lnTo>
                    <a:lnTo>
                      <a:pt x="2280282" y="283369"/>
                    </a:lnTo>
                    <a:lnTo>
                      <a:pt x="2284242" y="296466"/>
                    </a:lnTo>
                    <a:lnTo>
                      <a:pt x="2287015" y="309166"/>
                    </a:lnTo>
                    <a:lnTo>
                      <a:pt x="2289787" y="322263"/>
                    </a:lnTo>
                    <a:lnTo>
                      <a:pt x="2291371" y="335359"/>
                    </a:lnTo>
                    <a:lnTo>
                      <a:pt x="2292559" y="348456"/>
                    </a:lnTo>
                    <a:lnTo>
                      <a:pt x="2293351" y="361553"/>
                    </a:lnTo>
                    <a:lnTo>
                      <a:pt x="2293351" y="374650"/>
                    </a:lnTo>
                    <a:lnTo>
                      <a:pt x="2292559" y="387350"/>
                    </a:lnTo>
                    <a:lnTo>
                      <a:pt x="2318301" y="394097"/>
                    </a:lnTo>
                    <a:lnTo>
                      <a:pt x="2390775" y="422275"/>
                    </a:lnTo>
                    <a:lnTo>
                      <a:pt x="2367409" y="512763"/>
                    </a:lnTo>
                    <a:lnTo>
                      <a:pt x="2291371" y="502047"/>
                    </a:lnTo>
                    <a:lnTo>
                      <a:pt x="2262857" y="494506"/>
                    </a:lnTo>
                    <a:lnTo>
                      <a:pt x="2256916" y="506016"/>
                    </a:lnTo>
                    <a:lnTo>
                      <a:pt x="2250183" y="517128"/>
                    </a:lnTo>
                    <a:lnTo>
                      <a:pt x="2243451" y="527447"/>
                    </a:lnTo>
                    <a:lnTo>
                      <a:pt x="2235926" y="537766"/>
                    </a:lnTo>
                    <a:lnTo>
                      <a:pt x="2228006" y="547688"/>
                    </a:lnTo>
                    <a:lnTo>
                      <a:pt x="2219293" y="557610"/>
                    </a:lnTo>
                    <a:lnTo>
                      <a:pt x="2210580" y="566738"/>
                    </a:lnTo>
                    <a:lnTo>
                      <a:pt x="2201075" y="575469"/>
                    </a:lnTo>
                    <a:lnTo>
                      <a:pt x="2216125" y="601266"/>
                    </a:lnTo>
                    <a:lnTo>
                      <a:pt x="2247807" y="671910"/>
                    </a:lnTo>
                    <a:lnTo>
                      <a:pt x="2167413" y="719932"/>
                    </a:lnTo>
                    <a:lnTo>
                      <a:pt x="2121077" y="658416"/>
                    </a:lnTo>
                    <a:lnTo>
                      <a:pt x="2105632" y="632222"/>
                    </a:lnTo>
                    <a:lnTo>
                      <a:pt x="2110780" y="629841"/>
                    </a:lnTo>
                    <a:lnTo>
                      <a:pt x="2115929" y="627857"/>
                    </a:lnTo>
                    <a:lnTo>
                      <a:pt x="2104048" y="632222"/>
                    </a:lnTo>
                    <a:lnTo>
                      <a:pt x="2092563" y="635794"/>
                    </a:lnTo>
                    <a:lnTo>
                      <a:pt x="2083058" y="638969"/>
                    </a:lnTo>
                    <a:lnTo>
                      <a:pt x="2067217" y="642541"/>
                    </a:lnTo>
                    <a:lnTo>
                      <a:pt x="2059296" y="643732"/>
                    </a:lnTo>
                    <a:lnTo>
                      <a:pt x="2050583" y="644922"/>
                    </a:lnTo>
                    <a:lnTo>
                      <a:pt x="2048999" y="644922"/>
                    </a:lnTo>
                    <a:lnTo>
                      <a:pt x="2033554" y="646907"/>
                    </a:lnTo>
                    <a:lnTo>
                      <a:pt x="2018505" y="647303"/>
                    </a:lnTo>
                    <a:lnTo>
                      <a:pt x="2014544" y="647700"/>
                    </a:lnTo>
                    <a:lnTo>
                      <a:pt x="2008208" y="647303"/>
                    </a:lnTo>
                    <a:lnTo>
                      <a:pt x="2002617" y="647117"/>
                    </a:lnTo>
                    <a:lnTo>
                      <a:pt x="1994743" y="646510"/>
                    </a:lnTo>
                    <a:lnTo>
                      <a:pt x="1984842" y="645716"/>
                    </a:lnTo>
                    <a:lnTo>
                      <a:pt x="1996327" y="646907"/>
                    </a:lnTo>
                    <a:lnTo>
                      <a:pt x="2002617" y="647117"/>
                    </a:lnTo>
                    <a:lnTo>
                      <a:pt x="2005039" y="647303"/>
                    </a:lnTo>
                    <a:lnTo>
                      <a:pt x="1994347" y="687785"/>
                    </a:lnTo>
                    <a:lnTo>
                      <a:pt x="1970189" y="747713"/>
                    </a:lnTo>
                    <a:lnTo>
                      <a:pt x="1879497" y="724297"/>
                    </a:lnTo>
                    <a:lnTo>
                      <a:pt x="1886230" y="662385"/>
                    </a:lnTo>
                    <a:lnTo>
                      <a:pt x="1896923" y="621507"/>
                    </a:lnTo>
                    <a:lnTo>
                      <a:pt x="1904447" y="625078"/>
                    </a:lnTo>
                    <a:lnTo>
                      <a:pt x="1893754" y="619919"/>
                    </a:lnTo>
                    <a:lnTo>
                      <a:pt x="1883061" y="614363"/>
                    </a:lnTo>
                    <a:lnTo>
                      <a:pt x="1874745" y="609997"/>
                    </a:lnTo>
                    <a:lnTo>
                      <a:pt x="1860884" y="601663"/>
                    </a:lnTo>
                    <a:lnTo>
                      <a:pt x="1854151" y="596900"/>
                    </a:lnTo>
                    <a:lnTo>
                      <a:pt x="1847419" y="592535"/>
                    </a:lnTo>
                    <a:lnTo>
                      <a:pt x="1846627" y="592138"/>
                    </a:lnTo>
                    <a:lnTo>
                      <a:pt x="1840290" y="586978"/>
                    </a:lnTo>
                    <a:lnTo>
                      <a:pt x="1834350" y="581819"/>
                    </a:lnTo>
                    <a:lnTo>
                      <a:pt x="1822469" y="571103"/>
                    </a:lnTo>
                    <a:lnTo>
                      <a:pt x="1815736" y="564356"/>
                    </a:lnTo>
                    <a:lnTo>
                      <a:pt x="1809516" y="557841"/>
                    </a:lnTo>
                    <a:lnTo>
                      <a:pt x="1805439" y="553244"/>
                    </a:lnTo>
                    <a:lnTo>
                      <a:pt x="1799103" y="545703"/>
                    </a:lnTo>
                    <a:lnTo>
                      <a:pt x="1807023" y="555228"/>
                    </a:lnTo>
                    <a:lnTo>
                      <a:pt x="1809516" y="557841"/>
                    </a:lnTo>
                    <a:lnTo>
                      <a:pt x="1811776" y="560388"/>
                    </a:lnTo>
                    <a:lnTo>
                      <a:pt x="1779697" y="579438"/>
                    </a:lnTo>
                    <a:lnTo>
                      <a:pt x="1720292" y="604044"/>
                    </a:lnTo>
                    <a:lnTo>
                      <a:pt x="1673164" y="523875"/>
                    </a:lnTo>
                    <a:lnTo>
                      <a:pt x="1721480" y="484585"/>
                    </a:lnTo>
                    <a:lnTo>
                      <a:pt x="1752767" y="465931"/>
                    </a:lnTo>
                    <a:lnTo>
                      <a:pt x="1748410" y="452835"/>
                    </a:lnTo>
                    <a:lnTo>
                      <a:pt x="1744450" y="439341"/>
                    </a:lnTo>
                    <a:lnTo>
                      <a:pt x="1741282" y="425847"/>
                    </a:lnTo>
                    <a:lnTo>
                      <a:pt x="1738510" y="412353"/>
                    </a:lnTo>
                    <a:lnTo>
                      <a:pt x="1736530" y="398860"/>
                    </a:lnTo>
                    <a:lnTo>
                      <a:pt x="1735737" y="385366"/>
                    </a:lnTo>
                    <a:lnTo>
                      <a:pt x="1734945" y="371475"/>
                    </a:lnTo>
                    <a:lnTo>
                      <a:pt x="1735341" y="357981"/>
                    </a:lnTo>
                    <a:lnTo>
                      <a:pt x="1704451" y="350441"/>
                    </a:lnTo>
                    <a:lnTo>
                      <a:pt x="1644650" y="325438"/>
                    </a:lnTo>
                    <a:lnTo>
                      <a:pt x="1668412" y="235347"/>
                    </a:lnTo>
                    <a:lnTo>
                      <a:pt x="1730193" y="242094"/>
                    </a:lnTo>
                    <a:lnTo>
                      <a:pt x="1760687" y="250031"/>
                    </a:lnTo>
                    <a:lnTo>
                      <a:pt x="1766628" y="237331"/>
                    </a:lnTo>
                    <a:lnTo>
                      <a:pt x="1773361" y="225028"/>
                    </a:lnTo>
                    <a:lnTo>
                      <a:pt x="1781281" y="213519"/>
                    </a:lnTo>
                    <a:lnTo>
                      <a:pt x="1789202" y="201613"/>
                    </a:lnTo>
                    <a:lnTo>
                      <a:pt x="1797915" y="190500"/>
                    </a:lnTo>
                    <a:lnTo>
                      <a:pt x="1807023" y="179784"/>
                    </a:lnTo>
                    <a:lnTo>
                      <a:pt x="1816924" y="169069"/>
                    </a:lnTo>
                    <a:lnTo>
                      <a:pt x="1827221" y="159544"/>
                    </a:lnTo>
                    <a:lnTo>
                      <a:pt x="1812964" y="135334"/>
                    </a:lnTo>
                    <a:lnTo>
                      <a:pt x="1788410" y="75406"/>
                    </a:lnTo>
                    <a:lnTo>
                      <a:pt x="1868804" y="27781"/>
                    </a:lnTo>
                    <a:lnTo>
                      <a:pt x="1907219" y="76994"/>
                    </a:lnTo>
                    <a:lnTo>
                      <a:pt x="1923061" y="102791"/>
                    </a:lnTo>
                    <a:lnTo>
                      <a:pt x="1917516" y="105172"/>
                    </a:lnTo>
                    <a:lnTo>
                      <a:pt x="1912368" y="107156"/>
                    </a:lnTo>
                    <a:lnTo>
                      <a:pt x="1924249" y="102791"/>
                    </a:lnTo>
                    <a:lnTo>
                      <a:pt x="1935734" y="99219"/>
                    </a:lnTo>
                    <a:lnTo>
                      <a:pt x="1945239" y="96044"/>
                    </a:lnTo>
                    <a:lnTo>
                      <a:pt x="1961080" y="92869"/>
                    </a:lnTo>
                    <a:lnTo>
                      <a:pt x="1969001" y="91281"/>
                    </a:lnTo>
                    <a:lnTo>
                      <a:pt x="1977317" y="89694"/>
                    </a:lnTo>
                    <a:lnTo>
                      <a:pt x="1979297" y="89694"/>
                    </a:lnTo>
                    <a:lnTo>
                      <a:pt x="1994347" y="88106"/>
                    </a:lnTo>
                    <a:lnTo>
                      <a:pt x="2009792" y="87709"/>
                    </a:lnTo>
                    <a:lnTo>
                      <a:pt x="2013752" y="87709"/>
                    </a:lnTo>
                    <a:lnTo>
                      <a:pt x="2019693" y="87709"/>
                    </a:lnTo>
                    <a:lnTo>
                      <a:pt x="2031970" y="88503"/>
                    </a:lnTo>
                    <a:lnTo>
                      <a:pt x="2043455" y="89297"/>
                    </a:lnTo>
                    <a:lnTo>
                      <a:pt x="2034346" y="88503"/>
                    </a:lnTo>
                    <a:lnTo>
                      <a:pt x="2038306" y="72628"/>
                    </a:lnTo>
                    <a:lnTo>
                      <a:pt x="2066028" y="0"/>
                    </a:lnTo>
                    <a:close/>
                  </a:path>
                </a:pathLst>
              </a:custGeom>
              <a:solidFill>
                <a:srgbClr val="259C9C"/>
              </a:solidFill>
              <a:ln>
                <a:noFill/>
              </a:ln>
              <a:effec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7453934" y="3223949"/>
              <a:ext cx="866151" cy="693467"/>
              <a:chOff x="7230366" y="2683777"/>
              <a:chExt cx="1751488" cy="1402295"/>
            </a:xfrm>
          </p:grpSpPr>
          <p:sp>
            <p:nvSpPr>
              <p:cNvPr id="178" name="Freeform 19"/>
              <p:cNvSpPr/>
              <p:nvPr/>
            </p:nvSpPr>
            <p:spPr bwMode="auto">
              <a:xfrm>
                <a:off x="7230366" y="3169729"/>
                <a:ext cx="875744" cy="916341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4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79" name="组合 178"/>
              <p:cNvGrpSpPr/>
              <p:nvPr/>
            </p:nvGrpSpPr>
            <p:grpSpPr>
              <a:xfrm>
                <a:off x="7230367" y="2794688"/>
                <a:ext cx="1751487" cy="1291384"/>
                <a:chOff x="7149100" y="3709160"/>
                <a:chExt cx="1751943" cy="1291720"/>
              </a:xfrm>
            </p:grpSpPr>
            <p:sp>
              <p:nvSpPr>
                <p:cNvPr id="181" name="Freeform 17"/>
                <p:cNvSpPr/>
                <p:nvPr/>
              </p:nvSpPr>
              <p:spPr bwMode="auto">
                <a:xfrm>
                  <a:off x="8025071" y="4084300"/>
                  <a:ext cx="875972" cy="916580"/>
                </a:xfrm>
                <a:custGeom>
                  <a:avLst/>
                  <a:gdLst>
                    <a:gd name="T0" fmla="*/ 453 w 453"/>
                    <a:gd name="T1" fmla="*/ 0 h 474"/>
                    <a:gd name="T2" fmla="*/ 0 w 453"/>
                    <a:gd name="T3" fmla="*/ 194 h 474"/>
                    <a:gd name="T4" fmla="*/ 0 w 453"/>
                    <a:gd name="T5" fmla="*/ 474 h 474"/>
                    <a:gd name="T6" fmla="*/ 453 w 453"/>
                    <a:gd name="T7" fmla="*/ 277 h 474"/>
                    <a:gd name="T8" fmla="*/ 453 w 453"/>
                    <a:gd name="T9" fmla="*/ 0 h 4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3" h="474">
                      <a:moveTo>
                        <a:pt x="453" y="0"/>
                      </a:moveTo>
                      <a:lnTo>
                        <a:pt x="0" y="194"/>
                      </a:lnTo>
                      <a:lnTo>
                        <a:pt x="0" y="474"/>
                      </a:lnTo>
                      <a:lnTo>
                        <a:pt x="453" y="277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solidFill>
                  <a:srgbClr val="259C9C"/>
                </a:soli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/>
                <a:lstStyle/>
                <a:p>
                  <a:endParaRPr lang="en-US" altLang="zh-CN" dirty="0" smtClean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2" name="Freeform 18"/>
                <p:cNvSpPr/>
                <p:nvPr/>
              </p:nvSpPr>
              <p:spPr bwMode="auto">
                <a:xfrm>
                  <a:off x="7149100" y="4084300"/>
                  <a:ext cx="875972" cy="916580"/>
                </a:xfrm>
                <a:custGeom>
                  <a:avLst/>
                  <a:gdLst>
                    <a:gd name="T0" fmla="*/ 0 w 453"/>
                    <a:gd name="T1" fmla="*/ 0 h 474"/>
                    <a:gd name="T2" fmla="*/ 453 w 453"/>
                    <a:gd name="T3" fmla="*/ 194 h 474"/>
                    <a:gd name="T4" fmla="*/ 453 w 453"/>
                    <a:gd name="T5" fmla="*/ 474 h 474"/>
                    <a:gd name="T6" fmla="*/ 0 w 453"/>
                    <a:gd name="T7" fmla="*/ 277 h 474"/>
                    <a:gd name="T8" fmla="*/ 0 w 453"/>
                    <a:gd name="T9" fmla="*/ 0 h 4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3" h="474">
                      <a:moveTo>
                        <a:pt x="0" y="0"/>
                      </a:moveTo>
                      <a:lnTo>
                        <a:pt x="453" y="194"/>
                      </a:lnTo>
                      <a:lnTo>
                        <a:pt x="453" y="474"/>
                      </a:lnTo>
                      <a:lnTo>
                        <a:pt x="0" y="27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59C9C"/>
                </a:soli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3" name="Freeform 20"/>
                <p:cNvSpPr/>
                <p:nvPr/>
              </p:nvSpPr>
              <p:spPr bwMode="auto">
                <a:xfrm>
                  <a:off x="7149100" y="3709160"/>
                  <a:ext cx="1751943" cy="750280"/>
                </a:xfrm>
                <a:custGeom>
                  <a:avLst/>
                  <a:gdLst>
                    <a:gd name="T0" fmla="*/ 453 w 906"/>
                    <a:gd name="T1" fmla="*/ 0 h 388"/>
                    <a:gd name="T2" fmla="*/ 0 w 906"/>
                    <a:gd name="T3" fmla="*/ 194 h 388"/>
                    <a:gd name="T4" fmla="*/ 453 w 906"/>
                    <a:gd name="T5" fmla="*/ 388 h 388"/>
                    <a:gd name="T6" fmla="*/ 906 w 906"/>
                    <a:gd name="T7" fmla="*/ 194 h 388"/>
                    <a:gd name="T8" fmla="*/ 453 w 906"/>
                    <a:gd name="T9" fmla="*/ 0 h 3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6" h="388">
                      <a:moveTo>
                        <a:pt x="453" y="0"/>
                      </a:moveTo>
                      <a:lnTo>
                        <a:pt x="0" y="194"/>
                      </a:lnTo>
                      <a:lnTo>
                        <a:pt x="453" y="388"/>
                      </a:lnTo>
                      <a:lnTo>
                        <a:pt x="906" y="194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EFF0F1"/>
                    </a:gs>
                    <a:gs pos="100000">
                      <a:srgbClr val="F9F9F9"/>
                    </a:gs>
                  </a:gsLst>
                  <a:lin ang="16800000" scaled="0"/>
                </a:gra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80" name="KSO_Shape"/>
              <p:cNvSpPr/>
              <p:nvPr/>
            </p:nvSpPr>
            <p:spPr bwMode="auto">
              <a:xfrm>
                <a:off x="7834879" y="2683777"/>
                <a:ext cx="647903" cy="550716"/>
              </a:xfrm>
              <a:custGeom>
                <a:avLst/>
                <a:gdLst>
                  <a:gd name="T0" fmla="*/ 1221908 w 2276475"/>
                  <a:gd name="T1" fmla="*/ 1328927 h 1936751"/>
                  <a:gd name="T2" fmla="*/ 1196654 w 2276475"/>
                  <a:gd name="T3" fmla="*/ 1388292 h 1936751"/>
                  <a:gd name="T4" fmla="*/ 691864 w 2276475"/>
                  <a:gd name="T5" fmla="*/ 1376845 h 1936751"/>
                  <a:gd name="T6" fmla="*/ 695585 w 2276475"/>
                  <a:gd name="T7" fmla="*/ 1314285 h 1936751"/>
                  <a:gd name="T8" fmla="*/ 1104489 w 2276475"/>
                  <a:gd name="T9" fmla="*/ 1115137 h 1936751"/>
                  <a:gd name="T10" fmla="*/ 1117497 w 2276475"/>
                  <a:gd name="T11" fmla="*/ 1168850 h 1936751"/>
                  <a:gd name="T12" fmla="*/ 811396 w 2276475"/>
                  <a:gd name="T13" fmla="*/ 1188695 h 1936751"/>
                  <a:gd name="T14" fmla="*/ 783254 w 2276475"/>
                  <a:gd name="T15" fmla="*/ 1141068 h 1936751"/>
                  <a:gd name="T16" fmla="*/ 309026 w 2276475"/>
                  <a:gd name="T17" fmla="*/ 898551 h 1936751"/>
                  <a:gd name="T18" fmla="*/ 798665 w 2276475"/>
                  <a:gd name="T19" fmla="*/ 935449 h 1936751"/>
                  <a:gd name="T20" fmla="*/ 759855 w 2276475"/>
                  <a:gd name="T21" fmla="*/ 989335 h 1936751"/>
                  <a:gd name="T22" fmla="*/ 259317 w 2276475"/>
                  <a:gd name="T23" fmla="*/ 967303 h 1936751"/>
                  <a:gd name="T24" fmla="*/ 277393 w 2276475"/>
                  <a:gd name="T25" fmla="*/ 906514 h 1936751"/>
                  <a:gd name="T26" fmla="*/ 1086287 w 2276475"/>
                  <a:gd name="T27" fmla="*/ 817903 h 1936751"/>
                  <a:gd name="T28" fmla="*/ 1028372 w 2276475"/>
                  <a:gd name="T29" fmla="*/ 919230 h 1936751"/>
                  <a:gd name="T30" fmla="*/ 999280 w 2276475"/>
                  <a:gd name="T31" fmla="*/ 917630 h 1936751"/>
                  <a:gd name="T32" fmla="*/ 289574 w 2276475"/>
                  <a:gd name="T33" fmla="*/ 706099 h 1936751"/>
                  <a:gd name="T34" fmla="*/ 590631 w 2276475"/>
                  <a:gd name="T35" fmla="*/ 735033 h 1936751"/>
                  <a:gd name="T36" fmla="*/ 567535 w 2276475"/>
                  <a:gd name="T37" fmla="*/ 784938 h 1936751"/>
                  <a:gd name="T38" fmla="*/ 259309 w 2276475"/>
                  <a:gd name="T39" fmla="*/ 770073 h 1936751"/>
                  <a:gd name="T40" fmla="*/ 267273 w 2276475"/>
                  <a:gd name="T41" fmla="*/ 715124 h 1936751"/>
                  <a:gd name="T42" fmla="*/ 836933 w 2276475"/>
                  <a:gd name="T43" fmla="*/ 505684 h 1936751"/>
                  <a:gd name="T44" fmla="*/ 846494 w 2276475"/>
                  <a:gd name="T45" fmla="*/ 574170 h 1936751"/>
                  <a:gd name="T46" fmla="*/ 268069 w 2276475"/>
                  <a:gd name="T47" fmla="*/ 592752 h 1936751"/>
                  <a:gd name="T48" fmla="*/ 238855 w 2276475"/>
                  <a:gd name="T49" fmla="*/ 530105 h 1936751"/>
                  <a:gd name="T50" fmla="*/ 1467818 w 2276475"/>
                  <a:gd name="T51" fmla="*/ 344025 h 1936751"/>
                  <a:gd name="T52" fmla="*/ 1566759 w 2276475"/>
                  <a:gd name="T53" fmla="*/ 428438 h 1936751"/>
                  <a:gd name="T54" fmla="*/ 1578461 w 2276475"/>
                  <a:gd name="T55" fmla="*/ 479936 h 1936751"/>
                  <a:gd name="T56" fmla="*/ 1197862 w 2276475"/>
                  <a:gd name="T57" fmla="*/ 846789 h 1936751"/>
                  <a:gd name="T58" fmla="*/ 1138817 w 2276475"/>
                  <a:gd name="T59" fmla="*/ 842806 h 1936751"/>
                  <a:gd name="T60" fmla="*/ 1093869 w 2276475"/>
                  <a:gd name="T61" fmla="*/ 799538 h 1936751"/>
                  <a:gd name="T62" fmla="*/ 1075782 w 2276475"/>
                  <a:gd name="T63" fmla="*/ 737423 h 1936751"/>
                  <a:gd name="T64" fmla="*/ 1456382 w 2276475"/>
                  <a:gd name="T65" fmla="*/ 344821 h 1936751"/>
                  <a:gd name="T66" fmla="*/ 199469 w 2276475"/>
                  <a:gd name="T67" fmla="*/ 367345 h 1936751"/>
                  <a:gd name="T68" fmla="*/ 114475 w 2276475"/>
                  <a:gd name="T69" fmla="*/ 448541 h 1936751"/>
                  <a:gd name="T70" fmla="*/ 103321 w 2276475"/>
                  <a:gd name="T71" fmla="*/ 1407238 h 1936751"/>
                  <a:gd name="T72" fmla="*/ 171315 w 2276475"/>
                  <a:gd name="T73" fmla="*/ 1503559 h 1936751"/>
                  <a:gd name="T74" fmla="*/ 1382734 w 2276475"/>
                  <a:gd name="T75" fmla="*/ 1530890 h 1936751"/>
                  <a:gd name="T76" fmla="*/ 1488975 w 2276475"/>
                  <a:gd name="T77" fmla="*/ 1477289 h 1936751"/>
                  <a:gd name="T78" fmla="*/ 1531737 w 2276475"/>
                  <a:gd name="T79" fmla="*/ 1365845 h 1936751"/>
                  <a:gd name="T80" fmla="*/ 1605841 w 2276475"/>
                  <a:gd name="T81" fmla="*/ 1539381 h 1936751"/>
                  <a:gd name="T82" fmla="*/ 1513146 w 2276475"/>
                  <a:gd name="T83" fmla="*/ 1611821 h 1936751"/>
                  <a:gd name="T84" fmla="*/ 101461 w 2276475"/>
                  <a:gd name="T85" fmla="*/ 1605982 h 1936751"/>
                  <a:gd name="T86" fmla="*/ 16468 w 2276475"/>
                  <a:gd name="T87" fmla="*/ 1525317 h 1936751"/>
                  <a:gd name="T88" fmla="*/ 5312 w 2276475"/>
                  <a:gd name="T89" fmla="*/ 391226 h 1936751"/>
                  <a:gd name="T90" fmla="*/ 73307 w 2276475"/>
                  <a:gd name="T91" fmla="*/ 295170 h 1936751"/>
                  <a:gd name="T92" fmla="*/ 1746529 w 2276475"/>
                  <a:gd name="T93" fmla="*/ 88926 h 1936751"/>
                  <a:gd name="T94" fmla="*/ 1805153 w 2276475"/>
                  <a:gd name="T95" fmla="*/ 114614 h 1936751"/>
                  <a:gd name="T96" fmla="*/ 1838312 w 2276475"/>
                  <a:gd name="T97" fmla="*/ 176846 h 1936751"/>
                  <a:gd name="T98" fmla="*/ 1821600 w 2276475"/>
                  <a:gd name="T99" fmla="*/ 237490 h 1936751"/>
                  <a:gd name="T100" fmla="*/ 1620792 w 2276475"/>
                  <a:gd name="T101" fmla="*/ 421806 h 1936751"/>
                  <a:gd name="T102" fmla="*/ 1543068 w 2276475"/>
                  <a:gd name="T103" fmla="*/ 339447 h 1936751"/>
                  <a:gd name="T104" fmla="*/ 1506460 w 2276475"/>
                  <a:gd name="T105" fmla="*/ 289925 h 1936751"/>
                  <a:gd name="T106" fmla="*/ 1716818 w 2276475"/>
                  <a:gd name="T107" fmla="*/ 92634 h 1936751"/>
                  <a:gd name="T108" fmla="*/ 1893521 w 2276475"/>
                  <a:gd name="T109" fmla="*/ 35131 h 1936751"/>
                  <a:gd name="T110" fmla="*/ 1889783 w 2276475"/>
                  <a:gd name="T111" fmla="*/ 106078 h 1936751"/>
                  <a:gd name="T112" fmla="*/ 1844400 w 2276475"/>
                  <a:gd name="T113" fmla="*/ 105545 h 1936751"/>
                  <a:gd name="T114" fmla="*/ 1793944 w 2276475"/>
                  <a:gd name="T115" fmla="*/ 59669 h 1936751"/>
                  <a:gd name="T116" fmla="*/ 1847069 w 2276475"/>
                  <a:gd name="T117" fmla="*/ 16194 h 1936751"/>
                  <a:gd name="T118" fmla="*/ 1697756 w 2276475"/>
                  <a:gd name="T119" fmla="*/ 22017 h 1936751"/>
                  <a:gd name="T120" fmla="*/ 1364698 w 2276475"/>
                  <a:gd name="T121" fmla="*/ 383050 h 1936751"/>
                  <a:gd name="T122" fmla="*/ 1317840 w 2276475"/>
                  <a:gd name="T123" fmla="*/ 375887 h 1936751"/>
                  <a:gd name="T124" fmla="*/ 1320237 w 2276475"/>
                  <a:gd name="T125" fmla="*/ 329200 h 193675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276475" h="1936751">
                    <a:moveTo>
                      <a:pt x="872202" y="1555750"/>
                    </a:moveTo>
                    <a:lnTo>
                      <a:pt x="879190" y="1555750"/>
                    </a:lnTo>
                    <a:lnTo>
                      <a:pt x="1397284" y="1555750"/>
                    </a:lnTo>
                    <a:lnTo>
                      <a:pt x="1404272" y="1555750"/>
                    </a:lnTo>
                    <a:lnTo>
                      <a:pt x="1410943" y="1557024"/>
                    </a:lnTo>
                    <a:lnTo>
                      <a:pt x="1417614" y="1557979"/>
                    </a:lnTo>
                    <a:lnTo>
                      <a:pt x="1423649" y="1560208"/>
                    </a:lnTo>
                    <a:lnTo>
                      <a:pt x="1430002" y="1562437"/>
                    </a:lnTo>
                    <a:lnTo>
                      <a:pt x="1435403" y="1565303"/>
                    </a:lnTo>
                    <a:lnTo>
                      <a:pt x="1440485" y="1568168"/>
                    </a:lnTo>
                    <a:lnTo>
                      <a:pt x="1445567" y="1571989"/>
                    </a:lnTo>
                    <a:lnTo>
                      <a:pt x="1450015" y="1576128"/>
                    </a:lnTo>
                    <a:lnTo>
                      <a:pt x="1453509" y="1580268"/>
                    </a:lnTo>
                    <a:lnTo>
                      <a:pt x="1457321" y="1584726"/>
                    </a:lnTo>
                    <a:lnTo>
                      <a:pt x="1460180" y="1589502"/>
                    </a:lnTo>
                    <a:lnTo>
                      <a:pt x="1462403" y="1594915"/>
                    </a:lnTo>
                    <a:lnTo>
                      <a:pt x="1463674" y="1600009"/>
                    </a:lnTo>
                    <a:lnTo>
                      <a:pt x="1464944" y="1605741"/>
                    </a:lnTo>
                    <a:lnTo>
                      <a:pt x="1465262" y="1611472"/>
                    </a:lnTo>
                    <a:lnTo>
                      <a:pt x="1464944" y="1617203"/>
                    </a:lnTo>
                    <a:lnTo>
                      <a:pt x="1463674" y="1622935"/>
                    </a:lnTo>
                    <a:lnTo>
                      <a:pt x="1462403" y="1628029"/>
                    </a:lnTo>
                    <a:lnTo>
                      <a:pt x="1460180" y="1633124"/>
                    </a:lnTo>
                    <a:lnTo>
                      <a:pt x="1457321" y="1638218"/>
                    </a:lnTo>
                    <a:lnTo>
                      <a:pt x="1453509" y="1642358"/>
                    </a:lnTo>
                    <a:lnTo>
                      <a:pt x="1450015" y="1646815"/>
                    </a:lnTo>
                    <a:lnTo>
                      <a:pt x="1445567" y="1650955"/>
                    </a:lnTo>
                    <a:lnTo>
                      <a:pt x="1440485" y="1654457"/>
                    </a:lnTo>
                    <a:lnTo>
                      <a:pt x="1435403" y="1657641"/>
                    </a:lnTo>
                    <a:lnTo>
                      <a:pt x="1430002" y="1660507"/>
                    </a:lnTo>
                    <a:lnTo>
                      <a:pt x="1423649" y="1662736"/>
                    </a:lnTo>
                    <a:lnTo>
                      <a:pt x="1417614" y="1664328"/>
                    </a:lnTo>
                    <a:lnTo>
                      <a:pt x="1410943" y="1665920"/>
                    </a:lnTo>
                    <a:lnTo>
                      <a:pt x="1404272" y="1666875"/>
                    </a:lnTo>
                    <a:lnTo>
                      <a:pt x="1397284" y="1666875"/>
                    </a:lnTo>
                    <a:lnTo>
                      <a:pt x="879190" y="1666875"/>
                    </a:lnTo>
                    <a:lnTo>
                      <a:pt x="872202" y="1666875"/>
                    </a:lnTo>
                    <a:lnTo>
                      <a:pt x="865531" y="1665920"/>
                    </a:lnTo>
                    <a:lnTo>
                      <a:pt x="858860" y="1664328"/>
                    </a:lnTo>
                    <a:lnTo>
                      <a:pt x="852507" y="1662736"/>
                    </a:lnTo>
                    <a:lnTo>
                      <a:pt x="846790" y="1660507"/>
                    </a:lnTo>
                    <a:lnTo>
                      <a:pt x="841389" y="1657641"/>
                    </a:lnTo>
                    <a:lnTo>
                      <a:pt x="835989" y="1654139"/>
                    </a:lnTo>
                    <a:lnTo>
                      <a:pt x="831224" y="1650955"/>
                    </a:lnTo>
                    <a:lnTo>
                      <a:pt x="826777" y="1646815"/>
                    </a:lnTo>
                    <a:lnTo>
                      <a:pt x="822648" y="1642358"/>
                    </a:lnTo>
                    <a:lnTo>
                      <a:pt x="819471" y="1637900"/>
                    </a:lnTo>
                    <a:lnTo>
                      <a:pt x="816612" y="1633124"/>
                    </a:lnTo>
                    <a:lnTo>
                      <a:pt x="814389" y="1628029"/>
                    </a:lnTo>
                    <a:lnTo>
                      <a:pt x="812483" y="1622935"/>
                    </a:lnTo>
                    <a:lnTo>
                      <a:pt x="811530" y="1617203"/>
                    </a:lnTo>
                    <a:lnTo>
                      <a:pt x="811212" y="1611472"/>
                    </a:lnTo>
                    <a:lnTo>
                      <a:pt x="811530" y="1605741"/>
                    </a:lnTo>
                    <a:lnTo>
                      <a:pt x="812483" y="1600009"/>
                    </a:lnTo>
                    <a:lnTo>
                      <a:pt x="814389" y="1594915"/>
                    </a:lnTo>
                    <a:lnTo>
                      <a:pt x="816612" y="1589820"/>
                    </a:lnTo>
                    <a:lnTo>
                      <a:pt x="819471" y="1584726"/>
                    </a:lnTo>
                    <a:lnTo>
                      <a:pt x="822648" y="1580268"/>
                    </a:lnTo>
                    <a:lnTo>
                      <a:pt x="826777" y="1576128"/>
                    </a:lnTo>
                    <a:lnTo>
                      <a:pt x="831224" y="1571989"/>
                    </a:lnTo>
                    <a:lnTo>
                      <a:pt x="835989" y="1568168"/>
                    </a:lnTo>
                    <a:lnTo>
                      <a:pt x="841389" y="1565303"/>
                    </a:lnTo>
                    <a:lnTo>
                      <a:pt x="846790" y="1562437"/>
                    </a:lnTo>
                    <a:lnTo>
                      <a:pt x="852507" y="1560208"/>
                    </a:lnTo>
                    <a:lnTo>
                      <a:pt x="858860" y="1558298"/>
                    </a:lnTo>
                    <a:lnTo>
                      <a:pt x="865531" y="1557024"/>
                    </a:lnTo>
                    <a:lnTo>
                      <a:pt x="872202" y="1555750"/>
                    </a:lnTo>
                    <a:close/>
                    <a:moveTo>
                      <a:pt x="984211" y="1325563"/>
                    </a:moveTo>
                    <a:lnTo>
                      <a:pt x="1292263" y="1325563"/>
                    </a:lnTo>
                    <a:lnTo>
                      <a:pt x="1297339" y="1325880"/>
                    </a:lnTo>
                    <a:lnTo>
                      <a:pt x="1302415" y="1326513"/>
                    </a:lnTo>
                    <a:lnTo>
                      <a:pt x="1307174" y="1327779"/>
                    </a:lnTo>
                    <a:lnTo>
                      <a:pt x="1311615" y="1329361"/>
                    </a:lnTo>
                    <a:lnTo>
                      <a:pt x="1315740" y="1331260"/>
                    </a:lnTo>
                    <a:lnTo>
                      <a:pt x="1319864" y="1333792"/>
                    </a:lnTo>
                    <a:lnTo>
                      <a:pt x="1323671" y="1336640"/>
                    </a:lnTo>
                    <a:lnTo>
                      <a:pt x="1327161" y="1340121"/>
                    </a:lnTo>
                    <a:lnTo>
                      <a:pt x="1330333" y="1343286"/>
                    </a:lnTo>
                    <a:lnTo>
                      <a:pt x="1332871" y="1347400"/>
                    </a:lnTo>
                    <a:lnTo>
                      <a:pt x="1335409" y="1351198"/>
                    </a:lnTo>
                    <a:lnTo>
                      <a:pt x="1337630" y="1355629"/>
                    </a:lnTo>
                    <a:lnTo>
                      <a:pt x="1339216" y="1360059"/>
                    </a:lnTo>
                    <a:lnTo>
                      <a:pt x="1340485" y="1364807"/>
                    </a:lnTo>
                    <a:lnTo>
                      <a:pt x="1341437" y="1369870"/>
                    </a:lnTo>
                    <a:lnTo>
                      <a:pt x="1341437" y="1374934"/>
                    </a:lnTo>
                    <a:lnTo>
                      <a:pt x="1341437" y="1379681"/>
                    </a:lnTo>
                    <a:lnTo>
                      <a:pt x="1340485" y="1384745"/>
                    </a:lnTo>
                    <a:lnTo>
                      <a:pt x="1339216" y="1389492"/>
                    </a:lnTo>
                    <a:lnTo>
                      <a:pt x="1337630" y="1393923"/>
                    </a:lnTo>
                    <a:lnTo>
                      <a:pt x="1335409" y="1398037"/>
                    </a:lnTo>
                    <a:lnTo>
                      <a:pt x="1332871" y="1402151"/>
                    </a:lnTo>
                    <a:lnTo>
                      <a:pt x="1330016" y="1405632"/>
                    </a:lnTo>
                    <a:lnTo>
                      <a:pt x="1327161" y="1409430"/>
                    </a:lnTo>
                    <a:lnTo>
                      <a:pt x="1323671" y="1412595"/>
                    </a:lnTo>
                    <a:lnTo>
                      <a:pt x="1319864" y="1415443"/>
                    </a:lnTo>
                    <a:lnTo>
                      <a:pt x="1315740" y="1417659"/>
                    </a:lnTo>
                    <a:lnTo>
                      <a:pt x="1311615" y="1419874"/>
                    </a:lnTo>
                    <a:lnTo>
                      <a:pt x="1306857" y="1421773"/>
                    </a:lnTo>
                    <a:lnTo>
                      <a:pt x="1302415" y="1422722"/>
                    </a:lnTo>
                    <a:lnTo>
                      <a:pt x="1297339" y="1423672"/>
                    </a:lnTo>
                    <a:lnTo>
                      <a:pt x="1292263" y="1423988"/>
                    </a:lnTo>
                    <a:lnTo>
                      <a:pt x="984211" y="1423988"/>
                    </a:lnTo>
                    <a:lnTo>
                      <a:pt x="979453" y="1423672"/>
                    </a:lnTo>
                    <a:lnTo>
                      <a:pt x="974377" y="1422722"/>
                    </a:lnTo>
                    <a:lnTo>
                      <a:pt x="969618" y="1421773"/>
                    </a:lnTo>
                    <a:lnTo>
                      <a:pt x="965176" y="1419874"/>
                    </a:lnTo>
                    <a:lnTo>
                      <a:pt x="960735" y="1417659"/>
                    </a:lnTo>
                    <a:lnTo>
                      <a:pt x="956928" y="1415443"/>
                    </a:lnTo>
                    <a:lnTo>
                      <a:pt x="952803" y="1412595"/>
                    </a:lnTo>
                    <a:lnTo>
                      <a:pt x="949631" y="1409430"/>
                    </a:lnTo>
                    <a:lnTo>
                      <a:pt x="946141" y="1405632"/>
                    </a:lnTo>
                    <a:lnTo>
                      <a:pt x="943286" y="1402151"/>
                    </a:lnTo>
                    <a:lnTo>
                      <a:pt x="941065" y="1398037"/>
                    </a:lnTo>
                    <a:lnTo>
                      <a:pt x="938844" y="1393923"/>
                    </a:lnTo>
                    <a:lnTo>
                      <a:pt x="937258" y="1389492"/>
                    </a:lnTo>
                    <a:lnTo>
                      <a:pt x="935989" y="1384745"/>
                    </a:lnTo>
                    <a:lnTo>
                      <a:pt x="935355" y="1379681"/>
                    </a:lnTo>
                    <a:lnTo>
                      <a:pt x="935037" y="1374934"/>
                    </a:lnTo>
                    <a:lnTo>
                      <a:pt x="935355" y="1369870"/>
                    </a:lnTo>
                    <a:lnTo>
                      <a:pt x="935989" y="1364807"/>
                    </a:lnTo>
                    <a:lnTo>
                      <a:pt x="937258" y="1360059"/>
                    </a:lnTo>
                    <a:lnTo>
                      <a:pt x="938844" y="1355629"/>
                    </a:lnTo>
                    <a:lnTo>
                      <a:pt x="940748" y="1351198"/>
                    </a:lnTo>
                    <a:lnTo>
                      <a:pt x="943286" y="1347400"/>
                    </a:lnTo>
                    <a:lnTo>
                      <a:pt x="946141" y="1343286"/>
                    </a:lnTo>
                    <a:lnTo>
                      <a:pt x="949631" y="1340121"/>
                    </a:lnTo>
                    <a:lnTo>
                      <a:pt x="952803" y="1336640"/>
                    </a:lnTo>
                    <a:lnTo>
                      <a:pt x="956928" y="1333792"/>
                    </a:lnTo>
                    <a:lnTo>
                      <a:pt x="960735" y="1331260"/>
                    </a:lnTo>
                    <a:lnTo>
                      <a:pt x="965176" y="1329361"/>
                    </a:lnTo>
                    <a:lnTo>
                      <a:pt x="969618" y="1327779"/>
                    </a:lnTo>
                    <a:lnTo>
                      <a:pt x="974377" y="1326513"/>
                    </a:lnTo>
                    <a:lnTo>
                      <a:pt x="979453" y="1325880"/>
                    </a:lnTo>
                    <a:lnTo>
                      <a:pt x="984211" y="1325563"/>
                    </a:lnTo>
                    <a:close/>
                    <a:moveTo>
                      <a:pt x="369286" y="1074738"/>
                    </a:moveTo>
                    <a:lnTo>
                      <a:pt x="887697" y="1074738"/>
                    </a:lnTo>
                    <a:lnTo>
                      <a:pt x="894368" y="1075056"/>
                    </a:lnTo>
                    <a:lnTo>
                      <a:pt x="901356" y="1076008"/>
                    </a:lnTo>
                    <a:lnTo>
                      <a:pt x="908027" y="1077278"/>
                    </a:lnTo>
                    <a:lnTo>
                      <a:pt x="914063" y="1079183"/>
                    </a:lnTo>
                    <a:lnTo>
                      <a:pt x="920098" y="1081406"/>
                    </a:lnTo>
                    <a:lnTo>
                      <a:pt x="925816" y="1084263"/>
                    </a:lnTo>
                    <a:lnTo>
                      <a:pt x="930898" y="1087438"/>
                    </a:lnTo>
                    <a:lnTo>
                      <a:pt x="935663" y="1090931"/>
                    </a:lnTo>
                    <a:lnTo>
                      <a:pt x="940110" y="1094741"/>
                    </a:lnTo>
                    <a:lnTo>
                      <a:pt x="944240" y="1099186"/>
                    </a:lnTo>
                    <a:lnTo>
                      <a:pt x="947416" y="1103948"/>
                    </a:lnTo>
                    <a:lnTo>
                      <a:pt x="950275" y="1108711"/>
                    </a:lnTo>
                    <a:lnTo>
                      <a:pt x="952499" y="1113791"/>
                    </a:lnTo>
                    <a:lnTo>
                      <a:pt x="954405" y="1118871"/>
                    </a:lnTo>
                    <a:lnTo>
                      <a:pt x="955358" y="1124903"/>
                    </a:lnTo>
                    <a:lnTo>
                      <a:pt x="955675" y="1130301"/>
                    </a:lnTo>
                    <a:lnTo>
                      <a:pt x="955358" y="1136016"/>
                    </a:lnTo>
                    <a:lnTo>
                      <a:pt x="954405" y="1141413"/>
                    </a:lnTo>
                    <a:lnTo>
                      <a:pt x="952499" y="1147128"/>
                    </a:lnTo>
                    <a:lnTo>
                      <a:pt x="950275" y="1152208"/>
                    </a:lnTo>
                    <a:lnTo>
                      <a:pt x="947416" y="1156971"/>
                    </a:lnTo>
                    <a:lnTo>
                      <a:pt x="944240" y="1161098"/>
                    </a:lnTo>
                    <a:lnTo>
                      <a:pt x="940110" y="1165543"/>
                    </a:lnTo>
                    <a:lnTo>
                      <a:pt x="935663" y="1169671"/>
                    </a:lnTo>
                    <a:lnTo>
                      <a:pt x="930898" y="1173163"/>
                    </a:lnTo>
                    <a:lnTo>
                      <a:pt x="925816" y="1176656"/>
                    </a:lnTo>
                    <a:lnTo>
                      <a:pt x="920098" y="1179196"/>
                    </a:lnTo>
                    <a:lnTo>
                      <a:pt x="914063" y="1181736"/>
                    </a:lnTo>
                    <a:lnTo>
                      <a:pt x="908027" y="1183323"/>
                    </a:lnTo>
                    <a:lnTo>
                      <a:pt x="901356" y="1184593"/>
                    </a:lnTo>
                    <a:lnTo>
                      <a:pt x="894368" y="1185546"/>
                    </a:lnTo>
                    <a:lnTo>
                      <a:pt x="887697" y="1185863"/>
                    </a:lnTo>
                    <a:lnTo>
                      <a:pt x="369286" y="1185863"/>
                    </a:lnTo>
                    <a:lnTo>
                      <a:pt x="362615" y="1185546"/>
                    </a:lnTo>
                    <a:lnTo>
                      <a:pt x="355944" y="1184593"/>
                    </a:lnTo>
                    <a:lnTo>
                      <a:pt x="349273" y="1183323"/>
                    </a:lnTo>
                    <a:lnTo>
                      <a:pt x="343238" y="1181736"/>
                    </a:lnTo>
                    <a:lnTo>
                      <a:pt x="337203" y="1179196"/>
                    </a:lnTo>
                    <a:lnTo>
                      <a:pt x="331485" y="1176656"/>
                    </a:lnTo>
                    <a:lnTo>
                      <a:pt x="326402" y="1173163"/>
                    </a:lnTo>
                    <a:lnTo>
                      <a:pt x="321637" y="1169671"/>
                    </a:lnTo>
                    <a:lnTo>
                      <a:pt x="317190" y="1165543"/>
                    </a:lnTo>
                    <a:lnTo>
                      <a:pt x="313378" y="1161098"/>
                    </a:lnTo>
                    <a:lnTo>
                      <a:pt x="309884" y="1156971"/>
                    </a:lnTo>
                    <a:lnTo>
                      <a:pt x="307025" y="1152208"/>
                    </a:lnTo>
                    <a:lnTo>
                      <a:pt x="304802" y="1147128"/>
                    </a:lnTo>
                    <a:lnTo>
                      <a:pt x="302896" y="1141413"/>
                    </a:lnTo>
                    <a:lnTo>
                      <a:pt x="301943" y="1136016"/>
                    </a:lnTo>
                    <a:lnTo>
                      <a:pt x="301625" y="1130301"/>
                    </a:lnTo>
                    <a:lnTo>
                      <a:pt x="301943" y="1124903"/>
                    </a:lnTo>
                    <a:lnTo>
                      <a:pt x="302896" y="1119188"/>
                    </a:lnTo>
                    <a:lnTo>
                      <a:pt x="304802" y="1113791"/>
                    </a:lnTo>
                    <a:lnTo>
                      <a:pt x="307025" y="1108711"/>
                    </a:lnTo>
                    <a:lnTo>
                      <a:pt x="309884" y="1103948"/>
                    </a:lnTo>
                    <a:lnTo>
                      <a:pt x="313378" y="1099186"/>
                    </a:lnTo>
                    <a:lnTo>
                      <a:pt x="317190" y="1094741"/>
                    </a:lnTo>
                    <a:lnTo>
                      <a:pt x="321637" y="1091248"/>
                    </a:lnTo>
                    <a:lnTo>
                      <a:pt x="326402" y="1087438"/>
                    </a:lnTo>
                    <a:lnTo>
                      <a:pt x="331485" y="1084263"/>
                    </a:lnTo>
                    <a:lnTo>
                      <a:pt x="337203" y="1081406"/>
                    </a:lnTo>
                    <a:lnTo>
                      <a:pt x="343238" y="1079183"/>
                    </a:lnTo>
                    <a:lnTo>
                      <a:pt x="349273" y="1077278"/>
                    </a:lnTo>
                    <a:lnTo>
                      <a:pt x="355944" y="1076008"/>
                    </a:lnTo>
                    <a:lnTo>
                      <a:pt x="362615" y="1075056"/>
                    </a:lnTo>
                    <a:lnTo>
                      <a:pt x="369286" y="1074738"/>
                    </a:lnTo>
                    <a:close/>
                    <a:moveTo>
                      <a:pt x="1261435" y="965200"/>
                    </a:moveTo>
                    <a:lnTo>
                      <a:pt x="1264624" y="965200"/>
                    </a:lnTo>
                    <a:lnTo>
                      <a:pt x="1267814" y="965200"/>
                    </a:lnTo>
                    <a:lnTo>
                      <a:pt x="1271322" y="965838"/>
                    </a:lnTo>
                    <a:lnTo>
                      <a:pt x="1275149" y="967114"/>
                    </a:lnTo>
                    <a:lnTo>
                      <a:pt x="1278977" y="968390"/>
                    </a:lnTo>
                    <a:lnTo>
                      <a:pt x="1282804" y="969984"/>
                    </a:lnTo>
                    <a:lnTo>
                      <a:pt x="1290777" y="973811"/>
                    </a:lnTo>
                    <a:lnTo>
                      <a:pt x="1298113" y="978277"/>
                    </a:lnTo>
                    <a:lnTo>
                      <a:pt x="1304491" y="982742"/>
                    </a:lnTo>
                    <a:lnTo>
                      <a:pt x="1308637" y="986250"/>
                    </a:lnTo>
                    <a:lnTo>
                      <a:pt x="1312784" y="990715"/>
                    </a:lnTo>
                    <a:lnTo>
                      <a:pt x="1317249" y="997094"/>
                    </a:lnTo>
                    <a:lnTo>
                      <a:pt x="1321395" y="1004429"/>
                    </a:lnTo>
                    <a:lnTo>
                      <a:pt x="1325222" y="1012403"/>
                    </a:lnTo>
                    <a:lnTo>
                      <a:pt x="1326817" y="1016549"/>
                    </a:lnTo>
                    <a:lnTo>
                      <a:pt x="1328092" y="1020057"/>
                    </a:lnTo>
                    <a:lnTo>
                      <a:pt x="1329368" y="1024203"/>
                    </a:lnTo>
                    <a:lnTo>
                      <a:pt x="1330006" y="1027711"/>
                    </a:lnTo>
                    <a:lnTo>
                      <a:pt x="1330325" y="1030901"/>
                    </a:lnTo>
                    <a:lnTo>
                      <a:pt x="1330006" y="1034090"/>
                    </a:lnTo>
                    <a:lnTo>
                      <a:pt x="1329368" y="1036004"/>
                    </a:lnTo>
                    <a:lnTo>
                      <a:pt x="1327774" y="1038236"/>
                    </a:lnTo>
                    <a:lnTo>
                      <a:pt x="1228904" y="1099472"/>
                    </a:lnTo>
                    <a:lnTo>
                      <a:pt x="1226990" y="1101066"/>
                    </a:lnTo>
                    <a:lnTo>
                      <a:pt x="1225396" y="1102342"/>
                    </a:lnTo>
                    <a:lnTo>
                      <a:pt x="1223163" y="1103618"/>
                    </a:lnTo>
                    <a:lnTo>
                      <a:pt x="1220930" y="1104575"/>
                    </a:lnTo>
                    <a:lnTo>
                      <a:pt x="1219017" y="1105213"/>
                    </a:lnTo>
                    <a:lnTo>
                      <a:pt x="1216784" y="1105850"/>
                    </a:lnTo>
                    <a:lnTo>
                      <a:pt x="1212000" y="1106488"/>
                    </a:lnTo>
                    <a:lnTo>
                      <a:pt x="1207854" y="1105850"/>
                    </a:lnTo>
                    <a:lnTo>
                      <a:pt x="1205622" y="1105213"/>
                    </a:lnTo>
                    <a:lnTo>
                      <a:pt x="1203389" y="1104575"/>
                    </a:lnTo>
                    <a:lnTo>
                      <a:pt x="1201475" y="1103618"/>
                    </a:lnTo>
                    <a:lnTo>
                      <a:pt x="1199243" y="1102342"/>
                    </a:lnTo>
                    <a:lnTo>
                      <a:pt x="1197329" y="1101066"/>
                    </a:lnTo>
                    <a:lnTo>
                      <a:pt x="1195735" y="1099472"/>
                    </a:lnTo>
                    <a:lnTo>
                      <a:pt x="1194140" y="1097558"/>
                    </a:lnTo>
                    <a:lnTo>
                      <a:pt x="1192864" y="1095963"/>
                    </a:lnTo>
                    <a:lnTo>
                      <a:pt x="1191588" y="1093731"/>
                    </a:lnTo>
                    <a:lnTo>
                      <a:pt x="1190632" y="1091817"/>
                    </a:lnTo>
                    <a:lnTo>
                      <a:pt x="1189356" y="1087352"/>
                    </a:lnTo>
                    <a:lnTo>
                      <a:pt x="1189037" y="1082887"/>
                    </a:lnTo>
                    <a:lnTo>
                      <a:pt x="1189356" y="1078741"/>
                    </a:lnTo>
                    <a:lnTo>
                      <a:pt x="1190632" y="1074276"/>
                    </a:lnTo>
                    <a:lnTo>
                      <a:pt x="1191588" y="1072043"/>
                    </a:lnTo>
                    <a:lnTo>
                      <a:pt x="1192864" y="1070130"/>
                    </a:lnTo>
                    <a:lnTo>
                      <a:pt x="1194140" y="1068535"/>
                    </a:lnTo>
                    <a:lnTo>
                      <a:pt x="1195735" y="1066621"/>
                    </a:lnTo>
                    <a:lnTo>
                      <a:pt x="1257289" y="967433"/>
                    </a:lnTo>
                    <a:lnTo>
                      <a:pt x="1258884" y="965838"/>
                    </a:lnTo>
                    <a:lnTo>
                      <a:pt x="1261435" y="965200"/>
                    </a:lnTo>
                    <a:close/>
                    <a:moveTo>
                      <a:pt x="346041" y="844550"/>
                    </a:moveTo>
                    <a:lnTo>
                      <a:pt x="350799" y="844550"/>
                    </a:lnTo>
                    <a:lnTo>
                      <a:pt x="658851" y="844550"/>
                    </a:lnTo>
                    <a:lnTo>
                      <a:pt x="663927" y="844550"/>
                    </a:lnTo>
                    <a:lnTo>
                      <a:pt x="669003" y="845185"/>
                    </a:lnTo>
                    <a:lnTo>
                      <a:pt x="673762" y="846773"/>
                    </a:lnTo>
                    <a:lnTo>
                      <a:pt x="678204" y="848043"/>
                    </a:lnTo>
                    <a:lnTo>
                      <a:pt x="682645" y="850265"/>
                    </a:lnTo>
                    <a:lnTo>
                      <a:pt x="686452" y="852805"/>
                    </a:lnTo>
                    <a:lnTo>
                      <a:pt x="690259" y="855345"/>
                    </a:lnTo>
                    <a:lnTo>
                      <a:pt x="693749" y="858838"/>
                    </a:lnTo>
                    <a:lnTo>
                      <a:pt x="697239" y="862330"/>
                    </a:lnTo>
                    <a:lnTo>
                      <a:pt x="699777" y="865823"/>
                    </a:lnTo>
                    <a:lnTo>
                      <a:pt x="702315" y="869950"/>
                    </a:lnTo>
                    <a:lnTo>
                      <a:pt x="704218" y="874395"/>
                    </a:lnTo>
                    <a:lnTo>
                      <a:pt x="705804" y="879158"/>
                    </a:lnTo>
                    <a:lnTo>
                      <a:pt x="707391" y="883920"/>
                    </a:lnTo>
                    <a:lnTo>
                      <a:pt x="708025" y="888683"/>
                    </a:lnTo>
                    <a:lnTo>
                      <a:pt x="708025" y="893763"/>
                    </a:lnTo>
                    <a:lnTo>
                      <a:pt x="708025" y="898843"/>
                    </a:lnTo>
                    <a:lnTo>
                      <a:pt x="707391" y="903605"/>
                    </a:lnTo>
                    <a:lnTo>
                      <a:pt x="705804" y="908368"/>
                    </a:lnTo>
                    <a:lnTo>
                      <a:pt x="704218" y="912495"/>
                    </a:lnTo>
                    <a:lnTo>
                      <a:pt x="702315" y="916940"/>
                    </a:lnTo>
                    <a:lnTo>
                      <a:pt x="699777" y="921068"/>
                    </a:lnTo>
                    <a:lnTo>
                      <a:pt x="697239" y="924878"/>
                    </a:lnTo>
                    <a:lnTo>
                      <a:pt x="693749" y="928370"/>
                    </a:lnTo>
                    <a:lnTo>
                      <a:pt x="690259" y="931545"/>
                    </a:lnTo>
                    <a:lnTo>
                      <a:pt x="686452" y="934403"/>
                    </a:lnTo>
                    <a:lnTo>
                      <a:pt x="682645" y="936943"/>
                    </a:lnTo>
                    <a:lnTo>
                      <a:pt x="678204" y="938848"/>
                    </a:lnTo>
                    <a:lnTo>
                      <a:pt x="673762" y="940753"/>
                    </a:lnTo>
                    <a:lnTo>
                      <a:pt x="669003" y="941705"/>
                    </a:lnTo>
                    <a:lnTo>
                      <a:pt x="663927" y="942658"/>
                    </a:lnTo>
                    <a:lnTo>
                      <a:pt x="658851" y="942975"/>
                    </a:lnTo>
                    <a:lnTo>
                      <a:pt x="350799" y="942975"/>
                    </a:lnTo>
                    <a:lnTo>
                      <a:pt x="346041" y="942658"/>
                    </a:lnTo>
                    <a:lnTo>
                      <a:pt x="340965" y="941705"/>
                    </a:lnTo>
                    <a:lnTo>
                      <a:pt x="336206" y="940753"/>
                    </a:lnTo>
                    <a:lnTo>
                      <a:pt x="331764" y="938848"/>
                    </a:lnTo>
                    <a:lnTo>
                      <a:pt x="327323" y="936943"/>
                    </a:lnTo>
                    <a:lnTo>
                      <a:pt x="323516" y="934403"/>
                    </a:lnTo>
                    <a:lnTo>
                      <a:pt x="319391" y="931545"/>
                    </a:lnTo>
                    <a:lnTo>
                      <a:pt x="316219" y="928370"/>
                    </a:lnTo>
                    <a:lnTo>
                      <a:pt x="312729" y="924878"/>
                    </a:lnTo>
                    <a:lnTo>
                      <a:pt x="309874" y="921068"/>
                    </a:lnTo>
                    <a:lnTo>
                      <a:pt x="307653" y="916940"/>
                    </a:lnTo>
                    <a:lnTo>
                      <a:pt x="305432" y="912495"/>
                    </a:lnTo>
                    <a:lnTo>
                      <a:pt x="303846" y="908368"/>
                    </a:lnTo>
                    <a:lnTo>
                      <a:pt x="302577" y="903605"/>
                    </a:lnTo>
                    <a:lnTo>
                      <a:pt x="301943" y="898843"/>
                    </a:lnTo>
                    <a:lnTo>
                      <a:pt x="301625" y="893763"/>
                    </a:lnTo>
                    <a:lnTo>
                      <a:pt x="301943" y="888683"/>
                    </a:lnTo>
                    <a:lnTo>
                      <a:pt x="302577" y="883920"/>
                    </a:lnTo>
                    <a:lnTo>
                      <a:pt x="303846" y="879158"/>
                    </a:lnTo>
                    <a:lnTo>
                      <a:pt x="305432" y="874395"/>
                    </a:lnTo>
                    <a:lnTo>
                      <a:pt x="307336" y="869950"/>
                    </a:lnTo>
                    <a:lnTo>
                      <a:pt x="309874" y="865823"/>
                    </a:lnTo>
                    <a:lnTo>
                      <a:pt x="312729" y="862330"/>
                    </a:lnTo>
                    <a:lnTo>
                      <a:pt x="316219" y="858838"/>
                    </a:lnTo>
                    <a:lnTo>
                      <a:pt x="319391" y="855345"/>
                    </a:lnTo>
                    <a:lnTo>
                      <a:pt x="323516" y="852805"/>
                    </a:lnTo>
                    <a:lnTo>
                      <a:pt x="327323" y="850265"/>
                    </a:lnTo>
                    <a:lnTo>
                      <a:pt x="331764" y="848043"/>
                    </a:lnTo>
                    <a:lnTo>
                      <a:pt x="336206" y="846773"/>
                    </a:lnTo>
                    <a:lnTo>
                      <a:pt x="340965" y="845185"/>
                    </a:lnTo>
                    <a:lnTo>
                      <a:pt x="346041" y="844550"/>
                    </a:lnTo>
                    <a:close/>
                    <a:moveTo>
                      <a:pt x="344144" y="590550"/>
                    </a:moveTo>
                    <a:lnTo>
                      <a:pt x="960782" y="590550"/>
                    </a:lnTo>
                    <a:lnTo>
                      <a:pt x="966812" y="591185"/>
                    </a:lnTo>
                    <a:lnTo>
                      <a:pt x="973159" y="592138"/>
                    </a:lnTo>
                    <a:lnTo>
                      <a:pt x="978871" y="593725"/>
                    </a:lnTo>
                    <a:lnTo>
                      <a:pt x="984584" y="595630"/>
                    </a:lnTo>
                    <a:lnTo>
                      <a:pt x="990296" y="598488"/>
                    </a:lnTo>
                    <a:lnTo>
                      <a:pt x="995374" y="601345"/>
                    </a:lnTo>
                    <a:lnTo>
                      <a:pt x="1000135" y="604838"/>
                    </a:lnTo>
                    <a:lnTo>
                      <a:pt x="1004260" y="608965"/>
                    </a:lnTo>
                    <a:lnTo>
                      <a:pt x="1008386" y="613410"/>
                    </a:lnTo>
                    <a:lnTo>
                      <a:pt x="1011560" y="617855"/>
                    </a:lnTo>
                    <a:lnTo>
                      <a:pt x="1015051" y="623253"/>
                    </a:lnTo>
                    <a:lnTo>
                      <a:pt x="1017590" y="628650"/>
                    </a:lnTo>
                    <a:lnTo>
                      <a:pt x="1019811" y="634048"/>
                    </a:lnTo>
                    <a:lnTo>
                      <a:pt x="1021081" y="639763"/>
                    </a:lnTo>
                    <a:lnTo>
                      <a:pt x="1021715" y="646113"/>
                    </a:lnTo>
                    <a:lnTo>
                      <a:pt x="1022350" y="652145"/>
                    </a:lnTo>
                    <a:lnTo>
                      <a:pt x="1021715" y="658813"/>
                    </a:lnTo>
                    <a:lnTo>
                      <a:pt x="1021081" y="664528"/>
                    </a:lnTo>
                    <a:lnTo>
                      <a:pt x="1019811" y="670878"/>
                    </a:lnTo>
                    <a:lnTo>
                      <a:pt x="1017590" y="676275"/>
                    </a:lnTo>
                    <a:lnTo>
                      <a:pt x="1015051" y="681673"/>
                    </a:lnTo>
                    <a:lnTo>
                      <a:pt x="1011560" y="686753"/>
                    </a:lnTo>
                    <a:lnTo>
                      <a:pt x="1008386" y="691515"/>
                    </a:lnTo>
                    <a:lnTo>
                      <a:pt x="1004260" y="695960"/>
                    </a:lnTo>
                    <a:lnTo>
                      <a:pt x="1000135" y="700088"/>
                    </a:lnTo>
                    <a:lnTo>
                      <a:pt x="995374" y="703580"/>
                    </a:lnTo>
                    <a:lnTo>
                      <a:pt x="990296" y="706438"/>
                    </a:lnTo>
                    <a:lnTo>
                      <a:pt x="984584" y="708978"/>
                    </a:lnTo>
                    <a:lnTo>
                      <a:pt x="978871" y="711200"/>
                    </a:lnTo>
                    <a:lnTo>
                      <a:pt x="973159" y="712788"/>
                    </a:lnTo>
                    <a:lnTo>
                      <a:pt x="966812" y="713740"/>
                    </a:lnTo>
                    <a:lnTo>
                      <a:pt x="960782" y="714375"/>
                    </a:lnTo>
                    <a:lnTo>
                      <a:pt x="344144" y="714375"/>
                    </a:lnTo>
                    <a:lnTo>
                      <a:pt x="338114" y="713740"/>
                    </a:lnTo>
                    <a:lnTo>
                      <a:pt x="331767" y="712788"/>
                    </a:lnTo>
                    <a:lnTo>
                      <a:pt x="326054" y="711200"/>
                    </a:lnTo>
                    <a:lnTo>
                      <a:pt x="320342" y="708978"/>
                    </a:lnTo>
                    <a:lnTo>
                      <a:pt x="314946" y="706438"/>
                    </a:lnTo>
                    <a:lnTo>
                      <a:pt x="309869" y="703580"/>
                    </a:lnTo>
                    <a:lnTo>
                      <a:pt x="305108" y="700088"/>
                    </a:lnTo>
                    <a:lnTo>
                      <a:pt x="300982" y="695960"/>
                    </a:lnTo>
                    <a:lnTo>
                      <a:pt x="296857" y="691515"/>
                    </a:lnTo>
                    <a:lnTo>
                      <a:pt x="293366" y="686753"/>
                    </a:lnTo>
                    <a:lnTo>
                      <a:pt x="290192" y="681673"/>
                    </a:lnTo>
                    <a:lnTo>
                      <a:pt x="287653" y="676275"/>
                    </a:lnTo>
                    <a:lnTo>
                      <a:pt x="285432" y="670878"/>
                    </a:lnTo>
                    <a:lnTo>
                      <a:pt x="284162" y="664528"/>
                    </a:lnTo>
                    <a:lnTo>
                      <a:pt x="282893" y="658813"/>
                    </a:lnTo>
                    <a:lnTo>
                      <a:pt x="282575" y="652145"/>
                    </a:lnTo>
                    <a:lnTo>
                      <a:pt x="282893" y="646113"/>
                    </a:lnTo>
                    <a:lnTo>
                      <a:pt x="284162" y="639763"/>
                    </a:lnTo>
                    <a:lnTo>
                      <a:pt x="285432" y="634048"/>
                    </a:lnTo>
                    <a:lnTo>
                      <a:pt x="287653" y="628650"/>
                    </a:lnTo>
                    <a:lnTo>
                      <a:pt x="290192" y="623253"/>
                    </a:lnTo>
                    <a:lnTo>
                      <a:pt x="293366" y="617855"/>
                    </a:lnTo>
                    <a:lnTo>
                      <a:pt x="296857" y="613410"/>
                    </a:lnTo>
                    <a:lnTo>
                      <a:pt x="300982" y="608965"/>
                    </a:lnTo>
                    <a:lnTo>
                      <a:pt x="305108" y="604838"/>
                    </a:lnTo>
                    <a:lnTo>
                      <a:pt x="309869" y="601345"/>
                    </a:lnTo>
                    <a:lnTo>
                      <a:pt x="314946" y="598488"/>
                    </a:lnTo>
                    <a:lnTo>
                      <a:pt x="320342" y="595630"/>
                    </a:lnTo>
                    <a:lnTo>
                      <a:pt x="326054" y="593725"/>
                    </a:lnTo>
                    <a:lnTo>
                      <a:pt x="331767" y="592138"/>
                    </a:lnTo>
                    <a:lnTo>
                      <a:pt x="338114" y="591185"/>
                    </a:lnTo>
                    <a:lnTo>
                      <a:pt x="344144" y="590550"/>
                    </a:lnTo>
                    <a:close/>
                    <a:moveTo>
                      <a:pt x="1750865" y="411163"/>
                    </a:moveTo>
                    <a:lnTo>
                      <a:pt x="1754043" y="411481"/>
                    </a:lnTo>
                    <a:lnTo>
                      <a:pt x="1757540" y="411798"/>
                    </a:lnTo>
                    <a:lnTo>
                      <a:pt x="1760718" y="413068"/>
                    </a:lnTo>
                    <a:lnTo>
                      <a:pt x="1764214" y="414021"/>
                    </a:lnTo>
                    <a:lnTo>
                      <a:pt x="1767710" y="414973"/>
                    </a:lnTo>
                    <a:lnTo>
                      <a:pt x="1770889" y="416878"/>
                    </a:lnTo>
                    <a:lnTo>
                      <a:pt x="1777563" y="421006"/>
                    </a:lnTo>
                    <a:lnTo>
                      <a:pt x="1784555" y="425768"/>
                    </a:lnTo>
                    <a:lnTo>
                      <a:pt x="1790912" y="431166"/>
                    </a:lnTo>
                    <a:lnTo>
                      <a:pt x="1797904" y="437198"/>
                    </a:lnTo>
                    <a:lnTo>
                      <a:pt x="1812207" y="451486"/>
                    </a:lnTo>
                    <a:lnTo>
                      <a:pt x="1827145" y="466408"/>
                    </a:lnTo>
                    <a:lnTo>
                      <a:pt x="1836680" y="476251"/>
                    </a:lnTo>
                    <a:lnTo>
                      <a:pt x="1851935" y="491173"/>
                    </a:lnTo>
                    <a:lnTo>
                      <a:pt x="1865920" y="505461"/>
                    </a:lnTo>
                    <a:lnTo>
                      <a:pt x="1872277" y="512446"/>
                    </a:lnTo>
                    <a:lnTo>
                      <a:pt x="1877680" y="519431"/>
                    </a:lnTo>
                    <a:lnTo>
                      <a:pt x="1882447" y="525781"/>
                    </a:lnTo>
                    <a:lnTo>
                      <a:pt x="1886579" y="532766"/>
                    </a:lnTo>
                    <a:lnTo>
                      <a:pt x="1888486" y="536258"/>
                    </a:lnTo>
                    <a:lnTo>
                      <a:pt x="1889439" y="539433"/>
                    </a:lnTo>
                    <a:lnTo>
                      <a:pt x="1891029" y="542608"/>
                    </a:lnTo>
                    <a:lnTo>
                      <a:pt x="1891664" y="546101"/>
                    </a:lnTo>
                    <a:lnTo>
                      <a:pt x="1891982" y="549593"/>
                    </a:lnTo>
                    <a:lnTo>
                      <a:pt x="1892300" y="552768"/>
                    </a:lnTo>
                    <a:lnTo>
                      <a:pt x="1892300" y="556261"/>
                    </a:lnTo>
                    <a:lnTo>
                      <a:pt x="1891664" y="559753"/>
                    </a:lnTo>
                    <a:lnTo>
                      <a:pt x="1891029" y="562928"/>
                    </a:lnTo>
                    <a:lnTo>
                      <a:pt x="1889757" y="566738"/>
                    </a:lnTo>
                    <a:lnTo>
                      <a:pt x="1888486" y="570231"/>
                    </a:lnTo>
                    <a:lnTo>
                      <a:pt x="1886261" y="574041"/>
                    </a:lnTo>
                    <a:lnTo>
                      <a:pt x="1884036" y="577533"/>
                    </a:lnTo>
                    <a:lnTo>
                      <a:pt x="1881176" y="581343"/>
                    </a:lnTo>
                    <a:lnTo>
                      <a:pt x="1877680" y="585153"/>
                    </a:lnTo>
                    <a:lnTo>
                      <a:pt x="1874184" y="588963"/>
                    </a:lnTo>
                    <a:lnTo>
                      <a:pt x="1476895" y="985838"/>
                    </a:lnTo>
                    <a:lnTo>
                      <a:pt x="1472763" y="989966"/>
                    </a:lnTo>
                    <a:lnTo>
                      <a:pt x="1468313" y="993458"/>
                    </a:lnTo>
                    <a:lnTo>
                      <a:pt x="1464182" y="996633"/>
                    </a:lnTo>
                    <a:lnTo>
                      <a:pt x="1459732" y="999808"/>
                    </a:lnTo>
                    <a:lnTo>
                      <a:pt x="1455282" y="1002348"/>
                    </a:lnTo>
                    <a:lnTo>
                      <a:pt x="1450515" y="1004888"/>
                    </a:lnTo>
                    <a:lnTo>
                      <a:pt x="1446065" y="1007111"/>
                    </a:lnTo>
                    <a:lnTo>
                      <a:pt x="1440980" y="1009016"/>
                    </a:lnTo>
                    <a:lnTo>
                      <a:pt x="1436212" y="1010921"/>
                    </a:lnTo>
                    <a:lnTo>
                      <a:pt x="1431445" y="1012826"/>
                    </a:lnTo>
                    <a:lnTo>
                      <a:pt x="1426360" y="1013778"/>
                    </a:lnTo>
                    <a:lnTo>
                      <a:pt x="1421274" y="1015366"/>
                    </a:lnTo>
                    <a:lnTo>
                      <a:pt x="1416507" y="1016001"/>
                    </a:lnTo>
                    <a:lnTo>
                      <a:pt x="1411422" y="1016953"/>
                    </a:lnTo>
                    <a:lnTo>
                      <a:pt x="1406336" y="1017271"/>
                    </a:lnTo>
                    <a:lnTo>
                      <a:pt x="1401569" y="1017588"/>
                    </a:lnTo>
                    <a:lnTo>
                      <a:pt x="1396484" y="1017588"/>
                    </a:lnTo>
                    <a:lnTo>
                      <a:pt x="1391716" y="1017271"/>
                    </a:lnTo>
                    <a:lnTo>
                      <a:pt x="1386949" y="1016953"/>
                    </a:lnTo>
                    <a:lnTo>
                      <a:pt x="1382499" y="1015683"/>
                    </a:lnTo>
                    <a:lnTo>
                      <a:pt x="1377731" y="1015048"/>
                    </a:lnTo>
                    <a:lnTo>
                      <a:pt x="1373282" y="1013461"/>
                    </a:lnTo>
                    <a:lnTo>
                      <a:pt x="1368832" y="1012191"/>
                    </a:lnTo>
                    <a:lnTo>
                      <a:pt x="1364700" y="1010286"/>
                    </a:lnTo>
                    <a:lnTo>
                      <a:pt x="1360886" y="1008063"/>
                    </a:lnTo>
                    <a:lnTo>
                      <a:pt x="1357072" y="1005523"/>
                    </a:lnTo>
                    <a:lnTo>
                      <a:pt x="1353576" y="1002983"/>
                    </a:lnTo>
                    <a:lnTo>
                      <a:pt x="1350080" y="1000126"/>
                    </a:lnTo>
                    <a:lnTo>
                      <a:pt x="1347220" y="996633"/>
                    </a:lnTo>
                    <a:lnTo>
                      <a:pt x="1344359" y="993458"/>
                    </a:lnTo>
                    <a:lnTo>
                      <a:pt x="1341817" y="989331"/>
                    </a:lnTo>
                    <a:lnTo>
                      <a:pt x="1339274" y="985521"/>
                    </a:lnTo>
                    <a:lnTo>
                      <a:pt x="1337367" y="981076"/>
                    </a:lnTo>
                    <a:lnTo>
                      <a:pt x="1335778" y="976313"/>
                    </a:lnTo>
                    <a:lnTo>
                      <a:pt x="1326561" y="967106"/>
                    </a:lnTo>
                    <a:lnTo>
                      <a:pt x="1322111" y="965518"/>
                    </a:lnTo>
                    <a:lnTo>
                      <a:pt x="1317979" y="963296"/>
                    </a:lnTo>
                    <a:lnTo>
                      <a:pt x="1314165" y="961073"/>
                    </a:lnTo>
                    <a:lnTo>
                      <a:pt x="1310351" y="958851"/>
                    </a:lnTo>
                    <a:lnTo>
                      <a:pt x="1307173" y="956311"/>
                    </a:lnTo>
                    <a:lnTo>
                      <a:pt x="1303995" y="953453"/>
                    </a:lnTo>
                    <a:lnTo>
                      <a:pt x="1301134" y="950913"/>
                    </a:lnTo>
                    <a:lnTo>
                      <a:pt x="1298274" y="948056"/>
                    </a:lnTo>
                    <a:lnTo>
                      <a:pt x="1295731" y="944563"/>
                    </a:lnTo>
                    <a:lnTo>
                      <a:pt x="1293824" y="941706"/>
                    </a:lnTo>
                    <a:lnTo>
                      <a:pt x="1291599" y="938531"/>
                    </a:lnTo>
                    <a:lnTo>
                      <a:pt x="1289692" y="935038"/>
                    </a:lnTo>
                    <a:lnTo>
                      <a:pt x="1288103" y="931546"/>
                    </a:lnTo>
                    <a:lnTo>
                      <a:pt x="1286832" y="928371"/>
                    </a:lnTo>
                    <a:lnTo>
                      <a:pt x="1284607" y="921068"/>
                    </a:lnTo>
                    <a:lnTo>
                      <a:pt x="1283336" y="913448"/>
                    </a:lnTo>
                    <a:lnTo>
                      <a:pt x="1282700" y="905511"/>
                    </a:lnTo>
                    <a:lnTo>
                      <a:pt x="1283018" y="897573"/>
                    </a:lnTo>
                    <a:lnTo>
                      <a:pt x="1283971" y="889953"/>
                    </a:lnTo>
                    <a:lnTo>
                      <a:pt x="1285560" y="882016"/>
                    </a:lnTo>
                    <a:lnTo>
                      <a:pt x="1287785" y="874078"/>
                    </a:lnTo>
                    <a:lnTo>
                      <a:pt x="1290646" y="866141"/>
                    </a:lnTo>
                    <a:lnTo>
                      <a:pt x="1294142" y="858521"/>
                    </a:lnTo>
                    <a:lnTo>
                      <a:pt x="1298909" y="849948"/>
                    </a:lnTo>
                    <a:lnTo>
                      <a:pt x="1304313" y="841376"/>
                    </a:lnTo>
                    <a:lnTo>
                      <a:pt x="1310351" y="833756"/>
                    </a:lnTo>
                    <a:lnTo>
                      <a:pt x="1317026" y="826136"/>
                    </a:lnTo>
                    <a:lnTo>
                      <a:pt x="1714315" y="429261"/>
                    </a:lnTo>
                    <a:lnTo>
                      <a:pt x="1718446" y="425768"/>
                    </a:lnTo>
                    <a:lnTo>
                      <a:pt x="1721943" y="422276"/>
                    </a:lnTo>
                    <a:lnTo>
                      <a:pt x="1726074" y="419736"/>
                    </a:lnTo>
                    <a:lnTo>
                      <a:pt x="1729571" y="417196"/>
                    </a:lnTo>
                    <a:lnTo>
                      <a:pt x="1733384" y="415608"/>
                    </a:lnTo>
                    <a:lnTo>
                      <a:pt x="1736881" y="414021"/>
                    </a:lnTo>
                    <a:lnTo>
                      <a:pt x="1740377" y="412433"/>
                    </a:lnTo>
                    <a:lnTo>
                      <a:pt x="1743873" y="411798"/>
                    </a:lnTo>
                    <a:lnTo>
                      <a:pt x="1747051" y="411481"/>
                    </a:lnTo>
                    <a:lnTo>
                      <a:pt x="1750865" y="411163"/>
                    </a:lnTo>
                    <a:close/>
                    <a:moveTo>
                      <a:pt x="198373" y="319088"/>
                    </a:moveTo>
                    <a:lnTo>
                      <a:pt x="1557783" y="319088"/>
                    </a:lnTo>
                    <a:lnTo>
                      <a:pt x="1453042" y="423822"/>
                    </a:lnTo>
                    <a:lnTo>
                      <a:pt x="315492" y="423822"/>
                    </a:lnTo>
                    <a:lnTo>
                      <a:pt x="305336" y="424140"/>
                    </a:lnTo>
                    <a:lnTo>
                      <a:pt x="295179" y="424774"/>
                    </a:lnTo>
                    <a:lnTo>
                      <a:pt x="285340" y="426361"/>
                    </a:lnTo>
                    <a:lnTo>
                      <a:pt x="275500" y="427631"/>
                    </a:lnTo>
                    <a:lnTo>
                      <a:pt x="265979" y="429852"/>
                    </a:lnTo>
                    <a:lnTo>
                      <a:pt x="256457" y="433026"/>
                    </a:lnTo>
                    <a:lnTo>
                      <a:pt x="247570" y="435882"/>
                    </a:lnTo>
                    <a:lnTo>
                      <a:pt x="238365" y="439374"/>
                    </a:lnTo>
                    <a:lnTo>
                      <a:pt x="229478" y="443499"/>
                    </a:lnTo>
                    <a:lnTo>
                      <a:pt x="221226" y="447943"/>
                    </a:lnTo>
                    <a:lnTo>
                      <a:pt x="212973" y="452703"/>
                    </a:lnTo>
                    <a:lnTo>
                      <a:pt x="204721" y="457781"/>
                    </a:lnTo>
                    <a:lnTo>
                      <a:pt x="196786" y="463494"/>
                    </a:lnTo>
                    <a:lnTo>
                      <a:pt x="189486" y="469207"/>
                    </a:lnTo>
                    <a:lnTo>
                      <a:pt x="182186" y="475554"/>
                    </a:lnTo>
                    <a:lnTo>
                      <a:pt x="175203" y="481902"/>
                    </a:lnTo>
                    <a:lnTo>
                      <a:pt x="168855" y="488884"/>
                    </a:lnTo>
                    <a:lnTo>
                      <a:pt x="162507" y="496184"/>
                    </a:lnTo>
                    <a:lnTo>
                      <a:pt x="156794" y="503483"/>
                    </a:lnTo>
                    <a:lnTo>
                      <a:pt x="151398" y="511100"/>
                    </a:lnTo>
                    <a:lnTo>
                      <a:pt x="145685" y="519670"/>
                    </a:lnTo>
                    <a:lnTo>
                      <a:pt x="140924" y="527604"/>
                    </a:lnTo>
                    <a:lnTo>
                      <a:pt x="136798" y="536490"/>
                    </a:lnTo>
                    <a:lnTo>
                      <a:pt x="132672" y="545060"/>
                    </a:lnTo>
                    <a:lnTo>
                      <a:pt x="129498" y="554263"/>
                    </a:lnTo>
                    <a:lnTo>
                      <a:pt x="126007" y="563150"/>
                    </a:lnTo>
                    <a:lnTo>
                      <a:pt x="123468" y="572671"/>
                    </a:lnTo>
                    <a:lnTo>
                      <a:pt x="121246" y="582193"/>
                    </a:lnTo>
                    <a:lnTo>
                      <a:pt x="119659" y="592031"/>
                    </a:lnTo>
                    <a:lnTo>
                      <a:pt x="118072" y="601870"/>
                    </a:lnTo>
                    <a:lnTo>
                      <a:pt x="117437" y="612026"/>
                    </a:lnTo>
                    <a:lnTo>
                      <a:pt x="117437" y="622182"/>
                    </a:lnTo>
                    <a:lnTo>
                      <a:pt x="117437" y="1633658"/>
                    </a:lnTo>
                    <a:lnTo>
                      <a:pt x="117437" y="1643814"/>
                    </a:lnTo>
                    <a:lnTo>
                      <a:pt x="118072" y="1653970"/>
                    </a:lnTo>
                    <a:lnTo>
                      <a:pt x="119659" y="1663808"/>
                    </a:lnTo>
                    <a:lnTo>
                      <a:pt x="121246" y="1673647"/>
                    </a:lnTo>
                    <a:lnTo>
                      <a:pt x="123468" y="1683168"/>
                    </a:lnTo>
                    <a:lnTo>
                      <a:pt x="126007" y="1692689"/>
                    </a:lnTo>
                    <a:lnTo>
                      <a:pt x="129498" y="1701576"/>
                    </a:lnTo>
                    <a:lnTo>
                      <a:pt x="132672" y="1710780"/>
                    </a:lnTo>
                    <a:lnTo>
                      <a:pt x="136798" y="1719666"/>
                    </a:lnTo>
                    <a:lnTo>
                      <a:pt x="140924" y="1728235"/>
                    </a:lnTo>
                    <a:lnTo>
                      <a:pt x="145685" y="1736170"/>
                    </a:lnTo>
                    <a:lnTo>
                      <a:pt x="151398" y="1744739"/>
                    </a:lnTo>
                    <a:lnTo>
                      <a:pt x="156794" y="1752356"/>
                    </a:lnTo>
                    <a:lnTo>
                      <a:pt x="162507" y="1759656"/>
                    </a:lnTo>
                    <a:lnTo>
                      <a:pt x="168855" y="1766955"/>
                    </a:lnTo>
                    <a:lnTo>
                      <a:pt x="175203" y="1773938"/>
                    </a:lnTo>
                    <a:lnTo>
                      <a:pt x="182186" y="1780285"/>
                    </a:lnTo>
                    <a:lnTo>
                      <a:pt x="189486" y="1786633"/>
                    </a:lnTo>
                    <a:lnTo>
                      <a:pt x="196786" y="1792345"/>
                    </a:lnTo>
                    <a:lnTo>
                      <a:pt x="204721" y="1798375"/>
                    </a:lnTo>
                    <a:lnTo>
                      <a:pt x="212973" y="1803453"/>
                    </a:lnTo>
                    <a:lnTo>
                      <a:pt x="221226" y="1808214"/>
                    </a:lnTo>
                    <a:lnTo>
                      <a:pt x="229478" y="1812340"/>
                    </a:lnTo>
                    <a:lnTo>
                      <a:pt x="238365" y="1816466"/>
                    </a:lnTo>
                    <a:lnTo>
                      <a:pt x="247570" y="1819640"/>
                    </a:lnTo>
                    <a:lnTo>
                      <a:pt x="256457" y="1823131"/>
                    </a:lnTo>
                    <a:lnTo>
                      <a:pt x="265979" y="1825670"/>
                    </a:lnTo>
                    <a:lnTo>
                      <a:pt x="275500" y="1827891"/>
                    </a:lnTo>
                    <a:lnTo>
                      <a:pt x="285340" y="1829478"/>
                    </a:lnTo>
                    <a:lnTo>
                      <a:pt x="295179" y="1831065"/>
                    </a:lnTo>
                    <a:lnTo>
                      <a:pt x="305336" y="1831700"/>
                    </a:lnTo>
                    <a:lnTo>
                      <a:pt x="315492" y="1831700"/>
                    </a:lnTo>
                    <a:lnTo>
                      <a:pt x="1632371" y="1831700"/>
                    </a:lnTo>
                    <a:lnTo>
                      <a:pt x="1642527" y="1831700"/>
                    </a:lnTo>
                    <a:lnTo>
                      <a:pt x="1652367" y="1831065"/>
                    </a:lnTo>
                    <a:lnTo>
                      <a:pt x="1662523" y="1829478"/>
                    </a:lnTo>
                    <a:lnTo>
                      <a:pt x="1672045" y="1827891"/>
                    </a:lnTo>
                    <a:lnTo>
                      <a:pt x="1681885" y="1825670"/>
                    </a:lnTo>
                    <a:lnTo>
                      <a:pt x="1691089" y="1823131"/>
                    </a:lnTo>
                    <a:lnTo>
                      <a:pt x="1700611" y="1819640"/>
                    </a:lnTo>
                    <a:lnTo>
                      <a:pt x="1709181" y="1816466"/>
                    </a:lnTo>
                    <a:lnTo>
                      <a:pt x="1718385" y="1812340"/>
                    </a:lnTo>
                    <a:lnTo>
                      <a:pt x="1726637" y="1808214"/>
                    </a:lnTo>
                    <a:lnTo>
                      <a:pt x="1735207" y="1803453"/>
                    </a:lnTo>
                    <a:lnTo>
                      <a:pt x="1743142" y="1798375"/>
                    </a:lnTo>
                    <a:lnTo>
                      <a:pt x="1750760" y="1792345"/>
                    </a:lnTo>
                    <a:lnTo>
                      <a:pt x="1758377" y="1786633"/>
                    </a:lnTo>
                    <a:lnTo>
                      <a:pt x="1765677" y="1780285"/>
                    </a:lnTo>
                    <a:lnTo>
                      <a:pt x="1772660" y="1773938"/>
                    </a:lnTo>
                    <a:lnTo>
                      <a:pt x="1779325" y="1766955"/>
                    </a:lnTo>
                    <a:lnTo>
                      <a:pt x="1785356" y="1759973"/>
                    </a:lnTo>
                    <a:lnTo>
                      <a:pt x="1791069" y="1752356"/>
                    </a:lnTo>
                    <a:lnTo>
                      <a:pt x="1796782" y="1744739"/>
                    </a:lnTo>
                    <a:lnTo>
                      <a:pt x="1801861" y="1736805"/>
                    </a:lnTo>
                    <a:lnTo>
                      <a:pt x="1806621" y="1728235"/>
                    </a:lnTo>
                    <a:lnTo>
                      <a:pt x="1810748" y="1719666"/>
                    </a:lnTo>
                    <a:lnTo>
                      <a:pt x="1814874" y="1710780"/>
                    </a:lnTo>
                    <a:lnTo>
                      <a:pt x="1818683" y="1702211"/>
                    </a:lnTo>
                    <a:lnTo>
                      <a:pt x="1821857" y="1692689"/>
                    </a:lnTo>
                    <a:lnTo>
                      <a:pt x="1824396" y="1683168"/>
                    </a:lnTo>
                    <a:lnTo>
                      <a:pt x="1826617" y="1673647"/>
                    </a:lnTo>
                    <a:lnTo>
                      <a:pt x="1828522" y="1663808"/>
                    </a:lnTo>
                    <a:lnTo>
                      <a:pt x="1829474" y="1653970"/>
                    </a:lnTo>
                    <a:lnTo>
                      <a:pt x="1830109" y="1643814"/>
                    </a:lnTo>
                    <a:lnTo>
                      <a:pt x="1830426" y="1633658"/>
                    </a:lnTo>
                    <a:lnTo>
                      <a:pt x="1830426" y="1113162"/>
                    </a:lnTo>
                    <a:lnTo>
                      <a:pt x="1830426" y="773570"/>
                    </a:lnTo>
                    <a:lnTo>
                      <a:pt x="1947863" y="656458"/>
                    </a:lnTo>
                    <a:lnTo>
                      <a:pt x="1947863" y="1738391"/>
                    </a:lnTo>
                    <a:lnTo>
                      <a:pt x="1947546" y="1748865"/>
                    </a:lnTo>
                    <a:lnTo>
                      <a:pt x="1946911" y="1758704"/>
                    </a:lnTo>
                    <a:lnTo>
                      <a:pt x="1945324" y="1768860"/>
                    </a:lnTo>
                    <a:lnTo>
                      <a:pt x="1943419" y="1778063"/>
                    </a:lnTo>
                    <a:lnTo>
                      <a:pt x="1941198" y="1787902"/>
                    </a:lnTo>
                    <a:lnTo>
                      <a:pt x="1938659" y="1797423"/>
                    </a:lnTo>
                    <a:lnTo>
                      <a:pt x="1935802" y="1806627"/>
                    </a:lnTo>
                    <a:lnTo>
                      <a:pt x="1932311" y="1815831"/>
                    </a:lnTo>
                    <a:lnTo>
                      <a:pt x="1928184" y="1824400"/>
                    </a:lnTo>
                    <a:lnTo>
                      <a:pt x="1923741" y="1832969"/>
                    </a:lnTo>
                    <a:lnTo>
                      <a:pt x="1918980" y="1841221"/>
                    </a:lnTo>
                    <a:lnTo>
                      <a:pt x="1913902" y="1849156"/>
                    </a:lnTo>
                    <a:lnTo>
                      <a:pt x="1908188" y="1856773"/>
                    </a:lnTo>
                    <a:lnTo>
                      <a:pt x="1902475" y="1864707"/>
                    </a:lnTo>
                    <a:lnTo>
                      <a:pt x="1896127" y="1871689"/>
                    </a:lnTo>
                    <a:lnTo>
                      <a:pt x="1889462" y="1878671"/>
                    </a:lnTo>
                    <a:lnTo>
                      <a:pt x="1882797" y="1885336"/>
                    </a:lnTo>
                    <a:lnTo>
                      <a:pt x="1875497" y="1891366"/>
                    </a:lnTo>
                    <a:lnTo>
                      <a:pt x="1868197" y="1897397"/>
                    </a:lnTo>
                    <a:lnTo>
                      <a:pt x="1860579" y="1902792"/>
                    </a:lnTo>
                    <a:lnTo>
                      <a:pt x="1852327" y="1907870"/>
                    </a:lnTo>
                    <a:lnTo>
                      <a:pt x="1844074" y="1912631"/>
                    </a:lnTo>
                    <a:lnTo>
                      <a:pt x="1835187" y="1917074"/>
                    </a:lnTo>
                    <a:lnTo>
                      <a:pt x="1826617" y="1920882"/>
                    </a:lnTo>
                    <a:lnTo>
                      <a:pt x="1817413" y="1924691"/>
                    </a:lnTo>
                    <a:lnTo>
                      <a:pt x="1808209" y="1927865"/>
                    </a:lnTo>
                    <a:lnTo>
                      <a:pt x="1799004" y="1930404"/>
                    </a:lnTo>
                    <a:lnTo>
                      <a:pt x="1789482" y="1932625"/>
                    </a:lnTo>
                    <a:lnTo>
                      <a:pt x="1779643" y="1934530"/>
                    </a:lnTo>
                    <a:lnTo>
                      <a:pt x="1769803" y="1935482"/>
                    </a:lnTo>
                    <a:lnTo>
                      <a:pt x="1759647" y="1936434"/>
                    </a:lnTo>
                    <a:lnTo>
                      <a:pt x="1749173" y="1936751"/>
                    </a:lnTo>
                    <a:lnTo>
                      <a:pt x="198373" y="1936751"/>
                    </a:lnTo>
                    <a:lnTo>
                      <a:pt x="188216" y="1936434"/>
                    </a:lnTo>
                    <a:lnTo>
                      <a:pt x="178377" y="1935482"/>
                    </a:lnTo>
                    <a:lnTo>
                      <a:pt x="168538" y="1934530"/>
                    </a:lnTo>
                    <a:lnTo>
                      <a:pt x="158699" y="1932625"/>
                    </a:lnTo>
                    <a:lnTo>
                      <a:pt x="148859" y="1930404"/>
                    </a:lnTo>
                    <a:lnTo>
                      <a:pt x="139655" y="1927865"/>
                    </a:lnTo>
                    <a:lnTo>
                      <a:pt x="130133" y="1924691"/>
                    </a:lnTo>
                    <a:lnTo>
                      <a:pt x="121246" y="1920882"/>
                    </a:lnTo>
                    <a:lnTo>
                      <a:pt x="112359" y="1917074"/>
                    </a:lnTo>
                    <a:lnTo>
                      <a:pt x="103789" y="1912631"/>
                    </a:lnTo>
                    <a:lnTo>
                      <a:pt x="95537" y="1907870"/>
                    </a:lnTo>
                    <a:lnTo>
                      <a:pt x="87602" y="1902792"/>
                    </a:lnTo>
                    <a:lnTo>
                      <a:pt x="79984" y="1897397"/>
                    </a:lnTo>
                    <a:lnTo>
                      <a:pt x="72049" y="1891366"/>
                    </a:lnTo>
                    <a:lnTo>
                      <a:pt x="65067" y="1885336"/>
                    </a:lnTo>
                    <a:lnTo>
                      <a:pt x="58084" y="1878671"/>
                    </a:lnTo>
                    <a:lnTo>
                      <a:pt x="51418" y="1871689"/>
                    </a:lnTo>
                    <a:lnTo>
                      <a:pt x="45388" y="1864707"/>
                    </a:lnTo>
                    <a:lnTo>
                      <a:pt x="39357" y="1856773"/>
                    </a:lnTo>
                    <a:lnTo>
                      <a:pt x="33962" y="1849156"/>
                    </a:lnTo>
                    <a:lnTo>
                      <a:pt x="28883" y="1841221"/>
                    </a:lnTo>
                    <a:lnTo>
                      <a:pt x="24122" y="1832969"/>
                    </a:lnTo>
                    <a:lnTo>
                      <a:pt x="19679" y="1824400"/>
                    </a:lnTo>
                    <a:lnTo>
                      <a:pt x="15870" y="1815831"/>
                    </a:lnTo>
                    <a:lnTo>
                      <a:pt x="12061" y="1806627"/>
                    </a:lnTo>
                    <a:lnTo>
                      <a:pt x="8887" y="1797423"/>
                    </a:lnTo>
                    <a:lnTo>
                      <a:pt x="6348" y="1787902"/>
                    </a:lnTo>
                    <a:lnTo>
                      <a:pt x="4126" y="1778063"/>
                    </a:lnTo>
                    <a:lnTo>
                      <a:pt x="2222" y="1768860"/>
                    </a:lnTo>
                    <a:lnTo>
                      <a:pt x="1270" y="1758704"/>
                    </a:lnTo>
                    <a:lnTo>
                      <a:pt x="318" y="1748865"/>
                    </a:lnTo>
                    <a:lnTo>
                      <a:pt x="0" y="1738391"/>
                    </a:lnTo>
                    <a:lnTo>
                      <a:pt x="0" y="517448"/>
                    </a:lnTo>
                    <a:lnTo>
                      <a:pt x="318" y="507292"/>
                    </a:lnTo>
                    <a:lnTo>
                      <a:pt x="1270" y="497453"/>
                    </a:lnTo>
                    <a:lnTo>
                      <a:pt x="2222" y="487297"/>
                    </a:lnTo>
                    <a:lnTo>
                      <a:pt x="4126" y="477776"/>
                    </a:lnTo>
                    <a:lnTo>
                      <a:pt x="6348" y="467937"/>
                    </a:lnTo>
                    <a:lnTo>
                      <a:pt x="8887" y="458416"/>
                    </a:lnTo>
                    <a:lnTo>
                      <a:pt x="12061" y="449212"/>
                    </a:lnTo>
                    <a:lnTo>
                      <a:pt x="15870" y="440008"/>
                    </a:lnTo>
                    <a:lnTo>
                      <a:pt x="19679" y="431439"/>
                    </a:lnTo>
                    <a:lnTo>
                      <a:pt x="24122" y="423187"/>
                    </a:lnTo>
                    <a:lnTo>
                      <a:pt x="28883" y="414618"/>
                    </a:lnTo>
                    <a:lnTo>
                      <a:pt x="33962" y="406684"/>
                    </a:lnTo>
                    <a:lnTo>
                      <a:pt x="39357" y="399067"/>
                    </a:lnTo>
                    <a:lnTo>
                      <a:pt x="45388" y="391450"/>
                    </a:lnTo>
                    <a:lnTo>
                      <a:pt x="51418" y="384150"/>
                    </a:lnTo>
                    <a:lnTo>
                      <a:pt x="58084" y="377168"/>
                    </a:lnTo>
                    <a:lnTo>
                      <a:pt x="65067" y="370503"/>
                    </a:lnTo>
                    <a:lnTo>
                      <a:pt x="72049" y="364473"/>
                    </a:lnTo>
                    <a:lnTo>
                      <a:pt x="79984" y="358443"/>
                    </a:lnTo>
                    <a:lnTo>
                      <a:pt x="87602" y="353047"/>
                    </a:lnTo>
                    <a:lnTo>
                      <a:pt x="95537" y="347969"/>
                    </a:lnTo>
                    <a:lnTo>
                      <a:pt x="103789" y="343209"/>
                    </a:lnTo>
                    <a:lnTo>
                      <a:pt x="112359" y="338766"/>
                    </a:lnTo>
                    <a:lnTo>
                      <a:pt x="121246" y="334957"/>
                    </a:lnTo>
                    <a:lnTo>
                      <a:pt x="130133" y="331149"/>
                    </a:lnTo>
                    <a:lnTo>
                      <a:pt x="139655" y="328292"/>
                    </a:lnTo>
                    <a:lnTo>
                      <a:pt x="148859" y="325436"/>
                    </a:lnTo>
                    <a:lnTo>
                      <a:pt x="158699" y="323214"/>
                    </a:lnTo>
                    <a:lnTo>
                      <a:pt x="168538" y="321310"/>
                    </a:lnTo>
                    <a:lnTo>
                      <a:pt x="178377" y="320358"/>
                    </a:lnTo>
                    <a:lnTo>
                      <a:pt x="188216" y="319723"/>
                    </a:lnTo>
                    <a:lnTo>
                      <a:pt x="198373" y="319088"/>
                    </a:lnTo>
                    <a:close/>
                    <a:moveTo>
                      <a:pt x="2076641" y="106363"/>
                    </a:moveTo>
                    <a:lnTo>
                      <a:pt x="2082030" y="106363"/>
                    </a:lnTo>
                    <a:lnTo>
                      <a:pt x="2087102" y="106363"/>
                    </a:lnTo>
                    <a:lnTo>
                      <a:pt x="2092174" y="106679"/>
                    </a:lnTo>
                    <a:lnTo>
                      <a:pt x="2097246" y="107313"/>
                    </a:lnTo>
                    <a:lnTo>
                      <a:pt x="2102318" y="108263"/>
                    </a:lnTo>
                    <a:lnTo>
                      <a:pt x="2107390" y="109213"/>
                    </a:lnTo>
                    <a:lnTo>
                      <a:pt x="2112145" y="110797"/>
                    </a:lnTo>
                    <a:lnTo>
                      <a:pt x="2117217" y="112064"/>
                    </a:lnTo>
                    <a:lnTo>
                      <a:pt x="2121972" y="113965"/>
                    </a:lnTo>
                    <a:lnTo>
                      <a:pt x="2126727" y="116182"/>
                    </a:lnTo>
                    <a:lnTo>
                      <a:pt x="2131482" y="118399"/>
                    </a:lnTo>
                    <a:lnTo>
                      <a:pt x="2136237" y="120933"/>
                    </a:lnTo>
                    <a:lnTo>
                      <a:pt x="2140358" y="123784"/>
                    </a:lnTo>
                    <a:lnTo>
                      <a:pt x="2144796" y="126634"/>
                    </a:lnTo>
                    <a:lnTo>
                      <a:pt x="2148916" y="130119"/>
                    </a:lnTo>
                    <a:lnTo>
                      <a:pt x="2153354" y="133603"/>
                    </a:lnTo>
                    <a:lnTo>
                      <a:pt x="2157158" y="137087"/>
                    </a:lnTo>
                    <a:lnTo>
                      <a:pt x="2166351" y="146589"/>
                    </a:lnTo>
                    <a:lnTo>
                      <a:pt x="2169838" y="150707"/>
                    </a:lnTo>
                    <a:lnTo>
                      <a:pt x="2173642" y="154825"/>
                    </a:lnTo>
                    <a:lnTo>
                      <a:pt x="2176812" y="158626"/>
                    </a:lnTo>
                    <a:lnTo>
                      <a:pt x="2179665" y="163060"/>
                    </a:lnTo>
                    <a:lnTo>
                      <a:pt x="2182835" y="167811"/>
                    </a:lnTo>
                    <a:lnTo>
                      <a:pt x="2185371" y="172246"/>
                    </a:lnTo>
                    <a:lnTo>
                      <a:pt x="2187273" y="176997"/>
                    </a:lnTo>
                    <a:lnTo>
                      <a:pt x="2189492" y="181748"/>
                    </a:lnTo>
                    <a:lnTo>
                      <a:pt x="2191394" y="186183"/>
                    </a:lnTo>
                    <a:lnTo>
                      <a:pt x="2192979" y="191567"/>
                    </a:lnTo>
                    <a:lnTo>
                      <a:pt x="2194247" y="196002"/>
                    </a:lnTo>
                    <a:lnTo>
                      <a:pt x="2195515" y="201387"/>
                    </a:lnTo>
                    <a:lnTo>
                      <a:pt x="2196149" y="206454"/>
                    </a:lnTo>
                    <a:lnTo>
                      <a:pt x="2196783" y="211522"/>
                    </a:lnTo>
                    <a:lnTo>
                      <a:pt x="2197100" y="216590"/>
                    </a:lnTo>
                    <a:lnTo>
                      <a:pt x="2197100" y="221658"/>
                    </a:lnTo>
                    <a:lnTo>
                      <a:pt x="2197100" y="226726"/>
                    </a:lnTo>
                    <a:lnTo>
                      <a:pt x="2196783" y="231794"/>
                    </a:lnTo>
                    <a:lnTo>
                      <a:pt x="2196149" y="236862"/>
                    </a:lnTo>
                    <a:lnTo>
                      <a:pt x="2195515" y="241613"/>
                    </a:lnTo>
                    <a:lnTo>
                      <a:pt x="2194247" y="246681"/>
                    </a:lnTo>
                    <a:lnTo>
                      <a:pt x="2192979" y="251749"/>
                    </a:lnTo>
                    <a:lnTo>
                      <a:pt x="2191394" y="256500"/>
                    </a:lnTo>
                    <a:lnTo>
                      <a:pt x="2189492" y="261251"/>
                    </a:lnTo>
                    <a:lnTo>
                      <a:pt x="2187273" y="266319"/>
                    </a:lnTo>
                    <a:lnTo>
                      <a:pt x="2185371" y="270754"/>
                    </a:lnTo>
                    <a:lnTo>
                      <a:pt x="2182835" y="275505"/>
                    </a:lnTo>
                    <a:lnTo>
                      <a:pt x="2179665" y="279623"/>
                    </a:lnTo>
                    <a:lnTo>
                      <a:pt x="2176812" y="284057"/>
                    </a:lnTo>
                    <a:lnTo>
                      <a:pt x="2173642" y="288492"/>
                    </a:lnTo>
                    <a:lnTo>
                      <a:pt x="2169838" y="292609"/>
                    </a:lnTo>
                    <a:lnTo>
                      <a:pt x="2166351" y="296410"/>
                    </a:lnTo>
                    <a:lnTo>
                      <a:pt x="1970764" y="491843"/>
                    </a:lnTo>
                    <a:lnTo>
                      <a:pt x="1967277" y="495010"/>
                    </a:lnTo>
                    <a:lnTo>
                      <a:pt x="1963473" y="498178"/>
                    </a:lnTo>
                    <a:lnTo>
                      <a:pt x="1959986" y="500712"/>
                    </a:lnTo>
                    <a:lnTo>
                      <a:pt x="1956816" y="502612"/>
                    </a:lnTo>
                    <a:lnTo>
                      <a:pt x="1953329" y="504513"/>
                    </a:lnTo>
                    <a:lnTo>
                      <a:pt x="1950476" y="505463"/>
                    </a:lnTo>
                    <a:lnTo>
                      <a:pt x="1947623" y="505780"/>
                    </a:lnTo>
                    <a:lnTo>
                      <a:pt x="1944771" y="506413"/>
                    </a:lnTo>
                    <a:lnTo>
                      <a:pt x="1941918" y="505780"/>
                    </a:lnTo>
                    <a:lnTo>
                      <a:pt x="1939382" y="505463"/>
                    </a:lnTo>
                    <a:lnTo>
                      <a:pt x="1936846" y="504513"/>
                    </a:lnTo>
                    <a:lnTo>
                      <a:pt x="1933993" y="502929"/>
                    </a:lnTo>
                    <a:lnTo>
                      <a:pt x="1931457" y="501662"/>
                    </a:lnTo>
                    <a:lnTo>
                      <a:pt x="1928921" y="499445"/>
                    </a:lnTo>
                    <a:lnTo>
                      <a:pt x="1924166" y="494694"/>
                    </a:lnTo>
                    <a:lnTo>
                      <a:pt x="1919094" y="489309"/>
                    </a:lnTo>
                    <a:lnTo>
                      <a:pt x="1914022" y="482657"/>
                    </a:lnTo>
                    <a:lnTo>
                      <a:pt x="1903561" y="467770"/>
                    </a:lnTo>
                    <a:lnTo>
                      <a:pt x="1897855" y="459852"/>
                    </a:lnTo>
                    <a:lnTo>
                      <a:pt x="1891515" y="451616"/>
                    </a:lnTo>
                    <a:lnTo>
                      <a:pt x="1884541" y="443698"/>
                    </a:lnTo>
                    <a:lnTo>
                      <a:pt x="1877250" y="435779"/>
                    </a:lnTo>
                    <a:lnTo>
                      <a:pt x="1868057" y="426277"/>
                    </a:lnTo>
                    <a:lnTo>
                      <a:pt x="1859815" y="418991"/>
                    </a:lnTo>
                    <a:lnTo>
                      <a:pt x="1851890" y="412023"/>
                    </a:lnTo>
                    <a:lnTo>
                      <a:pt x="1843966" y="406005"/>
                    </a:lnTo>
                    <a:lnTo>
                      <a:pt x="1836041" y="399987"/>
                    </a:lnTo>
                    <a:lnTo>
                      <a:pt x="1820825" y="389217"/>
                    </a:lnTo>
                    <a:lnTo>
                      <a:pt x="1814485" y="384466"/>
                    </a:lnTo>
                    <a:lnTo>
                      <a:pt x="1808462" y="379398"/>
                    </a:lnTo>
                    <a:lnTo>
                      <a:pt x="1804024" y="374647"/>
                    </a:lnTo>
                    <a:lnTo>
                      <a:pt x="1802122" y="372113"/>
                    </a:lnTo>
                    <a:lnTo>
                      <a:pt x="1800220" y="369579"/>
                    </a:lnTo>
                    <a:lnTo>
                      <a:pt x="1798635" y="367045"/>
                    </a:lnTo>
                    <a:lnTo>
                      <a:pt x="1798001" y="364511"/>
                    </a:lnTo>
                    <a:lnTo>
                      <a:pt x="1797367" y="361660"/>
                    </a:lnTo>
                    <a:lnTo>
                      <a:pt x="1797050" y="359126"/>
                    </a:lnTo>
                    <a:lnTo>
                      <a:pt x="1797367" y="355959"/>
                    </a:lnTo>
                    <a:lnTo>
                      <a:pt x="1797684" y="353108"/>
                    </a:lnTo>
                    <a:lnTo>
                      <a:pt x="1798635" y="349941"/>
                    </a:lnTo>
                    <a:lnTo>
                      <a:pt x="1800220" y="346773"/>
                    </a:lnTo>
                    <a:lnTo>
                      <a:pt x="1802439" y="343289"/>
                    </a:lnTo>
                    <a:lnTo>
                      <a:pt x="1804975" y="340122"/>
                    </a:lnTo>
                    <a:lnTo>
                      <a:pt x="1807828" y="336637"/>
                    </a:lnTo>
                    <a:lnTo>
                      <a:pt x="1811632" y="332520"/>
                    </a:lnTo>
                    <a:lnTo>
                      <a:pt x="2006902" y="137087"/>
                    </a:lnTo>
                    <a:lnTo>
                      <a:pt x="2011023" y="133603"/>
                    </a:lnTo>
                    <a:lnTo>
                      <a:pt x="2014827" y="130119"/>
                    </a:lnTo>
                    <a:lnTo>
                      <a:pt x="2019265" y="126634"/>
                    </a:lnTo>
                    <a:lnTo>
                      <a:pt x="2023703" y="123784"/>
                    </a:lnTo>
                    <a:lnTo>
                      <a:pt x="2028141" y="120933"/>
                    </a:lnTo>
                    <a:lnTo>
                      <a:pt x="2032896" y="118399"/>
                    </a:lnTo>
                    <a:lnTo>
                      <a:pt x="2037017" y="116182"/>
                    </a:lnTo>
                    <a:lnTo>
                      <a:pt x="2041772" y="113965"/>
                    </a:lnTo>
                    <a:lnTo>
                      <a:pt x="2046843" y="112064"/>
                    </a:lnTo>
                    <a:lnTo>
                      <a:pt x="2051598" y="110797"/>
                    </a:lnTo>
                    <a:lnTo>
                      <a:pt x="2056670" y="109213"/>
                    </a:lnTo>
                    <a:lnTo>
                      <a:pt x="2061425" y="108263"/>
                    </a:lnTo>
                    <a:lnTo>
                      <a:pt x="2066497" y="107313"/>
                    </a:lnTo>
                    <a:lnTo>
                      <a:pt x="2071569" y="106679"/>
                    </a:lnTo>
                    <a:lnTo>
                      <a:pt x="2076641" y="106363"/>
                    </a:lnTo>
                    <a:close/>
                    <a:moveTo>
                      <a:pt x="2213628" y="19050"/>
                    </a:moveTo>
                    <a:lnTo>
                      <a:pt x="2219371" y="19369"/>
                    </a:lnTo>
                    <a:lnTo>
                      <a:pt x="2225751" y="20007"/>
                    </a:lnTo>
                    <a:lnTo>
                      <a:pt x="2231493" y="21602"/>
                    </a:lnTo>
                    <a:lnTo>
                      <a:pt x="2237236" y="23516"/>
                    </a:lnTo>
                    <a:lnTo>
                      <a:pt x="2242978" y="26387"/>
                    </a:lnTo>
                    <a:lnTo>
                      <a:pt x="2248401" y="29258"/>
                    </a:lnTo>
                    <a:lnTo>
                      <a:pt x="2253506" y="33087"/>
                    </a:lnTo>
                    <a:lnTo>
                      <a:pt x="2258291" y="37234"/>
                    </a:lnTo>
                    <a:lnTo>
                      <a:pt x="2262757" y="42019"/>
                    </a:lnTo>
                    <a:lnTo>
                      <a:pt x="2266266" y="47123"/>
                    </a:lnTo>
                    <a:lnTo>
                      <a:pt x="2269457" y="52547"/>
                    </a:lnTo>
                    <a:lnTo>
                      <a:pt x="2272009" y="58608"/>
                    </a:lnTo>
                    <a:lnTo>
                      <a:pt x="2273923" y="64350"/>
                    </a:lnTo>
                    <a:lnTo>
                      <a:pt x="2275518" y="70412"/>
                    </a:lnTo>
                    <a:lnTo>
                      <a:pt x="2276475" y="76154"/>
                    </a:lnTo>
                    <a:lnTo>
                      <a:pt x="2276475" y="82216"/>
                    </a:lnTo>
                    <a:lnTo>
                      <a:pt x="2276475" y="88277"/>
                    </a:lnTo>
                    <a:lnTo>
                      <a:pt x="2275518" y="94338"/>
                    </a:lnTo>
                    <a:lnTo>
                      <a:pt x="2273923" y="100400"/>
                    </a:lnTo>
                    <a:lnTo>
                      <a:pt x="2272009" y="106142"/>
                    </a:lnTo>
                    <a:lnTo>
                      <a:pt x="2269457" y="111565"/>
                    </a:lnTo>
                    <a:lnTo>
                      <a:pt x="2266266" y="117308"/>
                    </a:lnTo>
                    <a:lnTo>
                      <a:pt x="2262757" y="122412"/>
                    </a:lnTo>
                    <a:lnTo>
                      <a:pt x="2258291" y="126878"/>
                    </a:lnTo>
                    <a:lnTo>
                      <a:pt x="2241064" y="144105"/>
                    </a:lnTo>
                    <a:lnTo>
                      <a:pt x="2236598" y="148253"/>
                    </a:lnTo>
                    <a:lnTo>
                      <a:pt x="2232769" y="150805"/>
                    </a:lnTo>
                    <a:lnTo>
                      <a:pt x="2230855" y="151443"/>
                    </a:lnTo>
                    <a:lnTo>
                      <a:pt x="2228941" y="152400"/>
                    </a:lnTo>
                    <a:lnTo>
                      <a:pt x="2227346" y="152400"/>
                    </a:lnTo>
                    <a:lnTo>
                      <a:pt x="2225751" y="152400"/>
                    </a:lnTo>
                    <a:lnTo>
                      <a:pt x="2224156" y="152081"/>
                    </a:lnTo>
                    <a:lnTo>
                      <a:pt x="2222880" y="151443"/>
                    </a:lnTo>
                    <a:lnTo>
                      <a:pt x="2220009" y="149848"/>
                    </a:lnTo>
                    <a:lnTo>
                      <a:pt x="2217456" y="147295"/>
                    </a:lnTo>
                    <a:lnTo>
                      <a:pt x="2214904" y="143786"/>
                    </a:lnTo>
                    <a:lnTo>
                      <a:pt x="2212352" y="140277"/>
                    </a:lnTo>
                    <a:lnTo>
                      <a:pt x="2209800" y="135811"/>
                    </a:lnTo>
                    <a:lnTo>
                      <a:pt x="2204058" y="126240"/>
                    </a:lnTo>
                    <a:lnTo>
                      <a:pt x="2201186" y="121455"/>
                    </a:lnTo>
                    <a:lnTo>
                      <a:pt x="2197358" y="116351"/>
                    </a:lnTo>
                    <a:lnTo>
                      <a:pt x="2193530" y="111246"/>
                    </a:lnTo>
                    <a:lnTo>
                      <a:pt x="2189064" y="106461"/>
                    </a:lnTo>
                    <a:lnTo>
                      <a:pt x="2184278" y="101995"/>
                    </a:lnTo>
                    <a:lnTo>
                      <a:pt x="2179493" y="98167"/>
                    </a:lnTo>
                    <a:lnTo>
                      <a:pt x="2174389" y="94657"/>
                    </a:lnTo>
                    <a:lnTo>
                      <a:pt x="2169285" y="91467"/>
                    </a:lnTo>
                    <a:lnTo>
                      <a:pt x="2159714" y="85725"/>
                    </a:lnTo>
                    <a:lnTo>
                      <a:pt x="2155248" y="83173"/>
                    </a:lnTo>
                    <a:lnTo>
                      <a:pt x="2151739" y="80620"/>
                    </a:lnTo>
                    <a:lnTo>
                      <a:pt x="2148229" y="78068"/>
                    </a:lnTo>
                    <a:lnTo>
                      <a:pt x="2145677" y="75516"/>
                    </a:lnTo>
                    <a:lnTo>
                      <a:pt x="2144082" y="72964"/>
                    </a:lnTo>
                    <a:lnTo>
                      <a:pt x="2143763" y="71369"/>
                    </a:lnTo>
                    <a:lnTo>
                      <a:pt x="2143125" y="69774"/>
                    </a:lnTo>
                    <a:lnTo>
                      <a:pt x="2143125" y="68179"/>
                    </a:lnTo>
                    <a:lnTo>
                      <a:pt x="2143763" y="66584"/>
                    </a:lnTo>
                    <a:lnTo>
                      <a:pt x="2144082" y="64669"/>
                    </a:lnTo>
                    <a:lnTo>
                      <a:pt x="2144720" y="63074"/>
                    </a:lnTo>
                    <a:lnTo>
                      <a:pt x="2147591" y="59246"/>
                    </a:lnTo>
                    <a:lnTo>
                      <a:pt x="2151419" y="54780"/>
                    </a:lnTo>
                    <a:lnTo>
                      <a:pt x="2168647" y="37234"/>
                    </a:lnTo>
                    <a:lnTo>
                      <a:pt x="2173751" y="33087"/>
                    </a:lnTo>
                    <a:lnTo>
                      <a:pt x="2178855" y="29258"/>
                    </a:lnTo>
                    <a:lnTo>
                      <a:pt x="2183959" y="26387"/>
                    </a:lnTo>
                    <a:lnTo>
                      <a:pt x="2189702" y="23516"/>
                    </a:lnTo>
                    <a:lnTo>
                      <a:pt x="2195125" y="21602"/>
                    </a:lnTo>
                    <a:lnTo>
                      <a:pt x="2201506" y="20007"/>
                    </a:lnTo>
                    <a:lnTo>
                      <a:pt x="2207248" y="19369"/>
                    </a:lnTo>
                    <a:lnTo>
                      <a:pt x="2213628" y="19050"/>
                    </a:lnTo>
                    <a:close/>
                    <a:moveTo>
                      <a:pt x="1985550" y="0"/>
                    </a:moveTo>
                    <a:lnTo>
                      <a:pt x="1989686" y="0"/>
                    </a:lnTo>
                    <a:lnTo>
                      <a:pt x="1993822" y="0"/>
                    </a:lnTo>
                    <a:lnTo>
                      <a:pt x="1997640" y="634"/>
                    </a:lnTo>
                    <a:lnTo>
                      <a:pt x="2001776" y="1903"/>
                    </a:lnTo>
                    <a:lnTo>
                      <a:pt x="2005594" y="2855"/>
                    </a:lnTo>
                    <a:lnTo>
                      <a:pt x="2009411" y="4759"/>
                    </a:lnTo>
                    <a:lnTo>
                      <a:pt x="2012911" y="6980"/>
                    </a:lnTo>
                    <a:lnTo>
                      <a:pt x="2016411" y="9518"/>
                    </a:lnTo>
                    <a:lnTo>
                      <a:pt x="2019592" y="12374"/>
                    </a:lnTo>
                    <a:lnTo>
                      <a:pt x="2022456" y="15229"/>
                    </a:lnTo>
                    <a:lnTo>
                      <a:pt x="2025001" y="19037"/>
                    </a:lnTo>
                    <a:lnTo>
                      <a:pt x="2026910" y="22210"/>
                    </a:lnTo>
                    <a:lnTo>
                      <a:pt x="2028819" y="26334"/>
                    </a:lnTo>
                    <a:lnTo>
                      <a:pt x="2030091" y="29824"/>
                    </a:lnTo>
                    <a:lnTo>
                      <a:pt x="2031364" y="33949"/>
                    </a:lnTo>
                    <a:lnTo>
                      <a:pt x="2031682" y="37757"/>
                    </a:lnTo>
                    <a:lnTo>
                      <a:pt x="2032000" y="41881"/>
                    </a:lnTo>
                    <a:lnTo>
                      <a:pt x="2031682" y="46006"/>
                    </a:lnTo>
                    <a:lnTo>
                      <a:pt x="2031046" y="49813"/>
                    </a:lnTo>
                    <a:lnTo>
                      <a:pt x="2030091" y="53938"/>
                    </a:lnTo>
                    <a:lnTo>
                      <a:pt x="2028819" y="57745"/>
                    </a:lnTo>
                    <a:lnTo>
                      <a:pt x="2026910" y="61553"/>
                    </a:lnTo>
                    <a:lnTo>
                      <a:pt x="2025001" y="65043"/>
                    </a:lnTo>
                    <a:lnTo>
                      <a:pt x="2022456" y="68533"/>
                    </a:lnTo>
                    <a:lnTo>
                      <a:pt x="2019592" y="71706"/>
                    </a:lnTo>
                    <a:lnTo>
                      <a:pt x="1637177" y="453081"/>
                    </a:lnTo>
                    <a:lnTo>
                      <a:pt x="1633995" y="455937"/>
                    </a:lnTo>
                    <a:lnTo>
                      <a:pt x="1630814" y="458158"/>
                    </a:lnTo>
                    <a:lnTo>
                      <a:pt x="1626996" y="460379"/>
                    </a:lnTo>
                    <a:lnTo>
                      <a:pt x="1623496" y="462283"/>
                    </a:lnTo>
                    <a:lnTo>
                      <a:pt x="1619360" y="463552"/>
                    </a:lnTo>
                    <a:lnTo>
                      <a:pt x="1615224" y="464186"/>
                    </a:lnTo>
                    <a:lnTo>
                      <a:pt x="1611407" y="465138"/>
                    </a:lnTo>
                    <a:lnTo>
                      <a:pt x="1607271" y="465138"/>
                    </a:lnTo>
                    <a:lnTo>
                      <a:pt x="1603135" y="465138"/>
                    </a:lnTo>
                    <a:lnTo>
                      <a:pt x="1599317" y="464186"/>
                    </a:lnTo>
                    <a:lnTo>
                      <a:pt x="1595181" y="463552"/>
                    </a:lnTo>
                    <a:lnTo>
                      <a:pt x="1591681" y="462283"/>
                    </a:lnTo>
                    <a:lnTo>
                      <a:pt x="1587864" y="460379"/>
                    </a:lnTo>
                    <a:lnTo>
                      <a:pt x="1584364" y="458158"/>
                    </a:lnTo>
                    <a:lnTo>
                      <a:pt x="1580864" y="455937"/>
                    </a:lnTo>
                    <a:lnTo>
                      <a:pt x="1577683" y="453081"/>
                    </a:lnTo>
                    <a:lnTo>
                      <a:pt x="1574819" y="449591"/>
                    </a:lnTo>
                    <a:lnTo>
                      <a:pt x="1572274" y="446418"/>
                    </a:lnTo>
                    <a:lnTo>
                      <a:pt x="1570047" y="442928"/>
                    </a:lnTo>
                    <a:lnTo>
                      <a:pt x="1568138" y="439121"/>
                    </a:lnTo>
                    <a:lnTo>
                      <a:pt x="1567184" y="435314"/>
                    </a:lnTo>
                    <a:lnTo>
                      <a:pt x="1565911" y="431189"/>
                    </a:lnTo>
                    <a:lnTo>
                      <a:pt x="1565275" y="427381"/>
                    </a:lnTo>
                    <a:lnTo>
                      <a:pt x="1565275" y="423257"/>
                    </a:lnTo>
                    <a:lnTo>
                      <a:pt x="1565275" y="419132"/>
                    </a:lnTo>
                    <a:lnTo>
                      <a:pt x="1565911" y="415007"/>
                    </a:lnTo>
                    <a:lnTo>
                      <a:pt x="1567184" y="411517"/>
                    </a:lnTo>
                    <a:lnTo>
                      <a:pt x="1568138" y="407393"/>
                    </a:lnTo>
                    <a:lnTo>
                      <a:pt x="1570047" y="403902"/>
                    </a:lnTo>
                    <a:lnTo>
                      <a:pt x="1572274" y="400095"/>
                    </a:lnTo>
                    <a:lnTo>
                      <a:pt x="1574819" y="396922"/>
                    </a:lnTo>
                    <a:lnTo>
                      <a:pt x="1577683" y="393749"/>
                    </a:lnTo>
                    <a:lnTo>
                      <a:pt x="1960098" y="12374"/>
                    </a:lnTo>
                    <a:lnTo>
                      <a:pt x="1962962" y="9518"/>
                    </a:lnTo>
                    <a:lnTo>
                      <a:pt x="1966779" y="6980"/>
                    </a:lnTo>
                    <a:lnTo>
                      <a:pt x="1970279" y="4759"/>
                    </a:lnTo>
                    <a:lnTo>
                      <a:pt x="1974097" y="2855"/>
                    </a:lnTo>
                    <a:lnTo>
                      <a:pt x="1977596" y="1903"/>
                    </a:lnTo>
                    <a:lnTo>
                      <a:pt x="1981732" y="634"/>
                    </a:lnTo>
                    <a:lnTo>
                      <a:pt x="1985550" y="0"/>
                    </a:lnTo>
                    <a:close/>
                  </a:path>
                </a:pathLst>
              </a:custGeom>
              <a:solidFill>
                <a:srgbClr val="259C9C"/>
              </a:solidFill>
              <a:ln>
                <a:noFill/>
              </a:ln>
              <a:effec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84" name="组合 183"/>
            <p:cNvGrpSpPr/>
            <p:nvPr/>
          </p:nvGrpSpPr>
          <p:grpSpPr>
            <a:xfrm>
              <a:off x="9460503" y="3207945"/>
              <a:ext cx="824721" cy="674393"/>
              <a:chOff x="9201495" y="2648584"/>
              <a:chExt cx="1751489" cy="1432233"/>
            </a:xfrm>
          </p:grpSpPr>
          <p:sp>
            <p:nvSpPr>
              <p:cNvPr id="185" name="Freeform 19"/>
              <p:cNvSpPr/>
              <p:nvPr/>
            </p:nvSpPr>
            <p:spPr bwMode="auto">
              <a:xfrm>
                <a:off x="9201495" y="3164476"/>
                <a:ext cx="875744" cy="916341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4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86" name="组合 185"/>
              <p:cNvGrpSpPr/>
              <p:nvPr/>
            </p:nvGrpSpPr>
            <p:grpSpPr>
              <a:xfrm>
                <a:off x="9201497" y="2789432"/>
                <a:ext cx="1751487" cy="1291383"/>
                <a:chOff x="9120743" y="3703905"/>
                <a:chExt cx="1751943" cy="1291720"/>
              </a:xfrm>
            </p:grpSpPr>
            <p:sp>
              <p:nvSpPr>
                <p:cNvPr id="188" name="Freeform 17"/>
                <p:cNvSpPr/>
                <p:nvPr/>
              </p:nvSpPr>
              <p:spPr bwMode="auto">
                <a:xfrm>
                  <a:off x="9996714" y="4079045"/>
                  <a:ext cx="875972" cy="916580"/>
                </a:xfrm>
                <a:custGeom>
                  <a:avLst/>
                  <a:gdLst>
                    <a:gd name="T0" fmla="*/ 453 w 453"/>
                    <a:gd name="T1" fmla="*/ 0 h 474"/>
                    <a:gd name="T2" fmla="*/ 0 w 453"/>
                    <a:gd name="T3" fmla="*/ 194 h 474"/>
                    <a:gd name="T4" fmla="*/ 0 w 453"/>
                    <a:gd name="T5" fmla="*/ 474 h 474"/>
                    <a:gd name="T6" fmla="*/ 453 w 453"/>
                    <a:gd name="T7" fmla="*/ 277 h 474"/>
                    <a:gd name="T8" fmla="*/ 453 w 453"/>
                    <a:gd name="T9" fmla="*/ 0 h 4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3" h="474">
                      <a:moveTo>
                        <a:pt x="453" y="0"/>
                      </a:moveTo>
                      <a:lnTo>
                        <a:pt x="0" y="194"/>
                      </a:lnTo>
                      <a:lnTo>
                        <a:pt x="0" y="474"/>
                      </a:lnTo>
                      <a:lnTo>
                        <a:pt x="453" y="277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solidFill>
                  <a:srgbClr val="259C9C"/>
                </a:soli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/>
                <a:lstStyle/>
                <a:p>
                  <a:endParaRPr lang="en-US" altLang="zh-CN" dirty="0" smtClean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9" name="Freeform 18"/>
                <p:cNvSpPr/>
                <p:nvPr/>
              </p:nvSpPr>
              <p:spPr bwMode="auto">
                <a:xfrm>
                  <a:off x="9120743" y="4079045"/>
                  <a:ext cx="875972" cy="916580"/>
                </a:xfrm>
                <a:custGeom>
                  <a:avLst/>
                  <a:gdLst>
                    <a:gd name="T0" fmla="*/ 0 w 453"/>
                    <a:gd name="T1" fmla="*/ 0 h 474"/>
                    <a:gd name="T2" fmla="*/ 453 w 453"/>
                    <a:gd name="T3" fmla="*/ 194 h 474"/>
                    <a:gd name="T4" fmla="*/ 453 w 453"/>
                    <a:gd name="T5" fmla="*/ 474 h 474"/>
                    <a:gd name="T6" fmla="*/ 0 w 453"/>
                    <a:gd name="T7" fmla="*/ 277 h 474"/>
                    <a:gd name="T8" fmla="*/ 0 w 453"/>
                    <a:gd name="T9" fmla="*/ 0 h 4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3" h="474">
                      <a:moveTo>
                        <a:pt x="0" y="0"/>
                      </a:moveTo>
                      <a:lnTo>
                        <a:pt x="453" y="194"/>
                      </a:lnTo>
                      <a:lnTo>
                        <a:pt x="453" y="474"/>
                      </a:lnTo>
                      <a:lnTo>
                        <a:pt x="0" y="27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59C9C"/>
                </a:soli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0" name="Freeform 20"/>
                <p:cNvSpPr/>
                <p:nvPr/>
              </p:nvSpPr>
              <p:spPr bwMode="auto">
                <a:xfrm>
                  <a:off x="9120743" y="3703905"/>
                  <a:ext cx="1751943" cy="750280"/>
                </a:xfrm>
                <a:custGeom>
                  <a:avLst/>
                  <a:gdLst>
                    <a:gd name="T0" fmla="*/ 453 w 906"/>
                    <a:gd name="T1" fmla="*/ 0 h 388"/>
                    <a:gd name="T2" fmla="*/ 0 w 906"/>
                    <a:gd name="T3" fmla="*/ 194 h 388"/>
                    <a:gd name="T4" fmla="*/ 453 w 906"/>
                    <a:gd name="T5" fmla="*/ 388 h 388"/>
                    <a:gd name="T6" fmla="*/ 906 w 906"/>
                    <a:gd name="T7" fmla="*/ 194 h 388"/>
                    <a:gd name="T8" fmla="*/ 453 w 906"/>
                    <a:gd name="T9" fmla="*/ 0 h 3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6" h="388">
                      <a:moveTo>
                        <a:pt x="453" y="0"/>
                      </a:moveTo>
                      <a:lnTo>
                        <a:pt x="0" y="194"/>
                      </a:lnTo>
                      <a:lnTo>
                        <a:pt x="453" y="388"/>
                      </a:lnTo>
                      <a:lnTo>
                        <a:pt x="906" y="194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EFF0F1"/>
                    </a:gs>
                    <a:gs pos="100000">
                      <a:srgbClr val="F9F9F9"/>
                    </a:gs>
                  </a:gsLst>
                  <a:lin ang="16800000" scaled="0"/>
                </a:gradFill>
                <a:ln>
                  <a:noFill/>
                </a:ln>
              </p:spPr>
              <p:txBody>
                <a:bodyPr vert="horz" wrap="square" lIns="91416" tIns="45708" rIns="91416" bIns="45708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87" name="KSO_Shape"/>
              <p:cNvSpPr/>
              <p:nvPr/>
            </p:nvSpPr>
            <p:spPr bwMode="auto">
              <a:xfrm>
                <a:off x="9780385" y="2648584"/>
                <a:ext cx="574118" cy="551153"/>
              </a:xfrm>
              <a:custGeom>
                <a:avLst/>
                <a:gdLst>
                  <a:gd name="T0" fmla="*/ 1618108 w 3816350"/>
                  <a:gd name="T1" fmla="*/ 3491708 h 3665538"/>
                  <a:gd name="T2" fmla="*/ 3711914 w 3816350"/>
                  <a:gd name="T3" fmla="*/ 3515947 h 3665538"/>
                  <a:gd name="T4" fmla="*/ 1938033 w 3816350"/>
                  <a:gd name="T5" fmla="*/ 3320852 h 3665538"/>
                  <a:gd name="T6" fmla="*/ 2466975 w 3816350"/>
                  <a:gd name="T7" fmla="*/ 3464378 h 3665538"/>
                  <a:gd name="T8" fmla="*/ 1420823 w 3816350"/>
                  <a:gd name="T9" fmla="*/ 3514907 h 3665538"/>
                  <a:gd name="T10" fmla="*/ 1072366 w 3816350"/>
                  <a:gd name="T11" fmla="*/ 3448171 h 3665538"/>
                  <a:gd name="T12" fmla="*/ 350995 w 3816350"/>
                  <a:gd name="T13" fmla="*/ 3613421 h 3665538"/>
                  <a:gd name="T14" fmla="*/ 2826009 w 3816350"/>
                  <a:gd name="T15" fmla="*/ 3416327 h 3665538"/>
                  <a:gd name="T16" fmla="*/ 3710327 w 3816350"/>
                  <a:gd name="T17" fmla="*/ 3553504 h 3665538"/>
                  <a:gd name="T18" fmla="*/ 1625482 w 3816350"/>
                  <a:gd name="T19" fmla="*/ 3379536 h 3665538"/>
                  <a:gd name="T20" fmla="*/ 2426374 w 3816350"/>
                  <a:gd name="T21" fmla="*/ 3213000 h 3665538"/>
                  <a:gd name="T22" fmla="*/ 771525 w 3816350"/>
                  <a:gd name="T23" fmla="*/ 3205163 h 3665538"/>
                  <a:gd name="T24" fmla="*/ 1067953 w 3816350"/>
                  <a:gd name="T25" fmla="*/ 3277053 h 3665538"/>
                  <a:gd name="T26" fmla="*/ 784892 w 3816350"/>
                  <a:gd name="T27" fmla="*/ 3451540 h 3665538"/>
                  <a:gd name="T28" fmla="*/ 2490788 w 3816350"/>
                  <a:gd name="T29" fmla="*/ 3116568 h 3665538"/>
                  <a:gd name="T30" fmla="*/ 1449375 w 3816350"/>
                  <a:gd name="T31" fmla="*/ 3307847 h 3665538"/>
                  <a:gd name="T32" fmla="*/ 2434307 w 3816350"/>
                  <a:gd name="T33" fmla="*/ 3163198 h 3665538"/>
                  <a:gd name="T34" fmla="*/ 3783974 w 3816350"/>
                  <a:gd name="T35" fmla="*/ 3278823 h 3665538"/>
                  <a:gd name="T36" fmla="*/ 2635250 w 3816350"/>
                  <a:gd name="T37" fmla="*/ 3206432 h 3665538"/>
                  <a:gd name="T38" fmla="*/ 3815080 w 3816350"/>
                  <a:gd name="T39" fmla="*/ 3040062 h 3665538"/>
                  <a:gd name="T40" fmla="*/ 2866956 w 3816350"/>
                  <a:gd name="T41" fmla="*/ 3006725 h 3665538"/>
                  <a:gd name="T42" fmla="*/ 657993 w 3816350"/>
                  <a:gd name="T43" fmla="*/ 3196983 h 3665538"/>
                  <a:gd name="T44" fmla="*/ 872062 w 3816350"/>
                  <a:gd name="T45" fmla="*/ 3214746 h 3665538"/>
                  <a:gd name="T46" fmla="*/ 825374 w 3816350"/>
                  <a:gd name="T47" fmla="*/ 2994614 h 3665538"/>
                  <a:gd name="T48" fmla="*/ 1190307 w 3816350"/>
                  <a:gd name="T49" fmla="*/ 3120223 h 3665538"/>
                  <a:gd name="T50" fmla="*/ 273368 w 3816350"/>
                  <a:gd name="T51" fmla="*/ 3120223 h 3665538"/>
                  <a:gd name="T52" fmla="*/ 1472924 w 3816350"/>
                  <a:gd name="T53" fmla="*/ 2958852 h 3665538"/>
                  <a:gd name="T54" fmla="*/ 2445690 w 3816350"/>
                  <a:gd name="T55" fmla="*/ 3096148 h 3665538"/>
                  <a:gd name="T56" fmla="*/ 1403350 w 3816350"/>
                  <a:gd name="T57" fmla="*/ 2909186 h 3665538"/>
                  <a:gd name="T58" fmla="*/ 3767144 w 3816350"/>
                  <a:gd name="T59" fmla="*/ 2880042 h 3665538"/>
                  <a:gd name="T60" fmla="*/ 2660954 w 3816350"/>
                  <a:gd name="T61" fmla="*/ 3062923 h 3665538"/>
                  <a:gd name="T62" fmla="*/ 2077078 w 3816350"/>
                  <a:gd name="T63" fmla="*/ 2755988 h 3665538"/>
                  <a:gd name="T64" fmla="*/ 2064323 w 3816350"/>
                  <a:gd name="T65" fmla="*/ 3023556 h 3665538"/>
                  <a:gd name="T66" fmla="*/ 1553136 w 3816350"/>
                  <a:gd name="T67" fmla="*/ 2926811 h 3665538"/>
                  <a:gd name="T68" fmla="*/ 2489519 w 3816350"/>
                  <a:gd name="T69" fmla="*/ 2707310 h 3665538"/>
                  <a:gd name="T70" fmla="*/ 1846579 w 3816350"/>
                  <a:gd name="T71" fmla="*/ 2621224 h 3665538"/>
                  <a:gd name="T72" fmla="*/ 3411957 w 3816350"/>
                  <a:gd name="T73" fmla="*/ 2738921 h 3665538"/>
                  <a:gd name="T74" fmla="*/ 3080259 w 3816350"/>
                  <a:gd name="T75" fmla="*/ 2936880 h 3665538"/>
                  <a:gd name="T76" fmla="*/ 1829436 w 3816350"/>
                  <a:gd name="T77" fmla="*/ 2582778 h 3665538"/>
                  <a:gd name="T78" fmla="*/ 1856740 w 3816350"/>
                  <a:gd name="T79" fmla="*/ 2801747 h 3665538"/>
                  <a:gd name="T80" fmla="*/ 2088516 w 3816350"/>
                  <a:gd name="T81" fmla="*/ 2619751 h 3665538"/>
                  <a:gd name="T82" fmla="*/ 2403793 w 3816350"/>
                  <a:gd name="T83" fmla="*/ 2645568 h 3665538"/>
                  <a:gd name="T84" fmla="*/ 1545273 w 3816350"/>
                  <a:gd name="T85" fmla="*/ 2758080 h 3665538"/>
                  <a:gd name="T86" fmla="*/ 2737140 w 3816350"/>
                  <a:gd name="T87" fmla="*/ 2576196 h 3665538"/>
                  <a:gd name="T88" fmla="*/ 3655103 w 3816350"/>
                  <a:gd name="T89" fmla="*/ 2636838 h 3665538"/>
                  <a:gd name="T90" fmla="*/ 2771738 w 3816350"/>
                  <a:gd name="T91" fmla="*/ 2448243 h 3665538"/>
                  <a:gd name="T92" fmla="*/ 2989478 w 3816350"/>
                  <a:gd name="T93" fmla="*/ 2307907 h 3665538"/>
                  <a:gd name="T94" fmla="*/ 2867591 w 3816350"/>
                  <a:gd name="T95" fmla="*/ 2234247 h 3665538"/>
                  <a:gd name="T96" fmla="*/ 3696043 w 3816350"/>
                  <a:gd name="T97" fmla="*/ 2367598 h 3665538"/>
                  <a:gd name="T98" fmla="*/ 3314856 w 3816350"/>
                  <a:gd name="T99" fmla="*/ 1892183 h 3665538"/>
                  <a:gd name="T100" fmla="*/ 2974884 w 3816350"/>
                  <a:gd name="T101" fmla="*/ 2068371 h 3665538"/>
                  <a:gd name="T102" fmla="*/ 3799844 w 3816350"/>
                  <a:gd name="T103" fmla="*/ 2062969 h 3665538"/>
                  <a:gd name="T104" fmla="*/ 2637789 w 3816350"/>
                  <a:gd name="T105" fmla="*/ 2027696 h 3665538"/>
                  <a:gd name="T106" fmla="*/ 3189458 w 3816350"/>
                  <a:gd name="T107" fmla="*/ 1697313 h 3665538"/>
                  <a:gd name="T108" fmla="*/ 3015840 w 3816350"/>
                  <a:gd name="T109" fmla="*/ 1948969 h 3665538"/>
                  <a:gd name="T110" fmla="*/ 3354189 w 3816350"/>
                  <a:gd name="T111" fmla="*/ 1860541 h 3665538"/>
                  <a:gd name="T112" fmla="*/ 3468771 w 3816350"/>
                  <a:gd name="T113" fmla="*/ 1695411 h 3665538"/>
                  <a:gd name="T114" fmla="*/ 3173905 w 3816350"/>
                  <a:gd name="T115" fmla="*/ 2035495 h 3665538"/>
                  <a:gd name="T116" fmla="*/ 3074241 w 3816350"/>
                  <a:gd name="T117" fmla="*/ 1681466 h 3665538"/>
                  <a:gd name="T118" fmla="*/ 3386120 w 3816350"/>
                  <a:gd name="T119" fmla="*/ 1131189 h 3665538"/>
                  <a:gd name="T120" fmla="*/ 254975 w 3816350"/>
                  <a:gd name="T121" fmla="*/ 2785759 h 3665538"/>
                  <a:gd name="T122" fmla="*/ 1131353 w 3816350"/>
                  <a:gd name="T123" fmla="*/ 1377803 h 3665538"/>
                  <a:gd name="T124" fmla="*/ 2508155 w 3816350"/>
                  <a:gd name="T125" fmla="*/ 314537 h 3665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16350" h="3665538">
                    <a:moveTo>
                      <a:pt x="1892592" y="3532067"/>
                    </a:moveTo>
                    <a:lnTo>
                      <a:pt x="1892592" y="3635348"/>
                    </a:lnTo>
                    <a:lnTo>
                      <a:pt x="1913877" y="3636302"/>
                    </a:lnTo>
                    <a:lnTo>
                      <a:pt x="1935480" y="3636302"/>
                    </a:lnTo>
                    <a:lnTo>
                      <a:pt x="1965343" y="3635666"/>
                    </a:lnTo>
                    <a:lnTo>
                      <a:pt x="1965343" y="3532385"/>
                    </a:lnTo>
                    <a:lnTo>
                      <a:pt x="1935480" y="3532703"/>
                    </a:lnTo>
                    <a:lnTo>
                      <a:pt x="1913877" y="3532703"/>
                    </a:lnTo>
                    <a:lnTo>
                      <a:pt x="1892592" y="3532067"/>
                    </a:lnTo>
                    <a:close/>
                    <a:moveTo>
                      <a:pt x="665284" y="3532067"/>
                    </a:moveTo>
                    <a:lnTo>
                      <a:pt x="665284" y="3635348"/>
                    </a:lnTo>
                    <a:lnTo>
                      <a:pt x="686575" y="3636302"/>
                    </a:lnTo>
                    <a:lnTo>
                      <a:pt x="708185" y="3636302"/>
                    </a:lnTo>
                    <a:lnTo>
                      <a:pt x="738374" y="3635666"/>
                    </a:lnTo>
                    <a:lnTo>
                      <a:pt x="738374" y="3532385"/>
                    </a:lnTo>
                    <a:lnTo>
                      <a:pt x="708185" y="3532703"/>
                    </a:lnTo>
                    <a:lnTo>
                      <a:pt x="686575" y="3532703"/>
                    </a:lnTo>
                    <a:lnTo>
                      <a:pt x="665284" y="3532067"/>
                    </a:lnTo>
                    <a:close/>
                    <a:moveTo>
                      <a:pt x="1746773" y="3519356"/>
                    </a:moveTo>
                    <a:lnTo>
                      <a:pt x="1746773" y="3623272"/>
                    </a:lnTo>
                    <a:lnTo>
                      <a:pt x="1764563" y="3625497"/>
                    </a:lnTo>
                    <a:lnTo>
                      <a:pt x="1782671" y="3628039"/>
                    </a:lnTo>
                    <a:lnTo>
                      <a:pt x="1800780" y="3629628"/>
                    </a:lnTo>
                    <a:lnTo>
                      <a:pt x="1819841" y="3631535"/>
                    </a:lnTo>
                    <a:lnTo>
                      <a:pt x="1819841" y="3527618"/>
                    </a:lnTo>
                    <a:lnTo>
                      <a:pt x="1800780" y="3526029"/>
                    </a:lnTo>
                    <a:lnTo>
                      <a:pt x="1782671" y="3524123"/>
                    </a:lnTo>
                    <a:lnTo>
                      <a:pt x="1764563" y="3521580"/>
                    </a:lnTo>
                    <a:lnTo>
                      <a:pt x="1746773" y="3519356"/>
                    </a:lnTo>
                    <a:close/>
                    <a:moveTo>
                      <a:pt x="519421" y="3519356"/>
                    </a:moveTo>
                    <a:lnTo>
                      <a:pt x="519421" y="3623272"/>
                    </a:lnTo>
                    <a:lnTo>
                      <a:pt x="537217" y="3625497"/>
                    </a:lnTo>
                    <a:lnTo>
                      <a:pt x="555330" y="3628039"/>
                    </a:lnTo>
                    <a:lnTo>
                      <a:pt x="573762" y="3629946"/>
                    </a:lnTo>
                    <a:lnTo>
                      <a:pt x="592511" y="3631535"/>
                    </a:lnTo>
                    <a:lnTo>
                      <a:pt x="592511" y="3527618"/>
                    </a:lnTo>
                    <a:lnTo>
                      <a:pt x="573762" y="3526029"/>
                    </a:lnTo>
                    <a:lnTo>
                      <a:pt x="555330" y="3524123"/>
                    </a:lnTo>
                    <a:lnTo>
                      <a:pt x="537217" y="3521580"/>
                    </a:lnTo>
                    <a:lnTo>
                      <a:pt x="519421" y="3519356"/>
                    </a:lnTo>
                    <a:close/>
                    <a:moveTo>
                      <a:pt x="3151360" y="3517220"/>
                    </a:moveTo>
                    <a:lnTo>
                      <a:pt x="3151360" y="3632118"/>
                    </a:lnTo>
                    <a:lnTo>
                      <a:pt x="3174848" y="3632755"/>
                    </a:lnTo>
                    <a:lnTo>
                      <a:pt x="3198972" y="3633073"/>
                    </a:lnTo>
                    <a:lnTo>
                      <a:pt x="3231983" y="3632755"/>
                    </a:lnTo>
                    <a:lnTo>
                      <a:pt x="3231983" y="3517539"/>
                    </a:lnTo>
                    <a:lnTo>
                      <a:pt x="3198972" y="3517857"/>
                    </a:lnTo>
                    <a:lnTo>
                      <a:pt x="3174848" y="3517539"/>
                    </a:lnTo>
                    <a:lnTo>
                      <a:pt x="3151360" y="3517220"/>
                    </a:lnTo>
                    <a:close/>
                    <a:moveTo>
                      <a:pt x="2989478" y="3502580"/>
                    </a:moveTo>
                    <a:lnTo>
                      <a:pt x="2989478" y="3618432"/>
                    </a:lnTo>
                    <a:lnTo>
                      <a:pt x="3009158" y="3620979"/>
                    </a:lnTo>
                    <a:lnTo>
                      <a:pt x="3029472" y="3623525"/>
                    </a:lnTo>
                    <a:lnTo>
                      <a:pt x="3049469" y="3625753"/>
                    </a:lnTo>
                    <a:lnTo>
                      <a:pt x="3070419" y="3627344"/>
                    </a:lnTo>
                    <a:lnTo>
                      <a:pt x="3070419" y="3512446"/>
                    </a:lnTo>
                    <a:lnTo>
                      <a:pt x="3049469" y="3510537"/>
                    </a:lnTo>
                    <a:lnTo>
                      <a:pt x="3029472" y="3507990"/>
                    </a:lnTo>
                    <a:lnTo>
                      <a:pt x="3009158" y="3505763"/>
                    </a:lnTo>
                    <a:lnTo>
                      <a:pt x="2989478" y="3502580"/>
                    </a:lnTo>
                    <a:close/>
                    <a:moveTo>
                      <a:pt x="1600953" y="3486306"/>
                    </a:moveTo>
                    <a:lnTo>
                      <a:pt x="1600953" y="3591494"/>
                    </a:lnTo>
                    <a:lnTo>
                      <a:pt x="1618744" y="3596578"/>
                    </a:lnTo>
                    <a:lnTo>
                      <a:pt x="1636217" y="3601345"/>
                    </a:lnTo>
                    <a:lnTo>
                      <a:pt x="1654960" y="3606112"/>
                    </a:lnTo>
                    <a:lnTo>
                      <a:pt x="1673704" y="3610243"/>
                    </a:lnTo>
                    <a:lnTo>
                      <a:pt x="1673704" y="3506009"/>
                    </a:lnTo>
                    <a:lnTo>
                      <a:pt x="1654960" y="3501242"/>
                    </a:lnTo>
                    <a:lnTo>
                      <a:pt x="1636217" y="3496475"/>
                    </a:lnTo>
                    <a:lnTo>
                      <a:pt x="1618108" y="3491708"/>
                    </a:lnTo>
                    <a:lnTo>
                      <a:pt x="1600953" y="3486306"/>
                    </a:lnTo>
                    <a:close/>
                    <a:moveTo>
                      <a:pt x="373875" y="3486306"/>
                    </a:moveTo>
                    <a:lnTo>
                      <a:pt x="373875" y="3591494"/>
                    </a:lnTo>
                    <a:lnTo>
                      <a:pt x="391353" y="3596578"/>
                    </a:lnTo>
                    <a:lnTo>
                      <a:pt x="409149" y="3601345"/>
                    </a:lnTo>
                    <a:lnTo>
                      <a:pt x="427581" y="3606112"/>
                    </a:lnTo>
                    <a:lnTo>
                      <a:pt x="446648" y="3610243"/>
                    </a:lnTo>
                    <a:lnTo>
                      <a:pt x="446648" y="3506009"/>
                    </a:lnTo>
                    <a:lnTo>
                      <a:pt x="427581" y="3501242"/>
                    </a:lnTo>
                    <a:lnTo>
                      <a:pt x="409149" y="3496475"/>
                    </a:lnTo>
                    <a:lnTo>
                      <a:pt x="390718" y="3491708"/>
                    </a:lnTo>
                    <a:lnTo>
                      <a:pt x="373875" y="3486306"/>
                    </a:lnTo>
                    <a:close/>
                    <a:moveTo>
                      <a:pt x="2827597" y="3465978"/>
                    </a:moveTo>
                    <a:lnTo>
                      <a:pt x="2827597" y="3583104"/>
                    </a:lnTo>
                    <a:lnTo>
                      <a:pt x="2846959" y="3589151"/>
                    </a:lnTo>
                    <a:lnTo>
                      <a:pt x="2866956" y="3594243"/>
                    </a:lnTo>
                    <a:lnTo>
                      <a:pt x="2887588" y="3599336"/>
                    </a:lnTo>
                    <a:lnTo>
                      <a:pt x="2908220" y="3604110"/>
                    </a:lnTo>
                    <a:lnTo>
                      <a:pt x="2908220" y="3487939"/>
                    </a:lnTo>
                    <a:lnTo>
                      <a:pt x="2887588" y="3482847"/>
                    </a:lnTo>
                    <a:lnTo>
                      <a:pt x="2866956" y="3477436"/>
                    </a:lnTo>
                    <a:lnTo>
                      <a:pt x="2846959" y="3472025"/>
                    </a:lnTo>
                    <a:lnTo>
                      <a:pt x="2827597" y="3465978"/>
                    </a:lnTo>
                    <a:close/>
                    <a:moveTo>
                      <a:pt x="2402802" y="3447218"/>
                    </a:moveTo>
                    <a:lnTo>
                      <a:pt x="2397719" y="3450714"/>
                    </a:lnTo>
                    <a:lnTo>
                      <a:pt x="2391365" y="3453891"/>
                    </a:lnTo>
                    <a:lnTo>
                      <a:pt x="2383740" y="3457387"/>
                    </a:lnTo>
                    <a:lnTo>
                      <a:pt x="2376433" y="3460565"/>
                    </a:lnTo>
                    <a:lnTo>
                      <a:pt x="2347841" y="3472005"/>
                    </a:lnTo>
                    <a:lnTo>
                      <a:pt x="2347841" y="3562893"/>
                    </a:lnTo>
                    <a:lnTo>
                      <a:pt x="2355784" y="3558761"/>
                    </a:lnTo>
                    <a:lnTo>
                      <a:pt x="2363408" y="3554630"/>
                    </a:lnTo>
                    <a:lnTo>
                      <a:pt x="2371033" y="3550181"/>
                    </a:lnTo>
                    <a:lnTo>
                      <a:pt x="2378340" y="3545414"/>
                    </a:lnTo>
                    <a:lnTo>
                      <a:pt x="2385329" y="3540648"/>
                    </a:lnTo>
                    <a:lnTo>
                      <a:pt x="2391683" y="3535881"/>
                    </a:lnTo>
                    <a:lnTo>
                      <a:pt x="2397719" y="3531114"/>
                    </a:lnTo>
                    <a:lnTo>
                      <a:pt x="2402802" y="3526983"/>
                    </a:lnTo>
                    <a:lnTo>
                      <a:pt x="2402802" y="3447218"/>
                    </a:lnTo>
                    <a:close/>
                    <a:moveTo>
                      <a:pt x="1175646" y="3447218"/>
                    </a:moveTo>
                    <a:lnTo>
                      <a:pt x="1170561" y="3450714"/>
                    </a:lnTo>
                    <a:lnTo>
                      <a:pt x="1164205" y="3453891"/>
                    </a:lnTo>
                    <a:lnTo>
                      <a:pt x="1156578" y="3457387"/>
                    </a:lnTo>
                    <a:lnTo>
                      <a:pt x="1149269" y="3460565"/>
                    </a:lnTo>
                    <a:lnTo>
                      <a:pt x="1120669" y="3472005"/>
                    </a:lnTo>
                    <a:lnTo>
                      <a:pt x="1120669" y="3562893"/>
                    </a:lnTo>
                    <a:lnTo>
                      <a:pt x="1128613" y="3558761"/>
                    </a:lnTo>
                    <a:lnTo>
                      <a:pt x="1136240" y="3554630"/>
                    </a:lnTo>
                    <a:lnTo>
                      <a:pt x="1144185" y="3550181"/>
                    </a:lnTo>
                    <a:lnTo>
                      <a:pt x="1151176" y="3545414"/>
                    </a:lnTo>
                    <a:lnTo>
                      <a:pt x="1158167" y="3540648"/>
                    </a:lnTo>
                    <a:lnTo>
                      <a:pt x="1164523" y="3535881"/>
                    </a:lnTo>
                    <a:lnTo>
                      <a:pt x="1170561" y="3531114"/>
                    </a:lnTo>
                    <a:lnTo>
                      <a:pt x="1175646" y="3526347"/>
                    </a:lnTo>
                    <a:lnTo>
                      <a:pt x="1175646" y="3447218"/>
                    </a:lnTo>
                    <a:close/>
                    <a:moveTo>
                      <a:pt x="3717945" y="3422692"/>
                    </a:moveTo>
                    <a:lnTo>
                      <a:pt x="3711914" y="3426193"/>
                    </a:lnTo>
                    <a:lnTo>
                      <a:pt x="3704931" y="3430013"/>
                    </a:lnTo>
                    <a:lnTo>
                      <a:pt x="3696678" y="3433832"/>
                    </a:lnTo>
                    <a:lnTo>
                      <a:pt x="3688425" y="3437651"/>
                    </a:lnTo>
                    <a:lnTo>
                      <a:pt x="3671285" y="3444335"/>
                    </a:lnTo>
                    <a:lnTo>
                      <a:pt x="3656684" y="3450064"/>
                    </a:lnTo>
                    <a:lnTo>
                      <a:pt x="3656684" y="3551276"/>
                    </a:lnTo>
                    <a:lnTo>
                      <a:pt x="3665254" y="3546820"/>
                    </a:lnTo>
                    <a:lnTo>
                      <a:pt x="3674142" y="3542046"/>
                    </a:lnTo>
                    <a:lnTo>
                      <a:pt x="3682394" y="3537272"/>
                    </a:lnTo>
                    <a:lnTo>
                      <a:pt x="3690647" y="3532179"/>
                    </a:lnTo>
                    <a:lnTo>
                      <a:pt x="3698582" y="3526769"/>
                    </a:lnTo>
                    <a:lnTo>
                      <a:pt x="3705566" y="3521358"/>
                    </a:lnTo>
                    <a:lnTo>
                      <a:pt x="3711914" y="3515947"/>
                    </a:lnTo>
                    <a:lnTo>
                      <a:pt x="3717945" y="3510855"/>
                    </a:lnTo>
                    <a:lnTo>
                      <a:pt x="3717945" y="3422692"/>
                    </a:lnTo>
                    <a:close/>
                    <a:moveTo>
                      <a:pt x="1455133" y="3410672"/>
                    </a:moveTo>
                    <a:lnTo>
                      <a:pt x="1455133" y="3516813"/>
                    </a:lnTo>
                    <a:lnTo>
                      <a:pt x="1457675" y="3519674"/>
                    </a:lnTo>
                    <a:lnTo>
                      <a:pt x="1460216" y="3522534"/>
                    </a:lnTo>
                    <a:lnTo>
                      <a:pt x="1466888" y="3528572"/>
                    </a:lnTo>
                    <a:lnTo>
                      <a:pt x="1475466" y="3534610"/>
                    </a:lnTo>
                    <a:lnTo>
                      <a:pt x="1484679" y="3540965"/>
                    </a:lnTo>
                    <a:lnTo>
                      <a:pt x="1495162" y="3547639"/>
                    </a:lnTo>
                    <a:lnTo>
                      <a:pt x="1505964" y="3553677"/>
                    </a:lnTo>
                    <a:lnTo>
                      <a:pt x="1517083" y="3559715"/>
                    </a:lnTo>
                    <a:lnTo>
                      <a:pt x="1528202" y="3564799"/>
                    </a:lnTo>
                    <a:lnTo>
                      <a:pt x="1528202" y="3457387"/>
                    </a:lnTo>
                    <a:lnTo>
                      <a:pt x="1517083" y="3452302"/>
                    </a:lnTo>
                    <a:lnTo>
                      <a:pt x="1506917" y="3446582"/>
                    </a:lnTo>
                    <a:lnTo>
                      <a:pt x="1497068" y="3441180"/>
                    </a:lnTo>
                    <a:lnTo>
                      <a:pt x="1487538" y="3435142"/>
                    </a:lnTo>
                    <a:lnTo>
                      <a:pt x="1478960" y="3429422"/>
                    </a:lnTo>
                    <a:lnTo>
                      <a:pt x="1470700" y="3423384"/>
                    </a:lnTo>
                    <a:lnTo>
                      <a:pt x="1462758" y="3417028"/>
                    </a:lnTo>
                    <a:lnTo>
                      <a:pt x="1455133" y="3410672"/>
                    </a:lnTo>
                    <a:close/>
                    <a:moveTo>
                      <a:pt x="227694" y="3410672"/>
                    </a:moveTo>
                    <a:lnTo>
                      <a:pt x="227694" y="3516813"/>
                    </a:lnTo>
                    <a:lnTo>
                      <a:pt x="230237" y="3519674"/>
                    </a:lnTo>
                    <a:lnTo>
                      <a:pt x="233097" y="3522534"/>
                    </a:lnTo>
                    <a:lnTo>
                      <a:pt x="239770" y="3528572"/>
                    </a:lnTo>
                    <a:lnTo>
                      <a:pt x="248033" y="3534610"/>
                    </a:lnTo>
                    <a:lnTo>
                      <a:pt x="257566" y="3540965"/>
                    </a:lnTo>
                    <a:lnTo>
                      <a:pt x="267735" y="3547639"/>
                    </a:lnTo>
                    <a:lnTo>
                      <a:pt x="278858" y="3553677"/>
                    </a:lnTo>
                    <a:lnTo>
                      <a:pt x="289662" y="3559715"/>
                    </a:lnTo>
                    <a:lnTo>
                      <a:pt x="300785" y="3564799"/>
                    </a:lnTo>
                    <a:lnTo>
                      <a:pt x="300785" y="3457387"/>
                    </a:lnTo>
                    <a:lnTo>
                      <a:pt x="289662" y="3452302"/>
                    </a:lnTo>
                    <a:lnTo>
                      <a:pt x="279493" y="3446582"/>
                    </a:lnTo>
                    <a:lnTo>
                      <a:pt x="269642" y="3441180"/>
                    </a:lnTo>
                    <a:lnTo>
                      <a:pt x="260108" y="3435142"/>
                    </a:lnTo>
                    <a:lnTo>
                      <a:pt x="251528" y="3429422"/>
                    </a:lnTo>
                    <a:lnTo>
                      <a:pt x="243266" y="3423384"/>
                    </a:lnTo>
                    <a:lnTo>
                      <a:pt x="235321" y="3417028"/>
                    </a:lnTo>
                    <a:lnTo>
                      <a:pt x="227694" y="3410672"/>
                    </a:lnTo>
                    <a:close/>
                    <a:moveTo>
                      <a:pt x="2665715" y="3381953"/>
                    </a:moveTo>
                    <a:lnTo>
                      <a:pt x="2665715" y="3500670"/>
                    </a:lnTo>
                    <a:lnTo>
                      <a:pt x="2668254" y="3503216"/>
                    </a:lnTo>
                    <a:lnTo>
                      <a:pt x="2671429" y="3506399"/>
                    </a:lnTo>
                    <a:lnTo>
                      <a:pt x="2678729" y="3512765"/>
                    </a:lnTo>
                    <a:lnTo>
                      <a:pt x="2687934" y="3519767"/>
                    </a:lnTo>
                    <a:lnTo>
                      <a:pt x="2698726" y="3527087"/>
                    </a:lnTo>
                    <a:lnTo>
                      <a:pt x="2710153" y="3534089"/>
                    </a:lnTo>
                    <a:lnTo>
                      <a:pt x="2722215" y="3541409"/>
                    </a:lnTo>
                    <a:lnTo>
                      <a:pt x="2734594" y="3547457"/>
                    </a:lnTo>
                    <a:lnTo>
                      <a:pt x="2746656" y="3553504"/>
                    </a:lnTo>
                    <a:lnTo>
                      <a:pt x="2746656" y="3434150"/>
                    </a:lnTo>
                    <a:lnTo>
                      <a:pt x="2734594" y="3428103"/>
                    </a:lnTo>
                    <a:lnTo>
                      <a:pt x="2723167" y="3422374"/>
                    </a:lnTo>
                    <a:lnTo>
                      <a:pt x="2712058" y="3416009"/>
                    </a:lnTo>
                    <a:lnTo>
                      <a:pt x="2701583" y="3409325"/>
                    </a:lnTo>
                    <a:lnTo>
                      <a:pt x="2691743" y="3402959"/>
                    </a:lnTo>
                    <a:lnTo>
                      <a:pt x="2682538" y="3396276"/>
                    </a:lnTo>
                    <a:lnTo>
                      <a:pt x="2673650" y="3388955"/>
                    </a:lnTo>
                    <a:lnTo>
                      <a:pt x="2665715" y="3381953"/>
                    </a:lnTo>
                    <a:close/>
                    <a:moveTo>
                      <a:pt x="1916773" y="3320218"/>
                    </a:moveTo>
                    <a:lnTo>
                      <a:pt x="1916773" y="3423312"/>
                    </a:lnTo>
                    <a:lnTo>
                      <a:pt x="1938033" y="3423629"/>
                    </a:lnTo>
                    <a:lnTo>
                      <a:pt x="1959928" y="3424263"/>
                    </a:lnTo>
                    <a:lnTo>
                      <a:pt x="1989755" y="3423629"/>
                    </a:lnTo>
                    <a:lnTo>
                      <a:pt x="1989755" y="3320535"/>
                    </a:lnTo>
                    <a:lnTo>
                      <a:pt x="1959293" y="3320852"/>
                    </a:lnTo>
                    <a:lnTo>
                      <a:pt x="1938033" y="3320852"/>
                    </a:lnTo>
                    <a:lnTo>
                      <a:pt x="1916773" y="3320218"/>
                    </a:lnTo>
                    <a:close/>
                    <a:moveTo>
                      <a:pt x="1404938" y="3314700"/>
                    </a:moveTo>
                    <a:lnTo>
                      <a:pt x="1408115" y="3320420"/>
                    </a:lnTo>
                    <a:lnTo>
                      <a:pt x="1411928" y="3325505"/>
                    </a:lnTo>
                    <a:lnTo>
                      <a:pt x="1415740" y="3330590"/>
                    </a:lnTo>
                    <a:lnTo>
                      <a:pt x="1419552" y="3335992"/>
                    </a:lnTo>
                    <a:lnTo>
                      <a:pt x="1424000" y="3340759"/>
                    </a:lnTo>
                    <a:lnTo>
                      <a:pt x="1428447" y="3346161"/>
                    </a:lnTo>
                    <a:lnTo>
                      <a:pt x="1438296" y="3356013"/>
                    </a:lnTo>
                    <a:lnTo>
                      <a:pt x="1448780" y="3365229"/>
                    </a:lnTo>
                    <a:lnTo>
                      <a:pt x="1460852" y="3374444"/>
                    </a:lnTo>
                    <a:lnTo>
                      <a:pt x="1472924" y="3383025"/>
                    </a:lnTo>
                    <a:lnTo>
                      <a:pt x="1486267" y="3391287"/>
                    </a:lnTo>
                    <a:lnTo>
                      <a:pt x="1500563" y="3399550"/>
                    </a:lnTo>
                    <a:lnTo>
                      <a:pt x="1515494" y="3407494"/>
                    </a:lnTo>
                    <a:lnTo>
                      <a:pt x="1531061" y="3415121"/>
                    </a:lnTo>
                    <a:lnTo>
                      <a:pt x="1547263" y="3422113"/>
                    </a:lnTo>
                    <a:lnTo>
                      <a:pt x="1564101" y="3428786"/>
                    </a:lnTo>
                    <a:lnTo>
                      <a:pt x="1581574" y="3435142"/>
                    </a:lnTo>
                    <a:lnTo>
                      <a:pt x="1599682" y="3441498"/>
                    </a:lnTo>
                    <a:lnTo>
                      <a:pt x="1618108" y="3447218"/>
                    </a:lnTo>
                    <a:lnTo>
                      <a:pt x="1637170" y="3452620"/>
                    </a:lnTo>
                    <a:lnTo>
                      <a:pt x="1656866" y="3457705"/>
                    </a:lnTo>
                    <a:lnTo>
                      <a:pt x="1676881" y="3462472"/>
                    </a:lnTo>
                    <a:lnTo>
                      <a:pt x="1697213" y="3466921"/>
                    </a:lnTo>
                    <a:lnTo>
                      <a:pt x="1718180" y="3471052"/>
                    </a:lnTo>
                    <a:lnTo>
                      <a:pt x="1738830" y="3474865"/>
                    </a:lnTo>
                    <a:lnTo>
                      <a:pt x="1760116" y="3478361"/>
                    </a:lnTo>
                    <a:lnTo>
                      <a:pt x="1782036" y="3480903"/>
                    </a:lnTo>
                    <a:lnTo>
                      <a:pt x="1803639" y="3483763"/>
                    </a:lnTo>
                    <a:lnTo>
                      <a:pt x="1825877" y="3486306"/>
                    </a:lnTo>
                    <a:lnTo>
                      <a:pt x="1847798" y="3488213"/>
                    </a:lnTo>
                    <a:lnTo>
                      <a:pt x="1870036" y="3489801"/>
                    </a:lnTo>
                    <a:lnTo>
                      <a:pt x="1891957" y="3490755"/>
                    </a:lnTo>
                    <a:lnTo>
                      <a:pt x="1914513" y="3492026"/>
                    </a:lnTo>
                    <a:lnTo>
                      <a:pt x="1936751" y="3492344"/>
                    </a:lnTo>
                    <a:lnTo>
                      <a:pt x="1959307" y="3492979"/>
                    </a:lnTo>
                    <a:lnTo>
                      <a:pt x="1978051" y="3492344"/>
                    </a:lnTo>
                    <a:lnTo>
                      <a:pt x="1996794" y="3492026"/>
                    </a:lnTo>
                    <a:lnTo>
                      <a:pt x="2015538" y="3491708"/>
                    </a:lnTo>
                    <a:lnTo>
                      <a:pt x="2034599" y="3490437"/>
                    </a:lnTo>
                    <a:lnTo>
                      <a:pt x="2053025" y="3489801"/>
                    </a:lnTo>
                    <a:lnTo>
                      <a:pt x="2071769" y="3488213"/>
                    </a:lnTo>
                    <a:lnTo>
                      <a:pt x="2090513" y="3486624"/>
                    </a:lnTo>
                    <a:lnTo>
                      <a:pt x="2108621" y="3484717"/>
                    </a:lnTo>
                    <a:lnTo>
                      <a:pt x="2127365" y="3482492"/>
                    </a:lnTo>
                    <a:lnTo>
                      <a:pt x="2145473" y="3480268"/>
                    </a:lnTo>
                    <a:lnTo>
                      <a:pt x="2163581" y="3477408"/>
                    </a:lnTo>
                    <a:lnTo>
                      <a:pt x="2181372" y="3474865"/>
                    </a:lnTo>
                    <a:lnTo>
                      <a:pt x="2199163" y="3471688"/>
                    </a:lnTo>
                    <a:lnTo>
                      <a:pt x="2216318" y="3468510"/>
                    </a:lnTo>
                    <a:lnTo>
                      <a:pt x="2233473" y="3464696"/>
                    </a:lnTo>
                    <a:lnTo>
                      <a:pt x="2250311" y="3460883"/>
                    </a:lnTo>
                    <a:lnTo>
                      <a:pt x="2266830" y="3457069"/>
                    </a:lnTo>
                    <a:lnTo>
                      <a:pt x="2283668" y="3452620"/>
                    </a:lnTo>
                    <a:lnTo>
                      <a:pt x="2299235" y="3448171"/>
                    </a:lnTo>
                    <a:lnTo>
                      <a:pt x="2315119" y="3443404"/>
                    </a:lnTo>
                    <a:lnTo>
                      <a:pt x="2330051" y="3438320"/>
                    </a:lnTo>
                    <a:lnTo>
                      <a:pt x="2344982" y="3432917"/>
                    </a:lnTo>
                    <a:lnTo>
                      <a:pt x="2359278" y="3427833"/>
                    </a:lnTo>
                    <a:lnTo>
                      <a:pt x="2373574" y="3421795"/>
                    </a:lnTo>
                    <a:lnTo>
                      <a:pt x="2386917" y="3415757"/>
                    </a:lnTo>
                    <a:lnTo>
                      <a:pt x="2399942" y="3409719"/>
                    </a:lnTo>
                    <a:lnTo>
                      <a:pt x="2412650" y="3403363"/>
                    </a:lnTo>
                    <a:lnTo>
                      <a:pt x="2424722" y="3396690"/>
                    </a:lnTo>
                    <a:lnTo>
                      <a:pt x="2436159" y="3389380"/>
                    </a:lnTo>
                    <a:lnTo>
                      <a:pt x="2446961" y="3382389"/>
                    </a:lnTo>
                    <a:lnTo>
                      <a:pt x="2457444" y="3375080"/>
                    </a:lnTo>
                    <a:lnTo>
                      <a:pt x="2466975" y="3367453"/>
                    </a:lnTo>
                    <a:lnTo>
                      <a:pt x="2466975" y="3464378"/>
                    </a:lnTo>
                    <a:lnTo>
                      <a:pt x="2466657" y="3464696"/>
                    </a:lnTo>
                    <a:lnTo>
                      <a:pt x="2466340" y="3472641"/>
                    </a:lnTo>
                    <a:lnTo>
                      <a:pt x="2466022" y="3477408"/>
                    </a:lnTo>
                    <a:lnTo>
                      <a:pt x="2464751" y="3482492"/>
                    </a:lnTo>
                    <a:lnTo>
                      <a:pt x="2463480" y="3487895"/>
                    </a:lnTo>
                    <a:lnTo>
                      <a:pt x="2461892" y="3492344"/>
                    </a:lnTo>
                    <a:lnTo>
                      <a:pt x="2459986" y="3497111"/>
                    </a:lnTo>
                    <a:lnTo>
                      <a:pt x="2457444" y="3501877"/>
                    </a:lnTo>
                    <a:lnTo>
                      <a:pt x="2455220" y="3506962"/>
                    </a:lnTo>
                    <a:lnTo>
                      <a:pt x="2452361" y="3511729"/>
                    </a:lnTo>
                    <a:lnTo>
                      <a:pt x="2449184" y="3516178"/>
                    </a:lnTo>
                    <a:lnTo>
                      <a:pt x="2445690" y="3520945"/>
                    </a:lnTo>
                    <a:lnTo>
                      <a:pt x="2441878" y="3525712"/>
                    </a:lnTo>
                    <a:lnTo>
                      <a:pt x="2437748" y="3529843"/>
                    </a:lnTo>
                    <a:lnTo>
                      <a:pt x="2429170" y="3539059"/>
                    </a:lnTo>
                    <a:lnTo>
                      <a:pt x="2419322" y="3547639"/>
                    </a:lnTo>
                    <a:lnTo>
                      <a:pt x="2408202" y="3556537"/>
                    </a:lnTo>
                    <a:lnTo>
                      <a:pt x="2396130" y="3564799"/>
                    </a:lnTo>
                    <a:lnTo>
                      <a:pt x="2383423" y="3572744"/>
                    </a:lnTo>
                    <a:lnTo>
                      <a:pt x="2369127" y="3580689"/>
                    </a:lnTo>
                    <a:lnTo>
                      <a:pt x="2354195" y="3587998"/>
                    </a:lnTo>
                    <a:lnTo>
                      <a:pt x="2338311" y="3595625"/>
                    </a:lnTo>
                    <a:lnTo>
                      <a:pt x="2321791" y="3602298"/>
                    </a:lnTo>
                    <a:lnTo>
                      <a:pt x="2304636" y="3608972"/>
                    </a:lnTo>
                    <a:lnTo>
                      <a:pt x="2285892" y="3615328"/>
                    </a:lnTo>
                    <a:lnTo>
                      <a:pt x="2266830" y="3621683"/>
                    </a:lnTo>
                    <a:lnTo>
                      <a:pt x="2247134" y="3627086"/>
                    </a:lnTo>
                    <a:lnTo>
                      <a:pt x="2226802" y="3632806"/>
                    </a:lnTo>
                    <a:lnTo>
                      <a:pt x="2205516" y="3637255"/>
                    </a:lnTo>
                    <a:lnTo>
                      <a:pt x="2183278" y="3642022"/>
                    </a:lnTo>
                    <a:lnTo>
                      <a:pt x="2160722" y="3646471"/>
                    </a:lnTo>
                    <a:lnTo>
                      <a:pt x="2137848" y="3649967"/>
                    </a:lnTo>
                    <a:lnTo>
                      <a:pt x="2114340" y="3653462"/>
                    </a:lnTo>
                    <a:lnTo>
                      <a:pt x="2089877" y="3656640"/>
                    </a:lnTo>
                    <a:lnTo>
                      <a:pt x="2065415" y="3659182"/>
                    </a:lnTo>
                    <a:lnTo>
                      <a:pt x="2040000" y="3661407"/>
                    </a:lnTo>
                    <a:lnTo>
                      <a:pt x="2014267" y="3662996"/>
                    </a:lnTo>
                    <a:lnTo>
                      <a:pt x="1988217" y="3664267"/>
                    </a:lnTo>
                    <a:lnTo>
                      <a:pt x="1962166" y="3664903"/>
                    </a:lnTo>
                    <a:lnTo>
                      <a:pt x="1935480" y="3665538"/>
                    </a:lnTo>
                    <a:lnTo>
                      <a:pt x="1908159" y="3664903"/>
                    </a:lnTo>
                    <a:lnTo>
                      <a:pt x="1881155" y="3664267"/>
                    </a:lnTo>
                    <a:lnTo>
                      <a:pt x="1854469" y="3662996"/>
                    </a:lnTo>
                    <a:lnTo>
                      <a:pt x="1828419" y="3661089"/>
                    </a:lnTo>
                    <a:lnTo>
                      <a:pt x="1803004" y="3659182"/>
                    </a:lnTo>
                    <a:lnTo>
                      <a:pt x="1777588" y="3656322"/>
                    </a:lnTo>
                    <a:lnTo>
                      <a:pt x="1752809" y="3653145"/>
                    </a:lnTo>
                    <a:lnTo>
                      <a:pt x="1728664" y="3649649"/>
                    </a:lnTo>
                    <a:lnTo>
                      <a:pt x="1705155" y="3645835"/>
                    </a:lnTo>
                    <a:lnTo>
                      <a:pt x="1682282" y="3641069"/>
                    </a:lnTo>
                    <a:lnTo>
                      <a:pt x="1660043" y="3636302"/>
                    </a:lnTo>
                    <a:lnTo>
                      <a:pt x="1638440" y="3631217"/>
                    </a:lnTo>
                    <a:lnTo>
                      <a:pt x="1617791" y="3625497"/>
                    </a:lnTo>
                    <a:lnTo>
                      <a:pt x="1597776" y="3619777"/>
                    </a:lnTo>
                    <a:lnTo>
                      <a:pt x="1578397" y="3613421"/>
                    </a:lnTo>
                    <a:lnTo>
                      <a:pt x="1559653" y="3606747"/>
                    </a:lnTo>
                    <a:lnTo>
                      <a:pt x="1542498" y="3599438"/>
                    </a:lnTo>
                    <a:lnTo>
                      <a:pt x="1525343" y="3592447"/>
                    </a:lnTo>
                    <a:lnTo>
                      <a:pt x="1509776" y="3584820"/>
                    </a:lnTo>
                    <a:lnTo>
                      <a:pt x="1495162" y="3576875"/>
                    </a:lnTo>
                    <a:lnTo>
                      <a:pt x="1481184" y="3568613"/>
                    </a:lnTo>
                    <a:lnTo>
                      <a:pt x="1468159" y="3560350"/>
                    </a:lnTo>
                    <a:lnTo>
                      <a:pt x="1456404" y="3551770"/>
                    </a:lnTo>
                    <a:lnTo>
                      <a:pt x="1445603" y="3542554"/>
                    </a:lnTo>
                    <a:lnTo>
                      <a:pt x="1440837" y="3538423"/>
                    </a:lnTo>
                    <a:lnTo>
                      <a:pt x="1436390" y="3533656"/>
                    </a:lnTo>
                    <a:lnTo>
                      <a:pt x="1431942" y="3529207"/>
                    </a:lnTo>
                    <a:lnTo>
                      <a:pt x="1428130" y="3524440"/>
                    </a:lnTo>
                    <a:lnTo>
                      <a:pt x="1424318" y="3519674"/>
                    </a:lnTo>
                    <a:lnTo>
                      <a:pt x="1420823" y="3514907"/>
                    </a:lnTo>
                    <a:lnTo>
                      <a:pt x="1417646" y="3510140"/>
                    </a:lnTo>
                    <a:lnTo>
                      <a:pt x="1415105" y="3505055"/>
                    </a:lnTo>
                    <a:lnTo>
                      <a:pt x="1412563" y="3500288"/>
                    </a:lnTo>
                    <a:lnTo>
                      <a:pt x="1410339" y="3495204"/>
                    </a:lnTo>
                    <a:lnTo>
                      <a:pt x="1408115" y="3490437"/>
                    </a:lnTo>
                    <a:lnTo>
                      <a:pt x="1407162" y="3485352"/>
                    </a:lnTo>
                    <a:lnTo>
                      <a:pt x="1405892" y="3480268"/>
                    </a:lnTo>
                    <a:lnTo>
                      <a:pt x="1404621" y="3475183"/>
                    </a:lnTo>
                    <a:lnTo>
                      <a:pt x="1404303" y="3470099"/>
                    </a:lnTo>
                    <a:lnTo>
                      <a:pt x="1404303" y="3464696"/>
                    </a:lnTo>
                    <a:lnTo>
                      <a:pt x="1403350" y="3464696"/>
                    </a:lnTo>
                    <a:lnTo>
                      <a:pt x="1403350" y="3333132"/>
                    </a:lnTo>
                    <a:lnTo>
                      <a:pt x="1403350" y="3329318"/>
                    </a:lnTo>
                    <a:lnTo>
                      <a:pt x="1403985" y="3322327"/>
                    </a:lnTo>
                    <a:lnTo>
                      <a:pt x="1404938" y="3314700"/>
                    </a:lnTo>
                    <a:close/>
                    <a:moveTo>
                      <a:pt x="177802" y="3314700"/>
                    </a:moveTo>
                    <a:lnTo>
                      <a:pt x="180980" y="3320420"/>
                    </a:lnTo>
                    <a:lnTo>
                      <a:pt x="184476" y="3325505"/>
                    </a:lnTo>
                    <a:lnTo>
                      <a:pt x="188289" y="3330590"/>
                    </a:lnTo>
                    <a:lnTo>
                      <a:pt x="192420" y="3335992"/>
                    </a:lnTo>
                    <a:lnTo>
                      <a:pt x="196551" y="3340759"/>
                    </a:lnTo>
                    <a:lnTo>
                      <a:pt x="201000" y="3346161"/>
                    </a:lnTo>
                    <a:lnTo>
                      <a:pt x="210852" y="3356013"/>
                    </a:lnTo>
                    <a:lnTo>
                      <a:pt x="221656" y="3365229"/>
                    </a:lnTo>
                    <a:lnTo>
                      <a:pt x="233414" y="3374444"/>
                    </a:lnTo>
                    <a:lnTo>
                      <a:pt x="245490" y="3383025"/>
                    </a:lnTo>
                    <a:lnTo>
                      <a:pt x="259155" y="3391287"/>
                    </a:lnTo>
                    <a:lnTo>
                      <a:pt x="273138" y="3399550"/>
                    </a:lnTo>
                    <a:lnTo>
                      <a:pt x="288073" y="3407494"/>
                    </a:lnTo>
                    <a:lnTo>
                      <a:pt x="303645" y="3415121"/>
                    </a:lnTo>
                    <a:lnTo>
                      <a:pt x="319852" y="3422113"/>
                    </a:lnTo>
                    <a:lnTo>
                      <a:pt x="336694" y="3428786"/>
                    </a:lnTo>
                    <a:lnTo>
                      <a:pt x="354173" y="3435142"/>
                    </a:lnTo>
                    <a:lnTo>
                      <a:pt x="372286" y="3441498"/>
                    </a:lnTo>
                    <a:lnTo>
                      <a:pt x="390718" y="3447218"/>
                    </a:lnTo>
                    <a:lnTo>
                      <a:pt x="409785" y="3452620"/>
                    </a:lnTo>
                    <a:lnTo>
                      <a:pt x="429488" y="3457705"/>
                    </a:lnTo>
                    <a:lnTo>
                      <a:pt x="449826" y="3462472"/>
                    </a:lnTo>
                    <a:lnTo>
                      <a:pt x="469846" y="3466921"/>
                    </a:lnTo>
                    <a:lnTo>
                      <a:pt x="490820" y="3471052"/>
                    </a:lnTo>
                    <a:lnTo>
                      <a:pt x="511794" y="3474865"/>
                    </a:lnTo>
                    <a:lnTo>
                      <a:pt x="533085" y="3478361"/>
                    </a:lnTo>
                    <a:lnTo>
                      <a:pt x="554695" y="3480903"/>
                    </a:lnTo>
                    <a:lnTo>
                      <a:pt x="576304" y="3483763"/>
                    </a:lnTo>
                    <a:lnTo>
                      <a:pt x="598549" y="3486306"/>
                    </a:lnTo>
                    <a:lnTo>
                      <a:pt x="620476" y="3488213"/>
                    </a:lnTo>
                    <a:lnTo>
                      <a:pt x="642721" y="3489801"/>
                    </a:lnTo>
                    <a:lnTo>
                      <a:pt x="664966" y="3490755"/>
                    </a:lnTo>
                    <a:lnTo>
                      <a:pt x="687211" y="3492026"/>
                    </a:lnTo>
                    <a:lnTo>
                      <a:pt x="709456" y="3492344"/>
                    </a:lnTo>
                    <a:lnTo>
                      <a:pt x="732018" y="3492344"/>
                    </a:lnTo>
                    <a:lnTo>
                      <a:pt x="750768" y="3492344"/>
                    </a:lnTo>
                    <a:lnTo>
                      <a:pt x="769517" y="3492026"/>
                    </a:lnTo>
                    <a:lnTo>
                      <a:pt x="788266" y="3491708"/>
                    </a:lnTo>
                    <a:lnTo>
                      <a:pt x="807333" y="3490437"/>
                    </a:lnTo>
                    <a:lnTo>
                      <a:pt x="825765" y="3489801"/>
                    </a:lnTo>
                    <a:lnTo>
                      <a:pt x="844832" y="3488213"/>
                    </a:lnTo>
                    <a:lnTo>
                      <a:pt x="863263" y="3486624"/>
                    </a:lnTo>
                    <a:lnTo>
                      <a:pt x="881695" y="3484717"/>
                    </a:lnTo>
                    <a:lnTo>
                      <a:pt x="900126" y="3482492"/>
                    </a:lnTo>
                    <a:lnTo>
                      <a:pt x="918240" y="3480268"/>
                    </a:lnTo>
                    <a:lnTo>
                      <a:pt x="936354" y="3477408"/>
                    </a:lnTo>
                    <a:lnTo>
                      <a:pt x="954150" y="3474865"/>
                    </a:lnTo>
                    <a:lnTo>
                      <a:pt x="971946" y="3471688"/>
                    </a:lnTo>
                    <a:lnTo>
                      <a:pt x="989424" y="3468510"/>
                    </a:lnTo>
                    <a:lnTo>
                      <a:pt x="1006266" y="3464696"/>
                    </a:lnTo>
                    <a:lnTo>
                      <a:pt x="1023109" y="3460883"/>
                    </a:lnTo>
                    <a:lnTo>
                      <a:pt x="1039952" y="3457069"/>
                    </a:lnTo>
                    <a:lnTo>
                      <a:pt x="1056476" y="3452620"/>
                    </a:lnTo>
                    <a:lnTo>
                      <a:pt x="1072366" y="3448171"/>
                    </a:lnTo>
                    <a:lnTo>
                      <a:pt x="1087937" y="3443087"/>
                    </a:lnTo>
                    <a:lnTo>
                      <a:pt x="1102873" y="3438320"/>
                    </a:lnTo>
                    <a:lnTo>
                      <a:pt x="1118126" y="3432917"/>
                    </a:lnTo>
                    <a:lnTo>
                      <a:pt x="1132109" y="3427833"/>
                    </a:lnTo>
                    <a:lnTo>
                      <a:pt x="1146409" y="3421795"/>
                    </a:lnTo>
                    <a:lnTo>
                      <a:pt x="1159756" y="3415757"/>
                    </a:lnTo>
                    <a:lnTo>
                      <a:pt x="1172785" y="3409719"/>
                    </a:lnTo>
                    <a:lnTo>
                      <a:pt x="1185497" y="3403363"/>
                    </a:lnTo>
                    <a:lnTo>
                      <a:pt x="1197890" y="3396690"/>
                    </a:lnTo>
                    <a:lnTo>
                      <a:pt x="1209331" y="3389380"/>
                    </a:lnTo>
                    <a:lnTo>
                      <a:pt x="1219818" y="3382389"/>
                    </a:lnTo>
                    <a:lnTo>
                      <a:pt x="1230622" y="3375080"/>
                    </a:lnTo>
                    <a:lnTo>
                      <a:pt x="1239838" y="3367453"/>
                    </a:lnTo>
                    <a:lnTo>
                      <a:pt x="1239838" y="3464378"/>
                    </a:lnTo>
                    <a:lnTo>
                      <a:pt x="1239838" y="3464696"/>
                    </a:lnTo>
                    <a:lnTo>
                      <a:pt x="1239520" y="3468827"/>
                    </a:lnTo>
                    <a:lnTo>
                      <a:pt x="1239202" y="3472641"/>
                    </a:lnTo>
                    <a:lnTo>
                      <a:pt x="1238885" y="3477408"/>
                    </a:lnTo>
                    <a:lnTo>
                      <a:pt x="1237614" y="3482492"/>
                    </a:lnTo>
                    <a:lnTo>
                      <a:pt x="1236342" y="3487895"/>
                    </a:lnTo>
                    <a:lnTo>
                      <a:pt x="1234754" y="3492344"/>
                    </a:lnTo>
                    <a:lnTo>
                      <a:pt x="1232847" y="3497111"/>
                    </a:lnTo>
                    <a:lnTo>
                      <a:pt x="1230622" y="3501877"/>
                    </a:lnTo>
                    <a:lnTo>
                      <a:pt x="1228080" y="3506962"/>
                    </a:lnTo>
                    <a:lnTo>
                      <a:pt x="1225538" y="3511729"/>
                    </a:lnTo>
                    <a:lnTo>
                      <a:pt x="1222360" y="3516178"/>
                    </a:lnTo>
                    <a:lnTo>
                      <a:pt x="1218546" y="3520945"/>
                    </a:lnTo>
                    <a:lnTo>
                      <a:pt x="1214733" y="3525712"/>
                    </a:lnTo>
                    <a:lnTo>
                      <a:pt x="1210920" y="3529843"/>
                    </a:lnTo>
                    <a:lnTo>
                      <a:pt x="1202022" y="3539059"/>
                    </a:lnTo>
                    <a:lnTo>
                      <a:pt x="1192170" y="3547639"/>
                    </a:lnTo>
                    <a:lnTo>
                      <a:pt x="1181048" y="3556537"/>
                    </a:lnTo>
                    <a:lnTo>
                      <a:pt x="1169290" y="3564799"/>
                    </a:lnTo>
                    <a:lnTo>
                      <a:pt x="1156261" y="3572744"/>
                    </a:lnTo>
                    <a:lnTo>
                      <a:pt x="1141960" y="3580689"/>
                    </a:lnTo>
                    <a:lnTo>
                      <a:pt x="1127024" y="3587998"/>
                    </a:lnTo>
                    <a:lnTo>
                      <a:pt x="1111453" y="3595625"/>
                    </a:lnTo>
                    <a:lnTo>
                      <a:pt x="1094610" y="3602298"/>
                    </a:lnTo>
                    <a:lnTo>
                      <a:pt x="1077450" y="3608972"/>
                    </a:lnTo>
                    <a:lnTo>
                      <a:pt x="1058701" y="3615328"/>
                    </a:lnTo>
                    <a:lnTo>
                      <a:pt x="1039952" y="3621683"/>
                    </a:lnTo>
                    <a:lnTo>
                      <a:pt x="1020249" y="3627086"/>
                    </a:lnTo>
                    <a:lnTo>
                      <a:pt x="999593" y="3632806"/>
                    </a:lnTo>
                    <a:lnTo>
                      <a:pt x="978301" y="3637255"/>
                    </a:lnTo>
                    <a:lnTo>
                      <a:pt x="956056" y="3642022"/>
                    </a:lnTo>
                    <a:lnTo>
                      <a:pt x="933494" y="3646471"/>
                    </a:lnTo>
                    <a:lnTo>
                      <a:pt x="910613" y="3649967"/>
                    </a:lnTo>
                    <a:lnTo>
                      <a:pt x="887097" y="3653462"/>
                    </a:lnTo>
                    <a:lnTo>
                      <a:pt x="862946" y="3656640"/>
                    </a:lnTo>
                    <a:lnTo>
                      <a:pt x="838158" y="3659182"/>
                    </a:lnTo>
                    <a:lnTo>
                      <a:pt x="812736" y="3661407"/>
                    </a:lnTo>
                    <a:lnTo>
                      <a:pt x="787313" y="3662996"/>
                    </a:lnTo>
                    <a:lnTo>
                      <a:pt x="761572" y="3664267"/>
                    </a:lnTo>
                    <a:lnTo>
                      <a:pt x="735196" y="3664903"/>
                    </a:lnTo>
                    <a:lnTo>
                      <a:pt x="708185" y="3665538"/>
                    </a:lnTo>
                    <a:lnTo>
                      <a:pt x="680855" y="3664903"/>
                    </a:lnTo>
                    <a:lnTo>
                      <a:pt x="654161" y="3664267"/>
                    </a:lnTo>
                    <a:lnTo>
                      <a:pt x="627467" y="3662996"/>
                    </a:lnTo>
                    <a:lnTo>
                      <a:pt x="601409" y="3661089"/>
                    </a:lnTo>
                    <a:lnTo>
                      <a:pt x="575668" y="3659182"/>
                    </a:lnTo>
                    <a:lnTo>
                      <a:pt x="550246" y="3656322"/>
                    </a:lnTo>
                    <a:lnTo>
                      <a:pt x="525458" y="3653145"/>
                    </a:lnTo>
                    <a:lnTo>
                      <a:pt x="501307" y="3649649"/>
                    </a:lnTo>
                    <a:lnTo>
                      <a:pt x="478109" y="3645835"/>
                    </a:lnTo>
                    <a:lnTo>
                      <a:pt x="455228" y="3641069"/>
                    </a:lnTo>
                    <a:lnTo>
                      <a:pt x="432665" y="3636302"/>
                    </a:lnTo>
                    <a:lnTo>
                      <a:pt x="411374" y="3631217"/>
                    </a:lnTo>
                    <a:lnTo>
                      <a:pt x="390400" y="3625497"/>
                    </a:lnTo>
                    <a:lnTo>
                      <a:pt x="370380" y="3619777"/>
                    </a:lnTo>
                    <a:lnTo>
                      <a:pt x="350995" y="3613421"/>
                    </a:lnTo>
                    <a:lnTo>
                      <a:pt x="332563" y="3606747"/>
                    </a:lnTo>
                    <a:lnTo>
                      <a:pt x="315085" y="3599438"/>
                    </a:lnTo>
                    <a:lnTo>
                      <a:pt x="297925" y="3592447"/>
                    </a:lnTo>
                    <a:lnTo>
                      <a:pt x="282353" y="3584820"/>
                    </a:lnTo>
                    <a:lnTo>
                      <a:pt x="267735" y="3576875"/>
                    </a:lnTo>
                    <a:lnTo>
                      <a:pt x="253753" y="3568613"/>
                    </a:lnTo>
                    <a:lnTo>
                      <a:pt x="240724" y="3560350"/>
                    </a:lnTo>
                    <a:lnTo>
                      <a:pt x="229283" y="3551770"/>
                    </a:lnTo>
                    <a:lnTo>
                      <a:pt x="218796" y="3542872"/>
                    </a:lnTo>
                    <a:lnTo>
                      <a:pt x="213712" y="3538423"/>
                    </a:lnTo>
                    <a:lnTo>
                      <a:pt x="208945" y="3533656"/>
                    </a:lnTo>
                    <a:lnTo>
                      <a:pt x="204814" y="3529207"/>
                    </a:lnTo>
                    <a:lnTo>
                      <a:pt x="200683" y="3524440"/>
                    </a:lnTo>
                    <a:lnTo>
                      <a:pt x="196869" y="3519674"/>
                    </a:lnTo>
                    <a:lnTo>
                      <a:pt x="193374" y="3514907"/>
                    </a:lnTo>
                    <a:lnTo>
                      <a:pt x="190196" y="3510140"/>
                    </a:lnTo>
                    <a:lnTo>
                      <a:pt x="187653" y="3505055"/>
                    </a:lnTo>
                    <a:lnTo>
                      <a:pt x="185111" y="3500288"/>
                    </a:lnTo>
                    <a:lnTo>
                      <a:pt x="182887" y="3495204"/>
                    </a:lnTo>
                    <a:lnTo>
                      <a:pt x="181298" y="3490437"/>
                    </a:lnTo>
                    <a:lnTo>
                      <a:pt x="179709" y="3485352"/>
                    </a:lnTo>
                    <a:lnTo>
                      <a:pt x="178438" y="3480268"/>
                    </a:lnTo>
                    <a:lnTo>
                      <a:pt x="177802" y="3475183"/>
                    </a:lnTo>
                    <a:lnTo>
                      <a:pt x="176849" y="3470099"/>
                    </a:lnTo>
                    <a:lnTo>
                      <a:pt x="176849" y="3464696"/>
                    </a:lnTo>
                    <a:lnTo>
                      <a:pt x="176531" y="3464696"/>
                    </a:lnTo>
                    <a:lnTo>
                      <a:pt x="176531" y="3333132"/>
                    </a:lnTo>
                    <a:lnTo>
                      <a:pt x="176213" y="3329318"/>
                    </a:lnTo>
                    <a:lnTo>
                      <a:pt x="176531" y="3322327"/>
                    </a:lnTo>
                    <a:lnTo>
                      <a:pt x="177802" y="3314700"/>
                    </a:lnTo>
                    <a:close/>
                    <a:moveTo>
                      <a:pt x="1771445" y="3307529"/>
                    </a:moveTo>
                    <a:lnTo>
                      <a:pt x="1771445" y="3411258"/>
                    </a:lnTo>
                    <a:lnTo>
                      <a:pt x="1789215" y="3413478"/>
                    </a:lnTo>
                    <a:lnTo>
                      <a:pt x="1807301" y="3415698"/>
                    </a:lnTo>
                    <a:lnTo>
                      <a:pt x="1825388" y="3417285"/>
                    </a:lnTo>
                    <a:lnTo>
                      <a:pt x="1843792" y="3419505"/>
                    </a:lnTo>
                    <a:lnTo>
                      <a:pt x="1843792" y="3315777"/>
                    </a:lnTo>
                    <a:lnTo>
                      <a:pt x="1825388" y="3314191"/>
                    </a:lnTo>
                    <a:lnTo>
                      <a:pt x="1807301" y="3312287"/>
                    </a:lnTo>
                    <a:lnTo>
                      <a:pt x="1789215" y="3309750"/>
                    </a:lnTo>
                    <a:lnTo>
                      <a:pt x="1771445" y="3307529"/>
                    </a:lnTo>
                    <a:close/>
                    <a:moveTo>
                      <a:pt x="3178346" y="3281045"/>
                    </a:moveTo>
                    <a:lnTo>
                      <a:pt x="3178346" y="3395980"/>
                    </a:lnTo>
                    <a:lnTo>
                      <a:pt x="3201835" y="3396298"/>
                    </a:lnTo>
                    <a:lnTo>
                      <a:pt x="3225959" y="3396615"/>
                    </a:lnTo>
                    <a:lnTo>
                      <a:pt x="3258970" y="3396298"/>
                    </a:lnTo>
                    <a:lnTo>
                      <a:pt x="3258970" y="3281363"/>
                    </a:lnTo>
                    <a:lnTo>
                      <a:pt x="3225641" y="3281680"/>
                    </a:lnTo>
                    <a:lnTo>
                      <a:pt x="3201835" y="3281363"/>
                    </a:lnTo>
                    <a:lnTo>
                      <a:pt x="3178346" y="3281045"/>
                    </a:lnTo>
                    <a:close/>
                    <a:moveTo>
                      <a:pt x="2609850" y="3275012"/>
                    </a:moveTo>
                    <a:lnTo>
                      <a:pt x="2613342" y="3281059"/>
                    </a:lnTo>
                    <a:lnTo>
                      <a:pt x="2617468" y="3287107"/>
                    </a:lnTo>
                    <a:lnTo>
                      <a:pt x="2621594" y="3292836"/>
                    </a:lnTo>
                    <a:lnTo>
                      <a:pt x="2626038" y="3298883"/>
                    </a:lnTo>
                    <a:lnTo>
                      <a:pt x="2631117" y="3304294"/>
                    </a:lnTo>
                    <a:lnTo>
                      <a:pt x="2635878" y="3310023"/>
                    </a:lnTo>
                    <a:lnTo>
                      <a:pt x="2641274" y="3315433"/>
                    </a:lnTo>
                    <a:lnTo>
                      <a:pt x="2646988" y="3320844"/>
                    </a:lnTo>
                    <a:lnTo>
                      <a:pt x="2658732" y="3331347"/>
                    </a:lnTo>
                    <a:lnTo>
                      <a:pt x="2671746" y="3341532"/>
                    </a:lnTo>
                    <a:lnTo>
                      <a:pt x="2685712" y="3351080"/>
                    </a:lnTo>
                    <a:lnTo>
                      <a:pt x="2700631" y="3360629"/>
                    </a:lnTo>
                    <a:lnTo>
                      <a:pt x="2715867" y="3369540"/>
                    </a:lnTo>
                    <a:lnTo>
                      <a:pt x="2732372" y="3378452"/>
                    </a:lnTo>
                    <a:lnTo>
                      <a:pt x="2749830" y="3386727"/>
                    </a:lnTo>
                    <a:lnTo>
                      <a:pt x="2767923" y="3394684"/>
                    </a:lnTo>
                    <a:lnTo>
                      <a:pt x="2786650" y="3402004"/>
                    </a:lnTo>
                    <a:lnTo>
                      <a:pt x="2805695" y="3409325"/>
                    </a:lnTo>
                    <a:lnTo>
                      <a:pt x="2826009" y="3416327"/>
                    </a:lnTo>
                    <a:lnTo>
                      <a:pt x="2846959" y="3422692"/>
                    </a:lnTo>
                    <a:lnTo>
                      <a:pt x="2867591" y="3428421"/>
                    </a:lnTo>
                    <a:lnTo>
                      <a:pt x="2889492" y="3434469"/>
                    </a:lnTo>
                    <a:lnTo>
                      <a:pt x="2912029" y="3439561"/>
                    </a:lnTo>
                    <a:lnTo>
                      <a:pt x="2934248" y="3444654"/>
                    </a:lnTo>
                    <a:lnTo>
                      <a:pt x="2957102" y="3449109"/>
                    </a:lnTo>
                    <a:lnTo>
                      <a:pt x="2980908" y="3453565"/>
                    </a:lnTo>
                    <a:lnTo>
                      <a:pt x="3004396" y="3457066"/>
                    </a:lnTo>
                    <a:lnTo>
                      <a:pt x="3028203" y="3460567"/>
                    </a:lnTo>
                    <a:lnTo>
                      <a:pt x="3052644" y="3463432"/>
                    </a:lnTo>
                    <a:lnTo>
                      <a:pt x="3077084" y="3465978"/>
                    </a:lnTo>
                    <a:lnTo>
                      <a:pt x="3101525" y="3468206"/>
                    </a:lnTo>
                    <a:lnTo>
                      <a:pt x="3125966" y="3470116"/>
                    </a:lnTo>
                    <a:lnTo>
                      <a:pt x="3150725" y="3471389"/>
                    </a:lnTo>
                    <a:lnTo>
                      <a:pt x="3175800" y="3472344"/>
                    </a:lnTo>
                    <a:lnTo>
                      <a:pt x="3200559" y="3472980"/>
                    </a:lnTo>
                    <a:lnTo>
                      <a:pt x="3225317" y="3473298"/>
                    </a:lnTo>
                    <a:lnTo>
                      <a:pt x="3246266" y="3473298"/>
                    </a:lnTo>
                    <a:lnTo>
                      <a:pt x="3267216" y="3472344"/>
                    </a:lnTo>
                    <a:lnTo>
                      <a:pt x="3288165" y="3472025"/>
                    </a:lnTo>
                    <a:lnTo>
                      <a:pt x="3308797" y="3470752"/>
                    </a:lnTo>
                    <a:lnTo>
                      <a:pt x="3329429" y="3469797"/>
                    </a:lnTo>
                    <a:lnTo>
                      <a:pt x="3350378" y="3468206"/>
                    </a:lnTo>
                    <a:lnTo>
                      <a:pt x="3371010" y="3466615"/>
                    </a:lnTo>
                    <a:lnTo>
                      <a:pt x="3391325" y="3464068"/>
                    </a:lnTo>
                    <a:lnTo>
                      <a:pt x="3411957" y="3462159"/>
                    </a:lnTo>
                    <a:lnTo>
                      <a:pt x="3431954" y="3459294"/>
                    </a:lnTo>
                    <a:lnTo>
                      <a:pt x="3451951" y="3456748"/>
                    </a:lnTo>
                    <a:lnTo>
                      <a:pt x="3471948" y="3453565"/>
                    </a:lnTo>
                    <a:lnTo>
                      <a:pt x="3491628" y="3450064"/>
                    </a:lnTo>
                    <a:lnTo>
                      <a:pt x="3510990" y="3446245"/>
                    </a:lnTo>
                    <a:lnTo>
                      <a:pt x="3530035" y="3442107"/>
                    </a:lnTo>
                    <a:lnTo>
                      <a:pt x="3548763" y="3437970"/>
                    </a:lnTo>
                    <a:lnTo>
                      <a:pt x="3567173" y="3433196"/>
                    </a:lnTo>
                    <a:lnTo>
                      <a:pt x="3585265" y="3428421"/>
                    </a:lnTo>
                    <a:lnTo>
                      <a:pt x="3603041" y="3423329"/>
                    </a:lnTo>
                    <a:lnTo>
                      <a:pt x="3620498" y="3418237"/>
                    </a:lnTo>
                    <a:lnTo>
                      <a:pt x="3637004" y="3412826"/>
                    </a:lnTo>
                    <a:lnTo>
                      <a:pt x="3653510" y="3406779"/>
                    </a:lnTo>
                    <a:lnTo>
                      <a:pt x="3669698" y="3400731"/>
                    </a:lnTo>
                    <a:lnTo>
                      <a:pt x="3685251" y="3394048"/>
                    </a:lnTo>
                    <a:lnTo>
                      <a:pt x="3700170" y="3387682"/>
                    </a:lnTo>
                    <a:lnTo>
                      <a:pt x="3714770" y="3380680"/>
                    </a:lnTo>
                    <a:lnTo>
                      <a:pt x="3728419" y="3373678"/>
                    </a:lnTo>
                    <a:lnTo>
                      <a:pt x="3741751" y="3366039"/>
                    </a:lnTo>
                    <a:lnTo>
                      <a:pt x="3754765" y="3358719"/>
                    </a:lnTo>
                    <a:lnTo>
                      <a:pt x="3767144" y="3350762"/>
                    </a:lnTo>
                    <a:lnTo>
                      <a:pt x="3778571" y="3342487"/>
                    </a:lnTo>
                    <a:lnTo>
                      <a:pt x="3789363" y="3333575"/>
                    </a:lnTo>
                    <a:lnTo>
                      <a:pt x="3789363" y="3441471"/>
                    </a:lnTo>
                    <a:lnTo>
                      <a:pt x="3788728" y="3442107"/>
                    </a:lnTo>
                    <a:lnTo>
                      <a:pt x="3788411" y="3451019"/>
                    </a:lnTo>
                    <a:lnTo>
                      <a:pt x="3787776" y="3456748"/>
                    </a:lnTo>
                    <a:lnTo>
                      <a:pt x="3786506" y="3462159"/>
                    </a:lnTo>
                    <a:lnTo>
                      <a:pt x="3785237" y="3467569"/>
                    </a:lnTo>
                    <a:lnTo>
                      <a:pt x="3783332" y="3472980"/>
                    </a:lnTo>
                    <a:lnTo>
                      <a:pt x="3781428" y="3478391"/>
                    </a:lnTo>
                    <a:lnTo>
                      <a:pt x="3778571" y="3483801"/>
                    </a:lnTo>
                    <a:lnTo>
                      <a:pt x="3775714" y="3489212"/>
                    </a:lnTo>
                    <a:lnTo>
                      <a:pt x="3772540" y="3494305"/>
                    </a:lnTo>
                    <a:lnTo>
                      <a:pt x="3769048" y="3499715"/>
                    </a:lnTo>
                    <a:lnTo>
                      <a:pt x="3765557" y="3504808"/>
                    </a:lnTo>
                    <a:lnTo>
                      <a:pt x="3761113" y="3509900"/>
                    </a:lnTo>
                    <a:lnTo>
                      <a:pt x="3756987" y="3514674"/>
                    </a:lnTo>
                    <a:lnTo>
                      <a:pt x="3752226" y="3519767"/>
                    </a:lnTo>
                    <a:lnTo>
                      <a:pt x="3747147" y="3525177"/>
                    </a:lnTo>
                    <a:lnTo>
                      <a:pt x="3741433" y="3529633"/>
                    </a:lnTo>
                    <a:lnTo>
                      <a:pt x="3736037" y="3534407"/>
                    </a:lnTo>
                    <a:lnTo>
                      <a:pt x="3723658" y="3543956"/>
                    </a:lnTo>
                    <a:lnTo>
                      <a:pt x="3710327" y="3553504"/>
                    </a:lnTo>
                    <a:lnTo>
                      <a:pt x="3696043" y="3562097"/>
                    </a:lnTo>
                    <a:lnTo>
                      <a:pt x="3680490" y="3571009"/>
                    </a:lnTo>
                    <a:lnTo>
                      <a:pt x="3663667" y="3579603"/>
                    </a:lnTo>
                    <a:lnTo>
                      <a:pt x="3646526" y="3587560"/>
                    </a:lnTo>
                    <a:lnTo>
                      <a:pt x="3627799" y="3595516"/>
                    </a:lnTo>
                    <a:lnTo>
                      <a:pt x="3608754" y="3602837"/>
                    </a:lnTo>
                    <a:lnTo>
                      <a:pt x="3588122" y="3609521"/>
                    </a:lnTo>
                    <a:lnTo>
                      <a:pt x="3566855" y="3616523"/>
                    </a:lnTo>
                    <a:lnTo>
                      <a:pt x="3544636" y="3622570"/>
                    </a:lnTo>
                    <a:lnTo>
                      <a:pt x="3522417" y="3628935"/>
                    </a:lnTo>
                    <a:lnTo>
                      <a:pt x="3498611" y="3634664"/>
                    </a:lnTo>
                    <a:lnTo>
                      <a:pt x="3474170" y="3639757"/>
                    </a:lnTo>
                    <a:lnTo>
                      <a:pt x="3449412" y="3644213"/>
                    </a:lnTo>
                    <a:lnTo>
                      <a:pt x="3423701" y="3648350"/>
                    </a:lnTo>
                    <a:lnTo>
                      <a:pt x="3397356" y="3652488"/>
                    </a:lnTo>
                    <a:lnTo>
                      <a:pt x="3370376" y="3655671"/>
                    </a:lnTo>
                    <a:lnTo>
                      <a:pt x="3343395" y="3658853"/>
                    </a:lnTo>
                    <a:lnTo>
                      <a:pt x="3315146" y="3661081"/>
                    </a:lnTo>
                    <a:lnTo>
                      <a:pt x="3286896" y="3662673"/>
                    </a:lnTo>
                    <a:lnTo>
                      <a:pt x="3258011" y="3664264"/>
                    </a:lnTo>
                    <a:lnTo>
                      <a:pt x="3228491" y="3664901"/>
                    </a:lnTo>
                    <a:lnTo>
                      <a:pt x="3198972" y="3665537"/>
                    </a:lnTo>
                    <a:lnTo>
                      <a:pt x="3168500" y="3664901"/>
                    </a:lnTo>
                    <a:lnTo>
                      <a:pt x="3138663" y="3664264"/>
                    </a:lnTo>
                    <a:lnTo>
                      <a:pt x="3109143" y="3662673"/>
                    </a:lnTo>
                    <a:lnTo>
                      <a:pt x="3080259" y="3660763"/>
                    </a:lnTo>
                    <a:lnTo>
                      <a:pt x="3051374" y="3658217"/>
                    </a:lnTo>
                    <a:lnTo>
                      <a:pt x="3023441" y="3655034"/>
                    </a:lnTo>
                    <a:lnTo>
                      <a:pt x="2996144" y="3651533"/>
                    </a:lnTo>
                    <a:lnTo>
                      <a:pt x="2969481" y="3647714"/>
                    </a:lnTo>
                    <a:lnTo>
                      <a:pt x="2943453" y="3643258"/>
                    </a:lnTo>
                    <a:lnTo>
                      <a:pt x="2917742" y="3638165"/>
                    </a:lnTo>
                    <a:lnTo>
                      <a:pt x="2892984" y="3633073"/>
                    </a:lnTo>
                    <a:lnTo>
                      <a:pt x="2869178" y="3627026"/>
                    </a:lnTo>
                    <a:lnTo>
                      <a:pt x="2846007" y="3620660"/>
                    </a:lnTo>
                    <a:lnTo>
                      <a:pt x="2823470" y="3614295"/>
                    </a:lnTo>
                    <a:lnTo>
                      <a:pt x="2802203" y="3607293"/>
                    </a:lnTo>
                    <a:lnTo>
                      <a:pt x="2781889" y="3599654"/>
                    </a:lnTo>
                    <a:lnTo>
                      <a:pt x="2762527" y="3592334"/>
                    </a:lnTo>
                    <a:lnTo>
                      <a:pt x="2743799" y="3584059"/>
                    </a:lnTo>
                    <a:lnTo>
                      <a:pt x="2726024" y="3575783"/>
                    </a:lnTo>
                    <a:lnTo>
                      <a:pt x="2709518" y="3566872"/>
                    </a:lnTo>
                    <a:lnTo>
                      <a:pt x="2694600" y="3557960"/>
                    </a:lnTo>
                    <a:lnTo>
                      <a:pt x="2679999" y="3548412"/>
                    </a:lnTo>
                    <a:lnTo>
                      <a:pt x="2666985" y="3538863"/>
                    </a:lnTo>
                    <a:lnTo>
                      <a:pt x="2660954" y="3533771"/>
                    </a:lnTo>
                    <a:lnTo>
                      <a:pt x="2655240" y="3528997"/>
                    </a:lnTo>
                    <a:lnTo>
                      <a:pt x="2650162" y="3523904"/>
                    </a:lnTo>
                    <a:lnTo>
                      <a:pt x="2645083" y="3518812"/>
                    </a:lnTo>
                    <a:lnTo>
                      <a:pt x="2639687" y="3513719"/>
                    </a:lnTo>
                    <a:lnTo>
                      <a:pt x="2635561" y="3508309"/>
                    </a:lnTo>
                    <a:lnTo>
                      <a:pt x="2631434" y="3503216"/>
                    </a:lnTo>
                    <a:lnTo>
                      <a:pt x="2627625" y="3497806"/>
                    </a:lnTo>
                    <a:lnTo>
                      <a:pt x="2624134" y="3492713"/>
                    </a:lnTo>
                    <a:lnTo>
                      <a:pt x="2620960" y="3486984"/>
                    </a:lnTo>
                    <a:lnTo>
                      <a:pt x="2618103" y="3481574"/>
                    </a:lnTo>
                    <a:lnTo>
                      <a:pt x="2615881" y="3476163"/>
                    </a:lnTo>
                    <a:lnTo>
                      <a:pt x="2613659" y="3470434"/>
                    </a:lnTo>
                    <a:lnTo>
                      <a:pt x="2612072" y="3465023"/>
                    </a:lnTo>
                    <a:lnTo>
                      <a:pt x="2610485" y="3459294"/>
                    </a:lnTo>
                    <a:lnTo>
                      <a:pt x="2609850" y="3453565"/>
                    </a:lnTo>
                    <a:lnTo>
                      <a:pt x="2609215" y="3447836"/>
                    </a:lnTo>
                    <a:lnTo>
                      <a:pt x="2609215" y="3442107"/>
                    </a:lnTo>
                    <a:lnTo>
                      <a:pt x="2608580" y="3442426"/>
                    </a:lnTo>
                    <a:lnTo>
                      <a:pt x="2608580" y="3295700"/>
                    </a:lnTo>
                    <a:lnTo>
                      <a:pt x="2608263" y="3291881"/>
                    </a:lnTo>
                    <a:lnTo>
                      <a:pt x="2608580" y="3283287"/>
                    </a:lnTo>
                    <a:lnTo>
                      <a:pt x="2609850" y="3275012"/>
                    </a:lnTo>
                    <a:close/>
                    <a:moveTo>
                      <a:pt x="1625482" y="3274222"/>
                    </a:moveTo>
                    <a:lnTo>
                      <a:pt x="1625482" y="3379536"/>
                    </a:lnTo>
                    <a:lnTo>
                      <a:pt x="1642935" y="3384612"/>
                    </a:lnTo>
                    <a:lnTo>
                      <a:pt x="1661021" y="3389370"/>
                    </a:lnTo>
                    <a:lnTo>
                      <a:pt x="1679425" y="3394128"/>
                    </a:lnTo>
                    <a:lnTo>
                      <a:pt x="1698464" y="3398252"/>
                    </a:lnTo>
                    <a:lnTo>
                      <a:pt x="1698464" y="3294206"/>
                    </a:lnTo>
                    <a:lnTo>
                      <a:pt x="1679425" y="3289448"/>
                    </a:lnTo>
                    <a:lnTo>
                      <a:pt x="1661021" y="3284690"/>
                    </a:lnTo>
                    <a:lnTo>
                      <a:pt x="1642935" y="3279932"/>
                    </a:lnTo>
                    <a:lnTo>
                      <a:pt x="1625482" y="3274222"/>
                    </a:lnTo>
                    <a:close/>
                    <a:moveTo>
                      <a:pt x="3016148" y="3266758"/>
                    </a:moveTo>
                    <a:lnTo>
                      <a:pt x="3016148" y="3382010"/>
                    </a:lnTo>
                    <a:lnTo>
                      <a:pt x="3035827" y="3384868"/>
                    </a:lnTo>
                    <a:lnTo>
                      <a:pt x="3056142" y="3387090"/>
                    </a:lnTo>
                    <a:lnTo>
                      <a:pt x="3076456" y="3389630"/>
                    </a:lnTo>
                    <a:lnTo>
                      <a:pt x="3097406" y="3391535"/>
                    </a:lnTo>
                    <a:lnTo>
                      <a:pt x="3097406" y="3276283"/>
                    </a:lnTo>
                    <a:lnTo>
                      <a:pt x="3076456" y="3274378"/>
                    </a:lnTo>
                    <a:lnTo>
                      <a:pt x="3056142" y="3271838"/>
                    </a:lnTo>
                    <a:lnTo>
                      <a:pt x="3035827" y="3269615"/>
                    </a:lnTo>
                    <a:lnTo>
                      <a:pt x="3016148" y="3266758"/>
                    </a:lnTo>
                    <a:close/>
                    <a:moveTo>
                      <a:pt x="2854584" y="3230245"/>
                    </a:moveTo>
                    <a:lnTo>
                      <a:pt x="2854584" y="3347403"/>
                    </a:lnTo>
                    <a:lnTo>
                      <a:pt x="2873946" y="3352800"/>
                    </a:lnTo>
                    <a:lnTo>
                      <a:pt x="2893626" y="3357880"/>
                    </a:lnTo>
                    <a:lnTo>
                      <a:pt x="2914258" y="3362960"/>
                    </a:lnTo>
                    <a:lnTo>
                      <a:pt x="2935524" y="3367723"/>
                    </a:lnTo>
                    <a:lnTo>
                      <a:pt x="2935524" y="3251835"/>
                    </a:lnTo>
                    <a:lnTo>
                      <a:pt x="2914258" y="3246755"/>
                    </a:lnTo>
                    <a:lnTo>
                      <a:pt x="2893626" y="3241675"/>
                    </a:lnTo>
                    <a:lnTo>
                      <a:pt x="2873946" y="3235960"/>
                    </a:lnTo>
                    <a:lnTo>
                      <a:pt x="2854584" y="3230245"/>
                    </a:lnTo>
                    <a:close/>
                    <a:moveTo>
                      <a:pt x="1480154" y="3217441"/>
                    </a:moveTo>
                    <a:lnTo>
                      <a:pt x="1480154" y="3305626"/>
                    </a:lnTo>
                    <a:lnTo>
                      <a:pt x="1482375" y="3307847"/>
                    </a:lnTo>
                    <a:lnTo>
                      <a:pt x="1484914" y="3310701"/>
                    </a:lnTo>
                    <a:lnTo>
                      <a:pt x="1491895" y="3316411"/>
                    </a:lnTo>
                    <a:lnTo>
                      <a:pt x="1500145" y="3322755"/>
                    </a:lnTo>
                    <a:lnTo>
                      <a:pt x="1509664" y="3329100"/>
                    </a:lnTo>
                    <a:lnTo>
                      <a:pt x="1519818" y="3335444"/>
                    </a:lnTo>
                    <a:lnTo>
                      <a:pt x="1530924" y="3341788"/>
                    </a:lnTo>
                    <a:lnTo>
                      <a:pt x="1542030" y="3347498"/>
                    </a:lnTo>
                    <a:lnTo>
                      <a:pt x="1553136" y="3352891"/>
                    </a:lnTo>
                    <a:lnTo>
                      <a:pt x="1553136" y="3255189"/>
                    </a:lnTo>
                    <a:lnTo>
                      <a:pt x="1539174" y="3249797"/>
                    </a:lnTo>
                    <a:lnTo>
                      <a:pt x="1527116" y="3244721"/>
                    </a:lnTo>
                    <a:lnTo>
                      <a:pt x="1516010" y="3239646"/>
                    </a:lnTo>
                    <a:lnTo>
                      <a:pt x="1506174" y="3234888"/>
                    </a:lnTo>
                    <a:lnTo>
                      <a:pt x="1497924" y="3230130"/>
                    </a:lnTo>
                    <a:lnTo>
                      <a:pt x="1490626" y="3226006"/>
                    </a:lnTo>
                    <a:lnTo>
                      <a:pt x="1484914" y="3221565"/>
                    </a:lnTo>
                    <a:lnTo>
                      <a:pt x="1480154" y="3217441"/>
                    </a:lnTo>
                    <a:close/>
                    <a:moveTo>
                      <a:pt x="2426374" y="3213000"/>
                    </a:moveTo>
                    <a:lnTo>
                      <a:pt x="2420662" y="3217124"/>
                    </a:lnTo>
                    <a:lnTo>
                      <a:pt x="2413999" y="3221565"/>
                    </a:lnTo>
                    <a:lnTo>
                      <a:pt x="2406701" y="3226323"/>
                    </a:lnTo>
                    <a:lnTo>
                      <a:pt x="2399720" y="3230130"/>
                    </a:lnTo>
                    <a:lnTo>
                      <a:pt x="2392739" y="3234253"/>
                    </a:lnTo>
                    <a:lnTo>
                      <a:pt x="2385124" y="3237743"/>
                    </a:lnTo>
                    <a:lnTo>
                      <a:pt x="2378460" y="3240915"/>
                    </a:lnTo>
                    <a:lnTo>
                      <a:pt x="2371797" y="3243135"/>
                    </a:lnTo>
                    <a:lnTo>
                      <a:pt x="2371797" y="3350353"/>
                    </a:lnTo>
                    <a:lnTo>
                      <a:pt x="2379729" y="3346864"/>
                    </a:lnTo>
                    <a:lnTo>
                      <a:pt x="2387028" y="3342423"/>
                    </a:lnTo>
                    <a:lnTo>
                      <a:pt x="2394643" y="3338299"/>
                    </a:lnTo>
                    <a:lnTo>
                      <a:pt x="2401941" y="3333541"/>
                    </a:lnTo>
                    <a:lnTo>
                      <a:pt x="2409239" y="3328782"/>
                    </a:lnTo>
                    <a:lnTo>
                      <a:pt x="2415585" y="3324024"/>
                    </a:lnTo>
                    <a:lnTo>
                      <a:pt x="2421297" y="3319266"/>
                    </a:lnTo>
                    <a:lnTo>
                      <a:pt x="2426374" y="3314508"/>
                    </a:lnTo>
                    <a:lnTo>
                      <a:pt x="2426374" y="3213000"/>
                    </a:lnTo>
                    <a:close/>
                    <a:moveTo>
                      <a:pt x="2692385" y="3167062"/>
                    </a:moveTo>
                    <a:lnTo>
                      <a:pt x="2692385" y="3264535"/>
                    </a:lnTo>
                    <a:lnTo>
                      <a:pt x="2695241" y="3267393"/>
                    </a:lnTo>
                    <a:lnTo>
                      <a:pt x="2698098" y="3270250"/>
                    </a:lnTo>
                    <a:lnTo>
                      <a:pt x="2705399" y="3276600"/>
                    </a:lnTo>
                    <a:lnTo>
                      <a:pt x="2714921" y="3283903"/>
                    </a:lnTo>
                    <a:lnTo>
                      <a:pt x="2725078" y="3290888"/>
                    </a:lnTo>
                    <a:lnTo>
                      <a:pt x="2737140" y="3297873"/>
                    </a:lnTo>
                    <a:lnTo>
                      <a:pt x="2748884" y="3305175"/>
                    </a:lnTo>
                    <a:lnTo>
                      <a:pt x="2761581" y="3311525"/>
                    </a:lnTo>
                    <a:lnTo>
                      <a:pt x="2773325" y="3317240"/>
                    </a:lnTo>
                    <a:lnTo>
                      <a:pt x="2773325" y="3208337"/>
                    </a:lnTo>
                    <a:lnTo>
                      <a:pt x="2758407" y="3202940"/>
                    </a:lnTo>
                    <a:lnTo>
                      <a:pt x="2744441" y="3196907"/>
                    </a:lnTo>
                    <a:lnTo>
                      <a:pt x="2732379" y="3191510"/>
                    </a:lnTo>
                    <a:lnTo>
                      <a:pt x="2721269" y="3186430"/>
                    </a:lnTo>
                    <a:lnTo>
                      <a:pt x="2712064" y="3180715"/>
                    </a:lnTo>
                    <a:lnTo>
                      <a:pt x="2704446" y="3176270"/>
                    </a:lnTo>
                    <a:lnTo>
                      <a:pt x="2697781" y="3171507"/>
                    </a:lnTo>
                    <a:lnTo>
                      <a:pt x="2692385" y="3167062"/>
                    </a:lnTo>
                    <a:close/>
                    <a:moveTo>
                      <a:pt x="3744614" y="3161665"/>
                    </a:moveTo>
                    <a:lnTo>
                      <a:pt x="3737949" y="3166745"/>
                    </a:lnTo>
                    <a:lnTo>
                      <a:pt x="3730648" y="3171507"/>
                    </a:lnTo>
                    <a:lnTo>
                      <a:pt x="3722713" y="3176587"/>
                    </a:lnTo>
                    <a:lnTo>
                      <a:pt x="3715095" y="3180715"/>
                    </a:lnTo>
                    <a:lnTo>
                      <a:pt x="3706524" y="3185160"/>
                    </a:lnTo>
                    <a:lnTo>
                      <a:pt x="3698907" y="3189287"/>
                    </a:lnTo>
                    <a:lnTo>
                      <a:pt x="3691289" y="3192780"/>
                    </a:lnTo>
                    <a:lnTo>
                      <a:pt x="3683671" y="3195320"/>
                    </a:lnTo>
                    <a:lnTo>
                      <a:pt x="3683671" y="3315018"/>
                    </a:lnTo>
                    <a:lnTo>
                      <a:pt x="3692558" y="3310573"/>
                    </a:lnTo>
                    <a:lnTo>
                      <a:pt x="3701128" y="3305810"/>
                    </a:lnTo>
                    <a:lnTo>
                      <a:pt x="3709381" y="3301048"/>
                    </a:lnTo>
                    <a:lnTo>
                      <a:pt x="3717634" y="3295968"/>
                    </a:lnTo>
                    <a:lnTo>
                      <a:pt x="3725252" y="3290570"/>
                    </a:lnTo>
                    <a:lnTo>
                      <a:pt x="3732235" y="3285490"/>
                    </a:lnTo>
                    <a:lnTo>
                      <a:pt x="3738901" y="3279775"/>
                    </a:lnTo>
                    <a:lnTo>
                      <a:pt x="3744614" y="3275013"/>
                    </a:lnTo>
                    <a:lnTo>
                      <a:pt x="3744614" y="3161665"/>
                    </a:lnTo>
                    <a:close/>
                    <a:moveTo>
                      <a:pt x="771525" y="3136900"/>
                    </a:moveTo>
                    <a:lnTo>
                      <a:pt x="805634" y="3143476"/>
                    </a:lnTo>
                    <a:lnTo>
                      <a:pt x="812009" y="3145042"/>
                    </a:lnTo>
                    <a:lnTo>
                      <a:pt x="818066" y="3146921"/>
                    </a:lnTo>
                    <a:lnTo>
                      <a:pt x="823167" y="3148486"/>
                    </a:lnTo>
                    <a:lnTo>
                      <a:pt x="827311" y="3150365"/>
                    </a:lnTo>
                    <a:lnTo>
                      <a:pt x="831455" y="3152557"/>
                    </a:lnTo>
                    <a:lnTo>
                      <a:pt x="835280" y="3155062"/>
                    </a:lnTo>
                    <a:lnTo>
                      <a:pt x="842612" y="3160072"/>
                    </a:lnTo>
                    <a:lnTo>
                      <a:pt x="845162" y="3162890"/>
                    </a:lnTo>
                    <a:lnTo>
                      <a:pt x="847075" y="3165082"/>
                    </a:lnTo>
                    <a:lnTo>
                      <a:pt x="848669" y="3167587"/>
                    </a:lnTo>
                    <a:lnTo>
                      <a:pt x="849944" y="3170092"/>
                    </a:lnTo>
                    <a:lnTo>
                      <a:pt x="850900" y="3172597"/>
                    </a:lnTo>
                    <a:lnTo>
                      <a:pt x="850900" y="3175416"/>
                    </a:lnTo>
                    <a:lnTo>
                      <a:pt x="850262" y="3177608"/>
                    </a:lnTo>
                    <a:lnTo>
                      <a:pt x="849625" y="3180426"/>
                    </a:lnTo>
                    <a:lnTo>
                      <a:pt x="848031" y="3182618"/>
                    </a:lnTo>
                    <a:lnTo>
                      <a:pt x="846437" y="3185123"/>
                    </a:lnTo>
                    <a:lnTo>
                      <a:pt x="844206" y="3187315"/>
                    </a:lnTo>
                    <a:lnTo>
                      <a:pt x="841656" y="3189820"/>
                    </a:lnTo>
                    <a:lnTo>
                      <a:pt x="838468" y="3191699"/>
                    </a:lnTo>
                    <a:lnTo>
                      <a:pt x="834961" y="3193577"/>
                    </a:lnTo>
                    <a:lnTo>
                      <a:pt x="831136" y="3195143"/>
                    </a:lnTo>
                    <a:lnTo>
                      <a:pt x="826992" y="3197022"/>
                    </a:lnTo>
                    <a:lnTo>
                      <a:pt x="820935" y="3198587"/>
                    </a:lnTo>
                    <a:lnTo>
                      <a:pt x="815197" y="3200153"/>
                    </a:lnTo>
                    <a:lnTo>
                      <a:pt x="808503" y="3201719"/>
                    </a:lnTo>
                    <a:lnTo>
                      <a:pt x="801171" y="3202971"/>
                    </a:lnTo>
                    <a:lnTo>
                      <a:pt x="787145" y="3204537"/>
                    </a:lnTo>
                    <a:lnTo>
                      <a:pt x="771525" y="3205163"/>
                    </a:lnTo>
                    <a:lnTo>
                      <a:pt x="771525" y="3136900"/>
                    </a:lnTo>
                    <a:close/>
                    <a:moveTo>
                      <a:pt x="200025" y="3117850"/>
                    </a:moveTo>
                    <a:lnTo>
                      <a:pt x="200343" y="3123582"/>
                    </a:lnTo>
                    <a:lnTo>
                      <a:pt x="201296" y="3129631"/>
                    </a:lnTo>
                    <a:lnTo>
                      <a:pt x="202567" y="3135044"/>
                    </a:lnTo>
                    <a:lnTo>
                      <a:pt x="204155" y="3141094"/>
                    </a:lnTo>
                    <a:lnTo>
                      <a:pt x="206061" y="3146507"/>
                    </a:lnTo>
                    <a:lnTo>
                      <a:pt x="208285" y="3152238"/>
                    </a:lnTo>
                    <a:lnTo>
                      <a:pt x="211144" y="3157651"/>
                    </a:lnTo>
                    <a:lnTo>
                      <a:pt x="214321" y="3163064"/>
                    </a:lnTo>
                    <a:lnTo>
                      <a:pt x="217816" y="3168795"/>
                    </a:lnTo>
                    <a:lnTo>
                      <a:pt x="221310" y="3173890"/>
                    </a:lnTo>
                    <a:lnTo>
                      <a:pt x="225758" y="3179303"/>
                    </a:lnTo>
                    <a:lnTo>
                      <a:pt x="230206" y="3184715"/>
                    </a:lnTo>
                    <a:lnTo>
                      <a:pt x="235289" y="3189810"/>
                    </a:lnTo>
                    <a:lnTo>
                      <a:pt x="240372" y="3194904"/>
                    </a:lnTo>
                    <a:lnTo>
                      <a:pt x="245773" y="3199999"/>
                    </a:lnTo>
                    <a:lnTo>
                      <a:pt x="251809" y="3205093"/>
                    </a:lnTo>
                    <a:lnTo>
                      <a:pt x="251809" y="3304436"/>
                    </a:lnTo>
                    <a:lnTo>
                      <a:pt x="254032" y="3306983"/>
                    </a:lnTo>
                    <a:lnTo>
                      <a:pt x="256574" y="3309531"/>
                    </a:lnTo>
                    <a:lnTo>
                      <a:pt x="263563" y="3315580"/>
                    </a:lnTo>
                    <a:lnTo>
                      <a:pt x="271823" y="3321948"/>
                    </a:lnTo>
                    <a:lnTo>
                      <a:pt x="281354" y="3328317"/>
                    </a:lnTo>
                    <a:lnTo>
                      <a:pt x="291520" y="3335003"/>
                    </a:lnTo>
                    <a:lnTo>
                      <a:pt x="302639" y="3340734"/>
                    </a:lnTo>
                    <a:lnTo>
                      <a:pt x="313758" y="3346784"/>
                    </a:lnTo>
                    <a:lnTo>
                      <a:pt x="324877" y="3351879"/>
                    </a:lnTo>
                    <a:lnTo>
                      <a:pt x="324877" y="3249352"/>
                    </a:lnTo>
                    <a:lnTo>
                      <a:pt x="341715" y="3256994"/>
                    </a:lnTo>
                    <a:lnTo>
                      <a:pt x="359505" y="3263999"/>
                    </a:lnTo>
                    <a:lnTo>
                      <a:pt x="377931" y="3270685"/>
                    </a:lnTo>
                    <a:lnTo>
                      <a:pt x="397311" y="3277053"/>
                    </a:lnTo>
                    <a:lnTo>
                      <a:pt x="397311" y="3378943"/>
                    </a:lnTo>
                    <a:lnTo>
                      <a:pt x="414783" y="3384038"/>
                    </a:lnTo>
                    <a:lnTo>
                      <a:pt x="432892" y="3388814"/>
                    </a:lnTo>
                    <a:lnTo>
                      <a:pt x="451318" y="3393590"/>
                    </a:lnTo>
                    <a:lnTo>
                      <a:pt x="470379" y="3397729"/>
                    </a:lnTo>
                    <a:lnTo>
                      <a:pt x="470379" y="3296476"/>
                    </a:lnTo>
                    <a:lnTo>
                      <a:pt x="488170" y="3300615"/>
                    </a:lnTo>
                    <a:lnTo>
                      <a:pt x="506278" y="3303799"/>
                    </a:lnTo>
                    <a:lnTo>
                      <a:pt x="524386" y="3306983"/>
                    </a:lnTo>
                    <a:lnTo>
                      <a:pt x="543448" y="3309849"/>
                    </a:lnTo>
                    <a:lnTo>
                      <a:pt x="543448" y="3410465"/>
                    </a:lnTo>
                    <a:lnTo>
                      <a:pt x="561238" y="3412694"/>
                    </a:lnTo>
                    <a:lnTo>
                      <a:pt x="579347" y="3415241"/>
                    </a:lnTo>
                    <a:lnTo>
                      <a:pt x="597455" y="3417152"/>
                    </a:lnTo>
                    <a:lnTo>
                      <a:pt x="615881" y="3418744"/>
                    </a:lnTo>
                    <a:lnTo>
                      <a:pt x="615881" y="3318446"/>
                    </a:lnTo>
                    <a:lnTo>
                      <a:pt x="634307" y="3320038"/>
                    </a:lnTo>
                    <a:lnTo>
                      <a:pt x="652415" y="3320993"/>
                    </a:lnTo>
                    <a:lnTo>
                      <a:pt x="670524" y="3321948"/>
                    </a:lnTo>
                    <a:lnTo>
                      <a:pt x="688950" y="3322585"/>
                    </a:lnTo>
                    <a:lnTo>
                      <a:pt x="688950" y="3422883"/>
                    </a:lnTo>
                    <a:lnTo>
                      <a:pt x="710235" y="3423520"/>
                    </a:lnTo>
                    <a:lnTo>
                      <a:pt x="732155" y="3423520"/>
                    </a:lnTo>
                    <a:lnTo>
                      <a:pt x="762018" y="3423201"/>
                    </a:lnTo>
                    <a:lnTo>
                      <a:pt x="762018" y="3322904"/>
                    </a:lnTo>
                    <a:lnTo>
                      <a:pt x="790928" y="3321948"/>
                    </a:lnTo>
                    <a:lnTo>
                      <a:pt x="818884" y="3320675"/>
                    </a:lnTo>
                    <a:lnTo>
                      <a:pt x="846524" y="3318446"/>
                    </a:lnTo>
                    <a:lnTo>
                      <a:pt x="873845" y="3315899"/>
                    </a:lnTo>
                    <a:lnTo>
                      <a:pt x="900531" y="3312715"/>
                    </a:lnTo>
                    <a:lnTo>
                      <a:pt x="926581" y="3309212"/>
                    </a:lnTo>
                    <a:lnTo>
                      <a:pt x="951996" y="3304755"/>
                    </a:lnTo>
                    <a:lnTo>
                      <a:pt x="976776" y="3299978"/>
                    </a:lnTo>
                    <a:lnTo>
                      <a:pt x="1000921" y="3294884"/>
                    </a:lnTo>
                    <a:lnTo>
                      <a:pt x="1023794" y="3289471"/>
                    </a:lnTo>
                    <a:lnTo>
                      <a:pt x="1046350" y="3283421"/>
                    </a:lnTo>
                    <a:lnTo>
                      <a:pt x="1067953" y="3277053"/>
                    </a:lnTo>
                    <a:lnTo>
                      <a:pt x="1088285" y="3270048"/>
                    </a:lnTo>
                    <a:lnTo>
                      <a:pt x="1108300" y="3263043"/>
                    </a:lnTo>
                    <a:lnTo>
                      <a:pt x="1126726" y="3255083"/>
                    </a:lnTo>
                    <a:lnTo>
                      <a:pt x="1144516" y="3247123"/>
                    </a:lnTo>
                    <a:lnTo>
                      <a:pt x="1144516" y="3349968"/>
                    </a:lnTo>
                    <a:lnTo>
                      <a:pt x="1152459" y="3346147"/>
                    </a:lnTo>
                    <a:lnTo>
                      <a:pt x="1159766" y="3342008"/>
                    </a:lnTo>
                    <a:lnTo>
                      <a:pt x="1167390" y="3337232"/>
                    </a:lnTo>
                    <a:lnTo>
                      <a:pt x="1175015" y="3332456"/>
                    </a:lnTo>
                    <a:lnTo>
                      <a:pt x="1182004" y="3327680"/>
                    </a:lnTo>
                    <a:lnTo>
                      <a:pt x="1188358" y="3322904"/>
                    </a:lnTo>
                    <a:lnTo>
                      <a:pt x="1194076" y="3318446"/>
                    </a:lnTo>
                    <a:lnTo>
                      <a:pt x="1199477" y="3313988"/>
                    </a:lnTo>
                    <a:lnTo>
                      <a:pt x="1199477" y="3215601"/>
                    </a:lnTo>
                    <a:lnTo>
                      <a:pt x="1206784" y="3209870"/>
                    </a:lnTo>
                    <a:lnTo>
                      <a:pt x="1213455" y="3204457"/>
                    </a:lnTo>
                    <a:lnTo>
                      <a:pt x="1220126" y="3198725"/>
                    </a:lnTo>
                    <a:lnTo>
                      <a:pt x="1226163" y="3192994"/>
                    </a:lnTo>
                    <a:lnTo>
                      <a:pt x="1232199" y="3186944"/>
                    </a:lnTo>
                    <a:lnTo>
                      <a:pt x="1237282" y="3181531"/>
                    </a:lnTo>
                    <a:lnTo>
                      <a:pt x="1242047" y="3175163"/>
                    </a:lnTo>
                    <a:lnTo>
                      <a:pt x="1246177" y="3169114"/>
                    </a:lnTo>
                    <a:lnTo>
                      <a:pt x="1250307" y="3162745"/>
                    </a:lnTo>
                    <a:lnTo>
                      <a:pt x="1253802" y="3157014"/>
                    </a:lnTo>
                    <a:lnTo>
                      <a:pt x="1256661" y="3150646"/>
                    </a:lnTo>
                    <a:lnTo>
                      <a:pt x="1258885" y="3144278"/>
                    </a:lnTo>
                    <a:lnTo>
                      <a:pt x="1260791" y="3137910"/>
                    </a:lnTo>
                    <a:lnTo>
                      <a:pt x="1262379" y="3131223"/>
                    </a:lnTo>
                    <a:lnTo>
                      <a:pt x="1263332" y="3124855"/>
                    </a:lnTo>
                    <a:lnTo>
                      <a:pt x="1263650" y="3118169"/>
                    </a:lnTo>
                    <a:lnTo>
                      <a:pt x="1263650" y="3251581"/>
                    </a:lnTo>
                    <a:lnTo>
                      <a:pt x="1263332" y="3251899"/>
                    </a:lnTo>
                    <a:lnTo>
                      <a:pt x="1263332" y="3255720"/>
                    </a:lnTo>
                    <a:lnTo>
                      <a:pt x="1263015" y="3259859"/>
                    </a:lnTo>
                    <a:lnTo>
                      <a:pt x="1262379" y="3264635"/>
                    </a:lnTo>
                    <a:lnTo>
                      <a:pt x="1261426" y="3269730"/>
                    </a:lnTo>
                    <a:lnTo>
                      <a:pt x="1260155" y="3274506"/>
                    </a:lnTo>
                    <a:lnTo>
                      <a:pt x="1258567" y="3279600"/>
                    </a:lnTo>
                    <a:lnTo>
                      <a:pt x="1256661" y="3284377"/>
                    </a:lnTo>
                    <a:lnTo>
                      <a:pt x="1254119" y="3289153"/>
                    </a:lnTo>
                    <a:lnTo>
                      <a:pt x="1251896" y="3294247"/>
                    </a:lnTo>
                    <a:lnTo>
                      <a:pt x="1248719" y="3299023"/>
                    </a:lnTo>
                    <a:lnTo>
                      <a:pt x="1245542" y="3303162"/>
                    </a:lnTo>
                    <a:lnTo>
                      <a:pt x="1242365" y="3307939"/>
                    </a:lnTo>
                    <a:lnTo>
                      <a:pt x="1238552" y="3312715"/>
                    </a:lnTo>
                    <a:lnTo>
                      <a:pt x="1234423" y="3317172"/>
                    </a:lnTo>
                    <a:lnTo>
                      <a:pt x="1225845" y="3326088"/>
                    </a:lnTo>
                    <a:lnTo>
                      <a:pt x="1215997" y="3335003"/>
                    </a:lnTo>
                    <a:lnTo>
                      <a:pt x="1204877" y="3343600"/>
                    </a:lnTo>
                    <a:lnTo>
                      <a:pt x="1192488" y="3351879"/>
                    </a:lnTo>
                    <a:lnTo>
                      <a:pt x="1179462" y="3360157"/>
                    </a:lnTo>
                    <a:lnTo>
                      <a:pt x="1165802" y="3367799"/>
                    </a:lnTo>
                    <a:lnTo>
                      <a:pt x="1150870" y="3375122"/>
                    </a:lnTo>
                    <a:lnTo>
                      <a:pt x="1134986" y="3382764"/>
                    </a:lnTo>
                    <a:lnTo>
                      <a:pt x="1118466" y="3389769"/>
                    </a:lnTo>
                    <a:lnTo>
                      <a:pt x="1100993" y="3396137"/>
                    </a:lnTo>
                    <a:lnTo>
                      <a:pt x="1082567" y="3402824"/>
                    </a:lnTo>
                    <a:lnTo>
                      <a:pt x="1063506" y="3408873"/>
                    </a:lnTo>
                    <a:lnTo>
                      <a:pt x="1043491" y="3414286"/>
                    </a:lnTo>
                    <a:lnTo>
                      <a:pt x="1022841" y="3420017"/>
                    </a:lnTo>
                    <a:lnTo>
                      <a:pt x="1001874" y="3424794"/>
                    </a:lnTo>
                    <a:lnTo>
                      <a:pt x="979953" y="3429570"/>
                    </a:lnTo>
                    <a:lnTo>
                      <a:pt x="957397" y="3433709"/>
                    </a:lnTo>
                    <a:lnTo>
                      <a:pt x="934524" y="3437848"/>
                    </a:lnTo>
                    <a:lnTo>
                      <a:pt x="910697" y="3441032"/>
                    </a:lnTo>
                    <a:lnTo>
                      <a:pt x="886235" y="3444216"/>
                    </a:lnTo>
                    <a:lnTo>
                      <a:pt x="861773" y="3446764"/>
                    </a:lnTo>
                    <a:lnTo>
                      <a:pt x="836675" y="3448992"/>
                    </a:lnTo>
                    <a:lnTo>
                      <a:pt x="810942" y="3450584"/>
                    </a:lnTo>
                    <a:lnTo>
                      <a:pt x="784892" y="3451540"/>
                    </a:lnTo>
                    <a:lnTo>
                      <a:pt x="758841" y="3452495"/>
                    </a:lnTo>
                    <a:lnTo>
                      <a:pt x="732155" y="3452813"/>
                    </a:lnTo>
                    <a:lnTo>
                      <a:pt x="704834" y="3452495"/>
                    </a:lnTo>
                    <a:lnTo>
                      <a:pt x="677513" y="3451540"/>
                    </a:lnTo>
                    <a:lnTo>
                      <a:pt x="651145" y="3450584"/>
                    </a:lnTo>
                    <a:lnTo>
                      <a:pt x="625094" y="3448356"/>
                    </a:lnTo>
                    <a:lnTo>
                      <a:pt x="599361" y="3446445"/>
                    </a:lnTo>
                    <a:lnTo>
                      <a:pt x="574264" y="3443579"/>
                    </a:lnTo>
                    <a:lnTo>
                      <a:pt x="549484" y="3440395"/>
                    </a:lnTo>
                    <a:lnTo>
                      <a:pt x="525339" y="3436893"/>
                    </a:lnTo>
                    <a:lnTo>
                      <a:pt x="501513" y="3433072"/>
                    </a:lnTo>
                    <a:lnTo>
                      <a:pt x="478639" y="3428296"/>
                    </a:lnTo>
                    <a:lnTo>
                      <a:pt x="456718" y="3423520"/>
                    </a:lnTo>
                    <a:lnTo>
                      <a:pt x="434798" y="3418425"/>
                    </a:lnTo>
                    <a:lnTo>
                      <a:pt x="413830" y="3412694"/>
                    </a:lnTo>
                    <a:lnTo>
                      <a:pt x="394134" y="3406963"/>
                    </a:lnTo>
                    <a:lnTo>
                      <a:pt x="374755" y="3400595"/>
                    </a:lnTo>
                    <a:lnTo>
                      <a:pt x="356329" y="3393908"/>
                    </a:lnTo>
                    <a:lnTo>
                      <a:pt x="338538" y="3386585"/>
                    </a:lnTo>
                    <a:lnTo>
                      <a:pt x="322018" y="3379580"/>
                    </a:lnTo>
                    <a:lnTo>
                      <a:pt x="306134" y="3372257"/>
                    </a:lnTo>
                    <a:lnTo>
                      <a:pt x="291520" y="3364296"/>
                    </a:lnTo>
                    <a:lnTo>
                      <a:pt x="277542" y="3356018"/>
                    </a:lnTo>
                    <a:lnTo>
                      <a:pt x="264834" y="3347421"/>
                    </a:lnTo>
                    <a:lnTo>
                      <a:pt x="253079" y="3338824"/>
                    </a:lnTo>
                    <a:lnTo>
                      <a:pt x="242278" y="3330227"/>
                    </a:lnTo>
                    <a:lnTo>
                      <a:pt x="237513" y="3325451"/>
                    </a:lnTo>
                    <a:lnTo>
                      <a:pt x="232747" y="3320675"/>
                    </a:lnTo>
                    <a:lnTo>
                      <a:pt x="228617" y="3316217"/>
                    </a:lnTo>
                    <a:lnTo>
                      <a:pt x="224487" y="3311441"/>
                    </a:lnTo>
                    <a:lnTo>
                      <a:pt x="220993" y="3306983"/>
                    </a:lnTo>
                    <a:lnTo>
                      <a:pt x="217498" y="3302207"/>
                    </a:lnTo>
                    <a:lnTo>
                      <a:pt x="214321" y="3297431"/>
                    </a:lnTo>
                    <a:lnTo>
                      <a:pt x="211462" y="3292337"/>
                    </a:lnTo>
                    <a:lnTo>
                      <a:pt x="208921" y="3287561"/>
                    </a:lnTo>
                    <a:lnTo>
                      <a:pt x="206697" y="3282148"/>
                    </a:lnTo>
                    <a:lnTo>
                      <a:pt x="204791" y="3277690"/>
                    </a:lnTo>
                    <a:lnTo>
                      <a:pt x="203202" y="3272277"/>
                    </a:lnTo>
                    <a:lnTo>
                      <a:pt x="201931" y="3267183"/>
                    </a:lnTo>
                    <a:lnTo>
                      <a:pt x="201296" y="3262088"/>
                    </a:lnTo>
                    <a:lnTo>
                      <a:pt x="200978" y="3256994"/>
                    </a:lnTo>
                    <a:lnTo>
                      <a:pt x="200343" y="3251899"/>
                    </a:lnTo>
                    <a:lnTo>
                      <a:pt x="200025" y="3251899"/>
                    </a:lnTo>
                    <a:lnTo>
                      <a:pt x="200025" y="3117850"/>
                    </a:lnTo>
                    <a:close/>
                    <a:moveTo>
                      <a:pt x="1263332" y="3111818"/>
                    </a:moveTo>
                    <a:lnTo>
                      <a:pt x="1263650" y="3117533"/>
                    </a:lnTo>
                    <a:lnTo>
                      <a:pt x="1263332" y="3119438"/>
                    </a:lnTo>
                    <a:lnTo>
                      <a:pt x="1263332" y="3116263"/>
                    </a:lnTo>
                    <a:lnTo>
                      <a:pt x="1263332" y="3111818"/>
                    </a:lnTo>
                    <a:close/>
                    <a:moveTo>
                      <a:pt x="1263253" y="3110548"/>
                    </a:moveTo>
                    <a:lnTo>
                      <a:pt x="1263332" y="3111183"/>
                    </a:lnTo>
                    <a:lnTo>
                      <a:pt x="1263332" y="3111818"/>
                    </a:lnTo>
                    <a:lnTo>
                      <a:pt x="1263253" y="3110548"/>
                    </a:lnTo>
                    <a:close/>
                    <a:moveTo>
                      <a:pt x="1892592" y="3107220"/>
                    </a:moveTo>
                    <a:lnTo>
                      <a:pt x="1892592" y="3210034"/>
                    </a:lnTo>
                    <a:lnTo>
                      <a:pt x="1913877" y="3210983"/>
                    </a:lnTo>
                    <a:lnTo>
                      <a:pt x="1935480" y="3210983"/>
                    </a:lnTo>
                    <a:lnTo>
                      <a:pt x="1965343" y="3210667"/>
                    </a:lnTo>
                    <a:lnTo>
                      <a:pt x="1965343" y="3107537"/>
                    </a:lnTo>
                    <a:lnTo>
                      <a:pt x="1935480" y="3107853"/>
                    </a:lnTo>
                    <a:lnTo>
                      <a:pt x="1913877" y="3107853"/>
                    </a:lnTo>
                    <a:lnTo>
                      <a:pt x="1892592" y="3107220"/>
                    </a:lnTo>
                    <a:close/>
                    <a:moveTo>
                      <a:pt x="200819" y="3107046"/>
                    </a:moveTo>
                    <a:lnTo>
                      <a:pt x="200378" y="3110133"/>
                    </a:lnTo>
                    <a:lnTo>
                      <a:pt x="200025" y="3115072"/>
                    </a:lnTo>
                    <a:lnTo>
                      <a:pt x="200025" y="3110751"/>
                    </a:lnTo>
                    <a:lnTo>
                      <a:pt x="200819" y="3107046"/>
                    </a:lnTo>
                    <a:close/>
                    <a:moveTo>
                      <a:pt x="2489519" y="3103562"/>
                    </a:moveTo>
                    <a:lnTo>
                      <a:pt x="2490471" y="3109906"/>
                    </a:lnTo>
                    <a:lnTo>
                      <a:pt x="2490788" y="3116568"/>
                    </a:lnTo>
                    <a:lnTo>
                      <a:pt x="2490788" y="3252652"/>
                    </a:lnTo>
                    <a:lnTo>
                      <a:pt x="2490471" y="3252969"/>
                    </a:lnTo>
                    <a:lnTo>
                      <a:pt x="2489836" y="3260899"/>
                    </a:lnTo>
                    <a:lnTo>
                      <a:pt x="2489519" y="3265657"/>
                    </a:lnTo>
                    <a:lnTo>
                      <a:pt x="2488250" y="3270733"/>
                    </a:lnTo>
                    <a:lnTo>
                      <a:pt x="2487298" y="3275491"/>
                    </a:lnTo>
                    <a:lnTo>
                      <a:pt x="2485711" y="3280566"/>
                    </a:lnTo>
                    <a:lnTo>
                      <a:pt x="2483490" y="3285325"/>
                    </a:lnTo>
                    <a:lnTo>
                      <a:pt x="2481269" y="3290083"/>
                    </a:lnTo>
                    <a:lnTo>
                      <a:pt x="2479048" y="3294841"/>
                    </a:lnTo>
                    <a:lnTo>
                      <a:pt x="2475874" y="3299599"/>
                    </a:lnTo>
                    <a:lnTo>
                      <a:pt x="2472701" y="3304357"/>
                    </a:lnTo>
                    <a:lnTo>
                      <a:pt x="2469528" y="3309115"/>
                    </a:lnTo>
                    <a:lnTo>
                      <a:pt x="2465403" y="3313874"/>
                    </a:lnTo>
                    <a:lnTo>
                      <a:pt x="2461595" y="3317997"/>
                    </a:lnTo>
                    <a:lnTo>
                      <a:pt x="2453028" y="3327196"/>
                    </a:lnTo>
                    <a:lnTo>
                      <a:pt x="2443191" y="3335761"/>
                    </a:lnTo>
                    <a:lnTo>
                      <a:pt x="2432086" y="3344643"/>
                    </a:lnTo>
                    <a:lnTo>
                      <a:pt x="2419710" y="3352891"/>
                    </a:lnTo>
                    <a:lnTo>
                      <a:pt x="2406701" y="3360504"/>
                    </a:lnTo>
                    <a:lnTo>
                      <a:pt x="2393056" y="3368434"/>
                    </a:lnTo>
                    <a:lnTo>
                      <a:pt x="2378143" y="3376047"/>
                    </a:lnTo>
                    <a:lnTo>
                      <a:pt x="2362277" y="3383660"/>
                    </a:lnTo>
                    <a:lnTo>
                      <a:pt x="2345777" y="3390322"/>
                    </a:lnTo>
                    <a:lnTo>
                      <a:pt x="2328325" y="3396983"/>
                    </a:lnTo>
                    <a:lnTo>
                      <a:pt x="2309921" y="3403327"/>
                    </a:lnTo>
                    <a:lnTo>
                      <a:pt x="2290882" y="3409671"/>
                    </a:lnTo>
                    <a:lnTo>
                      <a:pt x="2270892" y="3415064"/>
                    </a:lnTo>
                    <a:lnTo>
                      <a:pt x="2250267" y="3420139"/>
                    </a:lnTo>
                    <a:lnTo>
                      <a:pt x="2229324" y="3425215"/>
                    </a:lnTo>
                    <a:lnTo>
                      <a:pt x="2207430" y="3429973"/>
                    </a:lnTo>
                    <a:lnTo>
                      <a:pt x="2184901" y="3434414"/>
                    </a:lnTo>
                    <a:lnTo>
                      <a:pt x="2162054" y="3437903"/>
                    </a:lnTo>
                    <a:lnTo>
                      <a:pt x="2138256" y="3441393"/>
                    </a:lnTo>
                    <a:lnTo>
                      <a:pt x="2113823" y="3444565"/>
                    </a:lnTo>
                    <a:lnTo>
                      <a:pt x="2089390" y="3447102"/>
                    </a:lnTo>
                    <a:lnTo>
                      <a:pt x="2064323" y="3449006"/>
                    </a:lnTo>
                    <a:lnTo>
                      <a:pt x="2038621" y="3450909"/>
                    </a:lnTo>
                    <a:lnTo>
                      <a:pt x="2012601" y="3452178"/>
                    </a:lnTo>
                    <a:lnTo>
                      <a:pt x="1986582" y="3452812"/>
                    </a:lnTo>
                    <a:lnTo>
                      <a:pt x="1959928" y="3452812"/>
                    </a:lnTo>
                    <a:lnTo>
                      <a:pt x="1932639" y="3452812"/>
                    </a:lnTo>
                    <a:lnTo>
                      <a:pt x="1905350" y="3452178"/>
                    </a:lnTo>
                    <a:lnTo>
                      <a:pt x="1879014" y="3450592"/>
                    </a:lnTo>
                    <a:lnTo>
                      <a:pt x="1852994" y="3449006"/>
                    </a:lnTo>
                    <a:lnTo>
                      <a:pt x="1827292" y="3446468"/>
                    </a:lnTo>
                    <a:lnTo>
                      <a:pt x="1802224" y="3443930"/>
                    </a:lnTo>
                    <a:lnTo>
                      <a:pt x="1777157" y="3441075"/>
                    </a:lnTo>
                    <a:lnTo>
                      <a:pt x="1753359" y="3437269"/>
                    </a:lnTo>
                    <a:lnTo>
                      <a:pt x="1729560" y="3433145"/>
                    </a:lnTo>
                    <a:lnTo>
                      <a:pt x="1706714" y="3428704"/>
                    </a:lnTo>
                    <a:lnTo>
                      <a:pt x="1684502" y="3424263"/>
                    </a:lnTo>
                    <a:lnTo>
                      <a:pt x="1662925" y="3418871"/>
                    </a:lnTo>
                    <a:lnTo>
                      <a:pt x="1641983" y="3413478"/>
                    </a:lnTo>
                    <a:lnTo>
                      <a:pt x="1622309" y="3407134"/>
                    </a:lnTo>
                    <a:lnTo>
                      <a:pt x="1602953" y="3400790"/>
                    </a:lnTo>
                    <a:lnTo>
                      <a:pt x="1584549" y="3394445"/>
                    </a:lnTo>
                    <a:lnTo>
                      <a:pt x="1566780" y="3387467"/>
                    </a:lnTo>
                    <a:lnTo>
                      <a:pt x="1550280" y="3380488"/>
                    </a:lnTo>
                    <a:lnTo>
                      <a:pt x="1534414" y="3372558"/>
                    </a:lnTo>
                    <a:lnTo>
                      <a:pt x="1519501" y="3364945"/>
                    </a:lnTo>
                    <a:lnTo>
                      <a:pt x="1505539" y="3356697"/>
                    </a:lnTo>
                    <a:lnTo>
                      <a:pt x="1493164" y="3348450"/>
                    </a:lnTo>
                    <a:lnTo>
                      <a:pt x="1481106" y="3339885"/>
                    </a:lnTo>
                    <a:lnTo>
                      <a:pt x="1470635" y="3330686"/>
                    </a:lnTo>
                    <a:lnTo>
                      <a:pt x="1465875" y="3326245"/>
                    </a:lnTo>
                    <a:lnTo>
                      <a:pt x="1461116" y="3321487"/>
                    </a:lnTo>
                    <a:lnTo>
                      <a:pt x="1456673" y="3317363"/>
                    </a:lnTo>
                    <a:lnTo>
                      <a:pt x="1452866" y="3312605"/>
                    </a:lnTo>
                    <a:lnTo>
                      <a:pt x="1449375" y="3307847"/>
                    </a:lnTo>
                    <a:lnTo>
                      <a:pt x="1445885" y="3303088"/>
                    </a:lnTo>
                    <a:lnTo>
                      <a:pt x="1442712" y="3298013"/>
                    </a:lnTo>
                    <a:lnTo>
                      <a:pt x="1439856" y="3293255"/>
                    </a:lnTo>
                    <a:lnTo>
                      <a:pt x="1437000" y="3288497"/>
                    </a:lnTo>
                    <a:lnTo>
                      <a:pt x="1435096" y="3283421"/>
                    </a:lnTo>
                    <a:lnTo>
                      <a:pt x="1433192" y="3278346"/>
                    </a:lnTo>
                    <a:lnTo>
                      <a:pt x="1431606" y="3273588"/>
                    </a:lnTo>
                    <a:lnTo>
                      <a:pt x="1430337" y="3268512"/>
                    </a:lnTo>
                    <a:lnTo>
                      <a:pt x="1429702" y="3263437"/>
                    </a:lnTo>
                    <a:lnTo>
                      <a:pt x="1429385" y="3258044"/>
                    </a:lnTo>
                    <a:lnTo>
                      <a:pt x="1428750" y="3252969"/>
                    </a:lnTo>
                    <a:lnTo>
                      <a:pt x="1428750" y="3155268"/>
                    </a:lnTo>
                    <a:lnTo>
                      <a:pt x="1438269" y="3162881"/>
                    </a:lnTo>
                    <a:lnTo>
                      <a:pt x="1449058" y="3170177"/>
                    </a:lnTo>
                    <a:lnTo>
                      <a:pt x="1459846" y="3177473"/>
                    </a:lnTo>
                    <a:lnTo>
                      <a:pt x="1471270" y="3184134"/>
                    </a:lnTo>
                    <a:lnTo>
                      <a:pt x="1483645" y="3190795"/>
                    </a:lnTo>
                    <a:lnTo>
                      <a:pt x="1496337" y="3197140"/>
                    </a:lnTo>
                    <a:lnTo>
                      <a:pt x="1509347" y="3203484"/>
                    </a:lnTo>
                    <a:lnTo>
                      <a:pt x="1522674" y="3209194"/>
                    </a:lnTo>
                    <a:lnTo>
                      <a:pt x="1536953" y="3215221"/>
                    </a:lnTo>
                    <a:lnTo>
                      <a:pt x="1550915" y="3220613"/>
                    </a:lnTo>
                    <a:lnTo>
                      <a:pt x="1566145" y="3226006"/>
                    </a:lnTo>
                    <a:lnTo>
                      <a:pt x="1581376" y="3231081"/>
                    </a:lnTo>
                    <a:lnTo>
                      <a:pt x="1597242" y="3235839"/>
                    </a:lnTo>
                    <a:lnTo>
                      <a:pt x="1612790" y="3240598"/>
                    </a:lnTo>
                    <a:lnTo>
                      <a:pt x="1628973" y="3244721"/>
                    </a:lnTo>
                    <a:lnTo>
                      <a:pt x="1646108" y="3248845"/>
                    </a:lnTo>
                    <a:lnTo>
                      <a:pt x="1662608" y="3252652"/>
                    </a:lnTo>
                    <a:lnTo>
                      <a:pt x="1680060" y="3256141"/>
                    </a:lnTo>
                    <a:lnTo>
                      <a:pt x="1697195" y="3259313"/>
                    </a:lnTo>
                    <a:lnTo>
                      <a:pt x="1714964" y="3262485"/>
                    </a:lnTo>
                    <a:lnTo>
                      <a:pt x="1732733" y="3265657"/>
                    </a:lnTo>
                    <a:lnTo>
                      <a:pt x="1750820" y="3268195"/>
                    </a:lnTo>
                    <a:lnTo>
                      <a:pt x="1768907" y="3270416"/>
                    </a:lnTo>
                    <a:lnTo>
                      <a:pt x="1786993" y="3272636"/>
                    </a:lnTo>
                    <a:lnTo>
                      <a:pt x="1805715" y="3274857"/>
                    </a:lnTo>
                    <a:lnTo>
                      <a:pt x="1824119" y="3276443"/>
                    </a:lnTo>
                    <a:lnTo>
                      <a:pt x="1842840" y="3277394"/>
                    </a:lnTo>
                    <a:lnTo>
                      <a:pt x="1861561" y="3278663"/>
                    </a:lnTo>
                    <a:lnTo>
                      <a:pt x="1880283" y="3279615"/>
                    </a:lnTo>
                    <a:lnTo>
                      <a:pt x="1898687" y="3280249"/>
                    </a:lnTo>
                    <a:lnTo>
                      <a:pt x="1917725" y="3280566"/>
                    </a:lnTo>
                    <a:lnTo>
                      <a:pt x="1936129" y="3280566"/>
                    </a:lnTo>
                    <a:lnTo>
                      <a:pt x="1958658" y="3280566"/>
                    </a:lnTo>
                    <a:lnTo>
                      <a:pt x="1981187" y="3280249"/>
                    </a:lnTo>
                    <a:lnTo>
                      <a:pt x="2003399" y="3278980"/>
                    </a:lnTo>
                    <a:lnTo>
                      <a:pt x="2025928" y="3278029"/>
                    </a:lnTo>
                    <a:lnTo>
                      <a:pt x="2048140" y="3276443"/>
                    </a:lnTo>
                    <a:lnTo>
                      <a:pt x="2070034" y="3274222"/>
                    </a:lnTo>
                    <a:lnTo>
                      <a:pt x="2092246" y="3272002"/>
                    </a:lnTo>
                    <a:lnTo>
                      <a:pt x="2114458" y="3269464"/>
                    </a:lnTo>
                    <a:lnTo>
                      <a:pt x="2135718" y="3266609"/>
                    </a:lnTo>
                    <a:lnTo>
                      <a:pt x="2157295" y="3263437"/>
                    </a:lnTo>
                    <a:lnTo>
                      <a:pt x="2178237" y="3259313"/>
                    </a:lnTo>
                    <a:lnTo>
                      <a:pt x="2198545" y="3255507"/>
                    </a:lnTo>
                    <a:lnTo>
                      <a:pt x="2219170" y="3251066"/>
                    </a:lnTo>
                    <a:lnTo>
                      <a:pt x="2239161" y="3246307"/>
                    </a:lnTo>
                    <a:lnTo>
                      <a:pt x="2258517" y="3241232"/>
                    </a:lnTo>
                    <a:lnTo>
                      <a:pt x="2277555" y="3235839"/>
                    </a:lnTo>
                    <a:lnTo>
                      <a:pt x="2295959" y="3230130"/>
                    </a:lnTo>
                    <a:lnTo>
                      <a:pt x="2314046" y="3223785"/>
                    </a:lnTo>
                    <a:lnTo>
                      <a:pt x="2331498" y="3217441"/>
                    </a:lnTo>
                    <a:lnTo>
                      <a:pt x="2348316" y="3210780"/>
                    </a:lnTo>
                    <a:lnTo>
                      <a:pt x="2364498" y="3203801"/>
                    </a:lnTo>
                    <a:lnTo>
                      <a:pt x="2380047" y="3196188"/>
                    </a:lnTo>
                    <a:lnTo>
                      <a:pt x="2394643" y="3188575"/>
                    </a:lnTo>
                    <a:lnTo>
                      <a:pt x="2408605" y="3180645"/>
                    </a:lnTo>
                    <a:lnTo>
                      <a:pt x="2422249" y="3171763"/>
                    </a:lnTo>
                    <a:lnTo>
                      <a:pt x="2434307" y="3163198"/>
                    </a:lnTo>
                    <a:lnTo>
                      <a:pt x="2445730" y="3153999"/>
                    </a:lnTo>
                    <a:lnTo>
                      <a:pt x="2456518" y="3144800"/>
                    </a:lnTo>
                    <a:lnTo>
                      <a:pt x="2466355" y="3134966"/>
                    </a:lnTo>
                    <a:lnTo>
                      <a:pt x="2471115" y="3129574"/>
                    </a:lnTo>
                    <a:lnTo>
                      <a:pt x="2474922" y="3124498"/>
                    </a:lnTo>
                    <a:lnTo>
                      <a:pt x="2479365" y="3119423"/>
                    </a:lnTo>
                    <a:lnTo>
                      <a:pt x="2482855" y="3114347"/>
                    </a:lnTo>
                    <a:lnTo>
                      <a:pt x="2486346" y="3108955"/>
                    </a:lnTo>
                    <a:lnTo>
                      <a:pt x="2489519" y="3103562"/>
                    </a:lnTo>
                    <a:close/>
                    <a:moveTo>
                      <a:pt x="201789" y="3100564"/>
                    </a:moveTo>
                    <a:lnTo>
                      <a:pt x="201084" y="3105812"/>
                    </a:lnTo>
                    <a:lnTo>
                      <a:pt x="200819" y="3107046"/>
                    </a:lnTo>
                    <a:lnTo>
                      <a:pt x="201084" y="3105194"/>
                    </a:lnTo>
                    <a:lnTo>
                      <a:pt x="201789" y="3100564"/>
                    </a:lnTo>
                    <a:close/>
                    <a:moveTo>
                      <a:pt x="1260475" y="3095625"/>
                    </a:moveTo>
                    <a:lnTo>
                      <a:pt x="1262062" y="3101340"/>
                    </a:lnTo>
                    <a:lnTo>
                      <a:pt x="1263015" y="3106738"/>
                    </a:lnTo>
                    <a:lnTo>
                      <a:pt x="1263253" y="3110548"/>
                    </a:lnTo>
                    <a:lnTo>
                      <a:pt x="1262698" y="3106103"/>
                    </a:lnTo>
                    <a:lnTo>
                      <a:pt x="1261745" y="3100705"/>
                    </a:lnTo>
                    <a:lnTo>
                      <a:pt x="1260475" y="3095625"/>
                    </a:lnTo>
                    <a:close/>
                    <a:moveTo>
                      <a:pt x="1746773" y="3094566"/>
                    </a:moveTo>
                    <a:lnTo>
                      <a:pt x="1746773" y="3198013"/>
                    </a:lnTo>
                    <a:lnTo>
                      <a:pt x="1764563" y="3200227"/>
                    </a:lnTo>
                    <a:lnTo>
                      <a:pt x="1782671" y="3202758"/>
                    </a:lnTo>
                    <a:lnTo>
                      <a:pt x="1800780" y="3204656"/>
                    </a:lnTo>
                    <a:lnTo>
                      <a:pt x="1819841" y="3206238"/>
                    </a:lnTo>
                    <a:lnTo>
                      <a:pt x="1819841" y="3102791"/>
                    </a:lnTo>
                    <a:lnTo>
                      <a:pt x="1800780" y="3101210"/>
                    </a:lnTo>
                    <a:lnTo>
                      <a:pt x="1782671" y="3099312"/>
                    </a:lnTo>
                    <a:lnTo>
                      <a:pt x="1764563" y="3097097"/>
                    </a:lnTo>
                    <a:lnTo>
                      <a:pt x="1746773" y="3094566"/>
                    </a:lnTo>
                    <a:close/>
                    <a:moveTo>
                      <a:pt x="1600953" y="3061666"/>
                    </a:moveTo>
                    <a:lnTo>
                      <a:pt x="1600953" y="3166378"/>
                    </a:lnTo>
                    <a:lnTo>
                      <a:pt x="1618744" y="3171756"/>
                    </a:lnTo>
                    <a:lnTo>
                      <a:pt x="1636217" y="3176501"/>
                    </a:lnTo>
                    <a:lnTo>
                      <a:pt x="1654960" y="3180930"/>
                    </a:lnTo>
                    <a:lnTo>
                      <a:pt x="1673704" y="3185042"/>
                    </a:lnTo>
                    <a:lnTo>
                      <a:pt x="1673704" y="3080963"/>
                    </a:lnTo>
                    <a:lnTo>
                      <a:pt x="1654960" y="3076534"/>
                    </a:lnTo>
                    <a:lnTo>
                      <a:pt x="1636217" y="3071789"/>
                    </a:lnTo>
                    <a:lnTo>
                      <a:pt x="1618108" y="3066728"/>
                    </a:lnTo>
                    <a:lnTo>
                      <a:pt x="1600953" y="3061666"/>
                    </a:lnTo>
                    <a:close/>
                    <a:moveTo>
                      <a:pt x="3151360" y="3046095"/>
                    </a:moveTo>
                    <a:lnTo>
                      <a:pt x="3151360" y="3160713"/>
                    </a:lnTo>
                    <a:lnTo>
                      <a:pt x="3174848" y="3161665"/>
                    </a:lnTo>
                    <a:lnTo>
                      <a:pt x="3198972" y="3161665"/>
                    </a:lnTo>
                    <a:lnTo>
                      <a:pt x="3231983" y="3161348"/>
                    </a:lnTo>
                    <a:lnTo>
                      <a:pt x="3231983" y="3046413"/>
                    </a:lnTo>
                    <a:lnTo>
                      <a:pt x="3198972" y="3046730"/>
                    </a:lnTo>
                    <a:lnTo>
                      <a:pt x="3174848" y="3046413"/>
                    </a:lnTo>
                    <a:lnTo>
                      <a:pt x="3151360" y="3046095"/>
                    </a:lnTo>
                    <a:close/>
                    <a:moveTo>
                      <a:pt x="3815080" y="3040062"/>
                    </a:moveTo>
                    <a:lnTo>
                      <a:pt x="3816033" y="3047365"/>
                    </a:lnTo>
                    <a:lnTo>
                      <a:pt x="3816350" y="3054985"/>
                    </a:lnTo>
                    <a:lnTo>
                      <a:pt x="3816350" y="3206115"/>
                    </a:lnTo>
                    <a:lnTo>
                      <a:pt x="3816033" y="3206432"/>
                    </a:lnTo>
                    <a:lnTo>
                      <a:pt x="3815398" y="3214687"/>
                    </a:lnTo>
                    <a:lnTo>
                      <a:pt x="3814763" y="3220720"/>
                    </a:lnTo>
                    <a:lnTo>
                      <a:pt x="3813493" y="3226117"/>
                    </a:lnTo>
                    <a:lnTo>
                      <a:pt x="3811906" y="3231197"/>
                    </a:lnTo>
                    <a:lnTo>
                      <a:pt x="3810319" y="3236912"/>
                    </a:lnTo>
                    <a:lnTo>
                      <a:pt x="3808097" y="3242310"/>
                    </a:lnTo>
                    <a:lnTo>
                      <a:pt x="3805558" y="3248025"/>
                    </a:lnTo>
                    <a:lnTo>
                      <a:pt x="3803019" y="3253105"/>
                    </a:lnTo>
                    <a:lnTo>
                      <a:pt x="3799844" y="3258185"/>
                    </a:lnTo>
                    <a:lnTo>
                      <a:pt x="3796036" y="3263583"/>
                    </a:lnTo>
                    <a:lnTo>
                      <a:pt x="3792226" y="3268663"/>
                    </a:lnTo>
                    <a:lnTo>
                      <a:pt x="3788418" y="3274060"/>
                    </a:lnTo>
                    <a:lnTo>
                      <a:pt x="3783974" y="3278823"/>
                    </a:lnTo>
                    <a:lnTo>
                      <a:pt x="3779212" y="3283903"/>
                    </a:lnTo>
                    <a:lnTo>
                      <a:pt x="3774134" y="3288983"/>
                    </a:lnTo>
                    <a:lnTo>
                      <a:pt x="3768420" y="3293745"/>
                    </a:lnTo>
                    <a:lnTo>
                      <a:pt x="3763024" y="3298508"/>
                    </a:lnTo>
                    <a:lnTo>
                      <a:pt x="3750963" y="3307715"/>
                    </a:lnTo>
                    <a:lnTo>
                      <a:pt x="3737314" y="3317240"/>
                    </a:lnTo>
                    <a:lnTo>
                      <a:pt x="3722713" y="3326448"/>
                    </a:lnTo>
                    <a:lnTo>
                      <a:pt x="3707477" y="3335020"/>
                    </a:lnTo>
                    <a:lnTo>
                      <a:pt x="3690971" y="3343275"/>
                    </a:lnTo>
                    <a:lnTo>
                      <a:pt x="3673513" y="3351213"/>
                    </a:lnTo>
                    <a:lnTo>
                      <a:pt x="3655103" y="3359150"/>
                    </a:lnTo>
                    <a:lnTo>
                      <a:pt x="3635424" y="3366770"/>
                    </a:lnTo>
                    <a:lnTo>
                      <a:pt x="3615109" y="3373755"/>
                    </a:lnTo>
                    <a:lnTo>
                      <a:pt x="3593842" y="3380423"/>
                    </a:lnTo>
                    <a:lnTo>
                      <a:pt x="3571941" y="3386773"/>
                    </a:lnTo>
                    <a:lnTo>
                      <a:pt x="3549087" y="3392805"/>
                    </a:lnTo>
                    <a:lnTo>
                      <a:pt x="3525281" y="3398203"/>
                    </a:lnTo>
                    <a:lnTo>
                      <a:pt x="3501157" y="3403283"/>
                    </a:lnTo>
                    <a:lnTo>
                      <a:pt x="3476082" y="3408045"/>
                    </a:lnTo>
                    <a:lnTo>
                      <a:pt x="3450371" y="3411855"/>
                    </a:lnTo>
                    <a:lnTo>
                      <a:pt x="3424343" y="3415983"/>
                    </a:lnTo>
                    <a:lnTo>
                      <a:pt x="3397680" y="3419475"/>
                    </a:lnTo>
                    <a:lnTo>
                      <a:pt x="3370065" y="3422333"/>
                    </a:lnTo>
                    <a:lnTo>
                      <a:pt x="3341815" y="3424555"/>
                    </a:lnTo>
                    <a:lnTo>
                      <a:pt x="3313565" y="3426460"/>
                    </a:lnTo>
                    <a:lnTo>
                      <a:pt x="3284680" y="3427730"/>
                    </a:lnTo>
                    <a:lnTo>
                      <a:pt x="3255478" y="3428683"/>
                    </a:lnTo>
                    <a:lnTo>
                      <a:pt x="3225959" y="3429000"/>
                    </a:lnTo>
                    <a:lnTo>
                      <a:pt x="3195487" y="3428683"/>
                    </a:lnTo>
                    <a:lnTo>
                      <a:pt x="3165650" y="3427730"/>
                    </a:lnTo>
                    <a:lnTo>
                      <a:pt x="3136130" y="3426143"/>
                    </a:lnTo>
                    <a:lnTo>
                      <a:pt x="3106928" y="3424238"/>
                    </a:lnTo>
                    <a:lnTo>
                      <a:pt x="3078678" y="3422015"/>
                    </a:lnTo>
                    <a:lnTo>
                      <a:pt x="3050428" y="3418840"/>
                    </a:lnTo>
                    <a:lnTo>
                      <a:pt x="3022813" y="3415030"/>
                    </a:lnTo>
                    <a:lnTo>
                      <a:pt x="2996150" y="3411220"/>
                    </a:lnTo>
                    <a:lnTo>
                      <a:pt x="2970122" y="3406775"/>
                    </a:lnTo>
                    <a:lnTo>
                      <a:pt x="2944729" y="3402013"/>
                    </a:lnTo>
                    <a:lnTo>
                      <a:pt x="2919971" y="3396615"/>
                    </a:lnTo>
                    <a:lnTo>
                      <a:pt x="2895847" y="3390583"/>
                    </a:lnTo>
                    <a:lnTo>
                      <a:pt x="2872994" y="3384868"/>
                    </a:lnTo>
                    <a:lnTo>
                      <a:pt x="2850775" y="3378200"/>
                    </a:lnTo>
                    <a:lnTo>
                      <a:pt x="2829190" y="3370898"/>
                    </a:lnTo>
                    <a:lnTo>
                      <a:pt x="2808876" y="3363595"/>
                    </a:lnTo>
                    <a:lnTo>
                      <a:pt x="2789196" y="3355975"/>
                    </a:lnTo>
                    <a:lnTo>
                      <a:pt x="2770469" y="3347720"/>
                    </a:lnTo>
                    <a:lnTo>
                      <a:pt x="2753328" y="3339465"/>
                    </a:lnTo>
                    <a:lnTo>
                      <a:pt x="2736823" y="3330893"/>
                    </a:lnTo>
                    <a:lnTo>
                      <a:pt x="2721269" y="3321685"/>
                    </a:lnTo>
                    <a:lnTo>
                      <a:pt x="2706986" y="3312160"/>
                    </a:lnTo>
                    <a:lnTo>
                      <a:pt x="2693972" y="3302635"/>
                    </a:lnTo>
                    <a:lnTo>
                      <a:pt x="2688258" y="3297873"/>
                    </a:lnTo>
                    <a:lnTo>
                      <a:pt x="2682227" y="3292793"/>
                    </a:lnTo>
                    <a:lnTo>
                      <a:pt x="2676831" y="3287713"/>
                    </a:lnTo>
                    <a:lnTo>
                      <a:pt x="2671753" y="3282950"/>
                    </a:lnTo>
                    <a:lnTo>
                      <a:pt x="2666991" y="3277870"/>
                    </a:lnTo>
                    <a:lnTo>
                      <a:pt x="2662548" y="3272473"/>
                    </a:lnTo>
                    <a:lnTo>
                      <a:pt x="2658104" y="3267393"/>
                    </a:lnTo>
                    <a:lnTo>
                      <a:pt x="2654612" y="3261995"/>
                    </a:lnTo>
                    <a:lnTo>
                      <a:pt x="2651121" y="3256598"/>
                    </a:lnTo>
                    <a:lnTo>
                      <a:pt x="2647947" y="3251200"/>
                    </a:lnTo>
                    <a:lnTo>
                      <a:pt x="2645090" y="3245485"/>
                    </a:lnTo>
                    <a:lnTo>
                      <a:pt x="2642868" y="3240405"/>
                    </a:lnTo>
                    <a:lnTo>
                      <a:pt x="2640329" y="3234372"/>
                    </a:lnTo>
                    <a:lnTo>
                      <a:pt x="2638742" y="3228975"/>
                    </a:lnTo>
                    <a:lnTo>
                      <a:pt x="2637789" y="3223577"/>
                    </a:lnTo>
                    <a:lnTo>
                      <a:pt x="2636520" y="3217862"/>
                    </a:lnTo>
                    <a:lnTo>
                      <a:pt x="2636202" y="3212147"/>
                    </a:lnTo>
                    <a:lnTo>
                      <a:pt x="2635885" y="3206432"/>
                    </a:lnTo>
                    <a:lnTo>
                      <a:pt x="2635250" y="3206432"/>
                    </a:lnTo>
                    <a:lnTo>
                      <a:pt x="2635250" y="3097530"/>
                    </a:lnTo>
                    <a:lnTo>
                      <a:pt x="2646360" y="3105785"/>
                    </a:lnTo>
                    <a:lnTo>
                      <a:pt x="2657786" y="3114040"/>
                    </a:lnTo>
                    <a:lnTo>
                      <a:pt x="2670166" y="3121977"/>
                    </a:lnTo>
                    <a:lnTo>
                      <a:pt x="2683180" y="3129597"/>
                    </a:lnTo>
                    <a:lnTo>
                      <a:pt x="2696511" y="3136900"/>
                    </a:lnTo>
                    <a:lnTo>
                      <a:pt x="2710160" y="3144202"/>
                    </a:lnTo>
                    <a:lnTo>
                      <a:pt x="2724761" y="3151187"/>
                    </a:lnTo>
                    <a:lnTo>
                      <a:pt x="2740314" y="3157855"/>
                    </a:lnTo>
                    <a:lnTo>
                      <a:pt x="2755550" y="3164205"/>
                    </a:lnTo>
                    <a:lnTo>
                      <a:pt x="2771738" y="3170237"/>
                    </a:lnTo>
                    <a:lnTo>
                      <a:pt x="2788244" y="3176270"/>
                    </a:lnTo>
                    <a:lnTo>
                      <a:pt x="2805384" y="3181985"/>
                    </a:lnTo>
                    <a:lnTo>
                      <a:pt x="2822525" y="3187065"/>
                    </a:lnTo>
                    <a:lnTo>
                      <a:pt x="2840300" y="3192145"/>
                    </a:lnTo>
                    <a:lnTo>
                      <a:pt x="2858393" y="3196907"/>
                    </a:lnTo>
                    <a:lnTo>
                      <a:pt x="2877120" y="3201670"/>
                    </a:lnTo>
                    <a:lnTo>
                      <a:pt x="2895530" y="3205797"/>
                    </a:lnTo>
                    <a:lnTo>
                      <a:pt x="2914892" y="3209925"/>
                    </a:lnTo>
                    <a:lnTo>
                      <a:pt x="2934255" y="3213735"/>
                    </a:lnTo>
                    <a:lnTo>
                      <a:pt x="2953617" y="3217227"/>
                    </a:lnTo>
                    <a:lnTo>
                      <a:pt x="2973614" y="3220402"/>
                    </a:lnTo>
                    <a:lnTo>
                      <a:pt x="2993294" y="3222942"/>
                    </a:lnTo>
                    <a:lnTo>
                      <a:pt x="3013926" y="3225800"/>
                    </a:lnTo>
                    <a:lnTo>
                      <a:pt x="3033923" y="3228340"/>
                    </a:lnTo>
                    <a:lnTo>
                      <a:pt x="3054555" y="3230245"/>
                    </a:lnTo>
                    <a:lnTo>
                      <a:pt x="3074869" y="3232150"/>
                    </a:lnTo>
                    <a:lnTo>
                      <a:pt x="3095819" y="3233737"/>
                    </a:lnTo>
                    <a:lnTo>
                      <a:pt x="3116451" y="3235007"/>
                    </a:lnTo>
                    <a:lnTo>
                      <a:pt x="3137400" y="3235960"/>
                    </a:lnTo>
                    <a:lnTo>
                      <a:pt x="3158032" y="3236595"/>
                    </a:lnTo>
                    <a:lnTo>
                      <a:pt x="3178981" y="3237230"/>
                    </a:lnTo>
                    <a:lnTo>
                      <a:pt x="3199613" y="3237230"/>
                    </a:lnTo>
                    <a:lnTo>
                      <a:pt x="3224372" y="3236912"/>
                    </a:lnTo>
                    <a:lnTo>
                      <a:pt x="3249765" y="3236595"/>
                    </a:lnTo>
                    <a:lnTo>
                      <a:pt x="3274523" y="3235325"/>
                    </a:lnTo>
                    <a:lnTo>
                      <a:pt x="3299282" y="3234055"/>
                    </a:lnTo>
                    <a:lnTo>
                      <a:pt x="3324040" y="3232150"/>
                    </a:lnTo>
                    <a:lnTo>
                      <a:pt x="3348481" y="3230245"/>
                    </a:lnTo>
                    <a:lnTo>
                      <a:pt x="3372922" y="3227387"/>
                    </a:lnTo>
                    <a:lnTo>
                      <a:pt x="3397680" y="3224530"/>
                    </a:lnTo>
                    <a:lnTo>
                      <a:pt x="3421486" y="3221355"/>
                    </a:lnTo>
                    <a:lnTo>
                      <a:pt x="3445292" y="3217545"/>
                    </a:lnTo>
                    <a:lnTo>
                      <a:pt x="3468464" y="3213735"/>
                    </a:lnTo>
                    <a:lnTo>
                      <a:pt x="3491635" y="3208972"/>
                    </a:lnTo>
                    <a:lnTo>
                      <a:pt x="3514171" y="3204210"/>
                    </a:lnTo>
                    <a:lnTo>
                      <a:pt x="3536390" y="3199130"/>
                    </a:lnTo>
                    <a:lnTo>
                      <a:pt x="3557974" y="3193097"/>
                    </a:lnTo>
                    <a:lnTo>
                      <a:pt x="3579241" y="3187065"/>
                    </a:lnTo>
                    <a:lnTo>
                      <a:pt x="3599873" y="3180715"/>
                    </a:lnTo>
                    <a:lnTo>
                      <a:pt x="3619870" y="3174047"/>
                    </a:lnTo>
                    <a:lnTo>
                      <a:pt x="3639233" y="3167062"/>
                    </a:lnTo>
                    <a:lnTo>
                      <a:pt x="3657643" y="3159442"/>
                    </a:lnTo>
                    <a:lnTo>
                      <a:pt x="3676053" y="3151505"/>
                    </a:lnTo>
                    <a:lnTo>
                      <a:pt x="3692876" y="3143250"/>
                    </a:lnTo>
                    <a:lnTo>
                      <a:pt x="3709381" y="3134677"/>
                    </a:lnTo>
                    <a:lnTo>
                      <a:pt x="3724935" y="3125470"/>
                    </a:lnTo>
                    <a:lnTo>
                      <a:pt x="3739853" y="3116262"/>
                    </a:lnTo>
                    <a:lnTo>
                      <a:pt x="3753502" y="3106420"/>
                    </a:lnTo>
                    <a:lnTo>
                      <a:pt x="3766198" y="3096577"/>
                    </a:lnTo>
                    <a:lnTo>
                      <a:pt x="3772547" y="3090862"/>
                    </a:lnTo>
                    <a:lnTo>
                      <a:pt x="3777943" y="3085782"/>
                    </a:lnTo>
                    <a:lnTo>
                      <a:pt x="3783656" y="3080385"/>
                    </a:lnTo>
                    <a:lnTo>
                      <a:pt x="3789052" y="3074670"/>
                    </a:lnTo>
                    <a:lnTo>
                      <a:pt x="3793814" y="3069272"/>
                    </a:lnTo>
                    <a:lnTo>
                      <a:pt x="3798575" y="3063557"/>
                    </a:lnTo>
                    <a:lnTo>
                      <a:pt x="3803336" y="3057842"/>
                    </a:lnTo>
                    <a:lnTo>
                      <a:pt x="3807145" y="3051810"/>
                    </a:lnTo>
                    <a:lnTo>
                      <a:pt x="3811271" y="3045777"/>
                    </a:lnTo>
                    <a:lnTo>
                      <a:pt x="3815080" y="3040062"/>
                    </a:lnTo>
                    <a:close/>
                    <a:moveTo>
                      <a:pt x="2989478" y="3031808"/>
                    </a:moveTo>
                    <a:lnTo>
                      <a:pt x="2989478" y="3147378"/>
                    </a:lnTo>
                    <a:lnTo>
                      <a:pt x="3009158" y="3149918"/>
                    </a:lnTo>
                    <a:lnTo>
                      <a:pt x="3029472" y="3152140"/>
                    </a:lnTo>
                    <a:lnTo>
                      <a:pt x="3049469" y="3154363"/>
                    </a:lnTo>
                    <a:lnTo>
                      <a:pt x="3070419" y="3155950"/>
                    </a:lnTo>
                    <a:lnTo>
                      <a:pt x="3070419" y="3041333"/>
                    </a:lnTo>
                    <a:lnTo>
                      <a:pt x="3049469" y="3039428"/>
                    </a:lnTo>
                    <a:lnTo>
                      <a:pt x="3029472" y="3036888"/>
                    </a:lnTo>
                    <a:lnTo>
                      <a:pt x="3009158" y="3034665"/>
                    </a:lnTo>
                    <a:lnTo>
                      <a:pt x="2989478" y="3031808"/>
                    </a:lnTo>
                    <a:close/>
                    <a:moveTo>
                      <a:pt x="2402802" y="3022755"/>
                    </a:moveTo>
                    <a:lnTo>
                      <a:pt x="2397719" y="3026235"/>
                    </a:lnTo>
                    <a:lnTo>
                      <a:pt x="2391365" y="3029398"/>
                    </a:lnTo>
                    <a:lnTo>
                      <a:pt x="2383740" y="3032878"/>
                    </a:lnTo>
                    <a:lnTo>
                      <a:pt x="2376433" y="3036042"/>
                    </a:lnTo>
                    <a:lnTo>
                      <a:pt x="2360867" y="3042369"/>
                    </a:lnTo>
                    <a:lnTo>
                      <a:pt x="2347841" y="3047114"/>
                    </a:lnTo>
                    <a:lnTo>
                      <a:pt x="2347841" y="3137274"/>
                    </a:lnTo>
                    <a:lnTo>
                      <a:pt x="2355784" y="3133794"/>
                    </a:lnTo>
                    <a:lnTo>
                      <a:pt x="2363408" y="3129681"/>
                    </a:lnTo>
                    <a:lnTo>
                      <a:pt x="2371033" y="3125252"/>
                    </a:lnTo>
                    <a:lnTo>
                      <a:pt x="2378340" y="3120507"/>
                    </a:lnTo>
                    <a:lnTo>
                      <a:pt x="2385329" y="3115762"/>
                    </a:lnTo>
                    <a:lnTo>
                      <a:pt x="2391683" y="3111017"/>
                    </a:lnTo>
                    <a:lnTo>
                      <a:pt x="2397719" y="3106271"/>
                    </a:lnTo>
                    <a:lnTo>
                      <a:pt x="2402802" y="3101526"/>
                    </a:lnTo>
                    <a:lnTo>
                      <a:pt x="2402802" y="3022755"/>
                    </a:lnTo>
                    <a:close/>
                    <a:moveTo>
                      <a:pt x="698500" y="3017837"/>
                    </a:moveTo>
                    <a:lnTo>
                      <a:pt x="698500" y="3086100"/>
                    </a:lnTo>
                    <a:lnTo>
                      <a:pt x="684586" y="3083595"/>
                    </a:lnTo>
                    <a:lnTo>
                      <a:pt x="667825" y="3079838"/>
                    </a:lnTo>
                    <a:lnTo>
                      <a:pt x="659920" y="3077959"/>
                    </a:lnTo>
                    <a:lnTo>
                      <a:pt x="652962" y="3076393"/>
                    </a:lnTo>
                    <a:lnTo>
                      <a:pt x="646321" y="3074201"/>
                    </a:lnTo>
                    <a:lnTo>
                      <a:pt x="640313" y="3071696"/>
                    </a:lnTo>
                    <a:lnTo>
                      <a:pt x="634305" y="3069191"/>
                    </a:lnTo>
                    <a:lnTo>
                      <a:pt x="629245" y="3065433"/>
                    </a:lnTo>
                    <a:lnTo>
                      <a:pt x="626082" y="3063555"/>
                    </a:lnTo>
                    <a:lnTo>
                      <a:pt x="623869" y="3061363"/>
                    </a:lnTo>
                    <a:lnTo>
                      <a:pt x="622288" y="3058545"/>
                    </a:lnTo>
                    <a:lnTo>
                      <a:pt x="620706" y="3056353"/>
                    </a:lnTo>
                    <a:lnTo>
                      <a:pt x="619441" y="3053534"/>
                    </a:lnTo>
                    <a:lnTo>
                      <a:pt x="619125" y="3051029"/>
                    </a:lnTo>
                    <a:lnTo>
                      <a:pt x="619125" y="3048524"/>
                    </a:lnTo>
                    <a:lnTo>
                      <a:pt x="619441" y="3046019"/>
                    </a:lnTo>
                    <a:lnTo>
                      <a:pt x="620390" y="3043514"/>
                    </a:lnTo>
                    <a:lnTo>
                      <a:pt x="621971" y="3041009"/>
                    </a:lnTo>
                    <a:lnTo>
                      <a:pt x="623553" y="3038817"/>
                    </a:lnTo>
                    <a:lnTo>
                      <a:pt x="625766" y="3036312"/>
                    </a:lnTo>
                    <a:lnTo>
                      <a:pt x="628296" y="3034433"/>
                    </a:lnTo>
                    <a:lnTo>
                      <a:pt x="631142" y="3032555"/>
                    </a:lnTo>
                    <a:lnTo>
                      <a:pt x="634937" y="3030676"/>
                    </a:lnTo>
                    <a:lnTo>
                      <a:pt x="638732" y="3029110"/>
                    </a:lnTo>
                    <a:lnTo>
                      <a:pt x="645057" y="3026605"/>
                    </a:lnTo>
                    <a:lnTo>
                      <a:pt x="651697" y="3024726"/>
                    </a:lnTo>
                    <a:lnTo>
                      <a:pt x="658655" y="3023161"/>
                    </a:lnTo>
                    <a:lnTo>
                      <a:pt x="666244" y="3021595"/>
                    </a:lnTo>
                    <a:lnTo>
                      <a:pt x="674150" y="3020342"/>
                    </a:lnTo>
                    <a:lnTo>
                      <a:pt x="682056" y="3019403"/>
                    </a:lnTo>
                    <a:lnTo>
                      <a:pt x="698500" y="3017837"/>
                    </a:lnTo>
                    <a:close/>
                    <a:moveTo>
                      <a:pt x="2827597" y="2994977"/>
                    </a:moveTo>
                    <a:lnTo>
                      <a:pt x="2827597" y="3112135"/>
                    </a:lnTo>
                    <a:lnTo>
                      <a:pt x="2846959" y="3117850"/>
                    </a:lnTo>
                    <a:lnTo>
                      <a:pt x="2866956" y="3123248"/>
                    </a:lnTo>
                    <a:lnTo>
                      <a:pt x="2887588" y="3128010"/>
                    </a:lnTo>
                    <a:lnTo>
                      <a:pt x="2908220" y="3132773"/>
                    </a:lnTo>
                    <a:lnTo>
                      <a:pt x="2908220" y="3016885"/>
                    </a:lnTo>
                    <a:lnTo>
                      <a:pt x="2887588" y="3011805"/>
                    </a:lnTo>
                    <a:lnTo>
                      <a:pt x="2866956" y="3006725"/>
                    </a:lnTo>
                    <a:lnTo>
                      <a:pt x="2846959" y="3001010"/>
                    </a:lnTo>
                    <a:lnTo>
                      <a:pt x="2827597" y="2994977"/>
                    </a:lnTo>
                    <a:close/>
                    <a:moveTo>
                      <a:pt x="1455133" y="2986375"/>
                    </a:moveTo>
                    <a:lnTo>
                      <a:pt x="1455133" y="3092352"/>
                    </a:lnTo>
                    <a:lnTo>
                      <a:pt x="1457675" y="3094883"/>
                    </a:lnTo>
                    <a:lnTo>
                      <a:pt x="1460216" y="3097730"/>
                    </a:lnTo>
                    <a:lnTo>
                      <a:pt x="1466888" y="3103741"/>
                    </a:lnTo>
                    <a:lnTo>
                      <a:pt x="1475466" y="3110068"/>
                    </a:lnTo>
                    <a:lnTo>
                      <a:pt x="1484679" y="3116078"/>
                    </a:lnTo>
                    <a:lnTo>
                      <a:pt x="1495162" y="3122405"/>
                    </a:lnTo>
                    <a:lnTo>
                      <a:pt x="1505964" y="3128732"/>
                    </a:lnTo>
                    <a:lnTo>
                      <a:pt x="1517083" y="3134743"/>
                    </a:lnTo>
                    <a:lnTo>
                      <a:pt x="1528202" y="3139804"/>
                    </a:lnTo>
                    <a:lnTo>
                      <a:pt x="1528202" y="3033195"/>
                    </a:lnTo>
                    <a:lnTo>
                      <a:pt x="1517083" y="3027817"/>
                    </a:lnTo>
                    <a:lnTo>
                      <a:pt x="1506917" y="3022122"/>
                    </a:lnTo>
                    <a:lnTo>
                      <a:pt x="1497068" y="3016428"/>
                    </a:lnTo>
                    <a:lnTo>
                      <a:pt x="1487538" y="3010734"/>
                    </a:lnTo>
                    <a:lnTo>
                      <a:pt x="1478960" y="3005039"/>
                    </a:lnTo>
                    <a:lnTo>
                      <a:pt x="1470700" y="2998712"/>
                    </a:lnTo>
                    <a:lnTo>
                      <a:pt x="1462758" y="2992702"/>
                    </a:lnTo>
                    <a:lnTo>
                      <a:pt x="1455133" y="2986375"/>
                    </a:lnTo>
                    <a:close/>
                    <a:moveTo>
                      <a:pt x="711352" y="2965750"/>
                    </a:moveTo>
                    <a:lnTo>
                      <a:pt x="709129" y="2966067"/>
                    </a:lnTo>
                    <a:lnTo>
                      <a:pt x="706270" y="2966384"/>
                    </a:lnTo>
                    <a:lnTo>
                      <a:pt x="704047" y="2966702"/>
                    </a:lnTo>
                    <a:lnTo>
                      <a:pt x="701824" y="2967653"/>
                    </a:lnTo>
                    <a:lnTo>
                      <a:pt x="700236" y="2968288"/>
                    </a:lnTo>
                    <a:lnTo>
                      <a:pt x="699283" y="2969556"/>
                    </a:lnTo>
                    <a:lnTo>
                      <a:pt x="698330" y="2970191"/>
                    </a:lnTo>
                    <a:lnTo>
                      <a:pt x="698012" y="2971459"/>
                    </a:lnTo>
                    <a:lnTo>
                      <a:pt x="698012" y="2990491"/>
                    </a:lnTo>
                    <a:lnTo>
                      <a:pt x="683085" y="2991760"/>
                    </a:lnTo>
                    <a:lnTo>
                      <a:pt x="667839" y="2993346"/>
                    </a:lnTo>
                    <a:lnTo>
                      <a:pt x="653865" y="2995249"/>
                    </a:lnTo>
                    <a:lnTo>
                      <a:pt x="639890" y="2997786"/>
                    </a:lnTo>
                    <a:lnTo>
                      <a:pt x="626550" y="3000641"/>
                    </a:lnTo>
                    <a:lnTo>
                      <a:pt x="613846" y="3004130"/>
                    </a:lnTo>
                    <a:lnTo>
                      <a:pt x="602094" y="3007619"/>
                    </a:lnTo>
                    <a:lnTo>
                      <a:pt x="590978" y="3012060"/>
                    </a:lnTo>
                    <a:lnTo>
                      <a:pt x="583673" y="3015549"/>
                    </a:lnTo>
                    <a:lnTo>
                      <a:pt x="576368" y="3019355"/>
                    </a:lnTo>
                    <a:lnTo>
                      <a:pt x="570015" y="3023162"/>
                    </a:lnTo>
                    <a:lnTo>
                      <a:pt x="564616" y="3026968"/>
                    </a:lnTo>
                    <a:lnTo>
                      <a:pt x="559852" y="3031092"/>
                    </a:lnTo>
                    <a:lnTo>
                      <a:pt x="556041" y="3035215"/>
                    </a:lnTo>
                    <a:lnTo>
                      <a:pt x="552865" y="3039656"/>
                    </a:lnTo>
                    <a:lnTo>
                      <a:pt x="550324" y="3044096"/>
                    </a:lnTo>
                    <a:lnTo>
                      <a:pt x="548736" y="3048854"/>
                    </a:lnTo>
                    <a:lnTo>
                      <a:pt x="547783" y="3052978"/>
                    </a:lnTo>
                    <a:lnTo>
                      <a:pt x="547783" y="3057736"/>
                    </a:lnTo>
                    <a:lnTo>
                      <a:pt x="548736" y="3062176"/>
                    </a:lnTo>
                    <a:lnTo>
                      <a:pt x="550324" y="3066617"/>
                    </a:lnTo>
                    <a:lnTo>
                      <a:pt x="552865" y="3070741"/>
                    </a:lnTo>
                    <a:lnTo>
                      <a:pt x="556358" y="3075181"/>
                    </a:lnTo>
                    <a:lnTo>
                      <a:pt x="560805" y="3079622"/>
                    </a:lnTo>
                    <a:lnTo>
                      <a:pt x="564934" y="3083111"/>
                    </a:lnTo>
                    <a:lnTo>
                      <a:pt x="570015" y="3086917"/>
                    </a:lnTo>
                    <a:lnTo>
                      <a:pt x="576050" y="3090089"/>
                    </a:lnTo>
                    <a:lnTo>
                      <a:pt x="582720" y="3093578"/>
                    </a:lnTo>
                    <a:lnTo>
                      <a:pt x="589390" y="3096433"/>
                    </a:lnTo>
                    <a:lnTo>
                      <a:pt x="597012" y="3099288"/>
                    </a:lnTo>
                    <a:lnTo>
                      <a:pt x="605270" y="3101825"/>
                    </a:lnTo>
                    <a:lnTo>
                      <a:pt x="613528" y="3104046"/>
                    </a:lnTo>
                    <a:lnTo>
                      <a:pt x="645607" y="3110707"/>
                    </a:lnTo>
                    <a:lnTo>
                      <a:pt x="698012" y="3121808"/>
                    </a:lnTo>
                    <a:lnTo>
                      <a:pt x="698012" y="3203010"/>
                    </a:lnTo>
                    <a:lnTo>
                      <a:pt x="684673" y="3201424"/>
                    </a:lnTo>
                    <a:lnTo>
                      <a:pt x="672286" y="3199203"/>
                    </a:lnTo>
                    <a:lnTo>
                      <a:pt x="657993" y="3196983"/>
                    </a:lnTo>
                    <a:lnTo>
                      <a:pt x="643066" y="3193494"/>
                    </a:lnTo>
                    <a:lnTo>
                      <a:pt x="629409" y="3189370"/>
                    </a:lnTo>
                    <a:lnTo>
                      <a:pt x="617022" y="3185247"/>
                    </a:lnTo>
                    <a:lnTo>
                      <a:pt x="613846" y="3183978"/>
                    </a:lnTo>
                    <a:lnTo>
                      <a:pt x="610670" y="3182709"/>
                    </a:lnTo>
                    <a:lnTo>
                      <a:pt x="608129" y="3181441"/>
                    </a:lnTo>
                    <a:lnTo>
                      <a:pt x="608446" y="3181441"/>
                    </a:lnTo>
                    <a:lnTo>
                      <a:pt x="608129" y="3181123"/>
                    </a:lnTo>
                    <a:lnTo>
                      <a:pt x="604317" y="3179220"/>
                    </a:lnTo>
                    <a:lnTo>
                      <a:pt x="602412" y="3177951"/>
                    </a:lnTo>
                    <a:lnTo>
                      <a:pt x="600506" y="3177000"/>
                    </a:lnTo>
                    <a:lnTo>
                      <a:pt x="595424" y="3175731"/>
                    </a:lnTo>
                    <a:lnTo>
                      <a:pt x="590343" y="3174780"/>
                    </a:lnTo>
                    <a:lnTo>
                      <a:pt x="584308" y="3174780"/>
                    </a:lnTo>
                    <a:lnTo>
                      <a:pt x="578273" y="3175414"/>
                    </a:lnTo>
                    <a:lnTo>
                      <a:pt x="572556" y="3176048"/>
                    </a:lnTo>
                    <a:lnTo>
                      <a:pt x="566522" y="3177634"/>
                    </a:lnTo>
                    <a:lnTo>
                      <a:pt x="560805" y="3179220"/>
                    </a:lnTo>
                    <a:lnTo>
                      <a:pt x="555405" y="3181123"/>
                    </a:lnTo>
                    <a:lnTo>
                      <a:pt x="551277" y="3183661"/>
                    </a:lnTo>
                    <a:lnTo>
                      <a:pt x="547148" y="3185881"/>
                    </a:lnTo>
                    <a:lnTo>
                      <a:pt x="544607" y="3188736"/>
                    </a:lnTo>
                    <a:lnTo>
                      <a:pt x="543336" y="3190005"/>
                    </a:lnTo>
                    <a:lnTo>
                      <a:pt x="542383" y="3190956"/>
                    </a:lnTo>
                    <a:lnTo>
                      <a:pt x="542066" y="3192542"/>
                    </a:lnTo>
                    <a:lnTo>
                      <a:pt x="542066" y="3193811"/>
                    </a:lnTo>
                    <a:lnTo>
                      <a:pt x="542066" y="3195080"/>
                    </a:lnTo>
                    <a:lnTo>
                      <a:pt x="543019" y="3196031"/>
                    </a:lnTo>
                    <a:lnTo>
                      <a:pt x="543654" y="3197300"/>
                    </a:lnTo>
                    <a:lnTo>
                      <a:pt x="545242" y="3198569"/>
                    </a:lnTo>
                    <a:lnTo>
                      <a:pt x="550959" y="3202058"/>
                    </a:lnTo>
                    <a:lnTo>
                      <a:pt x="557629" y="3205547"/>
                    </a:lnTo>
                    <a:lnTo>
                      <a:pt x="564299" y="3208719"/>
                    </a:lnTo>
                    <a:lnTo>
                      <a:pt x="572239" y="3211891"/>
                    </a:lnTo>
                    <a:lnTo>
                      <a:pt x="580497" y="3214746"/>
                    </a:lnTo>
                    <a:lnTo>
                      <a:pt x="589072" y="3216966"/>
                    </a:lnTo>
                    <a:lnTo>
                      <a:pt x="598600" y="3219821"/>
                    </a:lnTo>
                    <a:lnTo>
                      <a:pt x="608446" y="3221724"/>
                    </a:lnTo>
                    <a:lnTo>
                      <a:pt x="618610" y="3223627"/>
                    </a:lnTo>
                    <a:lnTo>
                      <a:pt x="629409" y="3225847"/>
                    </a:lnTo>
                    <a:lnTo>
                      <a:pt x="651324" y="3229019"/>
                    </a:lnTo>
                    <a:lnTo>
                      <a:pt x="674192" y="3230923"/>
                    </a:lnTo>
                    <a:lnTo>
                      <a:pt x="698012" y="3232509"/>
                    </a:lnTo>
                    <a:lnTo>
                      <a:pt x="698012" y="3251223"/>
                    </a:lnTo>
                    <a:lnTo>
                      <a:pt x="698330" y="3252492"/>
                    </a:lnTo>
                    <a:lnTo>
                      <a:pt x="699283" y="3253443"/>
                    </a:lnTo>
                    <a:lnTo>
                      <a:pt x="700236" y="3254395"/>
                    </a:lnTo>
                    <a:lnTo>
                      <a:pt x="701824" y="3255346"/>
                    </a:lnTo>
                    <a:lnTo>
                      <a:pt x="704047" y="3255981"/>
                    </a:lnTo>
                    <a:lnTo>
                      <a:pt x="706270" y="3256298"/>
                    </a:lnTo>
                    <a:lnTo>
                      <a:pt x="709129" y="3256932"/>
                    </a:lnTo>
                    <a:lnTo>
                      <a:pt x="711352" y="3257249"/>
                    </a:lnTo>
                    <a:lnTo>
                      <a:pt x="758358" y="3257249"/>
                    </a:lnTo>
                    <a:lnTo>
                      <a:pt x="760581" y="3256932"/>
                    </a:lnTo>
                    <a:lnTo>
                      <a:pt x="763440" y="3256298"/>
                    </a:lnTo>
                    <a:lnTo>
                      <a:pt x="765345" y="3255981"/>
                    </a:lnTo>
                    <a:lnTo>
                      <a:pt x="767886" y="3255346"/>
                    </a:lnTo>
                    <a:lnTo>
                      <a:pt x="769474" y="3254395"/>
                    </a:lnTo>
                    <a:lnTo>
                      <a:pt x="770427" y="3253443"/>
                    </a:lnTo>
                    <a:lnTo>
                      <a:pt x="771380" y="3252492"/>
                    </a:lnTo>
                    <a:lnTo>
                      <a:pt x="771698" y="3251223"/>
                    </a:lnTo>
                    <a:lnTo>
                      <a:pt x="771698" y="3231874"/>
                    </a:lnTo>
                    <a:lnTo>
                      <a:pt x="786308" y="3230923"/>
                    </a:lnTo>
                    <a:lnTo>
                      <a:pt x="800600" y="3229654"/>
                    </a:lnTo>
                    <a:lnTo>
                      <a:pt x="814257" y="3228068"/>
                    </a:lnTo>
                    <a:lnTo>
                      <a:pt x="827279" y="3226165"/>
                    </a:lnTo>
                    <a:lnTo>
                      <a:pt x="839984" y="3223627"/>
                    </a:lnTo>
                    <a:lnTo>
                      <a:pt x="851418" y="3221090"/>
                    </a:lnTo>
                    <a:lnTo>
                      <a:pt x="862534" y="3217918"/>
                    </a:lnTo>
                    <a:lnTo>
                      <a:pt x="872062" y="3214746"/>
                    </a:lnTo>
                    <a:lnTo>
                      <a:pt x="880002" y="3211257"/>
                    </a:lnTo>
                    <a:lnTo>
                      <a:pt x="886990" y="3208085"/>
                    </a:lnTo>
                    <a:lnTo>
                      <a:pt x="893660" y="3204278"/>
                    </a:lnTo>
                    <a:lnTo>
                      <a:pt x="899694" y="3200472"/>
                    </a:lnTo>
                    <a:lnTo>
                      <a:pt x="904776" y="3196666"/>
                    </a:lnTo>
                    <a:lnTo>
                      <a:pt x="909540" y="3192542"/>
                    </a:lnTo>
                    <a:lnTo>
                      <a:pt x="913352" y="3188419"/>
                    </a:lnTo>
                    <a:lnTo>
                      <a:pt x="916528" y="3184295"/>
                    </a:lnTo>
                    <a:lnTo>
                      <a:pt x="919069" y="3179855"/>
                    </a:lnTo>
                    <a:lnTo>
                      <a:pt x="920657" y="3175414"/>
                    </a:lnTo>
                    <a:lnTo>
                      <a:pt x="921609" y="3170973"/>
                    </a:lnTo>
                    <a:lnTo>
                      <a:pt x="921927" y="3166533"/>
                    </a:lnTo>
                    <a:lnTo>
                      <a:pt x="921292" y="3161775"/>
                    </a:lnTo>
                    <a:lnTo>
                      <a:pt x="920021" y="3157651"/>
                    </a:lnTo>
                    <a:lnTo>
                      <a:pt x="917798" y="3153210"/>
                    </a:lnTo>
                    <a:lnTo>
                      <a:pt x="914622" y="3148453"/>
                    </a:lnTo>
                    <a:lnTo>
                      <a:pt x="912716" y="3146549"/>
                    </a:lnTo>
                    <a:lnTo>
                      <a:pt x="910493" y="3144012"/>
                    </a:lnTo>
                    <a:lnTo>
                      <a:pt x="905411" y="3139888"/>
                    </a:lnTo>
                    <a:lnTo>
                      <a:pt x="899059" y="3135765"/>
                    </a:lnTo>
                    <a:lnTo>
                      <a:pt x="892389" y="3132276"/>
                    </a:lnTo>
                    <a:lnTo>
                      <a:pt x="884449" y="3128787"/>
                    </a:lnTo>
                    <a:lnTo>
                      <a:pt x="876191" y="3125615"/>
                    </a:lnTo>
                    <a:lnTo>
                      <a:pt x="867298" y="3122443"/>
                    </a:lnTo>
                    <a:lnTo>
                      <a:pt x="857452" y="3119588"/>
                    </a:lnTo>
                    <a:lnTo>
                      <a:pt x="847606" y="3117051"/>
                    </a:lnTo>
                    <a:lnTo>
                      <a:pt x="836808" y="3114196"/>
                    </a:lnTo>
                    <a:lnTo>
                      <a:pt x="815528" y="3109438"/>
                    </a:lnTo>
                    <a:lnTo>
                      <a:pt x="793613" y="3104997"/>
                    </a:lnTo>
                    <a:lnTo>
                      <a:pt x="771698" y="3101191"/>
                    </a:lnTo>
                    <a:lnTo>
                      <a:pt x="771698" y="3019673"/>
                    </a:lnTo>
                    <a:lnTo>
                      <a:pt x="790754" y="3021893"/>
                    </a:lnTo>
                    <a:lnTo>
                      <a:pt x="797742" y="3023162"/>
                    </a:lnTo>
                    <a:lnTo>
                      <a:pt x="805047" y="3024748"/>
                    </a:lnTo>
                    <a:lnTo>
                      <a:pt x="819974" y="3028554"/>
                    </a:lnTo>
                    <a:lnTo>
                      <a:pt x="834584" y="3033312"/>
                    </a:lnTo>
                    <a:lnTo>
                      <a:pt x="846336" y="3037435"/>
                    </a:lnTo>
                    <a:lnTo>
                      <a:pt x="853006" y="3039973"/>
                    </a:lnTo>
                    <a:lnTo>
                      <a:pt x="855547" y="3041242"/>
                    </a:lnTo>
                    <a:lnTo>
                      <a:pt x="859358" y="3043779"/>
                    </a:lnTo>
                    <a:lnTo>
                      <a:pt x="861264" y="3044731"/>
                    </a:lnTo>
                    <a:lnTo>
                      <a:pt x="863169" y="3046000"/>
                    </a:lnTo>
                    <a:lnTo>
                      <a:pt x="867933" y="3047268"/>
                    </a:lnTo>
                    <a:lnTo>
                      <a:pt x="873650" y="3047903"/>
                    </a:lnTo>
                    <a:lnTo>
                      <a:pt x="879367" y="3048220"/>
                    </a:lnTo>
                    <a:lnTo>
                      <a:pt x="885402" y="3047586"/>
                    </a:lnTo>
                    <a:lnTo>
                      <a:pt x="891436" y="3046634"/>
                    </a:lnTo>
                    <a:lnTo>
                      <a:pt x="897153" y="3045682"/>
                    </a:lnTo>
                    <a:lnTo>
                      <a:pt x="902870" y="3043779"/>
                    </a:lnTo>
                    <a:lnTo>
                      <a:pt x="907952" y="3041559"/>
                    </a:lnTo>
                    <a:lnTo>
                      <a:pt x="912716" y="3039339"/>
                    </a:lnTo>
                    <a:lnTo>
                      <a:pt x="916528" y="3036801"/>
                    </a:lnTo>
                    <a:lnTo>
                      <a:pt x="919386" y="3034263"/>
                    </a:lnTo>
                    <a:lnTo>
                      <a:pt x="920657" y="3032995"/>
                    </a:lnTo>
                    <a:lnTo>
                      <a:pt x="921292" y="3031726"/>
                    </a:lnTo>
                    <a:lnTo>
                      <a:pt x="921609" y="3030140"/>
                    </a:lnTo>
                    <a:lnTo>
                      <a:pt x="921609" y="3029188"/>
                    </a:lnTo>
                    <a:lnTo>
                      <a:pt x="921292" y="3027920"/>
                    </a:lnTo>
                    <a:lnTo>
                      <a:pt x="920974" y="3026651"/>
                    </a:lnTo>
                    <a:lnTo>
                      <a:pt x="919704" y="3025382"/>
                    </a:lnTo>
                    <a:lnTo>
                      <a:pt x="918433" y="3024431"/>
                    </a:lnTo>
                    <a:lnTo>
                      <a:pt x="914304" y="3021576"/>
                    </a:lnTo>
                    <a:lnTo>
                      <a:pt x="909540" y="3018721"/>
                    </a:lnTo>
                    <a:lnTo>
                      <a:pt x="903823" y="3016501"/>
                    </a:lnTo>
                    <a:lnTo>
                      <a:pt x="898424" y="3013963"/>
                    </a:lnTo>
                    <a:lnTo>
                      <a:pt x="885402" y="3009205"/>
                    </a:lnTo>
                    <a:lnTo>
                      <a:pt x="871109" y="3005082"/>
                    </a:lnTo>
                    <a:lnTo>
                      <a:pt x="856182" y="3000958"/>
                    </a:lnTo>
                    <a:lnTo>
                      <a:pt x="840936" y="2997469"/>
                    </a:lnTo>
                    <a:lnTo>
                      <a:pt x="825374" y="2994614"/>
                    </a:lnTo>
                    <a:lnTo>
                      <a:pt x="810764" y="2992711"/>
                    </a:lnTo>
                    <a:lnTo>
                      <a:pt x="791389" y="2990808"/>
                    </a:lnTo>
                    <a:lnTo>
                      <a:pt x="771698" y="2989539"/>
                    </a:lnTo>
                    <a:lnTo>
                      <a:pt x="771698" y="2971459"/>
                    </a:lnTo>
                    <a:lnTo>
                      <a:pt x="771380" y="2970191"/>
                    </a:lnTo>
                    <a:lnTo>
                      <a:pt x="770427" y="2969556"/>
                    </a:lnTo>
                    <a:lnTo>
                      <a:pt x="769474" y="2968288"/>
                    </a:lnTo>
                    <a:lnTo>
                      <a:pt x="767886" y="2967653"/>
                    </a:lnTo>
                    <a:lnTo>
                      <a:pt x="765345" y="2966702"/>
                    </a:lnTo>
                    <a:lnTo>
                      <a:pt x="763440" y="2966384"/>
                    </a:lnTo>
                    <a:lnTo>
                      <a:pt x="760581" y="2966067"/>
                    </a:lnTo>
                    <a:lnTo>
                      <a:pt x="758358" y="2965750"/>
                    </a:lnTo>
                    <a:lnTo>
                      <a:pt x="711352" y="2965750"/>
                    </a:lnTo>
                    <a:close/>
                    <a:moveTo>
                      <a:pt x="3717945" y="2951797"/>
                    </a:moveTo>
                    <a:lnTo>
                      <a:pt x="3711914" y="2955607"/>
                    </a:lnTo>
                    <a:lnTo>
                      <a:pt x="3704931" y="2959100"/>
                    </a:lnTo>
                    <a:lnTo>
                      <a:pt x="3696678" y="2963227"/>
                    </a:lnTo>
                    <a:lnTo>
                      <a:pt x="3688425" y="2966720"/>
                    </a:lnTo>
                    <a:lnTo>
                      <a:pt x="3671285" y="2973387"/>
                    </a:lnTo>
                    <a:lnTo>
                      <a:pt x="3656684" y="2979102"/>
                    </a:lnTo>
                    <a:lnTo>
                      <a:pt x="3656684" y="3080068"/>
                    </a:lnTo>
                    <a:lnTo>
                      <a:pt x="3665254" y="3075623"/>
                    </a:lnTo>
                    <a:lnTo>
                      <a:pt x="3674142" y="3070860"/>
                    </a:lnTo>
                    <a:lnTo>
                      <a:pt x="3682394" y="3066098"/>
                    </a:lnTo>
                    <a:lnTo>
                      <a:pt x="3690647" y="3061018"/>
                    </a:lnTo>
                    <a:lnTo>
                      <a:pt x="3698582" y="3055620"/>
                    </a:lnTo>
                    <a:lnTo>
                      <a:pt x="3705566" y="3050223"/>
                    </a:lnTo>
                    <a:lnTo>
                      <a:pt x="3711914" y="3044825"/>
                    </a:lnTo>
                    <a:lnTo>
                      <a:pt x="3717945" y="3040063"/>
                    </a:lnTo>
                    <a:lnTo>
                      <a:pt x="3717945" y="2951797"/>
                    </a:lnTo>
                    <a:close/>
                    <a:moveTo>
                      <a:pt x="731996" y="2947987"/>
                    </a:moveTo>
                    <a:lnTo>
                      <a:pt x="755499" y="2948304"/>
                    </a:lnTo>
                    <a:lnTo>
                      <a:pt x="779003" y="2948939"/>
                    </a:lnTo>
                    <a:lnTo>
                      <a:pt x="801870" y="2949890"/>
                    </a:lnTo>
                    <a:lnTo>
                      <a:pt x="824103" y="2951476"/>
                    </a:lnTo>
                    <a:lnTo>
                      <a:pt x="846654" y="2953380"/>
                    </a:lnTo>
                    <a:lnTo>
                      <a:pt x="868569" y="2955283"/>
                    </a:lnTo>
                    <a:lnTo>
                      <a:pt x="889848" y="2958137"/>
                    </a:lnTo>
                    <a:lnTo>
                      <a:pt x="910493" y="2960992"/>
                    </a:lnTo>
                    <a:lnTo>
                      <a:pt x="930820" y="2964164"/>
                    </a:lnTo>
                    <a:lnTo>
                      <a:pt x="950512" y="2967970"/>
                    </a:lnTo>
                    <a:lnTo>
                      <a:pt x="969886" y="2971777"/>
                    </a:lnTo>
                    <a:lnTo>
                      <a:pt x="988308" y="2975900"/>
                    </a:lnTo>
                    <a:lnTo>
                      <a:pt x="1006411" y="2980658"/>
                    </a:lnTo>
                    <a:lnTo>
                      <a:pt x="1023880" y="2985416"/>
                    </a:lnTo>
                    <a:lnTo>
                      <a:pt x="1040396" y="2990491"/>
                    </a:lnTo>
                    <a:lnTo>
                      <a:pt x="1056594" y="2995883"/>
                    </a:lnTo>
                    <a:lnTo>
                      <a:pt x="1071521" y="3001593"/>
                    </a:lnTo>
                    <a:lnTo>
                      <a:pt x="1086131" y="3007302"/>
                    </a:lnTo>
                    <a:lnTo>
                      <a:pt x="1099471" y="3013646"/>
                    </a:lnTo>
                    <a:lnTo>
                      <a:pt x="1112493" y="3019990"/>
                    </a:lnTo>
                    <a:lnTo>
                      <a:pt x="1124562" y="3026651"/>
                    </a:lnTo>
                    <a:lnTo>
                      <a:pt x="1135678" y="3033629"/>
                    </a:lnTo>
                    <a:lnTo>
                      <a:pt x="1145842" y="3040925"/>
                    </a:lnTo>
                    <a:lnTo>
                      <a:pt x="1154735" y="3047903"/>
                    </a:lnTo>
                    <a:lnTo>
                      <a:pt x="1162993" y="3055515"/>
                    </a:lnTo>
                    <a:lnTo>
                      <a:pt x="1170298" y="3062811"/>
                    </a:lnTo>
                    <a:lnTo>
                      <a:pt x="1176650" y="3070741"/>
                    </a:lnTo>
                    <a:lnTo>
                      <a:pt x="1178873" y="3074864"/>
                    </a:lnTo>
                    <a:lnTo>
                      <a:pt x="1181732" y="3078670"/>
                    </a:lnTo>
                    <a:lnTo>
                      <a:pt x="1183638" y="3082794"/>
                    </a:lnTo>
                    <a:lnTo>
                      <a:pt x="1185543" y="3086600"/>
                    </a:lnTo>
                    <a:lnTo>
                      <a:pt x="1187131" y="3090406"/>
                    </a:lnTo>
                    <a:lnTo>
                      <a:pt x="1188402" y="3094847"/>
                    </a:lnTo>
                    <a:lnTo>
                      <a:pt x="1189672" y="3098653"/>
                    </a:lnTo>
                    <a:lnTo>
                      <a:pt x="1190307" y="3103094"/>
                    </a:lnTo>
                    <a:lnTo>
                      <a:pt x="1190625" y="3107535"/>
                    </a:lnTo>
                    <a:lnTo>
                      <a:pt x="1190625" y="3111341"/>
                    </a:lnTo>
                    <a:lnTo>
                      <a:pt x="1190625" y="3115782"/>
                    </a:lnTo>
                    <a:lnTo>
                      <a:pt x="1190307" y="3120223"/>
                    </a:lnTo>
                    <a:lnTo>
                      <a:pt x="1189672" y="3124029"/>
                    </a:lnTo>
                    <a:lnTo>
                      <a:pt x="1188402" y="3128470"/>
                    </a:lnTo>
                    <a:lnTo>
                      <a:pt x="1187131" y="3132276"/>
                    </a:lnTo>
                    <a:lnTo>
                      <a:pt x="1185543" y="3136399"/>
                    </a:lnTo>
                    <a:lnTo>
                      <a:pt x="1183638" y="3140523"/>
                    </a:lnTo>
                    <a:lnTo>
                      <a:pt x="1181732" y="3144646"/>
                    </a:lnTo>
                    <a:lnTo>
                      <a:pt x="1178873" y="3148453"/>
                    </a:lnTo>
                    <a:lnTo>
                      <a:pt x="1176650" y="3152259"/>
                    </a:lnTo>
                    <a:lnTo>
                      <a:pt x="1170298" y="3160189"/>
                    </a:lnTo>
                    <a:lnTo>
                      <a:pt x="1162993" y="3167801"/>
                    </a:lnTo>
                    <a:lnTo>
                      <a:pt x="1154735" y="3175414"/>
                    </a:lnTo>
                    <a:lnTo>
                      <a:pt x="1145842" y="3182392"/>
                    </a:lnTo>
                    <a:lnTo>
                      <a:pt x="1135678" y="3189370"/>
                    </a:lnTo>
                    <a:lnTo>
                      <a:pt x="1124562" y="3196031"/>
                    </a:lnTo>
                    <a:lnTo>
                      <a:pt x="1112493" y="3203010"/>
                    </a:lnTo>
                    <a:lnTo>
                      <a:pt x="1099471" y="3209671"/>
                    </a:lnTo>
                    <a:lnTo>
                      <a:pt x="1086131" y="3215380"/>
                    </a:lnTo>
                    <a:lnTo>
                      <a:pt x="1071521" y="3221407"/>
                    </a:lnTo>
                    <a:lnTo>
                      <a:pt x="1056594" y="3227433"/>
                    </a:lnTo>
                    <a:lnTo>
                      <a:pt x="1040396" y="3232509"/>
                    </a:lnTo>
                    <a:lnTo>
                      <a:pt x="1023880" y="3237584"/>
                    </a:lnTo>
                    <a:lnTo>
                      <a:pt x="1006411" y="3242659"/>
                    </a:lnTo>
                    <a:lnTo>
                      <a:pt x="988308" y="3247099"/>
                    </a:lnTo>
                    <a:lnTo>
                      <a:pt x="969886" y="3251223"/>
                    </a:lnTo>
                    <a:lnTo>
                      <a:pt x="950512" y="3255346"/>
                    </a:lnTo>
                    <a:lnTo>
                      <a:pt x="930820" y="3258835"/>
                    </a:lnTo>
                    <a:lnTo>
                      <a:pt x="910493" y="3262325"/>
                    </a:lnTo>
                    <a:lnTo>
                      <a:pt x="889848" y="3265179"/>
                    </a:lnTo>
                    <a:lnTo>
                      <a:pt x="868569" y="3268034"/>
                    </a:lnTo>
                    <a:lnTo>
                      <a:pt x="846654" y="3269937"/>
                    </a:lnTo>
                    <a:lnTo>
                      <a:pt x="824103" y="3271840"/>
                    </a:lnTo>
                    <a:lnTo>
                      <a:pt x="801870" y="3273426"/>
                    </a:lnTo>
                    <a:lnTo>
                      <a:pt x="779003" y="3274061"/>
                    </a:lnTo>
                    <a:lnTo>
                      <a:pt x="755499" y="3275012"/>
                    </a:lnTo>
                    <a:lnTo>
                      <a:pt x="731996" y="3275012"/>
                    </a:lnTo>
                    <a:lnTo>
                      <a:pt x="708176" y="3275012"/>
                    </a:lnTo>
                    <a:lnTo>
                      <a:pt x="684990" y="3274061"/>
                    </a:lnTo>
                    <a:lnTo>
                      <a:pt x="662122" y="3273426"/>
                    </a:lnTo>
                    <a:lnTo>
                      <a:pt x="639572" y="3271840"/>
                    </a:lnTo>
                    <a:lnTo>
                      <a:pt x="617022" y="3269937"/>
                    </a:lnTo>
                    <a:lnTo>
                      <a:pt x="595424" y="3268034"/>
                    </a:lnTo>
                    <a:lnTo>
                      <a:pt x="574144" y="3265179"/>
                    </a:lnTo>
                    <a:lnTo>
                      <a:pt x="553182" y="3262325"/>
                    </a:lnTo>
                    <a:lnTo>
                      <a:pt x="533173" y="3258835"/>
                    </a:lnTo>
                    <a:lnTo>
                      <a:pt x="513481" y="3255346"/>
                    </a:lnTo>
                    <a:lnTo>
                      <a:pt x="494107" y="3251223"/>
                    </a:lnTo>
                    <a:lnTo>
                      <a:pt x="475368" y="3247099"/>
                    </a:lnTo>
                    <a:lnTo>
                      <a:pt x="457264" y="3242659"/>
                    </a:lnTo>
                    <a:lnTo>
                      <a:pt x="439795" y="3237584"/>
                    </a:lnTo>
                    <a:lnTo>
                      <a:pt x="423280" y="3232509"/>
                    </a:lnTo>
                    <a:lnTo>
                      <a:pt x="407082" y="3227433"/>
                    </a:lnTo>
                    <a:lnTo>
                      <a:pt x="392154" y="3221407"/>
                    </a:lnTo>
                    <a:lnTo>
                      <a:pt x="377544" y="3215380"/>
                    </a:lnTo>
                    <a:lnTo>
                      <a:pt x="364204" y="3209671"/>
                    </a:lnTo>
                    <a:lnTo>
                      <a:pt x="351182" y="3203010"/>
                    </a:lnTo>
                    <a:lnTo>
                      <a:pt x="339431" y="3196031"/>
                    </a:lnTo>
                    <a:lnTo>
                      <a:pt x="328314" y="3189370"/>
                    </a:lnTo>
                    <a:lnTo>
                      <a:pt x="318151" y="3182392"/>
                    </a:lnTo>
                    <a:lnTo>
                      <a:pt x="308940" y="3175414"/>
                    </a:lnTo>
                    <a:lnTo>
                      <a:pt x="300682" y="3167801"/>
                    </a:lnTo>
                    <a:lnTo>
                      <a:pt x="293695" y="3160189"/>
                    </a:lnTo>
                    <a:lnTo>
                      <a:pt x="287343" y="3152259"/>
                    </a:lnTo>
                    <a:lnTo>
                      <a:pt x="284484" y="3148453"/>
                    </a:lnTo>
                    <a:lnTo>
                      <a:pt x="282261" y="3144646"/>
                    </a:lnTo>
                    <a:lnTo>
                      <a:pt x="280038" y="3140523"/>
                    </a:lnTo>
                    <a:lnTo>
                      <a:pt x="278132" y="3136399"/>
                    </a:lnTo>
                    <a:lnTo>
                      <a:pt x="276544" y="3132276"/>
                    </a:lnTo>
                    <a:lnTo>
                      <a:pt x="275274" y="3128470"/>
                    </a:lnTo>
                    <a:lnTo>
                      <a:pt x="274321" y="3124029"/>
                    </a:lnTo>
                    <a:lnTo>
                      <a:pt x="273368" y="3120223"/>
                    </a:lnTo>
                    <a:lnTo>
                      <a:pt x="273050" y="3115782"/>
                    </a:lnTo>
                    <a:lnTo>
                      <a:pt x="273050" y="3111341"/>
                    </a:lnTo>
                    <a:lnTo>
                      <a:pt x="273050" y="3107535"/>
                    </a:lnTo>
                    <a:lnTo>
                      <a:pt x="273368" y="3103094"/>
                    </a:lnTo>
                    <a:lnTo>
                      <a:pt x="274321" y="3098653"/>
                    </a:lnTo>
                    <a:lnTo>
                      <a:pt x="275274" y="3094847"/>
                    </a:lnTo>
                    <a:lnTo>
                      <a:pt x="276544" y="3090406"/>
                    </a:lnTo>
                    <a:lnTo>
                      <a:pt x="278132" y="3086600"/>
                    </a:lnTo>
                    <a:lnTo>
                      <a:pt x="280038" y="3082794"/>
                    </a:lnTo>
                    <a:lnTo>
                      <a:pt x="282261" y="3078670"/>
                    </a:lnTo>
                    <a:lnTo>
                      <a:pt x="284484" y="3074864"/>
                    </a:lnTo>
                    <a:lnTo>
                      <a:pt x="287343" y="3070741"/>
                    </a:lnTo>
                    <a:lnTo>
                      <a:pt x="293695" y="3062811"/>
                    </a:lnTo>
                    <a:lnTo>
                      <a:pt x="300682" y="3055515"/>
                    </a:lnTo>
                    <a:lnTo>
                      <a:pt x="308940" y="3047903"/>
                    </a:lnTo>
                    <a:lnTo>
                      <a:pt x="318151" y="3040925"/>
                    </a:lnTo>
                    <a:lnTo>
                      <a:pt x="328314" y="3033629"/>
                    </a:lnTo>
                    <a:lnTo>
                      <a:pt x="339431" y="3026651"/>
                    </a:lnTo>
                    <a:lnTo>
                      <a:pt x="351182" y="3019990"/>
                    </a:lnTo>
                    <a:lnTo>
                      <a:pt x="364204" y="3013646"/>
                    </a:lnTo>
                    <a:lnTo>
                      <a:pt x="377544" y="3007302"/>
                    </a:lnTo>
                    <a:lnTo>
                      <a:pt x="392154" y="3001593"/>
                    </a:lnTo>
                    <a:lnTo>
                      <a:pt x="407082" y="2995883"/>
                    </a:lnTo>
                    <a:lnTo>
                      <a:pt x="423280" y="2990491"/>
                    </a:lnTo>
                    <a:lnTo>
                      <a:pt x="439795" y="2985416"/>
                    </a:lnTo>
                    <a:lnTo>
                      <a:pt x="457264" y="2980658"/>
                    </a:lnTo>
                    <a:lnTo>
                      <a:pt x="475368" y="2975900"/>
                    </a:lnTo>
                    <a:lnTo>
                      <a:pt x="494107" y="2971777"/>
                    </a:lnTo>
                    <a:lnTo>
                      <a:pt x="513481" y="2967970"/>
                    </a:lnTo>
                    <a:lnTo>
                      <a:pt x="533173" y="2964164"/>
                    </a:lnTo>
                    <a:lnTo>
                      <a:pt x="553182" y="2960992"/>
                    </a:lnTo>
                    <a:lnTo>
                      <a:pt x="574144" y="2958137"/>
                    </a:lnTo>
                    <a:lnTo>
                      <a:pt x="595424" y="2955283"/>
                    </a:lnTo>
                    <a:lnTo>
                      <a:pt x="617022" y="2953380"/>
                    </a:lnTo>
                    <a:lnTo>
                      <a:pt x="639572" y="2951476"/>
                    </a:lnTo>
                    <a:lnTo>
                      <a:pt x="662122" y="2949890"/>
                    </a:lnTo>
                    <a:lnTo>
                      <a:pt x="684990" y="2948939"/>
                    </a:lnTo>
                    <a:lnTo>
                      <a:pt x="708176" y="2948304"/>
                    </a:lnTo>
                    <a:lnTo>
                      <a:pt x="731996" y="2947987"/>
                    </a:lnTo>
                    <a:close/>
                    <a:moveTo>
                      <a:pt x="2665715" y="2911157"/>
                    </a:moveTo>
                    <a:lnTo>
                      <a:pt x="2665715" y="3029585"/>
                    </a:lnTo>
                    <a:lnTo>
                      <a:pt x="2668254" y="3032125"/>
                    </a:lnTo>
                    <a:lnTo>
                      <a:pt x="2671429" y="3035300"/>
                    </a:lnTo>
                    <a:lnTo>
                      <a:pt x="2678729" y="3041650"/>
                    </a:lnTo>
                    <a:lnTo>
                      <a:pt x="2687934" y="3048635"/>
                    </a:lnTo>
                    <a:lnTo>
                      <a:pt x="2698726" y="3055938"/>
                    </a:lnTo>
                    <a:lnTo>
                      <a:pt x="2710153" y="3063240"/>
                    </a:lnTo>
                    <a:lnTo>
                      <a:pt x="2722215" y="3070225"/>
                    </a:lnTo>
                    <a:lnTo>
                      <a:pt x="2734594" y="3076258"/>
                    </a:lnTo>
                    <a:lnTo>
                      <a:pt x="2746656" y="3082290"/>
                    </a:lnTo>
                    <a:lnTo>
                      <a:pt x="2746656" y="2963227"/>
                    </a:lnTo>
                    <a:lnTo>
                      <a:pt x="2734594" y="2957195"/>
                    </a:lnTo>
                    <a:lnTo>
                      <a:pt x="2723167" y="2951480"/>
                    </a:lnTo>
                    <a:lnTo>
                      <a:pt x="2712058" y="2945130"/>
                    </a:lnTo>
                    <a:lnTo>
                      <a:pt x="2701583" y="2938462"/>
                    </a:lnTo>
                    <a:lnTo>
                      <a:pt x="2691743" y="2932112"/>
                    </a:lnTo>
                    <a:lnTo>
                      <a:pt x="2682538" y="2925445"/>
                    </a:lnTo>
                    <a:lnTo>
                      <a:pt x="2673650" y="2918142"/>
                    </a:lnTo>
                    <a:lnTo>
                      <a:pt x="2665715" y="2911157"/>
                    </a:lnTo>
                    <a:close/>
                    <a:moveTo>
                      <a:pt x="1404938" y="2890837"/>
                    </a:moveTo>
                    <a:lnTo>
                      <a:pt x="1408115" y="2896532"/>
                    </a:lnTo>
                    <a:lnTo>
                      <a:pt x="1411928" y="2901593"/>
                    </a:lnTo>
                    <a:lnTo>
                      <a:pt x="1415740" y="2906655"/>
                    </a:lnTo>
                    <a:lnTo>
                      <a:pt x="1419552" y="2911716"/>
                    </a:lnTo>
                    <a:lnTo>
                      <a:pt x="1424000" y="2916778"/>
                    </a:lnTo>
                    <a:lnTo>
                      <a:pt x="1428447" y="2922156"/>
                    </a:lnTo>
                    <a:lnTo>
                      <a:pt x="1438296" y="2931963"/>
                    </a:lnTo>
                    <a:lnTo>
                      <a:pt x="1448780" y="2941453"/>
                    </a:lnTo>
                    <a:lnTo>
                      <a:pt x="1460852" y="2950311"/>
                    </a:lnTo>
                    <a:lnTo>
                      <a:pt x="1472924" y="2958852"/>
                    </a:lnTo>
                    <a:lnTo>
                      <a:pt x="1486267" y="2967394"/>
                    </a:lnTo>
                    <a:lnTo>
                      <a:pt x="1500563" y="2975619"/>
                    </a:lnTo>
                    <a:lnTo>
                      <a:pt x="1515494" y="2983211"/>
                    </a:lnTo>
                    <a:lnTo>
                      <a:pt x="1531061" y="2990487"/>
                    </a:lnTo>
                    <a:lnTo>
                      <a:pt x="1547263" y="2997763"/>
                    </a:lnTo>
                    <a:lnTo>
                      <a:pt x="1564101" y="3004723"/>
                    </a:lnTo>
                    <a:lnTo>
                      <a:pt x="1581574" y="3010734"/>
                    </a:lnTo>
                    <a:lnTo>
                      <a:pt x="1599682" y="3017061"/>
                    </a:lnTo>
                    <a:lnTo>
                      <a:pt x="1618108" y="3022755"/>
                    </a:lnTo>
                    <a:lnTo>
                      <a:pt x="1637170" y="3028133"/>
                    </a:lnTo>
                    <a:lnTo>
                      <a:pt x="1656866" y="3033195"/>
                    </a:lnTo>
                    <a:lnTo>
                      <a:pt x="1676881" y="3037940"/>
                    </a:lnTo>
                    <a:lnTo>
                      <a:pt x="1697213" y="3042369"/>
                    </a:lnTo>
                    <a:lnTo>
                      <a:pt x="1718180" y="3046481"/>
                    </a:lnTo>
                    <a:lnTo>
                      <a:pt x="1738830" y="3050277"/>
                    </a:lnTo>
                    <a:lnTo>
                      <a:pt x="1760116" y="3053757"/>
                    </a:lnTo>
                    <a:lnTo>
                      <a:pt x="1782036" y="3056604"/>
                    </a:lnTo>
                    <a:lnTo>
                      <a:pt x="1803639" y="3059135"/>
                    </a:lnTo>
                    <a:lnTo>
                      <a:pt x="1825877" y="3061666"/>
                    </a:lnTo>
                    <a:lnTo>
                      <a:pt x="1847798" y="3063564"/>
                    </a:lnTo>
                    <a:lnTo>
                      <a:pt x="1870036" y="3065146"/>
                    </a:lnTo>
                    <a:lnTo>
                      <a:pt x="1891957" y="3066411"/>
                    </a:lnTo>
                    <a:lnTo>
                      <a:pt x="1914513" y="3067360"/>
                    </a:lnTo>
                    <a:lnTo>
                      <a:pt x="1936751" y="3067993"/>
                    </a:lnTo>
                    <a:lnTo>
                      <a:pt x="1959307" y="3067993"/>
                    </a:lnTo>
                    <a:lnTo>
                      <a:pt x="1978051" y="3067993"/>
                    </a:lnTo>
                    <a:lnTo>
                      <a:pt x="1996794" y="3067360"/>
                    </a:lnTo>
                    <a:lnTo>
                      <a:pt x="2015538" y="3067044"/>
                    </a:lnTo>
                    <a:lnTo>
                      <a:pt x="2034599" y="3065779"/>
                    </a:lnTo>
                    <a:lnTo>
                      <a:pt x="2053025" y="3064830"/>
                    </a:lnTo>
                    <a:lnTo>
                      <a:pt x="2071769" y="3063564"/>
                    </a:lnTo>
                    <a:lnTo>
                      <a:pt x="2090513" y="3061982"/>
                    </a:lnTo>
                    <a:lnTo>
                      <a:pt x="2108621" y="3060084"/>
                    </a:lnTo>
                    <a:lnTo>
                      <a:pt x="2127365" y="3058186"/>
                    </a:lnTo>
                    <a:lnTo>
                      <a:pt x="2145473" y="3055655"/>
                    </a:lnTo>
                    <a:lnTo>
                      <a:pt x="2163581" y="3052808"/>
                    </a:lnTo>
                    <a:lnTo>
                      <a:pt x="2181372" y="3050277"/>
                    </a:lnTo>
                    <a:lnTo>
                      <a:pt x="2199163" y="3047114"/>
                    </a:lnTo>
                    <a:lnTo>
                      <a:pt x="2216318" y="3043950"/>
                    </a:lnTo>
                    <a:lnTo>
                      <a:pt x="2233473" y="3040471"/>
                    </a:lnTo>
                    <a:lnTo>
                      <a:pt x="2250311" y="3036358"/>
                    </a:lnTo>
                    <a:lnTo>
                      <a:pt x="2266830" y="3032562"/>
                    </a:lnTo>
                    <a:lnTo>
                      <a:pt x="2283668" y="3028133"/>
                    </a:lnTo>
                    <a:lnTo>
                      <a:pt x="2299235" y="3023704"/>
                    </a:lnTo>
                    <a:lnTo>
                      <a:pt x="2315119" y="3018642"/>
                    </a:lnTo>
                    <a:lnTo>
                      <a:pt x="2330051" y="3013897"/>
                    </a:lnTo>
                    <a:lnTo>
                      <a:pt x="2344982" y="3008519"/>
                    </a:lnTo>
                    <a:lnTo>
                      <a:pt x="2359278" y="3003141"/>
                    </a:lnTo>
                    <a:lnTo>
                      <a:pt x="2373574" y="2997447"/>
                    </a:lnTo>
                    <a:lnTo>
                      <a:pt x="2386917" y="2991753"/>
                    </a:lnTo>
                    <a:lnTo>
                      <a:pt x="2399942" y="2985426"/>
                    </a:lnTo>
                    <a:lnTo>
                      <a:pt x="2412650" y="2979099"/>
                    </a:lnTo>
                    <a:lnTo>
                      <a:pt x="2424722" y="2972455"/>
                    </a:lnTo>
                    <a:lnTo>
                      <a:pt x="2436159" y="2965179"/>
                    </a:lnTo>
                    <a:lnTo>
                      <a:pt x="2446961" y="2958220"/>
                    </a:lnTo>
                    <a:lnTo>
                      <a:pt x="2457444" y="2950627"/>
                    </a:lnTo>
                    <a:lnTo>
                      <a:pt x="2466975" y="2943351"/>
                    </a:lnTo>
                    <a:lnTo>
                      <a:pt x="2466975" y="3039838"/>
                    </a:lnTo>
                    <a:lnTo>
                      <a:pt x="2466657" y="3040471"/>
                    </a:lnTo>
                    <a:lnTo>
                      <a:pt x="2466340" y="3048063"/>
                    </a:lnTo>
                    <a:lnTo>
                      <a:pt x="2466022" y="3052808"/>
                    </a:lnTo>
                    <a:lnTo>
                      <a:pt x="2464751" y="3058186"/>
                    </a:lnTo>
                    <a:lnTo>
                      <a:pt x="2463480" y="3062615"/>
                    </a:lnTo>
                    <a:lnTo>
                      <a:pt x="2461892" y="3067993"/>
                    </a:lnTo>
                    <a:lnTo>
                      <a:pt x="2459986" y="3072422"/>
                    </a:lnTo>
                    <a:lnTo>
                      <a:pt x="2457444" y="3077167"/>
                    </a:lnTo>
                    <a:lnTo>
                      <a:pt x="2455220" y="3081912"/>
                    </a:lnTo>
                    <a:lnTo>
                      <a:pt x="2452361" y="3086658"/>
                    </a:lnTo>
                    <a:lnTo>
                      <a:pt x="2449184" y="3091403"/>
                    </a:lnTo>
                    <a:lnTo>
                      <a:pt x="2445690" y="3096148"/>
                    </a:lnTo>
                    <a:lnTo>
                      <a:pt x="2441878" y="3100893"/>
                    </a:lnTo>
                    <a:lnTo>
                      <a:pt x="2437748" y="3105322"/>
                    </a:lnTo>
                    <a:lnTo>
                      <a:pt x="2429170" y="3114180"/>
                    </a:lnTo>
                    <a:lnTo>
                      <a:pt x="2419322" y="3123038"/>
                    </a:lnTo>
                    <a:lnTo>
                      <a:pt x="2408202" y="3131579"/>
                    </a:lnTo>
                    <a:lnTo>
                      <a:pt x="2396130" y="3139804"/>
                    </a:lnTo>
                    <a:lnTo>
                      <a:pt x="2383423" y="3147713"/>
                    </a:lnTo>
                    <a:lnTo>
                      <a:pt x="2369127" y="3155622"/>
                    </a:lnTo>
                    <a:lnTo>
                      <a:pt x="2354195" y="3162898"/>
                    </a:lnTo>
                    <a:lnTo>
                      <a:pt x="2338311" y="3170490"/>
                    </a:lnTo>
                    <a:lnTo>
                      <a:pt x="2321791" y="3177134"/>
                    </a:lnTo>
                    <a:lnTo>
                      <a:pt x="2304636" y="3183777"/>
                    </a:lnTo>
                    <a:lnTo>
                      <a:pt x="2285892" y="3190104"/>
                    </a:lnTo>
                    <a:lnTo>
                      <a:pt x="2266830" y="3196431"/>
                    </a:lnTo>
                    <a:lnTo>
                      <a:pt x="2247134" y="3201809"/>
                    </a:lnTo>
                    <a:lnTo>
                      <a:pt x="2226802" y="3207503"/>
                    </a:lnTo>
                    <a:lnTo>
                      <a:pt x="2205516" y="3212248"/>
                    </a:lnTo>
                    <a:lnTo>
                      <a:pt x="2183278" y="3216677"/>
                    </a:lnTo>
                    <a:lnTo>
                      <a:pt x="2160722" y="3221106"/>
                    </a:lnTo>
                    <a:lnTo>
                      <a:pt x="2137848" y="3224586"/>
                    </a:lnTo>
                    <a:lnTo>
                      <a:pt x="2114340" y="3228382"/>
                    </a:lnTo>
                    <a:lnTo>
                      <a:pt x="2089877" y="3231229"/>
                    </a:lnTo>
                    <a:lnTo>
                      <a:pt x="2065415" y="3233760"/>
                    </a:lnTo>
                    <a:lnTo>
                      <a:pt x="2040000" y="3235975"/>
                    </a:lnTo>
                    <a:lnTo>
                      <a:pt x="2014267" y="3237556"/>
                    </a:lnTo>
                    <a:lnTo>
                      <a:pt x="1988217" y="3238822"/>
                    </a:lnTo>
                    <a:lnTo>
                      <a:pt x="1962166" y="3239771"/>
                    </a:lnTo>
                    <a:lnTo>
                      <a:pt x="1935480" y="3240087"/>
                    </a:lnTo>
                    <a:lnTo>
                      <a:pt x="1908159" y="3239771"/>
                    </a:lnTo>
                    <a:lnTo>
                      <a:pt x="1881155" y="3238822"/>
                    </a:lnTo>
                    <a:lnTo>
                      <a:pt x="1854469" y="3237556"/>
                    </a:lnTo>
                    <a:lnTo>
                      <a:pt x="1828419" y="3235658"/>
                    </a:lnTo>
                    <a:lnTo>
                      <a:pt x="1803004" y="3233760"/>
                    </a:lnTo>
                    <a:lnTo>
                      <a:pt x="1777588" y="3230913"/>
                    </a:lnTo>
                    <a:lnTo>
                      <a:pt x="1752809" y="3227750"/>
                    </a:lnTo>
                    <a:lnTo>
                      <a:pt x="1728664" y="3224270"/>
                    </a:lnTo>
                    <a:lnTo>
                      <a:pt x="1705155" y="3220474"/>
                    </a:lnTo>
                    <a:lnTo>
                      <a:pt x="1682282" y="3215728"/>
                    </a:lnTo>
                    <a:lnTo>
                      <a:pt x="1660043" y="3210983"/>
                    </a:lnTo>
                    <a:lnTo>
                      <a:pt x="1638440" y="3205921"/>
                    </a:lnTo>
                    <a:lnTo>
                      <a:pt x="1617791" y="3200227"/>
                    </a:lnTo>
                    <a:lnTo>
                      <a:pt x="1597776" y="3194533"/>
                    </a:lnTo>
                    <a:lnTo>
                      <a:pt x="1578397" y="3188206"/>
                    </a:lnTo>
                    <a:lnTo>
                      <a:pt x="1559653" y="3181563"/>
                    </a:lnTo>
                    <a:lnTo>
                      <a:pt x="1542498" y="3174287"/>
                    </a:lnTo>
                    <a:lnTo>
                      <a:pt x="1525343" y="3167327"/>
                    </a:lnTo>
                    <a:lnTo>
                      <a:pt x="1509776" y="3159734"/>
                    </a:lnTo>
                    <a:lnTo>
                      <a:pt x="1495162" y="3151826"/>
                    </a:lnTo>
                    <a:lnTo>
                      <a:pt x="1481184" y="3143601"/>
                    </a:lnTo>
                    <a:lnTo>
                      <a:pt x="1468159" y="3135376"/>
                    </a:lnTo>
                    <a:lnTo>
                      <a:pt x="1456404" y="3126834"/>
                    </a:lnTo>
                    <a:lnTo>
                      <a:pt x="1445603" y="3117660"/>
                    </a:lnTo>
                    <a:lnTo>
                      <a:pt x="1440837" y="3113547"/>
                    </a:lnTo>
                    <a:lnTo>
                      <a:pt x="1436390" y="3108802"/>
                    </a:lnTo>
                    <a:lnTo>
                      <a:pt x="1431942" y="3104373"/>
                    </a:lnTo>
                    <a:lnTo>
                      <a:pt x="1428130" y="3099628"/>
                    </a:lnTo>
                    <a:lnTo>
                      <a:pt x="1424318" y="3094883"/>
                    </a:lnTo>
                    <a:lnTo>
                      <a:pt x="1420823" y="3090138"/>
                    </a:lnTo>
                    <a:lnTo>
                      <a:pt x="1417646" y="3085392"/>
                    </a:lnTo>
                    <a:lnTo>
                      <a:pt x="1415105" y="3080331"/>
                    </a:lnTo>
                    <a:lnTo>
                      <a:pt x="1412563" y="3075585"/>
                    </a:lnTo>
                    <a:lnTo>
                      <a:pt x="1410339" y="3070524"/>
                    </a:lnTo>
                    <a:lnTo>
                      <a:pt x="1408115" y="3065779"/>
                    </a:lnTo>
                    <a:lnTo>
                      <a:pt x="1407162" y="3060717"/>
                    </a:lnTo>
                    <a:lnTo>
                      <a:pt x="1405892" y="3055655"/>
                    </a:lnTo>
                    <a:lnTo>
                      <a:pt x="1404621" y="3050594"/>
                    </a:lnTo>
                    <a:lnTo>
                      <a:pt x="1404303" y="3045532"/>
                    </a:lnTo>
                    <a:lnTo>
                      <a:pt x="1404303" y="3040471"/>
                    </a:lnTo>
                    <a:lnTo>
                      <a:pt x="1403350" y="3040471"/>
                    </a:lnTo>
                    <a:lnTo>
                      <a:pt x="1403350" y="2909186"/>
                    </a:lnTo>
                    <a:lnTo>
                      <a:pt x="1403350" y="2905389"/>
                    </a:lnTo>
                    <a:lnTo>
                      <a:pt x="1403985" y="2898113"/>
                    </a:lnTo>
                    <a:lnTo>
                      <a:pt x="1404938" y="2890837"/>
                    </a:lnTo>
                    <a:close/>
                    <a:moveTo>
                      <a:pt x="2609850" y="2805112"/>
                    </a:moveTo>
                    <a:lnTo>
                      <a:pt x="2613342" y="2810827"/>
                    </a:lnTo>
                    <a:lnTo>
                      <a:pt x="2617468" y="2816860"/>
                    </a:lnTo>
                    <a:lnTo>
                      <a:pt x="2621594" y="2822257"/>
                    </a:lnTo>
                    <a:lnTo>
                      <a:pt x="2626038" y="2828290"/>
                    </a:lnTo>
                    <a:lnTo>
                      <a:pt x="2631117" y="2833687"/>
                    </a:lnTo>
                    <a:lnTo>
                      <a:pt x="2635878" y="2839402"/>
                    </a:lnTo>
                    <a:lnTo>
                      <a:pt x="2641274" y="2844800"/>
                    </a:lnTo>
                    <a:lnTo>
                      <a:pt x="2646988" y="2850515"/>
                    </a:lnTo>
                    <a:lnTo>
                      <a:pt x="2658732" y="2860675"/>
                    </a:lnTo>
                    <a:lnTo>
                      <a:pt x="2671746" y="2870835"/>
                    </a:lnTo>
                    <a:lnTo>
                      <a:pt x="2685712" y="2880677"/>
                    </a:lnTo>
                    <a:lnTo>
                      <a:pt x="2700631" y="2889885"/>
                    </a:lnTo>
                    <a:lnTo>
                      <a:pt x="2715867" y="2898775"/>
                    </a:lnTo>
                    <a:lnTo>
                      <a:pt x="2732372" y="2907665"/>
                    </a:lnTo>
                    <a:lnTo>
                      <a:pt x="2749830" y="2915920"/>
                    </a:lnTo>
                    <a:lnTo>
                      <a:pt x="2767923" y="2923857"/>
                    </a:lnTo>
                    <a:lnTo>
                      <a:pt x="2786650" y="2931160"/>
                    </a:lnTo>
                    <a:lnTo>
                      <a:pt x="2805695" y="2938780"/>
                    </a:lnTo>
                    <a:lnTo>
                      <a:pt x="2826009" y="2945447"/>
                    </a:lnTo>
                    <a:lnTo>
                      <a:pt x="2846959" y="2951797"/>
                    </a:lnTo>
                    <a:lnTo>
                      <a:pt x="2867591" y="2957512"/>
                    </a:lnTo>
                    <a:lnTo>
                      <a:pt x="2889492" y="2963545"/>
                    </a:lnTo>
                    <a:lnTo>
                      <a:pt x="2912029" y="2968625"/>
                    </a:lnTo>
                    <a:lnTo>
                      <a:pt x="2934248" y="2973705"/>
                    </a:lnTo>
                    <a:lnTo>
                      <a:pt x="2957102" y="2978150"/>
                    </a:lnTo>
                    <a:lnTo>
                      <a:pt x="2980908" y="2982595"/>
                    </a:lnTo>
                    <a:lnTo>
                      <a:pt x="3004396" y="2986087"/>
                    </a:lnTo>
                    <a:lnTo>
                      <a:pt x="3028203" y="2989580"/>
                    </a:lnTo>
                    <a:lnTo>
                      <a:pt x="3052644" y="2992437"/>
                    </a:lnTo>
                    <a:lnTo>
                      <a:pt x="3077084" y="2994977"/>
                    </a:lnTo>
                    <a:lnTo>
                      <a:pt x="3101525" y="2997200"/>
                    </a:lnTo>
                    <a:lnTo>
                      <a:pt x="3125966" y="2999105"/>
                    </a:lnTo>
                    <a:lnTo>
                      <a:pt x="3150725" y="3000375"/>
                    </a:lnTo>
                    <a:lnTo>
                      <a:pt x="3175800" y="3001327"/>
                    </a:lnTo>
                    <a:lnTo>
                      <a:pt x="3200559" y="3001962"/>
                    </a:lnTo>
                    <a:lnTo>
                      <a:pt x="3225317" y="3002280"/>
                    </a:lnTo>
                    <a:lnTo>
                      <a:pt x="3246266" y="3002280"/>
                    </a:lnTo>
                    <a:lnTo>
                      <a:pt x="3267216" y="3001962"/>
                    </a:lnTo>
                    <a:lnTo>
                      <a:pt x="3288165" y="3001010"/>
                    </a:lnTo>
                    <a:lnTo>
                      <a:pt x="3308797" y="2999740"/>
                    </a:lnTo>
                    <a:lnTo>
                      <a:pt x="3329429" y="2998787"/>
                    </a:lnTo>
                    <a:lnTo>
                      <a:pt x="3350378" y="2997200"/>
                    </a:lnTo>
                    <a:lnTo>
                      <a:pt x="3371010" y="2995612"/>
                    </a:lnTo>
                    <a:lnTo>
                      <a:pt x="3391325" y="2993707"/>
                    </a:lnTo>
                    <a:lnTo>
                      <a:pt x="3411957" y="2991167"/>
                    </a:lnTo>
                    <a:lnTo>
                      <a:pt x="3431954" y="2988310"/>
                    </a:lnTo>
                    <a:lnTo>
                      <a:pt x="3451951" y="2985770"/>
                    </a:lnTo>
                    <a:lnTo>
                      <a:pt x="3471948" y="2982595"/>
                    </a:lnTo>
                    <a:lnTo>
                      <a:pt x="3491628" y="2979102"/>
                    </a:lnTo>
                    <a:lnTo>
                      <a:pt x="3510990" y="2975292"/>
                    </a:lnTo>
                    <a:lnTo>
                      <a:pt x="3530035" y="2971482"/>
                    </a:lnTo>
                    <a:lnTo>
                      <a:pt x="3548763" y="2967037"/>
                    </a:lnTo>
                    <a:lnTo>
                      <a:pt x="3567173" y="2962275"/>
                    </a:lnTo>
                    <a:lnTo>
                      <a:pt x="3585265" y="2957512"/>
                    </a:lnTo>
                    <a:lnTo>
                      <a:pt x="3603041" y="2953067"/>
                    </a:lnTo>
                    <a:lnTo>
                      <a:pt x="3620498" y="2947352"/>
                    </a:lnTo>
                    <a:lnTo>
                      <a:pt x="3637004" y="2941955"/>
                    </a:lnTo>
                    <a:lnTo>
                      <a:pt x="3653510" y="2935922"/>
                    </a:lnTo>
                    <a:lnTo>
                      <a:pt x="3669698" y="2929890"/>
                    </a:lnTo>
                    <a:lnTo>
                      <a:pt x="3685251" y="2923857"/>
                    </a:lnTo>
                    <a:lnTo>
                      <a:pt x="3700170" y="2916872"/>
                    </a:lnTo>
                    <a:lnTo>
                      <a:pt x="3714770" y="2909887"/>
                    </a:lnTo>
                    <a:lnTo>
                      <a:pt x="3728419" y="2902902"/>
                    </a:lnTo>
                    <a:lnTo>
                      <a:pt x="3741751" y="2895282"/>
                    </a:lnTo>
                    <a:lnTo>
                      <a:pt x="3754765" y="2887980"/>
                    </a:lnTo>
                    <a:lnTo>
                      <a:pt x="3767144" y="2880042"/>
                    </a:lnTo>
                    <a:lnTo>
                      <a:pt x="3778571" y="2871787"/>
                    </a:lnTo>
                    <a:lnTo>
                      <a:pt x="3789363" y="2863532"/>
                    </a:lnTo>
                    <a:lnTo>
                      <a:pt x="3789363" y="2971165"/>
                    </a:lnTo>
                    <a:lnTo>
                      <a:pt x="3788728" y="2971482"/>
                    </a:lnTo>
                    <a:lnTo>
                      <a:pt x="3788728" y="2975927"/>
                    </a:lnTo>
                    <a:lnTo>
                      <a:pt x="3788411" y="2980055"/>
                    </a:lnTo>
                    <a:lnTo>
                      <a:pt x="3787776" y="2985770"/>
                    </a:lnTo>
                    <a:lnTo>
                      <a:pt x="3786506" y="2991167"/>
                    </a:lnTo>
                    <a:lnTo>
                      <a:pt x="3785237" y="2996247"/>
                    </a:lnTo>
                    <a:lnTo>
                      <a:pt x="3783332" y="3001962"/>
                    </a:lnTo>
                    <a:lnTo>
                      <a:pt x="3781428" y="3007360"/>
                    </a:lnTo>
                    <a:lnTo>
                      <a:pt x="3778571" y="3012758"/>
                    </a:lnTo>
                    <a:lnTo>
                      <a:pt x="3775714" y="3018155"/>
                    </a:lnTo>
                    <a:lnTo>
                      <a:pt x="3772540" y="3023235"/>
                    </a:lnTo>
                    <a:lnTo>
                      <a:pt x="3769048" y="3028633"/>
                    </a:lnTo>
                    <a:lnTo>
                      <a:pt x="3765557" y="3033713"/>
                    </a:lnTo>
                    <a:lnTo>
                      <a:pt x="3761113" y="3038793"/>
                    </a:lnTo>
                    <a:lnTo>
                      <a:pt x="3756987" y="3043555"/>
                    </a:lnTo>
                    <a:lnTo>
                      <a:pt x="3752226" y="3048635"/>
                    </a:lnTo>
                    <a:lnTo>
                      <a:pt x="3747147" y="3054033"/>
                    </a:lnTo>
                    <a:lnTo>
                      <a:pt x="3741433" y="3058795"/>
                    </a:lnTo>
                    <a:lnTo>
                      <a:pt x="3736037" y="3063240"/>
                    </a:lnTo>
                    <a:lnTo>
                      <a:pt x="3723658" y="3072765"/>
                    </a:lnTo>
                    <a:lnTo>
                      <a:pt x="3710327" y="3082290"/>
                    </a:lnTo>
                    <a:lnTo>
                      <a:pt x="3696043" y="3090863"/>
                    </a:lnTo>
                    <a:lnTo>
                      <a:pt x="3680490" y="3099753"/>
                    </a:lnTo>
                    <a:lnTo>
                      <a:pt x="3663667" y="3108325"/>
                    </a:lnTo>
                    <a:lnTo>
                      <a:pt x="3646526" y="3116263"/>
                    </a:lnTo>
                    <a:lnTo>
                      <a:pt x="3627799" y="3124200"/>
                    </a:lnTo>
                    <a:lnTo>
                      <a:pt x="3608754" y="3131503"/>
                    </a:lnTo>
                    <a:lnTo>
                      <a:pt x="3588122" y="3138170"/>
                    </a:lnTo>
                    <a:lnTo>
                      <a:pt x="3566855" y="3145155"/>
                    </a:lnTo>
                    <a:lnTo>
                      <a:pt x="3544636" y="3151188"/>
                    </a:lnTo>
                    <a:lnTo>
                      <a:pt x="3522417" y="3157538"/>
                    </a:lnTo>
                    <a:lnTo>
                      <a:pt x="3498611" y="3163253"/>
                    </a:lnTo>
                    <a:lnTo>
                      <a:pt x="3474170" y="3168333"/>
                    </a:lnTo>
                    <a:lnTo>
                      <a:pt x="3449412" y="3172778"/>
                    </a:lnTo>
                    <a:lnTo>
                      <a:pt x="3423701" y="3176905"/>
                    </a:lnTo>
                    <a:lnTo>
                      <a:pt x="3397356" y="3181033"/>
                    </a:lnTo>
                    <a:lnTo>
                      <a:pt x="3370376" y="3184208"/>
                    </a:lnTo>
                    <a:lnTo>
                      <a:pt x="3343395" y="3187383"/>
                    </a:lnTo>
                    <a:lnTo>
                      <a:pt x="3315146" y="3189605"/>
                    </a:lnTo>
                    <a:lnTo>
                      <a:pt x="3286896" y="3191193"/>
                    </a:lnTo>
                    <a:lnTo>
                      <a:pt x="3258011" y="3192780"/>
                    </a:lnTo>
                    <a:lnTo>
                      <a:pt x="3228491" y="3193415"/>
                    </a:lnTo>
                    <a:lnTo>
                      <a:pt x="3198972" y="3194050"/>
                    </a:lnTo>
                    <a:lnTo>
                      <a:pt x="3168500" y="3193415"/>
                    </a:lnTo>
                    <a:lnTo>
                      <a:pt x="3138663" y="3192780"/>
                    </a:lnTo>
                    <a:lnTo>
                      <a:pt x="3109143" y="3191193"/>
                    </a:lnTo>
                    <a:lnTo>
                      <a:pt x="3080259" y="3189288"/>
                    </a:lnTo>
                    <a:lnTo>
                      <a:pt x="3051374" y="3186748"/>
                    </a:lnTo>
                    <a:lnTo>
                      <a:pt x="3023441" y="3183573"/>
                    </a:lnTo>
                    <a:lnTo>
                      <a:pt x="2996144" y="3180080"/>
                    </a:lnTo>
                    <a:lnTo>
                      <a:pt x="2969481" y="3176270"/>
                    </a:lnTo>
                    <a:lnTo>
                      <a:pt x="2943453" y="3171825"/>
                    </a:lnTo>
                    <a:lnTo>
                      <a:pt x="2917742" y="3167063"/>
                    </a:lnTo>
                    <a:lnTo>
                      <a:pt x="2892984" y="3161665"/>
                    </a:lnTo>
                    <a:lnTo>
                      <a:pt x="2869178" y="3155633"/>
                    </a:lnTo>
                    <a:lnTo>
                      <a:pt x="2846007" y="3149918"/>
                    </a:lnTo>
                    <a:lnTo>
                      <a:pt x="2823470" y="3142933"/>
                    </a:lnTo>
                    <a:lnTo>
                      <a:pt x="2802203" y="3135948"/>
                    </a:lnTo>
                    <a:lnTo>
                      <a:pt x="2781889" y="3128328"/>
                    </a:lnTo>
                    <a:lnTo>
                      <a:pt x="2762527" y="3121025"/>
                    </a:lnTo>
                    <a:lnTo>
                      <a:pt x="2743799" y="3112770"/>
                    </a:lnTo>
                    <a:lnTo>
                      <a:pt x="2726024" y="3104515"/>
                    </a:lnTo>
                    <a:lnTo>
                      <a:pt x="2709518" y="3095625"/>
                    </a:lnTo>
                    <a:lnTo>
                      <a:pt x="2694600" y="3086735"/>
                    </a:lnTo>
                    <a:lnTo>
                      <a:pt x="2679999" y="3077210"/>
                    </a:lnTo>
                    <a:lnTo>
                      <a:pt x="2666985" y="3067685"/>
                    </a:lnTo>
                    <a:lnTo>
                      <a:pt x="2660954" y="3062923"/>
                    </a:lnTo>
                    <a:lnTo>
                      <a:pt x="2655240" y="3057843"/>
                    </a:lnTo>
                    <a:lnTo>
                      <a:pt x="2650162" y="3052763"/>
                    </a:lnTo>
                    <a:lnTo>
                      <a:pt x="2645083" y="3048000"/>
                    </a:lnTo>
                    <a:lnTo>
                      <a:pt x="2639687" y="3042603"/>
                    </a:lnTo>
                    <a:lnTo>
                      <a:pt x="2635561" y="3037205"/>
                    </a:lnTo>
                    <a:lnTo>
                      <a:pt x="2631434" y="3032125"/>
                    </a:lnTo>
                    <a:lnTo>
                      <a:pt x="2627625" y="3027045"/>
                    </a:lnTo>
                    <a:lnTo>
                      <a:pt x="2624134" y="3021648"/>
                    </a:lnTo>
                    <a:lnTo>
                      <a:pt x="2620960" y="3015933"/>
                    </a:lnTo>
                    <a:lnTo>
                      <a:pt x="2618103" y="3010535"/>
                    </a:lnTo>
                    <a:lnTo>
                      <a:pt x="2615881" y="3005137"/>
                    </a:lnTo>
                    <a:lnTo>
                      <a:pt x="2613659" y="2999422"/>
                    </a:lnTo>
                    <a:lnTo>
                      <a:pt x="2612072" y="2994025"/>
                    </a:lnTo>
                    <a:lnTo>
                      <a:pt x="2610485" y="2988310"/>
                    </a:lnTo>
                    <a:lnTo>
                      <a:pt x="2609850" y="2982912"/>
                    </a:lnTo>
                    <a:lnTo>
                      <a:pt x="2609215" y="2976880"/>
                    </a:lnTo>
                    <a:lnTo>
                      <a:pt x="2609215" y="2971482"/>
                    </a:lnTo>
                    <a:lnTo>
                      <a:pt x="2608580" y="2971482"/>
                    </a:lnTo>
                    <a:lnTo>
                      <a:pt x="2608580" y="2825115"/>
                    </a:lnTo>
                    <a:lnTo>
                      <a:pt x="2608263" y="2821305"/>
                    </a:lnTo>
                    <a:lnTo>
                      <a:pt x="2608580" y="2812732"/>
                    </a:lnTo>
                    <a:lnTo>
                      <a:pt x="2609850" y="2805112"/>
                    </a:lnTo>
                    <a:close/>
                    <a:moveTo>
                      <a:pt x="3151360" y="2793804"/>
                    </a:moveTo>
                    <a:lnTo>
                      <a:pt x="3151360" y="2908645"/>
                    </a:lnTo>
                    <a:lnTo>
                      <a:pt x="3174848" y="2908962"/>
                    </a:lnTo>
                    <a:lnTo>
                      <a:pt x="3198972" y="2909280"/>
                    </a:lnTo>
                    <a:lnTo>
                      <a:pt x="3231983" y="2908962"/>
                    </a:lnTo>
                    <a:lnTo>
                      <a:pt x="3231983" y="2794121"/>
                    </a:lnTo>
                    <a:lnTo>
                      <a:pt x="3198972" y="2794755"/>
                    </a:lnTo>
                    <a:lnTo>
                      <a:pt x="3174848" y="2794121"/>
                    </a:lnTo>
                    <a:lnTo>
                      <a:pt x="3151360" y="2793804"/>
                    </a:lnTo>
                    <a:close/>
                    <a:moveTo>
                      <a:pt x="2989478" y="2779528"/>
                    </a:moveTo>
                    <a:lnTo>
                      <a:pt x="2989478" y="2894687"/>
                    </a:lnTo>
                    <a:lnTo>
                      <a:pt x="3009158" y="2897542"/>
                    </a:lnTo>
                    <a:lnTo>
                      <a:pt x="3029472" y="2899762"/>
                    </a:lnTo>
                    <a:lnTo>
                      <a:pt x="3049469" y="2902300"/>
                    </a:lnTo>
                    <a:lnTo>
                      <a:pt x="3070419" y="2903887"/>
                    </a:lnTo>
                    <a:lnTo>
                      <a:pt x="3070419" y="2789045"/>
                    </a:lnTo>
                    <a:lnTo>
                      <a:pt x="3049469" y="2787142"/>
                    </a:lnTo>
                    <a:lnTo>
                      <a:pt x="3029472" y="2784921"/>
                    </a:lnTo>
                    <a:lnTo>
                      <a:pt x="3009158" y="2782383"/>
                    </a:lnTo>
                    <a:lnTo>
                      <a:pt x="2989478" y="2779528"/>
                    </a:lnTo>
                    <a:close/>
                    <a:moveTo>
                      <a:pt x="2827597" y="2743045"/>
                    </a:moveTo>
                    <a:lnTo>
                      <a:pt x="2827597" y="2859790"/>
                    </a:lnTo>
                    <a:lnTo>
                      <a:pt x="2846959" y="2865500"/>
                    </a:lnTo>
                    <a:lnTo>
                      <a:pt x="2866956" y="2870576"/>
                    </a:lnTo>
                    <a:lnTo>
                      <a:pt x="2887588" y="2875969"/>
                    </a:lnTo>
                    <a:lnTo>
                      <a:pt x="2908220" y="2880411"/>
                    </a:lnTo>
                    <a:lnTo>
                      <a:pt x="2908220" y="2764618"/>
                    </a:lnTo>
                    <a:lnTo>
                      <a:pt x="2887588" y="2759542"/>
                    </a:lnTo>
                    <a:lnTo>
                      <a:pt x="2866956" y="2754466"/>
                    </a:lnTo>
                    <a:lnTo>
                      <a:pt x="2846959" y="2748755"/>
                    </a:lnTo>
                    <a:lnTo>
                      <a:pt x="2827597" y="2743045"/>
                    </a:lnTo>
                    <a:close/>
                    <a:moveTo>
                      <a:pt x="1998663" y="2711450"/>
                    </a:moveTo>
                    <a:lnTo>
                      <a:pt x="2032589" y="2718179"/>
                    </a:lnTo>
                    <a:lnTo>
                      <a:pt x="2039311" y="2719781"/>
                    </a:lnTo>
                    <a:lnTo>
                      <a:pt x="2045072" y="2721383"/>
                    </a:lnTo>
                    <a:lnTo>
                      <a:pt x="2050513" y="2723306"/>
                    </a:lnTo>
                    <a:lnTo>
                      <a:pt x="2054674" y="2725228"/>
                    </a:lnTo>
                    <a:lnTo>
                      <a:pt x="2058834" y="2727791"/>
                    </a:lnTo>
                    <a:lnTo>
                      <a:pt x="2062675" y="2730034"/>
                    </a:lnTo>
                    <a:lnTo>
                      <a:pt x="2069716" y="2735161"/>
                    </a:lnTo>
                    <a:lnTo>
                      <a:pt x="2072597" y="2738045"/>
                    </a:lnTo>
                    <a:lnTo>
                      <a:pt x="2074517" y="2740287"/>
                    </a:lnTo>
                    <a:lnTo>
                      <a:pt x="2076118" y="2742851"/>
                    </a:lnTo>
                    <a:lnTo>
                      <a:pt x="2077398" y="2745734"/>
                    </a:lnTo>
                    <a:lnTo>
                      <a:pt x="2078038" y="2747977"/>
                    </a:lnTo>
                    <a:lnTo>
                      <a:pt x="2078038" y="2750861"/>
                    </a:lnTo>
                    <a:lnTo>
                      <a:pt x="2077718" y="2753104"/>
                    </a:lnTo>
                    <a:lnTo>
                      <a:pt x="2077078" y="2755988"/>
                    </a:lnTo>
                    <a:lnTo>
                      <a:pt x="2075478" y="2758231"/>
                    </a:lnTo>
                    <a:lnTo>
                      <a:pt x="2073877" y="2760794"/>
                    </a:lnTo>
                    <a:lnTo>
                      <a:pt x="2071317" y="2763037"/>
                    </a:lnTo>
                    <a:lnTo>
                      <a:pt x="2068756" y="2764959"/>
                    </a:lnTo>
                    <a:lnTo>
                      <a:pt x="2065876" y="2767522"/>
                    </a:lnTo>
                    <a:lnTo>
                      <a:pt x="2062355" y="2769445"/>
                    </a:lnTo>
                    <a:lnTo>
                      <a:pt x="2058194" y="2771047"/>
                    </a:lnTo>
                    <a:lnTo>
                      <a:pt x="2054354" y="2772649"/>
                    </a:lnTo>
                    <a:lnTo>
                      <a:pt x="2048272" y="2774572"/>
                    </a:lnTo>
                    <a:lnTo>
                      <a:pt x="2041871" y="2776174"/>
                    </a:lnTo>
                    <a:lnTo>
                      <a:pt x="2035790" y="2777776"/>
                    </a:lnTo>
                    <a:lnTo>
                      <a:pt x="2028429" y="2779057"/>
                    </a:lnTo>
                    <a:lnTo>
                      <a:pt x="2014026" y="2780659"/>
                    </a:lnTo>
                    <a:lnTo>
                      <a:pt x="1998663" y="2781300"/>
                    </a:lnTo>
                    <a:lnTo>
                      <a:pt x="1998663" y="2711450"/>
                    </a:lnTo>
                    <a:close/>
                    <a:moveTo>
                      <a:pt x="3717945" y="2699583"/>
                    </a:moveTo>
                    <a:lnTo>
                      <a:pt x="3711914" y="2703073"/>
                    </a:lnTo>
                    <a:lnTo>
                      <a:pt x="3704931" y="2707197"/>
                    </a:lnTo>
                    <a:lnTo>
                      <a:pt x="3696678" y="2710686"/>
                    </a:lnTo>
                    <a:lnTo>
                      <a:pt x="3688425" y="2714493"/>
                    </a:lnTo>
                    <a:lnTo>
                      <a:pt x="3671285" y="2721155"/>
                    </a:lnTo>
                    <a:lnTo>
                      <a:pt x="3656684" y="2726866"/>
                    </a:lnTo>
                    <a:lnTo>
                      <a:pt x="3656684" y="2827749"/>
                    </a:lnTo>
                    <a:lnTo>
                      <a:pt x="3665254" y="2823307"/>
                    </a:lnTo>
                    <a:lnTo>
                      <a:pt x="3674142" y="2818549"/>
                    </a:lnTo>
                    <a:lnTo>
                      <a:pt x="3682394" y="2813790"/>
                    </a:lnTo>
                    <a:lnTo>
                      <a:pt x="3690647" y="2808714"/>
                    </a:lnTo>
                    <a:lnTo>
                      <a:pt x="3698582" y="2803321"/>
                    </a:lnTo>
                    <a:lnTo>
                      <a:pt x="3705566" y="2798245"/>
                    </a:lnTo>
                    <a:lnTo>
                      <a:pt x="3711914" y="2792535"/>
                    </a:lnTo>
                    <a:lnTo>
                      <a:pt x="3717945" y="2787776"/>
                    </a:lnTo>
                    <a:lnTo>
                      <a:pt x="3717945" y="2699583"/>
                    </a:lnTo>
                    <a:close/>
                    <a:moveTo>
                      <a:pt x="2490788" y="2694304"/>
                    </a:moveTo>
                    <a:lnTo>
                      <a:pt x="2490788" y="2826893"/>
                    </a:lnTo>
                    <a:lnTo>
                      <a:pt x="2490471" y="2827210"/>
                    </a:lnTo>
                    <a:lnTo>
                      <a:pt x="2489836" y="2835140"/>
                    </a:lnTo>
                    <a:lnTo>
                      <a:pt x="2489519" y="2839898"/>
                    </a:lnTo>
                    <a:lnTo>
                      <a:pt x="2488250" y="2844973"/>
                    </a:lnTo>
                    <a:lnTo>
                      <a:pt x="2487298" y="2849731"/>
                    </a:lnTo>
                    <a:lnTo>
                      <a:pt x="2485711" y="2854807"/>
                    </a:lnTo>
                    <a:lnTo>
                      <a:pt x="2483490" y="2859565"/>
                    </a:lnTo>
                    <a:lnTo>
                      <a:pt x="2481269" y="2864323"/>
                    </a:lnTo>
                    <a:lnTo>
                      <a:pt x="2479048" y="2869080"/>
                    </a:lnTo>
                    <a:lnTo>
                      <a:pt x="2475874" y="2873838"/>
                    </a:lnTo>
                    <a:lnTo>
                      <a:pt x="2472701" y="2878279"/>
                    </a:lnTo>
                    <a:lnTo>
                      <a:pt x="2469528" y="2883037"/>
                    </a:lnTo>
                    <a:lnTo>
                      <a:pt x="2465403" y="2887795"/>
                    </a:lnTo>
                    <a:lnTo>
                      <a:pt x="2461595" y="2892236"/>
                    </a:lnTo>
                    <a:lnTo>
                      <a:pt x="2453028" y="2901435"/>
                    </a:lnTo>
                    <a:lnTo>
                      <a:pt x="2443191" y="2909999"/>
                    </a:lnTo>
                    <a:lnTo>
                      <a:pt x="2432086" y="2918563"/>
                    </a:lnTo>
                    <a:lnTo>
                      <a:pt x="2419710" y="2926811"/>
                    </a:lnTo>
                    <a:lnTo>
                      <a:pt x="2406701" y="2934740"/>
                    </a:lnTo>
                    <a:lnTo>
                      <a:pt x="2393056" y="2942670"/>
                    </a:lnTo>
                    <a:lnTo>
                      <a:pt x="2378143" y="2950283"/>
                    </a:lnTo>
                    <a:lnTo>
                      <a:pt x="2362277" y="2957579"/>
                    </a:lnTo>
                    <a:lnTo>
                      <a:pt x="2345777" y="2964240"/>
                    </a:lnTo>
                    <a:lnTo>
                      <a:pt x="2328325" y="2970901"/>
                    </a:lnTo>
                    <a:lnTo>
                      <a:pt x="2309921" y="2977245"/>
                    </a:lnTo>
                    <a:lnTo>
                      <a:pt x="2290882" y="2983589"/>
                    </a:lnTo>
                    <a:lnTo>
                      <a:pt x="2270892" y="2989298"/>
                    </a:lnTo>
                    <a:lnTo>
                      <a:pt x="2250267" y="2994691"/>
                    </a:lnTo>
                    <a:lnTo>
                      <a:pt x="2229324" y="2999449"/>
                    </a:lnTo>
                    <a:lnTo>
                      <a:pt x="2207430" y="3004207"/>
                    </a:lnTo>
                    <a:lnTo>
                      <a:pt x="2184901" y="3008330"/>
                    </a:lnTo>
                    <a:lnTo>
                      <a:pt x="2162054" y="3012137"/>
                    </a:lnTo>
                    <a:lnTo>
                      <a:pt x="2138256" y="3015626"/>
                    </a:lnTo>
                    <a:lnTo>
                      <a:pt x="2113823" y="3018798"/>
                    </a:lnTo>
                    <a:lnTo>
                      <a:pt x="2089390" y="3021018"/>
                    </a:lnTo>
                    <a:lnTo>
                      <a:pt x="2064323" y="3023556"/>
                    </a:lnTo>
                    <a:lnTo>
                      <a:pt x="2038621" y="3025142"/>
                    </a:lnTo>
                    <a:lnTo>
                      <a:pt x="2012601" y="3026093"/>
                    </a:lnTo>
                    <a:lnTo>
                      <a:pt x="1986582" y="3027045"/>
                    </a:lnTo>
                    <a:lnTo>
                      <a:pt x="1959928" y="3027362"/>
                    </a:lnTo>
                    <a:lnTo>
                      <a:pt x="1932639" y="3027045"/>
                    </a:lnTo>
                    <a:lnTo>
                      <a:pt x="1905350" y="3026093"/>
                    </a:lnTo>
                    <a:lnTo>
                      <a:pt x="1879014" y="3025142"/>
                    </a:lnTo>
                    <a:lnTo>
                      <a:pt x="1852994" y="3022921"/>
                    </a:lnTo>
                    <a:lnTo>
                      <a:pt x="1827292" y="3021018"/>
                    </a:lnTo>
                    <a:lnTo>
                      <a:pt x="1802224" y="3018481"/>
                    </a:lnTo>
                    <a:lnTo>
                      <a:pt x="1777157" y="3015309"/>
                    </a:lnTo>
                    <a:lnTo>
                      <a:pt x="1753359" y="3011502"/>
                    </a:lnTo>
                    <a:lnTo>
                      <a:pt x="1729560" y="3007379"/>
                    </a:lnTo>
                    <a:lnTo>
                      <a:pt x="1706714" y="3002938"/>
                    </a:lnTo>
                    <a:lnTo>
                      <a:pt x="1684502" y="2998180"/>
                    </a:lnTo>
                    <a:lnTo>
                      <a:pt x="1662925" y="2993105"/>
                    </a:lnTo>
                    <a:lnTo>
                      <a:pt x="1641983" y="2987712"/>
                    </a:lnTo>
                    <a:lnTo>
                      <a:pt x="1622309" y="2981686"/>
                    </a:lnTo>
                    <a:lnTo>
                      <a:pt x="1602953" y="2975342"/>
                    </a:lnTo>
                    <a:lnTo>
                      <a:pt x="1584549" y="2968681"/>
                    </a:lnTo>
                    <a:lnTo>
                      <a:pt x="1566780" y="2961702"/>
                    </a:lnTo>
                    <a:lnTo>
                      <a:pt x="1550280" y="2954407"/>
                    </a:lnTo>
                    <a:lnTo>
                      <a:pt x="1534414" y="2947111"/>
                    </a:lnTo>
                    <a:lnTo>
                      <a:pt x="1519501" y="2939181"/>
                    </a:lnTo>
                    <a:lnTo>
                      <a:pt x="1505539" y="2930934"/>
                    </a:lnTo>
                    <a:lnTo>
                      <a:pt x="1493164" y="2922687"/>
                    </a:lnTo>
                    <a:lnTo>
                      <a:pt x="1481106" y="2913805"/>
                    </a:lnTo>
                    <a:lnTo>
                      <a:pt x="1470635" y="2904924"/>
                    </a:lnTo>
                    <a:lnTo>
                      <a:pt x="1465875" y="2900483"/>
                    </a:lnTo>
                    <a:lnTo>
                      <a:pt x="1461116" y="2895725"/>
                    </a:lnTo>
                    <a:lnTo>
                      <a:pt x="1456673" y="2891284"/>
                    </a:lnTo>
                    <a:lnTo>
                      <a:pt x="1452866" y="2886844"/>
                    </a:lnTo>
                    <a:lnTo>
                      <a:pt x="1449375" y="2882086"/>
                    </a:lnTo>
                    <a:lnTo>
                      <a:pt x="1445885" y="2877328"/>
                    </a:lnTo>
                    <a:lnTo>
                      <a:pt x="1442712" y="2872252"/>
                    </a:lnTo>
                    <a:lnTo>
                      <a:pt x="1439856" y="2867494"/>
                    </a:lnTo>
                    <a:lnTo>
                      <a:pt x="1437000" y="2862737"/>
                    </a:lnTo>
                    <a:lnTo>
                      <a:pt x="1435096" y="2857661"/>
                    </a:lnTo>
                    <a:lnTo>
                      <a:pt x="1433192" y="2852269"/>
                    </a:lnTo>
                    <a:lnTo>
                      <a:pt x="1431606" y="2847828"/>
                    </a:lnTo>
                    <a:lnTo>
                      <a:pt x="1430337" y="2842436"/>
                    </a:lnTo>
                    <a:lnTo>
                      <a:pt x="1429702" y="2837361"/>
                    </a:lnTo>
                    <a:lnTo>
                      <a:pt x="1429385" y="2832286"/>
                    </a:lnTo>
                    <a:lnTo>
                      <a:pt x="1428750" y="2827210"/>
                    </a:lnTo>
                    <a:lnTo>
                      <a:pt x="1428750" y="2700014"/>
                    </a:lnTo>
                    <a:lnTo>
                      <a:pt x="1429702" y="2705406"/>
                    </a:lnTo>
                    <a:lnTo>
                      <a:pt x="1430654" y="2711433"/>
                    </a:lnTo>
                    <a:lnTo>
                      <a:pt x="1432240" y="2716825"/>
                    </a:lnTo>
                    <a:lnTo>
                      <a:pt x="1434462" y="2722218"/>
                    </a:lnTo>
                    <a:lnTo>
                      <a:pt x="1436683" y="2728245"/>
                    </a:lnTo>
                    <a:lnTo>
                      <a:pt x="1439539" y="2733320"/>
                    </a:lnTo>
                    <a:lnTo>
                      <a:pt x="1442712" y="2739029"/>
                    </a:lnTo>
                    <a:lnTo>
                      <a:pt x="1446202" y="2744422"/>
                    </a:lnTo>
                    <a:lnTo>
                      <a:pt x="1449692" y="2749497"/>
                    </a:lnTo>
                    <a:lnTo>
                      <a:pt x="1454135" y="2755206"/>
                    </a:lnTo>
                    <a:lnTo>
                      <a:pt x="1458894" y="2760282"/>
                    </a:lnTo>
                    <a:lnTo>
                      <a:pt x="1463654" y="2765357"/>
                    </a:lnTo>
                    <a:lnTo>
                      <a:pt x="1468731" y="2770432"/>
                    </a:lnTo>
                    <a:lnTo>
                      <a:pt x="1474125" y="2775507"/>
                    </a:lnTo>
                    <a:lnTo>
                      <a:pt x="1480154" y="2780265"/>
                    </a:lnTo>
                    <a:lnTo>
                      <a:pt x="1480154" y="2879231"/>
                    </a:lnTo>
                    <a:lnTo>
                      <a:pt x="1482375" y="2882086"/>
                    </a:lnTo>
                    <a:lnTo>
                      <a:pt x="1484914" y="2884623"/>
                    </a:lnTo>
                    <a:lnTo>
                      <a:pt x="1491895" y="2890650"/>
                    </a:lnTo>
                    <a:lnTo>
                      <a:pt x="1500145" y="2896994"/>
                    </a:lnTo>
                    <a:lnTo>
                      <a:pt x="1509664" y="2903338"/>
                    </a:lnTo>
                    <a:lnTo>
                      <a:pt x="1519818" y="2909682"/>
                    </a:lnTo>
                    <a:lnTo>
                      <a:pt x="1530924" y="2915709"/>
                    </a:lnTo>
                    <a:lnTo>
                      <a:pt x="1542030" y="2921735"/>
                    </a:lnTo>
                    <a:lnTo>
                      <a:pt x="1553136" y="2926811"/>
                    </a:lnTo>
                    <a:lnTo>
                      <a:pt x="1553136" y="2824673"/>
                    </a:lnTo>
                    <a:lnTo>
                      <a:pt x="1569953" y="2832286"/>
                    </a:lnTo>
                    <a:lnTo>
                      <a:pt x="1587723" y="2839264"/>
                    </a:lnTo>
                    <a:lnTo>
                      <a:pt x="1606127" y="2846242"/>
                    </a:lnTo>
                    <a:lnTo>
                      <a:pt x="1625482" y="2852269"/>
                    </a:lnTo>
                    <a:lnTo>
                      <a:pt x="1625482" y="2953772"/>
                    </a:lnTo>
                    <a:lnTo>
                      <a:pt x="1642935" y="2958847"/>
                    </a:lnTo>
                    <a:lnTo>
                      <a:pt x="1661021" y="2963605"/>
                    </a:lnTo>
                    <a:lnTo>
                      <a:pt x="1679425" y="2968363"/>
                    </a:lnTo>
                    <a:lnTo>
                      <a:pt x="1698464" y="2972487"/>
                    </a:lnTo>
                    <a:lnTo>
                      <a:pt x="1698464" y="2871618"/>
                    </a:lnTo>
                    <a:lnTo>
                      <a:pt x="1716233" y="2875424"/>
                    </a:lnTo>
                    <a:lnTo>
                      <a:pt x="1734320" y="2878914"/>
                    </a:lnTo>
                    <a:lnTo>
                      <a:pt x="1752407" y="2882086"/>
                    </a:lnTo>
                    <a:lnTo>
                      <a:pt x="1771445" y="2885258"/>
                    </a:lnTo>
                    <a:lnTo>
                      <a:pt x="1771445" y="2985175"/>
                    </a:lnTo>
                    <a:lnTo>
                      <a:pt x="1789215" y="2987712"/>
                    </a:lnTo>
                    <a:lnTo>
                      <a:pt x="1807301" y="2989933"/>
                    </a:lnTo>
                    <a:lnTo>
                      <a:pt x="1825388" y="2991836"/>
                    </a:lnTo>
                    <a:lnTo>
                      <a:pt x="1843792" y="2993422"/>
                    </a:lnTo>
                    <a:lnTo>
                      <a:pt x="1843792" y="2893505"/>
                    </a:lnTo>
                    <a:lnTo>
                      <a:pt x="1861879" y="2895091"/>
                    </a:lnTo>
                    <a:lnTo>
                      <a:pt x="1880283" y="2896042"/>
                    </a:lnTo>
                    <a:lnTo>
                      <a:pt x="1898369" y="2896994"/>
                    </a:lnTo>
                    <a:lnTo>
                      <a:pt x="1916773" y="2897628"/>
                    </a:lnTo>
                    <a:lnTo>
                      <a:pt x="1916773" y="2997546"/>
                    </a:lnTo>
                    <a:lnTo>
                      <a:pt x="1938033" y="2997863"/>
                    </a:lnTo>
                    <a:lnTo>
                      <a:pt x="1959928" y="2998180"/>
                    </a:lnTo>
                    <a:lnTo>
                      <a:pt x="1989755" y="2997863"/>
                    </a:lnTo>
                    <a:lnTo>
                      <a:pt x="1989755" y="2898263"/>
                    </a:lnTo>
                    <a:lnTo>
                      <a:pt x="2018630" y="2896994"/>
                    </a:lnTo>
                    <a:lnTo>
                      <a:pt x="2046553" y="2895408"/>
                    </a:lnTo>
                    <a:lnTo>
                      <a:pt x="2074159" y="2893505"/>
                    </a:lnTo>
                    <a:lnTo>
                      <a:pt x="2101448" y="2890967"/>
                    </a:lnTo>
                    <a:lnTo>
                      <a:pt x="2128102" y="2887795"/>
                    </a:lnTo>
                    <a:lnTo>
                      <a:pt x="2154122" y="2883989"/>
                    </a:lnTo>
                    <a:lnTo>
                      <a:pt x="2179189" y="2879865"/>
                    </a:lnTo>
                    <a:lnTo>
                      <a:pt x="2204257" y="2875424"/>
                    </a:lnTo>
                    <a:lnTo>
                      <a:pt x="2228372" y="2870032"/>
                    </a:lnTo>
                    <a:lnTo>
                      <a:pt x="2251219" y="2864640"/>
                    </a:lnTo>
                    <a:lnTo>
                      <a:pt x="2273430" y="2858613"/>
                    </a:lnTo>
                    <a:lnTo>
                      <a:pt x="2294690" y="2851952"/>
                    </a:lnTo>
                    <a:lnTo>
                      <a:pt x="2315633" y="2845291"/>
                    </a:lnTo>
                    <a:lnTo>
                      <a:pt x="2335306" y="2838312"/>
                    </a:lnTo>
                    <a:lnTo>
                      <a:pt x="2354027" y="2830382"/>
                    </a:lnTo>
                    <a:lnTo>
                      <a:pt x="2371797" y="2822452"/>
                    </a:lnTo>
                    <a:lnTo>
                      <a:pt x="2371797" y="2924590"/>
                    </a:lnTo>
                    <a:lnTo>
                      <a:pt x="2379729" y="2921101"/>
                    </a:lnTo>
                    <a:lnTo>
                      <a:pt x="2387028" y="2916660"/>
                    </a:lnTo>
                    <a:lnTo>
                      <a:pt x="2394643" y="2912219"/>
                    </a:lnTo>
                    <a:lnTo>
                      <a:pt x="2401941" y="2907461"/>
                    </a:lnTo>
                    <a:lnTo>
                      <a:pt x="2409239" y="2902703"/>
                    </a:lnTo>
                    <a:lnTo>
                      <a:pt x="2415585" y="2898263"/>
                    </a:lnTo>
                    <a:lnTo>
                      <a:pt x="2421297" y="2893505"/>
                    </a:lnTo>
                    <a:lnTo>
                      <a:pt x="2426374" y="2889064"/>
                    </a:lnTo>
                    <a:lnTo>
                      <a:pt x="2426374" y="2791050"/>
                    </a:lnTo>
                    <a:lnTo>
                      <a:pt x="2433989" y="2785340"/>
                    </a:lnTo>
                    <a:lnTo>
                      <a:pt x="2440653" y="2779948"/>
                    </a:lnTo>
                    <a:lnTo>
                      <a:pt x="2447316" y="2774238"/>
                    </a:lnTo>
                    <a:lnTo>
                      <a:pt x="2453345" y="2768529"/>
                    </a:lnTo>
                    <a:lnTo>
                      <a:pt x="2459057" y="2762819"/>
                    </a:lnTo>
                    <a:lnTo>
                      <a:pt x="2464451" y="2757110"/>
                    </a:lnTo>
                    <a:lnTo>
                      <a:pt x="2469211" y="2751083"/>
                    </a:lnTo>
                    <a:lnTo>
                      <a:pt x="2473336" y="2744739"/>
                    </a:lnTo>
                    <a:lnTo>
                      <a:pt x="2477461" y="2739029"/>
                    </a:lnTo>
                    <a:lnTo>
                      <a:pt x="2480634" y="2732685"/>
                    </a:lnTo>
                    <a:lnTo>
                      <a:pt x="2483490" y="2726341"/>
                    </a:lnTo>
                    <a:lnTo>
                      <a:pt x="2486028" y="2719997"/>
                    </a:lnTo>
                    <a:lnTo>
                      <a:pt x="2487932" y="2713654"/>
                    </a:lnTo>
                    <a:lnTo>
                      <a:pt x="2489519" y="2707310"/>
                    </a:lnTo>
                    <a:lnTo>
                      <a:pt x="2490471" y="2700966"/>
                    </a:lnTo>
                    <a:lnTo>
                      <a:pt x="2490788" y="2694304"/>
                    </a:lnTo>
                    <a:close/>
                    <a:moveTo>
                      <a:pt x="2490470" y="2686155"/>
                    </a:moveTo>
                    <a:lnTo>
                      <a:pt x="2490788" y="2691795"/>
                    </a:lnTo>
                    <a:lnTo>
                      <a:pt x="2490470" y="2693988"/>
                    </a:lnTo>
                    <a:lnTo>
                      <a:pt x="2490470" y="2690542"/>
                    </a:lnTo>
                    <a:lnTo>
                      <a:pt x="2490470" y="2686155"/>
                    </a:lnTo>
                    <a:close/>
                    <a:moveTo>
                      <a:pt x="2490416" y="2685242"/>
                    </a:moveTo>
                    <a:lnTo>
                      <a:pt x="2490470" y="2685528"/>
                    </a:lnTo>
                    <a:lnTo>
                      <a:pt x="2490470" y="2686155"/>
                    </a:lnTo>
                    <a:lnTo>
                      <a:pt x="2490416" y="2685242"/>
                    </a:lnTo>
                    <a:close/>
                    <a:moveTo>
                      <a:pt x="1427957" y="2683026"/>
                    </a:moveTo>
                    <a:lnTo>
                      <a:pt x="1427516" y="2686071"/>
                    </a:lnTo>
                    <a:lnTo>
                      <a:pt x="1427516" y="2690943"/>
                    </a:lnTo>
                    <a:lnTo>
                      <a:pt x="1427516" y="2693987"/>
                    </a:lnTo>
                    <a:lnTo>
                      <a:pt x="1427163" y="2692161"/>
                    </a:lnTo>
                    <a:lnTo>
                      <a:pt x="1427163" y="2686680"/>
                    </a:lnTo>
                    <a:lnTo>
                      <a:pt x="1427957" y="2683026"/>
                    </a:lnTo>
                    <a:close/>
                    <a:moveTo>
                      <a:pt x="1430338" y="2671762"/>
                    </a:moveTo>
                    <a:lnTo>
                      <a:pt x="1428927" y="2676633"/>
                    </a:lnTo>
                    <a:lnTo>
                      <a:pt x="1428221" y="2681809"/>
                    </a:lnTo>
                    <a:lnTo>
                      <a:pt x="1427957" y="2683026"/>
                    </a:lnTo>
                    <a:lnTo>
                      <a:pt x="1428221" y="2681200"/>
                    </a:lnTo>
                    <a:lnTo>
                      <a:pt x="1428927" y="2676329"/>
                    </a:lnTo>
                    <a:lnTo>
                      <a:pt x="1430338" y="2671762"/>
                    </a:lnTo>
                    <a:close/>
                    <a:moveTo>
                      <a:pt x="2487613" y="2670175"/>
                    </a:moveTo>
                    <a:lnTo>
                      <a:pt x="2489200" y="2675815"/>
                    </a:lnTo>
                    <a:lnTo>
                      <a:pt x="2490153" y="2680828"/>
                    </a:lnTo>
                    <a:lnTo>
                      <a:pt x="2490416" y="2685242"/>
                    </a:lnTo>
                    <a:lnTo>
                      <a:pt x="2489518" y="2680515"/>
                    </a:lnTo>
                    <a:lnTo>
                      <a:pt x="2488883" y="2675502"/>
                    </a:lnTo>
                    <a:lnTo>
                      <a:pt x="2487613" y="2670175"/>
                    </a:lnTo>
                    <a:close/>
                    <a:moveTo>
                      <a:pt x="2665715" y="2659293"/>
                    </a:moveTo>
                    <a:lnTo>
                      <a:pt x="2665715" y="2777307"/>
                    </a:lnTo>
                    <a:lnTo>
                      <a:pt x="2668254" y="2780162"/>
                    </a:lnTo>
                    <a:lnTo>
                      <a:pt x="2671429" y="2783335"/>
                    </a:lnTo>
                    <a:lnTo>
                      <a:pt x="2678729" y="2789362"/>
                    </a:lnTo>
                    <a:lnTo>
                      <a:pt x="2687934" y="2796659"/>
                    </a:lnTo>
                    <a:lnTo>
                      <a:pt x="2698726" y="2803638"/>
                    </a:lnTo>
                    <a:lnTo>
                      <a:pt x="2710153" y="2810935"/>
                    </a:lnTo>
                    <a:lnTo>
                      <a:pt x="2722215" y="2817914"/>
                    </a:lnTo>
                    <a:lnTo>
                      <a:pt x="2734594" y="2824259"/>
                    </a:lnTo>
                    <a:lnTo>
                      <a:pt x="2746656" y="2829969"/>
                    </a:lnTo>
                    <a:lnTo>
                      <a:pt x="2746656" y="2711004"/>
                    </a:lnTo>
                    <a:lnTo>
                      <a:pt x="2734594" y="2705293"/>
                    </a:lnTo>
                    <a:lnTo>
                      <a:pt x="2723167" y="2699266"/>
                    </a:lnTo>
                    <a:lnTo>
                      <a:pt x="2712058" y="2692921"/>
                    </a:lnTo>
                    <a:lnTo>
                      <a:pt x="2701583" y="2686259"/>
                    </a:lnTo>
                    <a:lnTo>
                      <a:pt x="2691743" y="2679914"/>
                    </a:lnTo>
                    <a:lnTo>
                      <a:pt x="2682538" y="2673252"/>
                    </a:lnTo>
                    <a:lnTo>
                      <a:pt x="2673650" y="2666273"/>
                    </a:lnTo>
                    <a:lnTo>
                      <a:pt x="2665715" y="2659293"/>
                    </a:lnTo>
                    <a:close/>
                    <a:moveTo>
                      <a:pt x="1925638" y="2592387"/>
                    </a:moveTo>
                    <a:lnTo>
                      <a:pt x="1925638" y="2662237"/>
                    </a:lnTo>
                    <a:lnTo>
                      <a:pt x="1911407" y="2659674"/>
                    </a:lnTo>
                    <a:lnTo>
                      <a:pt x="1894963" y="2655829"/>
                    </a:lnTo>
                    <a:lnTo>
                      <a:pt x="1887057" y="2653907"/>
                    </a:lnTo>
                    <a:lnTo>
                      <a:pt x="1880100" y="2652304"/>
                    </a:lnTo>
                    <a:lnTo>
                      <a:pt x="1873459" y="2650062"/>
                    </a:lnTo>
                    <a:lnTo>
                      <a:pt x="1867451" y="2647498"/>
                    </a:lnTo>
                    <a:lnTo>
                      <a:pt x="1861442" y="2644935"/>
                    </a:lnTo>
                    <a:lnTo>
                      <a:pt x="1856383" y="2641090"/>
                    </a:lnTo>
                    <a:lnTo>
                      <a:pt x="1853220" y="2639168"/>
                    </a:lnTo>
                    <a:lnTo>
                      <a:pt x="1851007" y="2636925"/>
                    </a:lnTo>
                    <a:lnTo>
                      <a:pt x="1848793" y="2634041"/>
                    </a:lnTo>
                    <a:lnTo>
                      <a:pt x="1847844" y="2631798"/>
                    </a:lnTo>
                    <a:lnTo>
                      <a:pt x="1846579" y="2628914"/>
                    </a:lnTo>
                    <a:lnTo>
                      <a:pt x="1846263" y="2626671"/>
                    </a:lnTo>
                    <a:lnTo>
                      <a:pt x="1846263" y="2623788"/>
                    </a:lnTo>
                    <a:lnTo>
                      <a:pt x="1846579" y="2621224"/>
                    </a:lnTo>
                    <a:lnTo>
                      <a:pt x="1847528" y="2618661"/>
                    </a:lnTo>
                    <a:lnTo>
                      <a:pt x="1848477" y="2616098"/>
                    </a:lnTo>
                    <a:lnTo>
                      <a:pt x="1850374" y="2613855"/>
                    </a:lnTo>
                    <a:lnTo>
                      <a:pt x="1852588" y="2611292"/>
                    </a:lnTo>
                    <a:lnTo>
                      <a:pt x="1855118" y="2609369"/>
                    </a:lnTo>
                    <a:lnTo>
                      <a:pt x="1858280" y="2607447"/>
                    </a:lnTo>
                    <a:lnTo>
                      <a:pt x="1861759" y="2605524"/>
                    </a:lnTo>
                    <a:lnTo>
                      <a:pt x="1865870" y="2603922"/>
                    </a:lnTo>
                    <a:lnTo>
                      <a:pt x="1872194" y="2601359"/>
                    </a:lnTo>
                    <a:lnTo>
                      <a:pt x="1878835" y="2599436"/>
                    </a:lnTo>
                    <a:lnTo>
                      <a:pt x="1885792" y="2597834"/>
                    </a:lnTo>
                    <a:lnTo>
                      <a:pt x="1893382" y="2596232"/>
                    </a:lnTo>
                    <a:lnTo>
                      <a:pt x="1901288" y="2594951"/>
                    </a:lnTo>
                    <a:lnTo>
                      <a:pt x="1909194" y="2593989"/>
                    </a:lnTo>
                    <a:lnTo>
                      <a:pt x="1925638" y="2592387"/>
                    </a:lnTo>
                    <a:close/>
                    <a:moveTo>
                      <a:pt x="3178346" y="2558733"/>
                    </a:moveTo>
                    <a:lnTo>
                      <a:pt x="3178346" y="2673668"/>
                    </a:lnTo>
                    <a:lnTo>
                      <a:pt x="3201835" y="2674303"/>
                    </a:lnTo>
                    <a:lnTo>
                      <a:pt x="3225959" y="2674303"/>
                    </a:lnTo>
                    <a:lnTo>
                      <a:pt x="3258970" y="2673986"/>
                    </a:lnTo>
                    <a:lnTo>
                      <a:pt x="3258970" y="2559368"/>
                    </a:lnTo>
                    <a:lnTo>
                      <a:pt x="3225641" y="2559686"/>
                    </a:lnTo>
                    <a:lnTo>
                      <a:pt x="3201835" y="2559368"/>
                    </a:lnTo>
                    <a:lnTo>
                      <a:pt x="3178346" y="2558733"/>
                    </a:lnTo>
                    <a:close/>
                    <a:moveTo>
                      <a:pt x="2609850" y="2552700"/>
                    </a:moveTo>
                    <a:lnTo>
                      <a:pt x="2613342" y="2559045"/>
                    </a:lnTo>
                    <a:lnTo>
                      <a:pt x="2617468" y="2564438"/>
                    </a:lnTo>
                    <a:lnTo>
                      <a:pt x="2621594" y="2570466"/>
                    </a:lnTo>
                    <a:lnTo>
                      <a:pt x="2626038" y="2576176"/>
                    </a:lnTo>
                    <a:lnTo>
                      <a:pt x="2631117" y="2581886"/>
                    </a:lnTo>
                    <a:lnTo>
                      <a:pt x="2635878" y="2587280"/>
                    </a:lnTo>
                    <a:lnTo>
                      <a:pt x="2641274" y="2592673"/>
                    </a:lnTo>
                    <a:lnTo>
                      <a:pt x="2646988" y="2598383"/>
                    </a:lnTo>
                    <a:lnTo>
                      <a:pt x="2658732" y="2608535"/>
                    </a:lnTo>
                    <a:lnTo>
                      <a:pt x="2671746" y="2618686"/>
                    </a:lnTo>
                    <a:lnTo>
                      <a:pt x="2685712" y="2628204"/>
                    </a:lnTo>
                    <a:lnTo>
                      <a:pt x="2700631" y="2637721"/>
                    </a:lnTo>
                    <a:lnTo>
                      <a:pt x="2715867" y="2646921"/>
                    </a:lnTo>
                    <a:lnTo>
                      <a:pt x="2732372" y="2655486"/>
                    </a:lnTo>
                    <a:lnTo>
                      <a:pt x="2749830" y="2663735"/>
                    </a:lnTo>
                    <a:lnTo>
                      <a:pt x="2767923" y="2671666"/>
                    </a:lnTo>
                    <a:lnTo>
                      <a:pt x="2786650" y="2679280"/>
                    </a:lnTo>
                    <a:lnTo>
                      <a:pt x="2805695" y="2686576"/>
                    </a:lnTo>
                    <a:lnTo>
                      <a:pt x="2826009" y="2693238"/>
                    </a:lnTo>
                    <a:lnTo>
                      <a:pt x="2846959" y="2699583"/>
                    </a:lnTo>
                    <a:lnTo>
                      <a:pt x="2867591" y="2705611"/>
                    </a:lnTo>
                    <a:lnTo>
                      <a:pt x="2889492" y="2711321"/>
                    </a:lnTo>
                    <a:lnTo>
                      <a:pt x="2912029" y="2716714"/>
                    </a:lnTo>
                    <a:lnTo>
                      <a:pt x="2934248" y="2721790"/>
                    </a:lnTo>
                    <a:lnTo>
                      <a:pt x="2957102" y="2725914"/>
                    </a:lnTo>
                    <a:lnTo>
                      <a:pt x="2980908" y="2730355"/>
                    </a:lnTo>
                    <a:lnTo>
                      <a:pt x="3004396" y="2733845"/>
                    </a:lnTo>
                    <a:lnTo>
                      <a:pt x="3028203" y="2737335"/>
                    </a:lnTo>
                    <a:lnTo>
                      <a:pt x="3052644" y="2740190"/>
                    </a:lnTo>
                    <a:lnTo>
                      <a:pt x="3077084" y="2743045"/>
                    </a:lnTo>
                    <a:lnTo>
                      <a:pt x="3101525" y="2744949"/>
                    </a:lnTo>
                    <a:lnTo>
                      <a:pt x="3125966" y="2746852"/>
                    </a:lnTo>
                    <a:lnTo>
                      <a:pt x="3150725" y="2748121"/>
                    </a:lnTo>
                    <a:lnTo>
                      <a:pt x="3175800" y="2749390"/>
                    </a:lnTo>
                    <a:lnTo>
                      <a:pt x="3200559" y="2750024"/>
                    </a:lnTo>
                    <a:lnTo>
                      <a:pt x="3225317" y="2750024"/>
                    </a:lnTo>
                    <a:lnTo>
                      <a:pt x="3246266" y="2750024"/>
                    </a:lnTo>
                    <a:lnTo>
                      <a:pt x="3267216" y="2749707"/>
                    </a:lnTo>
                    <a:lnTo>
                      <a:pt x="3288165" y="2748755"/>
                    </a:lnTo>
                    <a:lnTo>
                      <a:pt x="3308797" y="2747804"/>
                    </a:lnTo>
                    <a:lnTo>
                      <a:pt x="3329429" y="2746535"/>
                    </a:lnTo>
                    <a:lnTo>
                      <a:pt x="3350378" y="2744949"/>
                    </a:lnTo>
                    <a:lnTo>
                      <a:pt x="3371010" y="2743362"/>
                    </a:lnTo>
                    <a:lnTo>
                      <a:pt x="3391325" y="2741459"/>
                    </a:lnTo>
                    <a:lnTo>
                      <a:pt x="3411957" y="2738921"/>
                    </a:lnTo>
                    <a:lnTo>
                      <a:pt x="3431954" y="2736383"/>
                    </a:lnTo>
                    <a:lnTo>
                      <a:pt x="3451951" y="2733528"/>
                    </a:lnTo>
                    <a:lnTo>
                      <a:pt x="3471948" y="2730355"/>
                    </a:lnTo>
                    <a:lnTo>
                      <a:pt x="3491628" y="2726866"/>
                    </a:lnTo>
                    <a:lnTo>
                      <a:pt x="3510990" y="2723376"/>
                    </a:lnTo>
                    <a:lnTo>
                      <a:pt x="3530035" y="2719252"/>
                    </a:lnTo>
                    <a:lnTo>
                      <a:pt x="3548763" y="2715128"/>
                    </a:lnTo>
                    <a:lnTo>
                      <a:pt x="3567173" y="2710369"/>
                    </a:lnTo>
                    <a:lnTo>
                      <a:pt x="3585265" y="2705611"/>
                    </a:lnTo>
                    <a:lnTo>
                      <a:pt x="3603041" y="2700852"/>
                    </a:lnTo>
                    <a:lnTo>
                      <a:pt x="3620498" y="2695142"/>
                    </a:lnTo>
                    <a:lnTo>
                      <a:pt x="3637004" y="2689749"/>
                    </a:lnTo>
                    <a:lnTo>
                      <a:pt x="3653510" y="2683721"/>
                    </a:lnTo>
                    <a:lnTo>
                      <a:pt x="3669698" y="2678011"/>
                    </a:lnTo>
                    <a:lnTo>
                      <a:pt x="3685251" y="2671349"/>
                    </a:lnTo>
                    <a:lnTo>
                      <a:pt x="3700170" y="2665004"/>
                    </a:lnTo>
                    <a:lnTo>
                      <a:pt x="3714770" y="2657707"/>
                    </a:lnTo>
                    <a:lnTo>
                      <a:pt x="3728419" y="2650728"/>
                    </a:lnTo>
                    <a:lnTo>
                      <a:pt x="3741751" y="2643114"/>
                    </a:lnTo>
                    <a:lnTo>
                      <a:pt x="3754765" y="2635818"/>
                    </a:lnTo>
                    <a:lnTo>
                      <a:pt x="3767144" y="2627886"/>
                    </a:lnTo>
                    <a:lnTo>
                      <a:pt x="3778571" y="2619638"/>
                    </a:lnTo>
                    <a:lnTo>
                      <a:pt x="3789363" y="2611073"/>
                    </a:lnTo>
                    <a:lnTo>
                      <a:pt x="3789363" y="2718935"/>
                    </a:lnTo>
                    <a:lnTo>
                      <a:pt x="3788728" y="2718935"/>
                    </a:lnTo>
                    <a:lnTo>
                      <a:pt x="3788411" y="2728135"/>
                    </a:lnTo>
                    <a:lnTo>
                      <a:pt x="3787776" y="2733528"/>
                    </a:lnTo>
                    <a:lnTo>
                      <a:pt x="3786506" y="2738921"/>
                    </a:lnTo>
                    <a:lnTo>
                      <a:pt x="3785237" y="2744314"/>
                    </a:lnTo>
                    <a:lnTo>
                      <a:pt x="3783332" y="2749707"/>
                    </a:lnTo>
                    <a:lnTo>
                      <a:pt x="3781428" y="2755100"/>
                    </a:lnTo>
                    <a:lnTo>
                      <a:pt x="3778571" y="2760811"/>
                    </a:lnTo>
                    <a:lnTo>
                      <a:pt x="3775714" y="2765886"/>
                    </a:lnTo>
                    <a:lnTo>
                      <a:pt x="3772540" y="2770962"/>
                    </a:lnTo>
                    <a:lnTo>
                      <a:pt x="3769048" y="2776355"/>
                    </a:lnTo>
                    <a:lnTo>
                      <a:pt x="3765557" y="2781749"/>
                    </a:lnTo>
                    <a:lnTo>
                      <a:pt x="3761113" y="2786824"/>
                    </a:lnTo>
                    <a:lnTo>
                      <a:pt x="3756987" y="2791583"/>
                    </a:lnTo>
                    <a:lnTo>
                      <a:pt x="3752226" y="2796659"/>
                    </a:lnTo>
                    <a:lnTo>
                      <a:pt x="3747147" y="2801735"/>
                    </a:lnTo>
                    <a:lnTo>
                      <a:pt x="3741433" y="2806493"/>
                    </a:lnTo>
                    <a:lnTo>
                      <a:pt x="3736037" y="2811252"/>
                    </a:lnTo>
                    <a:lnTo>
                      <a:pt x="3723658" y="2820769"/>
                    </a:lnTo>
                    <a:lnTo>
                      <a:pt x="3710327" y="2829969"/>
                    </a:lnTo>
                    <a:lnTo>
                      <a:pt x="3696043" y="2838852"/>
                    </a:lnTo>
                    <a:lnTo>
                      <a:pt x="3680490" y="2847418"/>
                    </a:lnTo>
                    <a:lnTo>
                      <a:pt x="3663667" y="2855983"/>
                    </a:lnTo>
                    <a:lnTo>
                      <a:pt x="3646526" y="2863914"/>
                    </a:lnTo>
                    <a:lnTo>
                      <a:pt x="3627799" y="2871845"/>
                    </a:lnTo>
                    <a:lnTo>
                      <a:pt x="3608754" y="2879459"/>
                    </a:lnTo>
                    <a:lnTo>
                      <a:pt x="3588122" y="2886121"/>
                    </a:lnTo>
                    <a:lnTo>
                      <a:pt x="3566855" y="2892783"/>
                    </a:lnTo>
                    <a:lnTo>
                      <a:pt x="3544636" y="2899128"/>
                    </a:lnTo>
                    <a:lnTo>
                      <a:pt x="3522417" y="2905473"/>
                    </a:lnTo>
                    <a:lnTo>
                      <a:pt x="3498611" y="2910866"/>
                    </a:lnTo>
                    <a:lnTo>
                      <a:pt x="3474170" y="2915942"/>
                    </a:lnTo>
                    <a:lnTo>
                      <a:pt x="3449412" y="2920383"/>
                    </a:lnTo>
                    <a:lnTo>
                      <a:pt x="3423701" y="2924824"/>
                    </a:lnTo>
                    <a:lnTo>
                      <a:pt x="3397356" y="2928631"/>
                    </a:lnTo>
                    <a:lnTo>
                      <a:pt x="3370376" y="2931804"/>
                    </a:lnTo>
                    <a:lnTo>
                      <a:pt x="3343395" y="2934976"/>
                    </a:lnTo>
                    <a:lnTo>
                      <a:pt x="3315146" y="2937197"/>
                    </a:lnTo>
                    <a:lnTo>
                      <a:pt x="3286896" y="2938783"/>
                    </a:lnTo>
                    <a:lnTo>
                      <a:pt x="3258011" y="2940369"/>
                    </a:lnTo>
                    <a:lnTo>
                      <a:pt x="3228491" y="2941321"/>
                    </a:lnTo>
                    <a:lnTo>
                      <a:pt x="3198972" y="2941638"/>
                    </a:lnTo>
                    <a:lnTo>
                      <a:pt x="3168500" y="2941321"/>
                    </a:lnTo>
                    <a:lnTo>
                      <a:pt x="3138663" y="2940369"/>
                    </a:lnTo>
                    <a:lnTo>
                      <a:pt x="3109143" y="2938783"/>
                    </a:lnTo>
                    <a:lnTo>
                      <a:pt x="3080259" y="2936880"/>
                    </a:lnTo>
                    <a:lnTo>
                      <a:pt x="3051374" y="2934659"/>
                    </a:lnTo>
                    <a:lnTo>
                      <a:pt x="3023441" y="2931487"/>
                    </a:lnTo>
                    <a:lnTo>
                      <a:pt x="2996144" y="2927997"/>
                    </a:lnTo>
                    <a:lnTo>
                      <a:pt x="2969481" y="2923873"/>
                    </a:lnTo>
                    <a:lnTo>
                      <a:pt x="2943453" y="2919431"/>
                    </a:lnTo>
                    <a:lnTo>
                      <a:pt x="2917742" y="2914355"/>
                    </a:lnTo>
                    <a:lnTo>
                      <a:pt x="2892984" y="2909280"/>
                    </a:lnTo>
                    <a:lnTo>
                      <a:pt x="2869178" y="2903252"/>
                    </a:lnTo>
                    <a:lnTo>
                      <a:pt x="2846007" y="2897224"/>
                    </a:lnTo>
                    <a:lnTo>
                      <a:pt x="2823470" y="2890880"/>
                    </a:lnTo>
                    <a:lnTo>
                      <a:pt x="2802203" y="2883583"/>
                    </a:lnTo>
                    <a:lnTo>
                      <a:pt x="2781889" y="2876286"/>
                    </a:lnTo>
                    <a:lnTo>
                      <a:pt x="2762527" y="2868673"/>
                    </a:lnTo>
                    <a:lnTo>
                      <a:pt x="2743799" y="2860424"/>
                    </a:lnTo>
                    <a:lnTo>
                      <a:pt x="2726024" y="2852176"/>
                    </a:lnTo>
                    <a:lnTo>
                      <a:pt x="2709518" y="2843611"/>
                    </a:lnTo>
                    <a:lnTo>
                      <a:pt x="2694600" y="2834411"/>
                    </a:lnTo>
                    <a:lnTo>
                      <a:pt x="2679999" y="2824893"/>
                    </a:lnTo>
                    <a:lnTo>
                      <a:pt x="2666985" y="2815376"/>
                    </a:lnTo>
                    <a:lnTo>
                      <a:pt x="2660954" y="2810935"/>
                    </a:lnTo>
                    <a:lnTo>
                      <a:pt x="2655240" y="2805542"/>
                    </a:lnTo>
                    <a:lnTo>
                      <a:pt x="2650162" y="2800466"/>
                    </a:lnTo>
                    <a:lnTo>
                      <a:pt x="2645083" y="2795390"/>
                    </a:lnTo>
                    <a:lnTo>
                      <a:pt x="2639687" y="2790314"/>
                    </a:lnTo>
                    <a:lnTo>
                      <a:pt x="2635561" y="2785238"/>
                    </a:lnTo>
                    <a:lnTo>
                      <a:pt x="2631434" y="2780162"/>
                    </a:lnTo>
                    <a:lnTo>
                      <a:pt x="2627625" y="2774452"/>
                    </a:lnTo>
                    <a:lnTo>
                      <a:pt x="2624134" y="2769376"/>
                    </a:lnTo>
                    <a:lnTo>
                      <a:pt x="2620960" y="2763983"/>
                    </a:lnTo>
                    <a:lnTo>
                      <a:pt x="2618103" y="2758273"/>
                    </a:lnTo>
                    <a:lnTo>
                      <a:pt x="2615881" y="2752880"/>
                    </a:lnTo>
                    <a:lnTo>
                      <a:pt x="2613659" y="2747169"/>
                    </a:lnTo>
                    <a:lnTo>
                      <a:pt x="2612072" y="2741776"/>
                    </a:lnTo>
                    <a:lnTo>
                      <a:pt x="2610485" y="2736383"/>
                    </a:lnTo>
                    <a:lnTo>
                      <a:pt x="2609850" y="2730355"/>
                    </a:lnTo>
                    <a:lnTo>
                      <a:pt x="2609215" y="2724962"/>
                    </a:lnTo>
                    <a:lnTo>
                      <a:pt x="2609215" y="2718935"/>
                    </a:lnTo>
                    <a:lnTo>
                      <a:pt x="2608580" y="2719252"/>
                    </a:lnTo>
                    <a:lnTo>
                      <a:pt x="2608580" y="2573004"/>
                    </a:lnTo>
                    <a:lnTo>
                      <a:pt x="2608263" y="2569197"/>
                    </a:lnTo>
                    <a:lnTo>
                      <a:pt x="2608580" y="2560949"/>
                    </a:lnTo>
                    <a:lnTo>
                      <a:pt x="2609850" y="2552700"/>
                    </a:lnTo>
                    <a:close/>
                    <a:moveTo>
                      <a:pt x="3016148" y="2544763"/>
                    </a:moveTo>
                    <a:lnTo>
                      <a:pt x="3016148" y="2660333"/>
                    </a:lnTo>
                    <a:lnTo>
                      <a:pt x="3035827" y="2662556"/>
                    </a:lnTo>
                    <a:lnTo>
                      <a:pt x="3056142" y="2665096"/>
                    </a:lnTo>
                    <a:lnTo>
                      <a:pt x="3076456" y="2667318"/>
                    </a:lnTo>
                    <a:lnTo>
                      <a:pt x="3097406" y="2669223"/>
                    </a:lnTo>
                    <a:lnTo>
                      <a:pt x="3097406" y="2553971"/>
                    </a:lnTo>
                    <a:lnTo>
                      <a:pt x="3076456" y="2552066"/>
                    </a:lnTo>
                    <a:lnTo>
                      <a:pt x="3056142" y="2549843"/>
                    </a:lnTo>
                    <a:lnTo>
                      <a:pt x="3035827" y="2547303"/>
                    </a:lnTo>
                    <a:lnTo>
                      <a:pt x="3016148" y="2544763"/>
                    </a:lnTo>
                    <a:close/>
                    <a:moveTo>
                      <a:pt x="1938656" y="2540386"/>
                    </a:moveTo>
                    <a:lnTo>
                      <a:pt x="1936433" y="2540705"/>
                    </a:lnTo>
                    <a:lnTo>
                      <a:pt x="1933576" y="2540705"/>
                    </a:lnTo>
                    <a:lnTo>
                      <a:pt x="1931036" y="2541342"/>
                    </a:lnTo>
                    <a:lnTo>
                      <a:pt x="1929130" y="2542299"/>
                    </a:lnTo>
                    <a:lnTo>
                      <a:pt x="1927543" y="2542936"/>
                    </a:lnTo>
                    <a:lnTo>
                      <a:pt x="1926273" y="2543892"/>
                    </a:lnTo>
                    <a:lnTo>
                      <a:pt x="1925638" y="2545167"/>
                    </a:lnTo>
                    <a:lnTo>
                      <a:pt x="1925320" y="2546123"/>
                    </a:lnTo>
                    <a:lnTo>
                      <a:pt x="1925320" y="2565247"/>
                    </a:lnTo>
                    <a:lnTo>
                      <a:pt x="1910398" y="2566522"/>
                    </a:lnTo>
                    <a:lnTo>
                      <a:pt x="1895158" y="2568116"/>
                    </a:lnTo>
                    <a:lnTo>
                      <a:pt x="1881188" y="2570028"/>
                    </a:lnTo>
                    <a:lnTo>
                      <a:pt x="1867218" y="2572897"/>
                    </a:lnTo>
                    <a:lnTo>
                      <a:pt x="1853883" y="2575447"/>
                    </a:lnTo>
                    <a:lnTo>
                      <a:pt x="1841183" y="2578634"/>
                    </a:lnTo>
                    <a:lnTo>
                      <a:pt x="1829436" y="2582778"/>
                    </a:lnTo>
                    <a:lnTo>
                      <a:pt x="1818323" y="2586602"/>
                    </a:lnTo>
                    <a:lnTo>
                      <a:pt x="1810703" y="2590108"/>
                    </a:lnTo>
                    <a:lnTo>
                      <a:pt x="1803718" y="2594252"/>
                    </a:lnTo>
                    <a:lnTo>
                      <a:pt x="1797368" y="2598077"/>
                    </a:lnTo>
                    <a:lnTo>
                      <a:pt x="1791970" y="2601902"/>
                    </a:lnTo>
                    <a:lnTo>
                      <a:pt x="1787208" y="2606045"/>
                    </a:lnTo>
                    <a:lnTo>
                      <a:pt x="1783398" y="2610507"/>
                    </a:lnTo>
                    <a:lnTo>
                      <a:pt x="1780223" y="2614651"/>
                    </a:lnTo>
                    <a:lnTo>
                      <a:pt x="1777683" y="2619113"/>
                    </a:lnTo>
                    <a:lnTo>
                      <a:pt x="1776096" y="2623894"/>
                    </a:lnTo>
                    <a:lnTo>
                      <a:pt x="1775460" y="2628038"/>
                    </a:lnTo>
                    <a:lnTo>
                      <a:pt x="1775460" y="2632500"/>
                    </a:lnTo>
                    <a:lnTo>
                      <a:pt x="1776096" y="2637281"/>
                    </a:lnTo>
                    <a:lnTo>
                      <a:pt x="1777683" y="2641743"/>
                    </a:lnTo>
                    <a:lnTo>
                      <a:pt x="1780223" y="2645887"/>
                    </a:lnTo>
                    <a:lnTo>
                      <a:pt x="1783716" y="2650349"/>
                    </a:lnTo>
                    <a:lnTo>
                      <a:pt x="1787526" y="2654811"/>
                    </a:lnTo>
                    <a:lnTo>
                      <a:pt x="1792288" y="2658317"/>
                    </a:lnTo>
                    <a:lnTo>
                      <a:pt x="1797368" y="2661823"/>
                    </a:lnTo>
                    <a:lnTo>
                      <a:pt x="1803400" y="2665329"/>
                    </a:lnTo>
                    <a:lnTo>
                      <a:pt x="1809750" y="2668517"/>
                    </a:lnTo>
                    <a:lnTo>
                      <a:pt x="1816736" y="2671704"/>
                    </a:lnTo>
                    <a:lnTo>
                      <a:pt x="1824356" y="2674573"/>
                    </a:lnTo>
                    <a:lnTo>
                      <a:pt x="1832610" y="2677441"/>
                    </a:lnTo>
                    <a:lnTo>
                      <a:pt x="1840866" y="2679354"/>
                    </a:lnTo>
                    <a:lnTo>
                      <a:pt x="1872933" y="2686047"/>
                    </a:lnTo>
                    <a:lnTo>
                      <a:pt x="1925320" y="2696565"/>
                    </a:lnTo>
                    <a:lnTo>
                      <a:pt x="1925320" y="2778798"/>
                    </a:lnTo>
                    <a:lnTo>
                      <a:pt x="1911668" y="2777204"/>
                    </a:lnTo>
                    <a:lnTo>
                      <a:pt x="1899603" y="2774973"/>
                    </a:lnTo>
                    <a:lnTo>
                      <a:pt x="1885316" y="2772742"/>
                    </a:lnTo>
                    <a:lnTo>
                      <a:pt x="1870393" y="2769236"/>
                    </a:lnTo>
                    <a:lnTo>
                      <a:pt x="1856740" y="2765093"/>
                    </a:lnTo>
                    <a:lnTo>
                      <a:pt x="1844676" y="2760949"/>
                    </a:lnTo>
                    <a:lnTo>
                      <a:pt x="1841183" y="2759674"/>
                    </a:lnTo>
                    <a:lnTo>
                      <a:pt x="1838008" y="2758399"/>
                    </a:lnTo>
                    <a:lnTo>
                      <a:pt x="1835786" y="2757443"/>
                    </a:lnTo>
                    <a:lnTo>
                      <a:pt x="1835150" y="2756805"/>
                    </a:lnTo>
                    <a:lnTo>
                      <a:pt x="1831658" y="2754893"/>
                    </a:lnTo>
                    <a:lnTo>
                      <a:pt x="1829753" y="2753618"/>
                    </a:lnTo>
                    <a:lnTo>
                      <a:pt x="1827848" y="2752662"/>
                    </a:lnTo>
                    <a:lnTo>
                      <a:pt x="1822768" y="2751387"/>
                    </a:lnTo>
                    <a:lnTo>
                      <a:pt x="1817688" y="2750431"/>
                    </a:lnTo>
                    <a:lnTo>
                      <a:pt x="1811656" y="2750112"/>
                    </a:lnTo>
                    <a:lnTo>
                      <a:pt x="1805623" y="2751068"/>
                    </a:lnTo>
                    <a:lnTo>
                      <a:pt x="1799908" y="2751706"/>
                    </a:lnTo>
                    <a:lnTo>
                      <a:pt x="1793876" y="2752981"/>
                    </a:lnTo>
                    <a:lnTo>
                      <a:pt x="1787843" y="2754893"/>
                    </a:lnTo>
                    <a:lnTo>
                      <a:pt x="1782763" y="2756805"/>
                    </a:lnTo>
                    <a:lnTo>
                      <a:pt x="1778636" y="2759355"/>
                    </a:lnTo>
                    <a:lnTo>
                      <a:pt x="1774508" y="2761586"/>
                    </a:lnTo>
                    <a:lnTo>
                      <a:pt x="1771650" y="2764455"/>
                    </a:lnTo>
                    <a:lnTo>
                      <a:pt x="1770698" y="2765730"/>
                    </a:lnTo>
                    <a:lnTo>
                      <a:pt x="1769746" y="2766686"/>
                    </a:lnTo>
                    <a:lnTo>
                      <a:pt x="1769428" y="2767961"/>
                    </a:lnTo>
                    <a:lnTo>
                      <a:pt x="1769428" y="2769555"/>
                    </a:lnTo>
                    <a:lnTo>
                      <a:pt x="1769428" y="2770830"/>
                    </a:lnTo>
                    <a:lnTo>
                      <a:pt x="1770380" y="2772105"/>
                    </a:lnTo>
                    <a:lnTo>
                      <a:pt x="1771016" y="2773061"/>
                    </a:lnTo>
                    <a:lnTo>
                      <a:pt x="1772603" y="2774336"/>
                    </a:lnTo>
                    <a:lnTo>
                      <a:pt x="1778000" y="2777842"/>
                    </a:lnTo>
                    <a:lnTo>
                      <a:pt x="1784668" y="2781348"/>
                    </a:lnTo>
                    <a:lnTo>
                      <a:pt x="1791970" y="2784535"/>
                    </a:lnTo>
                    <a:lnTo>
                      <a:pt x="1799273" y="2787723"/>
                    </a:lnTo>
                    <a:lnTo>
                      <a:pt x="1807846" y="2790591"/>
                    </a:lnTo>
                    <a:lnTo>
                      <a:pt x="1816418" y="2792822"/>
                    </a:lnTo>
                    <a:lnTo>
                      <a:pt x="1825943" y="2795691"/>
                    </a:lnTo>
                    <a:lnTo>
                      <a:pt x="1835786" y="2797603"/>
                    </a:lnTo>
                    <a:lnTo>
                      <a:pt x="1845946" y="2799516"/>
                    </a:lnTo>
                    <a:lnTo>
                      <a:pt x="1856740" y="2801747"/>
                    </a:lnTo>
                    <a:lnTo>
                      <a:pt x="1878648" y="2804934"/>
                    </a:lnTo>
                    <a:lnTo>
                      <a:pt x="1901508" y="2806846"/>
                    </a:lnTo>
                    <a:lnTo>
                      <a:pt x="1925320" y="2808440"/>
                    </a:lnTo>
                    <a:lnTo>
                      <a:pt x="1925320" y="2827245"/>
                    </a:lnTo>
                    <a:lnTo>
                      <a:pt x="1925638" y="2828520"/>
                    </a:lnTo>
                    <a:lnTo>
                      <a:pt x="1926273" y="2829476"/>
                    </a:lnTo>
                    <a:lnTo>
                      <a:pt x="1927543" y="2830433"/>
                    </a:lnTo>
                    <a:lnTo>
                      <a:pt x="1929130" y="2831389"/>
                    </a:lnTo>
                    <a:lnTo>
                      <a:pt x="1931036" y="2832026"/>
                    </a:lnTo>
                    <a:lnTo>
                      <a:pt x="1933576" y="2832664"/>
                    </a:lnTo>
                    <a:lnTo>
                      <a:pt x="1938656" y="2832982"/>
                    </a:lnTo>
                    <a:lnTo>
                      <a:pt x="1985328" y="2832982"/>
                    </a:lnTo>
                    <a:lnTo>
                      <a:pt x="1990726" y="2832664"/>
                    </a:lnTo>
                    <a:lnTo>
                      <a:pt x="1992630" y="2832026"/>
                    </a:lnTo>
                    <a:lnTo>
                      <a:pt x="1995170" y="2831389"/>
                    </a:lnTo>
                    <a:lnTo>
                      <a:pt x="1996758" y="2830433"/>
                    </a:lnTo>
                    <a:lnTo>
                      <a:pt x="1997710" y="2829476"/>
                    </a:lnTo>
                    <a:lnTo>
                      <a:pt x="1998663" y="2828520"/>
                    </a:lnTo>
                    <a:lnTo>
                      <a:pt x="1998980" y="2827245"/>
                    </a:lnTo>
                    <a:lnTo>
                      <a:pt x="1998980" y="2808121"/>
                    </a:lnTo>
                    <a:lnTo>
                      <a:pt x="2013586" y="2806846"/>
                    </a:lnTo>
                    <a:lnTo>
                      <a:pt x="2027873" y="2805572"/>
                    </a:lnTo>
                    <a:lnTo>
                      <a:pt x="2041526" y="2803978"/>
                    </a:lnTo>
                    <a:lnTo>
                      <a:pt x="2054543" y="2801747"/>
                    </a:lnTo>
                    <a:lnTo>
                      <a:pt x="2067243" y="2799197"/>
                    </a:lnTo>
                    <a:lnTo>
                      <a:pt x="2078673" y="2796966"/>
                    </a:lnTo>
                    <a:lnTo>
                      <a:pt x="2089786" y="2793778"/>
                    </a:lnTo>
                    <a:lnTo>
                      <a:pt x="2099310" y="2790272"/>
                    </a:lnTo>
                    <a:lnTo>
                      <a:pt x="2106930" y="2787085"/>
                    </a:lnTo>
                    <a:lnTo>
                      <a:pt x="2114233" y="2783898"/>
                    </a:lnTo>
                    <a:lnTo>
                      <a:pt x="2120900" y="2779754"/>
                    </a:lnTo>
                    <a:lnTo>
                      <a:pt x="2126933" y="2776248"/>
                    </a:lnTo>
                    <a:lnTo>
                      <a:pt x="2132013" y="2772423"/>
                    </a:lnTo>
                    <a:lnTo>
                      <a:pt x="2136776" y="2768280"/>
                    </a:lnTo>
                    <a:lnTo>
                      <a:pt x="2140586" y="2764136"/>
                    </a:lnTo>
                    <a:lnTo>
                      <a:pt x="2143760" y="2759674"/>
                    </a:lnTo>
                    <a:lnTo>
                      <a:pt x="2145983" y="2755212"/>
                    </a:lnTo>
                    <a:lnTo>
                      <a:pt x="2147570" y="2751068"/>
                    </a:lnTo>
                    <a:lnTo>
                      <a:pt x="2148840" y="2746606"/>
                    </a:lnTo>
                    <a:lnTo>
                      <a:pt x="2149158" y="2742144"/>
                    </a:lnTo>
                    <a:lnTo>
                      <a:pt x="2148523" y="2737363"/>
                    </a:lnTo>
                    <a:lnTo>
                      <a:pt x="2147253" y="2733219"/>
                    </a:lnTo>
                    <a:lnTo>
                      <a:pt x="2145030" y="2728757"/>
                    </a:lnTo>
                    <a:lnTo>
                      <a:pt x="2141856" y="2723976"/>
                    </a:lnTo>
                    <a:lnTo>
                      <a:pt x="2140268" y="2721745"/>
                    </a:lnTo>
                    <a:lnTo>
                      <a:pt x="2137728" y="2719833"/>
                    </a:lnTo>
                    <a:lnTo>
                      <a:pt x="2132648" y="2715370"/>
                    </a:lnTo>
                    <a:lnTo>
                      <a:pt x="2126298" y="2711227"/>
                    </a:lnTo>
                    <a:lnTo>
                      <a:pt x="2119630" y="2707721"/>
                    </a:lnTo>
                    <a:lnTo>
                      <a:pt x="2111693" y="2704215"/>
                    </a:lnTo>
                    <a:lnTo>
                      <a:pt x="2103438" y="2701027"/>
                    </a:lnTo>
                    <a:lnTo>
                      <a:pt x="2094548" y="2697840"/>
                    </a:lnTo>
                    <a:lnTo>
                      <a:pt x="2084706" y="2694653"/>
                    </a:lnTo>
                    <a:lnTo>
                      <a:pt x="2074863" y="2692103"/>
                    </a:lnTo>
                    <a:lnTo>
                      <a:pt x="2064068" y="2689553"/>
                    </a:lnTo>
                    <a:lnTo>
                      <a:pt x="2042796" y="2684772"/>
                    </a:lnTo>
                    <a:lnTo>
                      <a:pt x="2020570" y="2680310"/>
                    </a:lnTo>
                    <a:lnTo>
                      <a:pt x="1998980" y="2676485"/>
                    </a:lnTo>
                    <a:lnTo>
                      <a:pt x="1998980" y="2594571"/>
                    </a:lnTo>
                    <a:lnTo>
                      <a:pt x="2018030" y="2596802"/>
                    </a:lnTo>
                    <a:lnTo>
                      <a:pt x="2025016" y="2598077"/>
                    </a:lnTo>
                    <a:lnTo>
                      <a:pt x="2032000" y="2599670"/>
                    </a:lnTo>
                    <a:lnTo>
                      <a:pt x="2047240" y="2603495"/>
                    </a:lnTo>
                    <a:lnTo>
                      <a:pt x="2061846" y="2607958"/>
                    </a:lnTo>
                    <a:lnTo>
                      <a:pt x="2073593" y="2612420"/>
                    </a:lnTo>
                    <a:lnTo>
                      <a:pt x="2080260" y="2614970"/>
                    </a:lnTo>
                    <a:lnTo>
                      <a:pt x="2082483" y="2616245"/>
                    </a:lnTo>
                    <a:lnTo>
                      <a:pt x="2083118" y="2616245"/>
                    </a:lnTo>
                    <a:lnTo>
                      <a:pt x="2086610" y="2618794"/>
                    </a:lnTo>
                    <a:lnTo>
                      <a:pt x="2088516" y="2619751"/>
                    </a:lnTo>
                    <a:lnTo>
                      <a:pt x="2090420" y="2621026"/>
                    </a:lnTo>
                    <a:lnTo>
                      <a:pt x="2095183" y="2622300"/>
                    </a:lnTo>
                    <a:lnTo>
                      <a:pt x="2100898" y="2622938"/>
                    </a:lnTo>
                    <a:lnTo>
                      <a:pt x="2106613" y="2622938"/>
                    </a:lnTo>
                    <a:lnTo>
                      <a:pt x="2112646" y="2622619"/>
                    </a:lnTo>
                    <a:lnTo>
                      <a:pt x="2118360" y="2621982"/>
                    </a:lnTo>
                    <a:lnTo>
                      <a:pt x="2124393" y="2620388"/>
                    </a:lnTo>
                    <a:lnTo>
                      <a:pt x="2129790" y="2618794"/>
                    </a:lnTo>
                    <a:lnTo>
                      <a:pt x="2135188" y="2616563"/>
                    </a:lnTo>
                    <a:lnTo>
                      <a:pt x="2139633" y="2614332"/>
                    </a:lnTo>
                    <a:lnTo>
                      <a:pt x="2143760" y="2612101"/>
                    </a:lnTo>
                    <a:lnTo>
                      <a:pt x="2146618" y="2609232"/>
                    </a:lnTo>
                    <a:lnTo>
                      <a:pt x="2147570" y="2607958"/>
                    </a:lnTo>
                    <a:lnTo>
                      <a:pt x="2148523" y="2606683"/>
                    </a:lnTo>
                    <a:lnTo>
                      <a:pt x="2148840" y="2605089"/>
                    </a:lnTo>
                    <a:lnTo>
                      <a:pt x="2148840" y="2604133"/>
                    </a:lnTo>
                    <a:lnTo>
                      <a:pt x="2148523" y="2602858"/>
                    </a:lnTo>
                    <a:lnTo>
                      <a:pt x="2148206" y="2601583"/>
                    </a:lnTo>
                    <a:lnTo>
                      <a:pt x="2146936" y="2600627"/>
                    </a:lnTo>
                    <a:lnTo>
                      <a:pt x="2145666" y="2599352"/>
                    </a:lnTo>
                    <a:lnTo>
                      <a:pt x="2141220" y="2596483"/>
                    </a:lnTo>
                    <a:lnTo>
                      <a:pt x="2136776" y="2593615"/>
                    </a:lnTo>
                    <a:lnTo>
                      <a:pt x="2131060" y="2591383"/>
                    </a:lnTo>
                    <a:lnTo>
                      <a:pt x="2125663" y="2588515"/>
                    </a:lnTo>
                    <a:lnTo>
                      <a:pt x="2112646" y="2583734"/>
                    </a:lnTo>
                    <a:lnTo>
                      <a:pt x="2098358" y="2579590"/>
                    </a:lnTo>
                    <a:lnTo>
                      <a:pt x="2083436" y="2575766"/>
                    </a:lnTo>
                    <a:lnTo>
                      <a:pt x="2067878" y="2572259"/>
                    </a:lnTo>
                    <a:lnTo>
                      <a:pt x="2052638" y="2569710"/>
                    </a:lnTo>
                    <a:lnTo>
                      <a:pt x="2038033" y="2567479"/>
                    </a:lnTo>
                    <a:lnTo>
                      <a:pt x="2018666" y="2565566"/>
                    </a:lnTo>
                    <a:lnTo>
                      <a:pt x="1998980" y="2564291"/>
                    </a:lnTo>
                    <a:lnTo>
                      <a:pt x="1998980" y="2546123"/>
                    </a:lnTo>
                    <a:lnTo>
                      <a:pt x="1998663" y="2545167"/>
                    </a:lnTo>
                    <a:lnTo>
                      <a:pt x="1997710" y="2543892"/>
                    </a:lnTo>
                    <a:lnTo>
                      <a:pt x="1996758" y="2542936"/>
                    </a:lnTo>
                    <a:lnTo>
                      <a:pt x="1995170" y="2542299"/>
                    </a:lnTo>
                    <a:lnTo>
                      <a:pt x="1992630" y="2541342"/>
                    </a:lnTo>
                    <a:lnTo>
                      <a:pt x="1990726" y="2540705"/>
                    </a:lnTo>
                    <a:lnTo>
                      <a:pt x="1987868" y="2540705"/>
                    </a:lnTo>
                    <a:lnTo>
                      <a:pt x="1985328" y="2540386"/>
                    </a:lnTo>
                    <a:lnTo>
                      <a:pt x="1938656" y="2540386"/>
                    </a:lnTo>
                    <a:close/>
                    <a:moveTo>
                      <a:pt x="1959293" y="2522537"/>
                    </a:moveTo>
                    <a:lnTo>
                      <a:pt x="1982788" y="2522856"/>
                    </a:lnTo>
                    <a:lnTo>
                      <a:pt x="2005966" y="2523493"/>
                    </a:lnTo>
                    <a:lnTo>
                      <a:pt x="2028826" y="2524450"/>
                    </a:lnTo>
                    <a:lnTo>
                      <a:pt x="2051368" y="2526043"/>
                    </a:lnTo>
                    <a:lnTo>
                      <a:pt x="2073910" y="2527637"/>
                    </a:lnTo>
                    <a:lnTo>
                      <a:pt x="2095500" y="2529868"/>
                    </a:lnTo>
                    <a:lnTo>
                      <a:pt x="2116773" y="2532737"/>
                    </a:lnTo>
                    <a:lnTo>
                      <a:pt x="2137728" y="2535605"/>
                    </a:lnTo>
                    <a:lnTo>
                      <a:pt x="2158048" y="2538793"/>
                    </a:lnTo>
                    <a:lnTo>
                      <a:pt x="2177733" y="2542299"/>
                    </a:lnTo>
                    <a:lnTo>
                      <a:pt x="2197100" y="2546123"/>
                    </a:lnTo>
                    <a:lnTo>
                      <a:pt x="2215516" y="2550586"/>
                    </a:lnTo>
                    <a:lnTo>
                      <a:pt x="2233613" y="2555367"/>
                    </a:lnTo>
                    <a:lnTo>
                      <a:pt x="2251076" y="2560148"/>
                    </a:lnTo>
                    <a:lnTo>
                      <a:pt x="2267586" y="2565247"/>
                    </a:lnTo>
                    <a:lnTo>
                      <a:pt x="2283778" y="2570666"/>
                    </a:lnTo>
                    <a:lnTo>
                      <a:pt x="2298700" y="2576403"/>
                    </a:lnTo>
                    <a:lnTo>
                      <a:pt x="2313306" y="2582140"/>
                    </a:lnTo>
                    <a:lnTo>
                      <a:pt x="2326640" y="2588515"/>
                    </a:lnTo>
                    <a:lnTo>
                      <a:pt x="2339658" y="2594889"/>
                    </a:lnTo>
                    <a:lnTo>
                      <a:pt x="2351723" y="2601583"/>
                    </a:lnTo>
                    <a:lnTo>
                      <a:pt x="2362518" y="2608914"/>
                    </a:lnTo>
                    <a:lnTo>
                      <a:pt x="2372996" y="2615607"/>
                    </a:lnTo>
                    <a:lnTo>
                      <a:pt x="2381886" y="2622938"/>
                    </a:lnTo>
                    <a:lnTo>
                      <a:pt x="2390140" y="2630587"/>
                    </a:lnTo>
                    <a:lnTo>
                      <a:pt x="2397443" y="2638237"/>
                    </a:lnTo>
                    <a:lnTo>
                      <a:pt x="2403793" y="2645568"/>
                    </a:lnTo>
                    <a:lnTo>
                      <a:pt x="2406016" y="2649711"/>
                    </a:lnTo>
                    <a:lnTo>
                      <a:pt x="2408873" y="2653855"/>
                    </a:lnTo>
                    <a:lnTo>
                      <a:pt x="2410778" y="2657998"/>
                    </a:lnTo>
                    <a:lnTo>
                      <a:pt x="2412683" y="2661823"/>
                    </a:lnTo>
                    <a:lnTo>
                      <a:pt x="2414270" y="2665967"/>
                    </a:lnTo>
                    <a:lnTo>
                      <a:pt x="2415540" y="2670110"/>
                    </a:lnTo>
                    <a:lnTo>
                      <a:pt x="2416810" y="2674254"/>
                    </a:lnTo>
                    <a:lnTo>
                      <a:pt x="2417446" y="2678397"/>
                    </a:lnTo>
                    <a:lnTo>
                      <a:pt x="2417763" y="2682541"/>
                    </a:lnTo>
                    <a:lnTo>
                      <a:pt x="2417763" y="2686684"/>
                    </a:lnTo>
                    <a:lnTo>
                      <a:pt x="2417763" y="2691147"/>
                    </a:lnTo>
                    <a:lnTo>
                      <a:pt x="2417446" y="2694971"/>
                    </a:lnTo>
                    <a:lnTo>
                      <a:pt x="2416810" y="2699434"/>
                    </a:lnTo>
                    <a:lnTo>
                      <a:pt x="2415540" y="2703896"/>
                    </a:lnTo>
                    <a:lnTo>
                      <a:pt x="2414270" y="2707721"/>
                    </a:lnTo>
                    <a:lnTo>
                      <a:pt x="2412683" y="2711864"/>
                    </a:lnTo>
                    <a:lnTo>
                      <a:pt x="2410778" y="2716008"/>
                    </a:lnTo>
                    <a:lnTo>
                      <a:pt x="2408873" y="2720151"/>
                    </a:lnTo>
                    <a:lnTo>
                      <a:pt x="2406016" y="2723976"/>
                    </a:lnTo>
                    <a:lnTo>
                      <a:pt x="2403793" y="2728120"/>
                    </a:lnTo>
                    <a:lnTo>
                      <a:pt x="2397443" y="2735769"/>
                    </a:lnTo>
                    <a:lnTo>
                      <a:pt x="2390140" y="2743419"/>
                    </a:lnTo>
                    <a:lnTo>
                      <a:pt x="2381886" y="2751068"/>
                    </a:lnTo>
                    <a:lnTo>
                      <a:pt x="2372996" y="2758080"/>
                    </a:lnTo>
                    <a:lnTo>
                      <a:pt x="2362518" y="2765093"/>
                    </a:lnTo>
                    <a:lnTo>
                      <a:pt x="2351723" y="2772105"/>
                    </a:lnTo>
                    <a:lnTo>
                      <a:pt x="2339658" y="2778798"/>
                    </a:lnTo>
                    <a:lnTo>
                      <a:pt x="2326640" y="2785173"/>
                    </a:lnTo>
                    <a:lnTo>
                      <a:pt x="2313306" y="2791229"/>
                    </a:lnTo>
                    <a:lnTo>
                      <a:pt x="2298700" y="2797284"/>
                    </a:lnTo>
                    <a:lnTo>
                      <a:pt x="2283778" y="2803340"/>
                    </a:lnTo>
                    <a:lnTo>
                      <a:pt x="2267586" y="2808440"/>
                    </a:lnTo>
                    <a:lnTo>
                      <a:pt x="2251076" y="2813540"/>
                    </a:lnTo>
                    <a:lnTo>
                      <a:pt x="2233613" y="2818640"/>
                    </a:lnTo>
                    <a:lnTo>
                      <a:pt x="2215516" y="2823102"/>
                    </a:lnTo>
                    <a:lnTo>
                      <a:pt x="2197100" y="2827245"/>
                    </a:lnTo>
                    <a:lnTo>
                      <a:pt x="2177733" y="2831389"/>
                    </a:lnTo>
                    <a:lnTo>
                      <a:pt x="2158048" y="2834895"/>
                    </a:lnTo>
                    <a:lnTo>
                      <a:pt x="2137728" y="2838401"/>
                    </a:lnTo>
                    <a:lnTo>
                      <a:pt x="2116773" y="2841270"/>
                    </a:lnTo>
                    <a:lnTo>
                      <a:pt x="2095500" y="2844138"/>
                    </a:lnTo>
                    <a:lnTo>
                      <a:pt x="2073910" y="2846051"/>
                    </a:lnTo>
                    <a:lnTo>
                      <a:pt x="2051368" y="2847963"/>
                    </a:lnTo>
                    <a:lnTo>
                      <a:pt x="2028826" y="2849238"/>
                    </a:lnTo>
                    <a:lnTo>
                      <a:pt x="2005966" y="2850513"/>
                    </a:lnTo>
                    <a:lnTo>
                      <a:pt x="1982788" y="2851150"/>
                    </a:lnTo>
                    <a:lnTo>
                      <a:pt x="1959293" y="2851150"/>
                    </a:lnTo>
                    <a:lnTo>
                      <a:pt x="1935480" y="2851150"/>
                    </a:lnTo>
                    <a:lnTo>
                      <a:pt x="1912303" y="2850513"/>
                    </a:lnTo>
                    <a:lnTo>
                      <a:pt x="1889443" y="2849238"/>
                    </a:lnTo>
                    <a:lnTo>
                      <a:pt x="1866900" y="2847963"/>
                    </a:lnTo>
                    <a:lnTo>
                      <a:pt x="1844358" y="2846051"/>
                    </a:lnTo>
                    <a:lnTo>
                      <a:pt x="1822768" y="2844138"/>
                    </a:lnTo>
                    <a:lnTo>
                      <a:pt x="1801496" y="2841270"/>
                    </a:lnTo>
                    <a:lnTo>
                      <a:pt x="1780540" y="2838401"/>
                    </a:lnTo>
                    <a:lnTo>
                      <a:pt x="1760220" y="2834895"/>
                    </a:lnTo>
                    <a:lnTo>
                      <a:pt x="1740536" y="2831389"/>
                    </a:lnTo>
                    <a:lnTo>
                      <a:pt x="1721168" y="2827245"/>
                    </a:lnTo>
                    <a:lnTo>
                      <a:pt x="1702753" y="2823102"/>
                    </a:lnTo>
                    <a:lnTo>
                      <a:pt x="1684656" y="2818640"/>
                    </a:lnTo>
                    <a:lnTo>
                      <a:pt x="1667193" y="2813540"/>
                    </a:lnTo>
                    <a:lnTo>
                      <a:pt x="1650683" y="2808440"/>
                    </a:lnTo>
                    <a:lnTo>
                      <a:pt x="1634490" y="2803340"/>
                    </a:lnTo>
                    <a:lnTo>
                      <a:pt x="1619568" y="2797284"/>
                    </a:lnTo>
                    <a:lnTo>
                      <a:pt x="1604963" y="2791229"/>
                    </a:lnTo>
                    <a:lnTo>
                      <a:pt x="1591628" y="2785173"/>
                    </a:lnTo>
                    <a:lnTo>
                      <a:pt x="1578610" y="2778798"/>
                    </a:lnTo>
                    <a:lnTo>
                      <a:pt x="1566863" y="2772105"/>
                    </a:lnTo>
                    <a:lnTo>
                      <a:pt x="1555750" y="2765093"/>
                    </a:lnTo>
                    <a:lnTo>
                      <a:pt x="1545273" y="2758080"/>
                    </a:lnTo>
                    <a:lnTo>
                      <a:pt x="1536383" y="2751068"/>
                    </a:lnTo>
                    <a:lnTo>
                      <a:pt x="1528128" y="2743419"/>
                    </a:lnTo>
                    <a:lnTo>
                      <a:pt x="1520826" y="2735769"/>
                    </a:lnTo>
                    <a:lnTo>
                      <a:pt x="1514793" y="2728120"/>
                    </a:lnTo>
                    <a:lnTo>
                      <a:pt x="1511936" y="2723976"/>
                    </a:lnTo>
                    <a:lnTo>
                      <a:pt x="1509396" y="2720151"/>
                    </a:lnTo>
                    <a:lnTo>
                      <a:pt x="1507490" y="2716008"/>
                    </a:lnTo>
                    <a:lnTo>
                      <a:pt x="1505586" y="2711864"/>
                    </a:lnTo>
                    <a:lnTo>
                      <a:pt x="1503998" y="2707721"/>
                    </a:lnTo>
                    <a:lnTo>
                      <a:pt x="1502410" y="2703896"/>
                    </a:lnTo>
                    <a:lnTo>
                      <a:pt x="1501776" y="2699434"/>
                    </a:lnTo>
                    <a:lnTo>
                      <a:pt x="1500823" y="2694971"/>
                    </a:lnTo>
                    <a:lnTo>
                      <a:pt x="1500506" y="2691147"/>
                    </a:lnTo>
                    <a:lnTo>
                      <a:pt x="1500188" y="2686684"/>
                    </a:lnTo>
                    <a:lnTo>
                      <a:pt x="1500506" y="2682541"/>
                    </a:lnTo>
                    <a:lnTo>
                      <a:pt x="1500823" y="2678397"/>
                    </a:lnTo>
                    <a:lnTo>
                      <a:pt x="1501776" y="2674254"/>
                    </a:lnTo>
                    <a:lnTo>
                      <a:pt x="1502410" y="2670110"/>
                    </a:lnTo>
                    <a:lnTo>
                      <a:pt x="1503998" y="2665967"/>
                    </a:lnTo>
                    <a:lnTo>
                      <a:pt x="1505586" y="2661823"/>
                    </a:lnTo>
                    <a:lnTo>
                      <a:pt x="1507490" y="2657998"/>
                    </a:lnTo>
                    <a:lnTo>
                      <a:pt x="1509396" y="2653855"/>
                    </a:lnTo>
                    <a:lnTo>
                      <a:pt x="1511936" y="2649711"/>
                    </a:lnTo>
                    <a:lnTo>
                      <a:pt x="1514793" y="2645568"/>
                    </a:lnTo>
                    <a:lnTo>
                      <a:pt x="1520826" y="2638237"/>
                    </a:lnTo>
                    <a:lnTo>
                      <a:pt x="1528128" y="2630587"/>
                    </a:lnTo>
                    <a:lnTo>
                      <a:pt x="1536383" y="2622938"/>
                    </a:lnTo>
                    <a:lnTo>
                      <a:pt x="1545273" y="2615607"/>
                    </a:lnTo>
                    <a:lnTo>
                      <a:pt x="1555750" y="2608914"/>
                    </a:lnTo>
                    <a:lnTo>
                      <a:pt x="1566863" y="2601583"/>
                    </a:lnTo>
                    <a:lnTo>
                      <a:pt x="1578610" y="2594889"/>
                    </a:lnTo>
                    <a:lnTo>
                      <a:pt x="1591628" y="2588515"/>
                    </a:lnTo>
                    <a:lnTo>
                      <a:pt x="1604963" y="2582140"/>
                    </a:lnTo>
                    <a:lnTo>
                      <a:pt x="1619568" y="2576403"/>
                    </a:lnTo>
                    <a:lnTo>
                      <a:pt x="1634490" y="2570666"/>
                    </a:lnTo>
                    <a:lnTo>
                      <a:pt x="1650683" y="2565247"/>
                    </a:lnTo>
                    <a:lnTo>
                      <a:pt x="1667193" y="2560148"/>
                    </a:lnTo>
                    <a:lnTo>
                      <a:pt x="1684656" y="2555367"/>
                    </a:lnTo>
                    <a:lnTo>
                      <a:pt x="1702753" y="2550586"/>
                    </a:lnTo>
                    <a:lnTo>
                      <a:pt x="1721168" y="2546123"/>
                    </a:lnTo>
                    <a:lnTo>
                      <a:pt x="1740536" y="2542299"/>
                    </a:lnTo>
                    <a:lnTo>
                      <a:pt x="1760220" y="2538793"/>
                    </a:lnTo>
                    <a:lnTo>
                      <a:pt x="1780540" y="2535605"/>
                    </a:lnTo>
                    <a:lnTo>
                      <a:pt x="1801496" y="2532737"/>
                    </a:lnTo>
                    <a:lnTo>
                      <a:pt x="1822768" y="2529868"/>
                    </a:lnTo>
                    <a:lnTo>
                      <a:pt x="1844358" y="2527637"/>
                    </a:lnTo>
                    <a:lnTo>
                      <a:pt x="1866900" y="2526043"/>
                    </a:lnTo>
                    <a:lnTo>
                      <a:pt x="1889443" y="2524450"/>
                    </a:lnTo>
                    <a:lnTo>
                      <a:pt x="1912303" y="2523493"/>
                    </a:lnTo>
                    <a:lnTo>
                      <a:pt x="1935480" y="2522856"/>
                    </a:lnTo>
                    <a:lnTo>
                      <a:pt x="1959293" y="2522537"/>
                    </a:lnTo>
                    <a:close/>
                    <a:moveTo>
                      <a:pt x="2854584" y="2507933"/>
                    </a:moveTo>
                    <a:lnTo>
                      <a:pt x="2854584" y="2625091"/>
                    </a:lnTo>
                    <a:lnTo>
                      <a:pt x="2873946" y="2630488"/>
                    </a:lnTo>
                    <a:lnTo>
                      <a:pt x="2893626" y="2636203"/>
                    </a:lnTo>
                    <a:lnTo>
                      <a:pt x="2914258" y="2640966"/>
                    </a:lnTo>
                    <a:lnTo>
                      <a:pt x="2935524" y="2645728"/>
                    </a:lnTo>
                    <a:lnTo>
                      <a:pt x="2935524" y="2529523"/>
                    </a:lnTo>
                    <a:lnTo>
                      <a:pt x="2914258" y="2524761"/>
                    </a:lnTo>
                    <a:lnTo>
                      <a:pt x="2893626" y="2519363"/>
                    </a:lnTo>
                    <a:lnTo>
                      <a:pt x="2873946" y="2513965"/>
                    </a:lnTo>
                    <a:lnTo>
                      <a:pt x="2854584" y="2507933"/>
                    </a:lnTo>
                    <a:close/>
                    <a:moveTo>
                      <a:pt x="2692385" y="2444750"/>
                    </a:moveTo>
                    <a:lnTo>
                      <a:pt x="2692385" y="2542223"/>
                    </a:lnTo>
                    <a:lnTo>
                      <a:pt x="2695241" y="2545081"/>
                    </a:lnTo>
                    <a:lnTo>
                      <a:pt x="2698098" y="2548256"/>
                    </a:lnTo>
                    <a:lnTo>
                      <a:pt x="2705399" y="2554923"/>
                    </a:lnTo>
                    <a:lnTo>
                      <a:pt x="2714921" y="2561591"/>
                    </a:lnTo>
                    <a:lnTo>
                      <a:pt x="2725078" y="2568576"/>
                    </a:lnTo>
                    <a:lnTo>
                      <a:pt x="2737140" y="2576196"/>
                    </a:lnTo>
                    <a:lnTo>
                      <a:pt x="2748884" y="2582863"/>
                    </a:lnTo>
                    <a:lnTo>
                      <a:pt x="2761581" y="2589213"/>
                    </a:lnTo>
                    <a:lnTo>
                      <a:pt x="2773325" y="2595246"/>
                    </a:lnTo>
                    <a:lnTo>
                      <a:pt x="2773325" y="2486343"/>
                    </a:lnTo>
                    <a:lnTo>
                      <a:pt x="2758407" y="2480628"/>
                    </a:lnTo>
                    <a:lnTo>
                      <a:pt x="2744441" y="2475230"/>
                    </a:lnTo>
                    <a:lnTo>
                      <a:pt x="2732379" y="2469198"/>
                    </a:lnTo>
                    <a:lnTo>
                      <a:pt x="2721269" y="2464118"/>
                    </a:lnTo>
                    <a:lnTo>
                      <a:pt x="2712064" y="2458720"/>
                    </a:lnTo>
                    <a:lnTo>
                      <a:pt x="2704446" y="2453958"/>
                    </a:lnTo>
                    <a:lnTo>
                      <a:pt x="2697781" y="2449195"/>
                    </a:lnTo>
                    <a:lnTo>
                      <a:pt x="2692385" y="2444750"/>
                    </a:lnTo>
                    <a:close/>
                    <a:moveTo>
                      <a:pt x="3744614" y="2439353"/>
                    </a:moveTo>
                    <a:lnTo>
                      <a:pt x="3737949" y="2444433"/>
                    </a:lnTo>
                    <a:lnTo>
                      <a:pt x="3730648" y="2449195"/>
                    </a:lnTo>
                    <a:lnTo>
                      <a:pt x="3722713" y="2454275"/>
                    </a:lnTo>
                    <a:lnTo>
                      <a:pt x="3715095" y="2459038"/>
                    </a:lnTo>
                    <a:lnTo>
                      <a:pt x="3706524" y="2462848"/>
                    </a:lnTo>
                    <a:lnTo>
                      <a:pt x="3698907" y="2466975"/>
                    </a:lnTo>
                    <a:lnTo>
                      <a:pt x="3691289" y="2470468"/>
                    </a:lnTo>
                    <a:lnTo>
                      <a:pt x="3683671" y="2473325"/>
                    </a:lnTo>
                    <a:lnTo>
                      <a:pt x="3683671" y="2592706"/>
                    </a:lnTo>
                    <a:lnTo>
                      <a:pt x="3692558" y="2588578"/>
                    </a:lnTo>
                    <a:lnTo>
                      <a:pt x="3701128" y="2583816"/>
                    </a:lnTo>
                    <a:lnTo>
                      <a:pt x="3709381" y="2579053"/>
                    </a:lnTo>
                    <a:lnTo>
                      <a:pt x="3717634" y="2573973"/>
                    </a:lnTo>
                    <a:lnTo>
                      <a:pt x="3725252" y="2568258"/>
                    </a:lnTo>
                    <a:lnTo>
                      <a:pt x="3732235" y="2563178"/>
                    </a:lnTo>
                    <a:lnTo>
                      <a:pt x="3738901" y="2557781"/>
                    </a:lnTo>
                    <a:lnTo>
                      <a:pt x="3744614" y="2553018"/>
                    </a:lnTo>
                    <a:lnTo>
                      <a:pt x="3744614" y="2439353"/>
                    </a:lnTo>
                    <a:close/>
                    <a:moveTo>
                      <a:pt x="3151360" y="2322195"/>
                    </a:moveTo>
                    <a:lnTo>
                      <a:pt x="3151360" y="2437130"/>
                    </a:lnTo>
                    <a:lnTo>
                      <a:pt x="3174848" y="2437765"/>
                    </a:lnTo>
                    <a:lnTo>
                      <a:pt x="3198972" y="2437765"/>
                    </a:lnTo>
                    <a:lnTo>
                      <a:pt x="3215477" y="2437765"/>
                    </a:lnTo>
                    <a:lnTo>
                      <a:pt x="3231983" y="2437448"/>
                    </a:lnTo>
                    <a:lnTo>
                      <a:pt x="3231983" y="2322512"/>
                    </a:lnTo>
                    <a:lnTo>
                      <a:pt x="3198972" y="2323147"/>
                    </a:lnTo>
                    <a:lnTo>
                      <a:pt x="3174848" y="2323147"/>
                    </a:lnTo>
                    <a:lnTo>
                      <a:pt x="3151360" y="2322195"/>
                    </a:lnTo>
                    <a:close/>
                    <a:moveTo>
                      <a:pt x="3815080" y="2317750"/>
                    </a:moveTo>
                    <a:lnTo>
                      <a:pt x="3816033" y="2325370"/>
                    </a:lnTo>
                    <a:lnTo>
                      <a:pt x="3816350" y="2332673"/>
                    </a:lnTo>
                    <a:lnTo>
                      <a:pt x="3816350" y="2483803"/>
                    </a:lnTo>
                    <a:lnTo>
                      <a:pt x="3816033" y="2484438"/>
                    </a:lnTo>
                    <a:lnTo>
                      <a:pt x="3815398" y="2493010"/>
                    </a:lnTo>
                    <a:lnTo>
                      <a:pt x="3814763" y="2498408"/>
                    </a:lnTo>
                    <a:lnTo>
                      <a:pt x="3813493" y="2504123"/>
                    </a:lnTo>
                    <a:lnTo>
                      <a:pt x="3811906" y="2509520"/>
                    </a:lnTo>
                    <a:lnTo>
                      <a:pt x="3810319" y="2514600"/>
                    </a:lnTo>
                    <a:lnTo>
                      <a:pt x="3808097" y="2520316"/>
                    </a:lnTo>
                    <a:lnTo>
                      <a:pt x="3805558" y="2525713"/>
                    </a:lnTo>
                    <a:lnTo>
                      <a:pt x="3803019" y="2530793"/>
                    </a:lnTo>
                    <a:lnTo>
                      <a:pt x="3799844" y="2536508"/>
                    </a:lnTo>
                    <a:lnTo>
                      <a:pt x="3796036" y="2541588"/>
                    </a:lnTo>
                    <a:lnTo>
                      <a:pt x="3792226" y="2546668"/>
                    </a:lnTo>
                    <a:lnTo>
                      <a:pt x="3788418" y="2551748"/>
                    </a:lnTo>
                    <a:lnTo>
                      <a:pt x="3783974" y="2556828"/>
                    </a:lnTo>
                    <a:lnTo>
                      <a:pt x="3779212" y="2561591"/>
                    </a:lnTo>
                    <a:lnTo>
                      <a:pt x="3774134" y="2566671"/>
                    </a:lnTo>
                    <a:lnTo>
                      <a:pt x="3768420" y="2571433"/>
                    </a:lnTo>
                    <a:lnTo>
                      <a:pt x="3763024" y="2576513"/>
                    </a:lnTo>
                    <a:lnTo>
                      <a:pt x="3750963" y="2586038"/>
                    </a:lnTo>
                    <a:lnTo>
                      <a:pt x="3737314" y="2595246"/>
                    </a:lnTo>
                    <a:lnTo>
                      <a:pt x="3722713" y="2604136"/>
                    </a:lnTo>
                    <a:lnTo>
                      <a:pt x="3707477" y="2613026"/>
                    </a:lnTo>
                    <a:lnTo>
                      <a:pt x="3690971" y="2621281"/>
                    </a:lnTo>
                    <a:lnTo>
                      <a:pt x="3673513" y="2628901"/>
                    </a:lnTo>
                    <a:lnTo>
                      <a:pt x="3655103" y="2636838"/>
                    </a:lnTo>
                    <a:lnTo>
                      <a:pt x="3635424" y="2644458"/>
                    </a:lnTo>
                    <a:lnTo>
                      <a:pt x="3615109" y="2651443"/>
                    </a:lnTo>
                    <a:lnTo>
                      <a:pt x="3593842" y="2658111"/>
                    </a:lnTo>
                    <a:lnTo>
                      <a:pt x="3571941" y="2664461"/>
                    </a:lnTo>
                    <a:lnTo>
                      <a:pt x="3549087" y="2670493"/>
                    </a:lnTo>
                    <a:lnTo>
                      <a:pt x="3525281" y="2675891"/>
                    </a:lnTo>
                    <a:lnTo>
                      <a:pt x="3501157" y="2680971"/>
                    </a:lnTo>
                    <a:lnTo>
                      <a:pt x="3476082" y="2685733"/>
                    </a:lnTo>
                    <a:lnTo>
                      <a:pt x="3450371" y="2689861"/>
                    </a:lnTo>
                    <a:lnTo>
                      <a:pt x="3424343" y="2693671"/>
                    </a:lnTo>
                    <a:lnTo>
                      <a:pt x="3397680" y="2697163"/>
                    </a:lnTo>
                    <a:lnTo>
                      <a:pt x="3370065" y="2700021"/>
                    </a:lnTo>
                    <a:lnTo>
                      <a:pt x="3341815" y="2702561"/>
                    </a:lnTo>
                    <a:lnTo>
                      <a:pt x="3313565" y="2704466"/>
                    </a:lnTo>
                    <a:lnTo>
                      <a:pt x="3284680" y="2705736"/>
                    </a:lnTo>
                    <a:lnTo>
                      <a:pt x="3255478" y="2706371"/>
                    </a:lnTo>
                    <a:lnTo>
                      <a:pt x="3225959" y="2706688"/>
                    </a:lnTo>
                    <a:lnTo>
                      <a:pt x="3195487" y="2706371"/>
                    </a:lnTo>
                    <a:lnTo>
                      <a:pt x="3165650" y="2705736"/>
                    </a:lnTo>
                    <a:lnTo>
                      <a:pt x="3136130" y="2704148"/>
                    </a:lnTo>
                    <a:lnTo>
                      <a:pt x="3106928" y="2701926"/>
                    </a:lnTo>
                    <a:lnTo>
                      <a:pt x="3078678" y="2699703"/>
                    </a:lnTo>
                    <a:lnTo>
                      <a:pt x="3050428" y="2696528"/>
                    </a:lnTo>
                    <a:lnTo>
                      <a:pt x="3022813" y="2693353"/>
                    </a:lnTo>
                    <a:lnTo>
                      <a:pt x="2996150" y="2688908"/>
                    </a:lnTo>
                    <a:lnTo>
                      <a:pt x="2970122" y="2684781"/>
                    </a:lnTo>
                    <a:lnTo>
                      <a:pt x="2944729" y="2680018"/>
                    </a:lnTo>
                    <a:lnTo>
                      <a:pt x="2919971" y="2674303"/>
                    </a:lnTo>
                    <a:lnTo>
                      <a:pt x="2895847" y="2668588"/>
                    </a:lnTo>
                    <a:lnTo>
                      <a:pt x="2872994" y="2662556"/>
                    </a:lnTo>
                    <a:lnTo>
                      <a:pt x="2850775" y="2655888"/>
                    </a:lnTo>
                    <a:lnTo>
                      <a:pt x="2829190" y="2648903"/>
                    </a:lnTo>
                    <a:lnTo>
                      <a:pt x="2808876" y="2641601"/>
                    </a:lnTo>
                    <a:lnTo>
                      <a:pt x="2789196" y="2633663"/>
                    </a:lnTo>
                    <a:lnTo>
                      <a:pt x="2770469" y="2625408"/>
                    </a:lnTo>
                    <a:lnTo>
                      <a:pt x="2753328" y="2617153"/>
                    </a:lnTo>
                    <a:lnTo>
                      <a:pt x="2736823" y="2608581"/>
                    </a:lnTo>
                    <a:lnTo>
                      <a:pt x="2721269" y="2599373"/>
                    </a:lnTo>
                    <a:lnTo>
                      <a:pt x="2706986" y="2590483"/>
                    </a:lnTo>
                    <a:lnTo>
                      <a:pt x="2693972" y="2580641"/>
                    </a:lnTo>
                    <a:lnTo>
                      <a:pt x="2688258" y="2575878"/>
                    </a:lnTo>
                    <a:lnTo>
                      <a:pt x="2682227" y="2570798"/>
                    </a:lnTo>
                    <a:lnTo>
                      <a:pt x="2676831" y="2566036"/>
                    </a:lnTo>
                    <a:lnTo>
                      <a:pt x="2671753" y="2560956"/>
                    </a:lnTo>
                    <a:lnTo>
                      <a:pt x="2666991" y="2555558"/>
                    </a:lnTo>
                    <a:lnTo>
                      <a:pt x="2662548" y="2550161"/>
                    </a:lnTo>
                    <a:lnTo>
                      <a:pt x="2658104" y="2545081"/>
                    </a:lnTo>
                    <a:lnTo>
                      <a:pt x="2654612" y="2540001"/>
                    </a:lnTo>
                    <a:lnTo>
                      <a:pt x="2651121" y="2534286"/>
                    </a:lnTo>
                    <a:lnTo>
                      <a:pt x="2647947" y="2528888"/>
                    </a:lnTo>
                    <a:lnTo>
                      <a:pt x="2645090" y="2523808"/>
                    </a:lnTo>
                    <a:lnTo>
                      <a:pt x="2642868" y="2518093"/>
                    </a:lnTo>
                    <a:lnTo>
                      <a:pt x="2640329" y="2512695"/>
                    </a:lnTo>
                    <a:lnTo>
                      <a:pt x="2638742" y="2506663"/>
                    </a:lnTo>
                    <a:lnTo>
                      <a:pt x="2637789" y="2501265"/>
                    </a:lnTo>
                    <a:lnTo>
                      <a:pt x="2636520" y="2495868"/>
                    </a:lnTo>
                    <a:lnTo>
                      <a:pt x="2636202" y="2489835"/>
                    </a:lnTo>
                    <a:lnTo>
                      <a:pt x="2635885" y="2484438"/>
                    </a:lnTo>
                    <a:lnTo>
                      <a:pt x="2635250" y="2484438"/>
                    </a:lnTo>
                    <a:lnTo>
                      <a:pt x="2635250" y="2375535"/>
                    </a:lnTo>
                    <a:lnTo>
                      <a:pt x="2646360" y="2383790"/>
                    </a:lnTo>
                    <a:lnTo>
                      <a:pt x="2657786" y="2392045"/>
                    </a:lnTo>
                    <a:lnTo>
                      <a:pt x="2670166" y="2399983"/>
                    </a:lnTo>
                    <a:lnTo>
                      <a:pt x="2683180" y="2407285"/>
                    </a:lnTo>
                    <a:lnTo>
                      <a:pt x="2696511" y="2414905"/>
                    </a:lnTo>
                    <a:lnTo>
                      <a:pt x="2710160" y="2421890"/>
                    </a:lnTo>
                    <a:lnTo>
                      <a:pt x="2724761" y="2429193"/>
                    </a:lnTo>
                    <a:lnTo>
                      <a:pt x="2740314" y="2435860"/>
                    </a:lnTo>
                    <a:lnTo>
                      <a:pt x="2755550" y="2442210"/>
                    </a:lnTo>
                    <a:lnTo>
                      <a:pt x="2771738" y="2448243"/>
                    </a:lnTo>
                    <a:lnTo>
                      <a:pt x="2788244" y="2453958"/>
                    </a:lnTo>
                    <a:lnTo>
                      <a:pt x="2805384" y="2459673"/>
                    </a:lnTo>
                    <a:lnTo>
                      <a:pt x="2822525" y="2465070"/>
                    </a:lnTo>
                    <a:lnTo>
                      <a:pt x="2840300" y="2470150"/>
                    </a:lnTo>
                    <a:lnTo>
                      <a:pt x="2858393" y="2474913"/>
                    </a:lnTo>
                    <a:lnTo>
                      <a:pt x="2877120" y="2479675"/>
                    </a:lnTo>
                    <a:lnTo>
                      <a:pt x="2895530" y="2483803"/>
                    </a:lnTo>
                    <a:lnTo>
                      <a:pt x="2914892" y="2487930"/>
                    </a:lnTo>
                    <a:lnTo>
                      <a:pt x="2934255" y="2491423"/>
                    </a:lnTo>
                    <a:lnTo>
                      <a:pt x="2953617" y="2494915"/>
                    </a:lnTo>
                    <a:lnTo>
                      <a:pt x="2973614" y="2498090"/>
                    </a:lnTo>
                    <a:lnTo>
                      <a:pt x="2993294" y="2501265"/>
                    </a:lnTo>
                    <a:lnTo>
                      <a:pt x="3013926" y="2503488"/>
                    </a:lnTo>
                    <a:lnTo>
                      <a:pt x="3033923" y="2506028"/>
                    </a:lnTo>
                    <a:lnTo>
                      <a:pt x="3054555" y="2508250"/>
                    </a:lnTo>
                    <a:lnTo>
                      <a:pt x="3074869" y="2509838"/>
                    </a:lnTo>
                    <a:lnTo>
                      <a:pt x="3095819" y="2511425"/>
                    </a:lnTo>
                    <a:lnTo>
                      <a:pt x="3116451" y="2512695"/>
                    </a:lnTo>
                    <a:lnTo>
                      <a:pt x="3137400" y="2513965"/>
                    </a:lnTo>
                    <a:lnTo>
                      <a:pt x="3158032" y="2514600"/>
                    </a:lnTo>
                    <a:lnTo>
                      <a:pt x="3178981" y="2514918"/>
                    </a:lnTo>
                    <a:lnTo>
                      <a:pt x="3199613" y="2514918"/>
                    </a:lnTo>
                    <a:lnTo>
                      <a:pt x="3224372" y="2514918"/>
                    </a:lnTo>
                    <a:lnTo>
                      <a:pt x="3249765" y="2514283"/>
                    </a:lnTo>
                    <a:lnTo>
                      <a:pt x="3274523" y="2513330"/>
                    </a:lnTo>
                    <a:lnTo>
                      <a:pt x="3299282" y="2511743"/>
                    </a:lnTo>
                    <a:lnTo>
                      <a:pt x="3324040" y="2510473"/>
                    </a:lnTo>
                    <a:lnTo>
                      <a:pt x="3348481" y="2507933"/>
                    </a:lnTo>
                    <a:lnTo>
                      <a:pt x="3372922" y="2505710"/>
                    </a:lnTo>
                    <a:lnTo>
                      <a:pt x="3397680" y="2502535"/>
                    </a:lnTo>
                    <a:lnTo>
                      <a:pt x="3421486" y="2499360"/>
                    </a:lnTo>
                    <a:lnTo>
                      <a:pt x="3445292" y="2495233"/>
                    </a:lnTo>
                    <a:lnTo>
                      <a:pt x="3468464" y="2491423"/>
                    </a:lnTo>
                    <a:lnTo>
                      <a:pt x="3491635" y="2486978"/>
                    </a:lnTo>
                    <a:lnTo>
                      <a:pt x="3514171" y="2481898"/>
                    </a:lnTo>
                    <a:lnTo>
                      <a:pt x="3536390" y="2476818"/>
                    </a:lnTo>
                    <a:lnTo>
                      <a:pt x="3557974" y="2471420"/>
                    </a:lnTo>
                    <a:lnTo>
                      <a:pt x="3579241" y="2465070"/>
                    </a:lnTo>
                    <a:lnTo>
                      <a:pt x="3599873" y="2458720"/>
                    </a:lnTo>
                    <a:lnTo>
                      <a:pt x="3619870" y="2452053"/>
                    </a:lnTo>
                    <a:lnTo>
                      <a:pt x="3639233" y="2444750"/>
                    </a:lnTo>
                    <a:lnTo>
                      <a:pt x="3657643" y="2437448"/>
                    </a:lnTo>
                    <a:lnTo>
                      <a:pt x="3676053" y="2429510"/>
                    </a:lnTo>
                    <a:lnTo>
                      <a:pt x="3692876" y="2421255"/>
                    </a:lnTo>
                    <a:lnTo>
                      <a:pt x="3709381" y="2412365"/>
                    </a:lnTo>
                    <a:lnTo>
                      <a:pt x="3724935" y="2403475"/>
                    </a:lnTo>
                    <a:lnTo>
                      <a:pt x="3739853" y="2393950"/>
                    </a:lnTo>
                    <a:lnTo>
                      <a:pt x="3753502" y="2384108"/>
                    </a:lnTo>
                    <a:lnTo>
                      <a:pt x="3766198" y="2374265"/>
                    </a:lnTo>
                    <a:lnTo>
                      <a:pt x="3772547" y="2368550"/>
                    </a:lnTo>
                    <a:lnTo>
                      <a:pt x="3777943" y="2363470"/>
                    </a:lnTo>
                    <a:lnTo>
                      <a:pt x="3783656" y="2358073"/>
                    </a:lnTo>
                    <a:lnTo>
                      <a:pt x="3789052" y="2352675"/>
                    </a:lnTo>
                    <a:lnTo>
                      <a:pt x="3793814" y="2346960"/>
                    </a:lnTo>
                    <a:lnTo>
                      <a:pt x="3798575" y="2341563"/>
                    </a:lnTo>
                    <a:lnTo>
                      <a:pt x="3803336" y="2335530"/>
                    </a:lnTo>
                    <a:lnTo>
                      <a:pt x="3807145" y="2329498"/>
                    </a:lnTo>
                    <a:lnTo>
                      <a:pt x="3811271" y="2323783"/>
                    </a:lnTo>
                    <a:lnTo>
                      <a:pt x="3815080" y="2317750"/>
                    </a:lnTo>
                    <a:close/>
                    <a:moveTo>
                      <a:pt x="2989478" y="2307907"/>
                    </a:moveTo>
                    <a:lnTo>
                      <a:pt x="2989478" y="2423478"/>
                    </a:lnTo>
                    <a:lnTo>
                      <a:pt x="3009158" y="2426018"/>
                    </a:lnTo>
                    <a:lnTo>
                      <a:pt x="3029472" y="2428240"/>
                    </a:lnTo>
                    <a:lnTo>
                      <a:pt x="3049469" y="2430780"/>
                    </a:lnTo>
                    <a:lnTo>
                      <a:pt x="3070419" y="2432685"/>
                    </a:lnTo>
                    <a:lnTo>
                      <a:pt x="3070419" y="2317432"/>
                    </a:lnTo>
                    <a:lnTo>
                      <a:pt x="3049469" y="2315527"/>
                    </a:lnTo>
                    <a:lnTo>
                      <a:pt x="3029472" y="2313305"/>
                    </a:lnTo>
                    <a:lnTo>
                      <a:pt x="3009158" y="2310765"/>
                    </a:lnTo>
                    <a:lnTo>
                      <a:pt x="2989478" y="2307907"/>
                    </a:lnTo>
                    <a:close/>
                    <a:moveTo>
                      <a:pt x="2827597" y="2271395"/>
                    </a:moveTo>
                    <a:lnTo>
                      <a:pt x="2827597" y="2388553"/>
                    </a:lnTo>
                    <a:lnTo>
                      <a:pt x="2846959" y="2393950"/>
                    </a:lnTo>
                    <a:lnTo>
                      <a:pt x="2866956" y="2399665"/>
                    </a:lnTo>
                    <a:lnTo>
                      <a:pt x="2887588" y="2404428"/>
                    </a:lnTo>
                    <a:lnTo>
                      <a:pt x="2908220" y="2408873"/>
                    </a:lnTo>
                    <a:lnTo>
                      <a:pt x="2908220" y="2292985"/>
                    </a:lnTo>
                    <a:lnTo>
                      <a:pt x="2887588" y="2288222"/>
                    </a:lnTo>
                    <a:lnTo>
                      <a:pt x="2866956" y="2282825"/>
                    </a:lnTo>
                    <a:lnTo>
                      <a:pt x="2846959" y="2277110"/>
                    </a:lnTo>
                    <a:lnTo>
                      <a:pt x="2827597" y="2271395"/>
                    </a:lnTo>
                    <a:close/>
                    <a:moveTo>
                      <a:pt x="3717945" y="2227897"/>
                    </a:moveTo>
                    <a:lnTo>
                      <a:pt x="3711914" y="2232025"/>
                    </a:lnTo>
                    <a:lnTo>
                      <a:pt x="3704931" y="2235517"/>
                    </a:lnTo>
                    <a:lnTo>
                      <a:pt x="3696678" y="2239327"/>
                    </a:lnTo>
                    <a:lnTo>
                      <a:pt x="3688425" y="2242820"/>
                    </a:lnTo>
                    <a:lnTo>
                      <a:pt x="3671285" y="2249487"/>
                    </a:lnTo>
                    <a:lnTo>
                      <a:pt x="3656684" y="2255202"/>
                    </a:lnTo>
                    <a:lnTo>
                      <a:pt x="3656684" y="2356167"/>
                    </a:lnTo>
                    <a:lnTo>
                      <a:pt x="3665254" y="2351722"/>
                    </a:lnTo>
                    <a:lnTo>
                      <a:pt x="3674142" y="2347595"/>
                    </a:lnTo>
                    <a:lnTo>
                      <a:pt x="3682394" y="2342197"/>
                    </a:lnTo>
                    <a:lnTo>
                      <a:pt x="3690647" y="2337117"/>
                    </a:lnTo>
                    <a:lnTo>
                      <a:pt x="3698582" y="2331720"/>
                    </a:lnTo>
                    <a:lnTo>
                      <a:pt x="3705566" y="2326640"/>
                    </a:lnTo>
                    <a:lnTo>
                      <a:pt x="3711914" y="2321560"/>
                    </a:lnTo>
                    <a:lnTo>
                      <a:pt x="3717945" y="2316162"/>
                    </a:lnTo>
                    <a:lnTo>
                      <a:pt x="3717945" y="2227897"/>
                    </a:lnTo>
                    <a:close/>
                    <a:moveTo>
                      <a:pt x="2665715" y="2187575"/>
                    </a:moveTo>
                    <a:lnTo>
                      <a:pt x="2665715" y="2305685"/>
                    </a:lnTo>
                    <a:lnTo>
                      <a:pt x="2668254" y="2308542"/>
                    </a:lnTo>
                    <a:lnTo>
                      <a:pt x="2671429" y="2311717"/>
                    </a:lnTo>
                    <a:lnTo>
                      <a:pt x="2678729" y="2318385"/>
                    </a:lnTo>
                    <a:lnTo>
                      <a:pt x="2687934" y="2325052"/>
                    </a:lnTo>
                    <a:lnTo>
                      <a:pt x="2698726" y="2332037"/>
                    </a:lnTo>
                    <a:lnTo>
                      <a:pt x="2710153" y="2339657"/>
                    </a:lnTo>
                    <a:lnTo>
                      <a:pt x="2722215" y="2346325"/>
                    </a:lnTo>
                    <a:lnTo>
                      <a:pt x="2734594" y="2352675"/>
                    </a:lnTo>
                    <a:lnTo>
                      <a:pt x="2746656" y="2358390"/>
                    </a:lnTo>
                    <a:lnTo>
                      <a:pt x="2746656" y="2239327"/>
                    </a:lnTo>
                    <a:lnTo>
                      <a:pt x="2734594" y="2233612"/>
                    </a:lnTo>
                    <a:lnTo>
                      <a:pt x="2723167" y="2227580"/>
                    </a:lnTo>
                    <a:lnTo>
                      <a:pt x="2712058" y="2221230"/>
                    </a:lnTo>
                    <a:lnTo>
                      <a:pt x="2701583" y="2214562"/>
                    </a:lnTo>
                    <a:lnTo>
                      <a:pt x="2691743" y="2208212"/>
                    </a:lnTo>
                    <a:lnTo>
                      <a:pt x="2682538" y="2201545"/>
                    </a:lnTo>
                    <a:lnTo>
                      <a:pt x="2673650" y="2194560"/>
                    </a:lnTo>
                    <a:lnTo>
                      <a:pt x="2665715" y="2187575"/>
                    </a:lnTo>
                    <a:close/>
                    <a:moveTo>
                      <a:pt x="2609850" y="2081212"/>
                    </a:moveTo>
                    <a:lnTo>
                      <a:pt x="2613342" y="2087245"/>
                    </a:lnTo>
                    <a:lnTo>
                      <a:pt x="2617468" y="2092960"/>
                    </a:lnTo>
                    <a:lnTo>
                      <a:pt x="2621594" y="2098675"/>
                    </a:lnTo>
                    <a:lnTo>
                      <a:pt x="2626038" y="2104390"/>
                    </a:lnTo>
                    <a:lnTo>
                      <a:pt x="2631117" y="2110105"/>
                    </a:lnTo>
                    <a:lnTo>
                      <a:pt x="2635878" y="2115502"/>
                    </a:lnTo>
                    <a:lnTo>
                      <a:pt x="2641274" y="2120900"/>
                    </a:lnTo>
                    <a:lnTo>
                      <a:pt x="2646988" y="2126615"/>
                    </a:lnTo>
                    <a:lnTo>
                      <a:pt x="2658732" y="2136775"/>
                    </a:lnTo>
                    <a:lnTo>
                      <a:pt x="2671746" y="2146935"/>
                    </a:lnTo>
                    <a:lnTo>
                      <a:pt x="2685712" y="2157095"/>
                    </a:lnTo>
                    <a:lnTo>
                      <a:pt x="2700631" y="2165985"/>
                    </a:lnTo>
                    <a:lnTo>
                      <a:pt x="2715867" y="2175192"/>
                    </a:lnTo>
                    <a:lnTo>
                      <a:pt x="2732372" y="2183765"/>
                    </a:lnTo>
                    <a:lnTo>
                      <a:pt x="2749830" y="2192020"/>
                    </a:lnTo>
                    <a:lnTo>
                      <a:pt x="2767923" y="2199957"/>
                    </a:lnTo>
                    <a:lnTo>
                      <a:pt x="2786650" y="2207895"/>
                    </a:lnTo>
                    <a:lnTo>
                      <a:pt x="2805695" y="2214880"/>
                    </a:lnTo>
                    <a:lnTo>
                      <a:pt x="2826009" y="2221547"/>
                    </a:lnTo>
                    <a:lnTo>
                      <a:pt x="2846959" y="2227897"/>
                    </a:lnTo>
                    <a:lnTo>
                      <a:pt x="2867591" y="2234247"/>
                    </a:lnTo>
                    <a:lnTo>
                      <a:pt x="2889492" y="2239645"/>
                    </a:lnTo>
                    <a:lnTo>
                      <a:pt x="2912029" y="2245042"/>
                    </a:lnTo>
                    <a:lnTo>
                      <a:pt x="2934248" y="2250122"/>
                    </a:lnTo>
                    <a:lnTo>
                      <a:pt x="2957102" y="2254250"/>
                    </a:lnTo>
                    <a:lnTo>
                      <a:pt x="2980908" y="2258695"/>
                    </a:lnTo>
                    <a:lnTo>
                      <a:pt x="3004396" y="2262187"/>
                    </a:lnTo>
                    <a:lnTo>
                      <a:pt x="3028203" y="2265680"/>
                    </a:lnTo>
                    <a:lnTo>
                      <a:pt x="3052644" y="2268537"/>
                    </a:lnTo>
                    <a:lnTo>
                      <a:pt x="3077084" y="2271395"/>
                    </a:lnTo>
                    <a:lnTo>
                      <a:pt x="3101525" y="2273300"/>
                    </a:lnTo>
                    <a:lnTo>
                      <a:pt x="3125966" y="2275205"/>
                    </a:lnTo>
                    <a:lnTo>
                      <a:pt x="3150725" y="2276792"/>
                    </a:lnTo>
                    <a:lnTo>
                      <a:pt x="3175800" y="2277745"/>
                    </a:lnTo>
                    <a:lnTo>
                      <a:pt x="3200559" y="2278380"/>
                    </a:lnTo>
                    <a:lnTo>
                      <a:pt x="3225317" y="2278380"/>
                    </a:lnTo>
                    <a:lnTo>
                      <a:pt x="3246266" y="2278380"/>
                    </a:lnTo>
                    <a:lnTo>
                      <a:pt x="3267216" y="2278062"/>
                    </a:lnTo>
                    <a:lnTo>
                      <a:pt x="3288165" y="2277110"/>
                    </a:lnTo>
                    <a:lnTo>
                      <a:pt x="3308797" y="2276157"/>
                    </a:lnTo>
                    <a:lnTo>
                      <a:pt x="3329429" y="2274887"/>
                    </a:lnTo>
                    <a:lnTo>
                      <a:pt x="3350378" y="2273300"/>
                    </a:lnTo>
                    <a:lnTo>
                      <a:pt x="3371010" y="2271712"/>
                    </a:lnTo>
                    <a:lnTo>
                      <a:pt x="3391325" y="2269807"/>
                    </a:lnTo>
                    <a:lnTo>
                      <a:pt x="3411957" y="2267267"/>
                    </a:lnTo>
                    <a:lnTo>
                      <a:pt x="3431954" y="2264727"/>
                    </a:lnTo>
                    <a:lnTo>
                      <a:pt x="3451951" y="2261870"/>
                    </a:lnTo>
                    <a:lnTo>
                      <a:pt x="3471948" y="2258695"/>
                    </a:lnTo>
                    <a:lnTo>
                      <a:pt x="3491628" y="2255202"/>
                    </a:lnTo>
                    <a:lnTo>
                      <a:pt x="3510990" y="2251710"/>
                    </a:lnTo>
                    <a:lnTo>
                      <a:pt x="3530035" y="2247582"/>
                    </a:lnTo>
                    <a:lnTo>
                      <a:pt x="3548763" y="2243455"/>
                    </a:lnTo>
                    <a:lnTo>
                      <a:pt x="3567173" y="2239010"/>
                    </a:lnTo>
                    <a:lnTo>
                      <a:pt x="3585265" y="2233930"/>
                    </a:lnTo>
                    <a:lnTo>
                      <a:pt x="3603041" y="2229167"/>
                    </a:lnTo>
                    <a:lnTo>
                      <a:pt x="3620498" y="2223452"/>
                    </a:lnTo>
                    <a:lnTo>
                      <a:pt x="3637004" y="2218055"/>
                    </a:lnTo>
                    <a:lnTo>
                      <a:pt x="3653510" y="2212022"/>
                    </a:lnTo>
                    <a:lnTo>
                      <a:pt x="3669698" y="2206307"/>
                    </a:lnTo>
                    <a:lnTo>
                      <a:pt x="3685251" y="2199957"/>
                    </a:lnTo>
                    <a:lnTo>
                      <a:pt x="3700170" y="2193290"/>
                    </a:lnTo>
                    <a:lnTo>
                      <a:pt x="3714770" y="2185987"/>
                    </a:lnTo>
                    <a:lnTo>
                      <a:pt x="3728419" y="2179002"/>
                    </a:lnTo>
                    <a:lnTo>
                      <a:pt x="3741751" y="2171382"/>
                    </a:lnTo>
                    <a:lnTo>
                      <a:pt x="3754765" y="2164080"/>
                    </a:lnTo>
                    <a:lnTo>
                      <a:pt x="3767144" y="2156142"/>
                    </a:lnTo>
                    <a:lnTo>
                      <a:pt x="3778571" y="2147887"/>
                    </a:lnTo>
                    <a:lnTo>
                      <a:pt x="3789363" y="2139632"/>
                    </a:lnTo>
                    <a:lnTo>
                      <a:pt x="3789363" y="2247265"/>
                    </a:lnTo>
                    <a:lnTo>
                      <a:pt x="3788728" y="2247582"/>
                    </a:lnTo>
                    <a:lnTo>
                      <a:pt x="3788728" y="2252027"/>
                    </a:lnTo>
                    <a:lnTo>
                      <a:pt x="3788411" y="2256472"/>
                    </a:lnTo>
                    <a:lnTo>
                      <a:pt x="3787776" y="2261870"/>
                    </a:lnTo>
                    <a:lnTo>
                      <a:pt x="3786506" y="2267267"/>
                    </a:lnTo>
                    <a:lnTo>
                      <a:pt x="3785237" y="2272982"/>
                    </a:lnTo>
                    <a:lnTo>
                      <a:pt x="3783332" y="2278062"/>
                    </a:lnTo>
                    <a:lnTo>
                      <a:pt x="3781428" y="2283460"/>
                    </a:lnTo>
                    <a:lnTo>
                      <a:pt x="3778571" y="2289175"/>
                    </a:lnTo>
                    <a:lnTo>
                      <a:pt x="3775714" y="2294255"/>
                    </a:lnTo>
                    <a:lnTo>
                      <a:pt x="3772540" y="2299335"/>
                    </a:lnTo>
                    <a:lnTo>
                      <a:pt x="3769048" y="2304732"/>
                    </a:lnTo>
                    <a:lnTo>
                      <a:pt x="3765557" y="2310130"/>
                    </a:lnTo>
                    <a:lnTo>
                      <a:pt x="3761113" y="2315210"/>
                    </a:lnTo>
                    <a:lnTo>
                      <a:pt x="3756987" y="2320290"/>
                    </a:lnTo>
                    <a:lnTo>
                      <a:pt x="3752226" y="2325052"/>
                    </a:lnTo>
                    <a:lnTo>
                      <a:pt x="3747147" y="2330132"/>
                    </a:lnTo>
                    <a:lnTo>
                      <a:pt x="3741433" y="2334895"/>
                    </a:lnTo>
                    <a:lnTo>
                      <a:pt x="3736037" y="2339975"/>
                    </a:lnTo>
                    <a:lnTo>
                      <a:pt x="3723658" y="2349500"/>
                    </a:lnTo>
                    <a:lnTo>
                      <a:pt x="3710327" y="2358390"/>
                    </a:lnTo>
                    <a:lnTo>
                      <a:pt x="3696043" y="2367598"/>
                    </a:lnTo>
                    <a:lnTo>
                      <a:pt x="3680490" y="2376170"/>
                    </a:lnTo>
                    <a:lnTo>
                      <a:pt x="3663667" y="2384425"/>
                    </a:lnTo>
                    <a:lnTo>
                      <a:pt x="3646526" y="2392363"/>
                    </a:lnTo>
                    <a:lnTo>
                      <a:pt x="3627799" y="2400300"/>
                    </a:lnTo>
                    <a:lnTo>
                      <a:pt x="3608754" y="2407920"/>
                    </a:lnTo>
                    <a:lnTo>
                      <a:pt x="3588122" y="2414905"/>
                    </a:lnTo>
                    <a:lnTo>
                      <a:pt x="3566855" y="2421573"/>
                    </a:lnTo>
                    <a:lnTo>
                      <a:pt x="3544636" y="2427923"/>
                    </a:lnTo>
                    <a:lnTo>
                      <a:pt x="3522417" y="2433955"/>
                    </a:lnTo>
                    <a:lnTo>
                      <a:pt x="3498611" y="2439353"/>
                    </a:lnTo>
                    <a:lnTo>
                      <a:pt x="3474170" y="2444433"/>
                    </a:lnTo>
                    <a:lnTo>
                      <a:pt x="3449412" y="2449195"/>
                    </a:lnTo>
                    <a:lnTo>
                      <a:pt x="3423701" y="2453323"/>
                    </a:lnTo>
                    <a:lnTo>
                      <a:pt x="3397356" y="2457133"/>
                    </a:lnTo>
                    <a:lnTo>
                      <a:pt x="3370376" y="2460625"/>
                    </a:lnTo>
                    <a:lnTo>
                      <a:pt x="3343395" y="2463483"/>
                    </a:lnTo>
                    <a:lnTo>
                      <a:pt x="3315146" y="2465705"/>
                    </a:lnTo>
                    <a:lnTo>
                      <a:pt x="3286896" y="2467928"/>
                    </a:lnTo>
                    <a:lnTo>
                      <a:pt x="3258011" y="2468880"/>
                    </a:lnTo>
                    <a:lnTo>
                      <a:pt x="3228491" y="2469833"/>
                    </a:lnTo>
                    <a:lnTo>
                      <a:pt x="3198972" y="2470150"/>
                    </a:lnTo>
                    <a:lnTo>
                      <a:pt x="3168500" y="2469833"/>
                    </a:lnTo>
                    <a:lnTo>
                      <a:pt x="3138663" y="2468880"/>
                    </a:lnTo>
                    <a:lnTo>
                      <a:pt x="3109143" y="2467293"/>
                    </a:lnTo>
                    <a:lnTo>
                      <a:pt x="3080259" y="2465388"/>
                    </a:lnTo>
                    <a:lnTo>
                      <a:pt x="3051374" y="2463165"/>
                    </a:lnTo>
                    <a:lnTo>
                      <a:pt x="3023441" y="2459990"/>
                    </a:lnTo>
                    <a:lnTo>
                      <a:pt x="2996144" y="2456815"/>
                    </a:lnTo>
                    <a:lnTo>
                      <a:pt x="2969481" y="2452370"/>
                    </a:lnTo>
                    <a:lnTo>
                      <a:pt x="2943453" y="2447925"/>
                    </a:lnTo>
                    <a:lnTo>
                      <a:pt x="2917742" y="2443480"/>
                    </a:lnTo>
                    <a:lnTo>
                      <a:pt x="2892984" y="2437765"/>
                    </a:lnTo>
                    <a:lnTo>
                      <a:pt x="2869178" y="2432050"/>
                    </a:lnTo>
                    <a:lnTo>
                      <a:pt x="2846007" y="2426018"/>
                    </a:lnTo>
                    <a:lnTo>
                      <a:pt x="2823470" y="2419350"/>
                    </a:lnTo>
                    <a:lnTo>
                      <a:pt x="2802203" y="2412048"/>
                    </a:lnTo>
                    <a:lnTo>
                      <a:pt x="2781889" y="2405063"/>
                    </a:lnTo>
                    <a:lnTo>
                      <a:pt x="2762527" y="2397125"/>
                    </a:lnTo>
                    <a:lnTo>
                      <a:pt x="2743799" y="2389188"/>
                    </a:lnTo>
                    <a:lnTo>
                      <a:pt x="2726024" y="2380615"/>
                    </a:lnTo>
                    <a:lnTo>
                      <a:pt x="2709518" y="2372043"/>
                    </a:lnTo>
                    <a:lnTo>
                      <a:pt x="2694600" y="2362835"/>
                    </a:lnTo>
                    <a:lnTo>
                      <a:pt x="2679999" y="2353945"/>
                    </a:lnTo>
                    <a:lnTo>
                      <a:pt x="2666985" y="2343785"/>
                    </a:lnTo>
                    <a:lnTo>
                      <a:pt x="2660954" y="2339340"/>
                    </a:lnTo>
                    <a:lnTo>
                      <a:pt x="2655240" y="2333942"/>
                    </a:lnTo>
                    <a:lnTo>
                      <a:pt x="2650162" y="2328862"/>
                    </a:lnTo>
                    <a:lnTo>
                      <a:pt x="2645083" y="2324100"/>
                    </a:lnTo>
                    <a:lnTo>
                      <a:pt x="2639687" y="2319020"/>
                    </a:lnTo>
                    <a:lnTo>
                      <a:pt x="2635561" y="2313622"/>
                    </a:lnTo>
                    <a:lnTo>
                      <a:pt x="2631434" y="2308542"/>
                    </a:lnTo>
                    <a:lnTo>
                      <a:pt x="2627625" y="2303145"/>
                    </a:lnTo>
                    <a:lnTo>
                      <a:pt x="2624134" y="2297747"/>
                    </a:lnTo>
                    <a:lnTo>
                      <a:pt x="2620960" y="2292350"/>
                    </a:lnTo>
                    <a:lnTo>
                      <a:pt x="2618103" y="2286635"/>
                    </a:lnTo>
                    <a:lnTo>
                      <a:pt x="2615881" y="2281555"/>
                    </a:lnTo>
                    <a:lnTo>
                      <a:pt x="2613659" y="2275840"/>
                    </a:lnTo>
                    <a:lnTo>
                      <a:pt x="2612072" y="2270125"/>
                    </a:lnTo>
                    <a:lnTo>
                      <a:pt x="2610485" y="2264727"/>
                    </a:lnTo>
                    <a:lnTo>
                      <a:pt x="2609850" y="2259012"/>
                    </a:lnTo>
                    <a:lnTo>
                      <a:pt x="2609215" y="2253297"/>
                    </a:lnTo>
                    <a:lnTo>
                      <a:pt x="2609215" y="2247582"/>
                    </a:lnTo>
                    <a:lnTo>
                      <a:pt x="2608580" y="2247582"/>
                    </a:lnTo>
                    <a:lnTo>
                      <a:pt x="2608580" y="2101215"/>
                    </a:lnTo>
                    <a:lnTo>
                      <a:pt x="2608263" y="2097405"/>
                    </a:lnTo>
                    <a:lnTo>
                      <a:pt x="2608580" y="2089150"/>
                    </a:lnTo>
                    <a:lnTo>
                      <a:pt x="2609850" y="2081212"/>
                    </a:lnTo>
                    <a:close/>
                    <a:moveTo>
                      <a:pt x="3270250" y="1882775"/>
                    </a:moveTo>
                    <a:lnTo>
                      <a:pt x="3307579" y="1890615"/>
                    </a:lnTo>
                    <a:lnTo>
                      <a:pt x="3314856" y="1892183"/>
                    </a:lnTo>
                    <a:lnTo>
                      <a:pt x="3321499" y="1894064"/>
                    </a:lnTo>
                    <a:lnTo>
                      <a:pt x="3326877" y="1895945"/>
                    </a:lnTo>
                    <a:lnTo>
                      <a:pt x="3331622" y="1898141"/>
                    </a:lnTo>
                    <a:lnTo>
                      <a:pt x="3336367" y="1900649"/>
                    </a:lnTo>
                    <a:lnTo>
                      <a:pt x="3340164" y="1902844"/>
                    </a:lnTo>
                    <a:lnTo>
                      <a:pt x="3348389" y="1908802"/>
                    </a:lnTo>
                    <a:lnTo>
                      <a:pt x="3351236" y="1911625"/>
                    </a:lnTo>
                    <a:lnTo>
                      <a:pt x="3353767" y="1914133"/>
                    </a:lnTo>
                    <a:lnTo>
                      <a:pt x="3355665" y="1916955"/>
                    </a:lnTo>
                    <a:lnTo>
                      <a:pt x="3356930" y="1919778"/>
                    </a:lnTo>
                    <a:lnTo>
                      <a:pt x="3357563" y="1922913"/>
                    </a:lnTo>
                    <a:lnTo>
                      <a:pt x="3357563" y="1925422"/>
                    </a:lnTo>
                    <a:lnTo>
                      <a:pt x="3357247" y="1928244"/>
                    </a:lnTo>
                    <a:lnTo>
                      <a:pt x="3355981" y="1931066"/>
                    </a:lnTo>
                    <a:lnTo>
                      <a:pt x="3354716" y="1933889"/>
                    </a:lnTo>
                    <a:lnTo>
                      <a:pt x="3352818" y="1936397"/>
                    </a:lnTo>
                    <a:lnTo>
                      <a:pt x="3350603" y="1939220"/>
                    </a:lnTo>
                    <a:lnTo>
                      <a:pt x="3347440" y="1941415"/>
                    </a:lnTo>
                    <a:lnTo>
                      <a:pt x="3344276" y="1943923"/>
                    </a:lnTo>
                    <a:lnTo>
                      <a:pt x="3340164" y="1945805"/>
                    </a:lnTo>
                    <a:lnTo>
                      <a:pt x="3336051" y="1947686"/>
                    </a:lnTo>
                    <a:lnTo>
                      <a:pt x="3331306" y="1949568"/>
                    </a:lnTo>
                    <a:lnTo>
                      <a:pt x="3324979" y="1951763"/>
                    </a:lnTo>
                    <a:lnTo>
                      <a:pt x="3318335" y="1953644"/>
                    </a:lnTo>
                    <a:lnTo>
                      <a:pt x="3310743" y="1955212"/>
                    </a:lnTo>
                    <a:lnTo>
                      <a:pt x="3303467" y="1956466"/>
                    </a:lnTo>
                    <a:lnTo>
                      <a:pt x="3295558" y="1957094"/>
                    </a:lnTo>
                    <a:lnTo>
                      <a:pt x="3287333" y="1958034"/>
                    </a:lnTo>
                    <a:lnTo>
                      <a:pt x="3270250" y="1958975"/>
                    </a:lnTo>
                    <a:lnTo>
                      <a:pt x="3270250" y="1882775"/>
                    </a:lnTo>
                    <a:close/>
                    <a:moveTo>
                      <a:pt x="2635250" y="1862137"/>
                    </a:moveTo>
                    <a:lnTo>
                      <a:pt x="2635885" y="1868810"/>
                    </a:lnTo>
                    <a:lnTo>
                      <a:pt x="2636520" y="1875166"/>
                    </a:lnTo>
                    <a:lnTo>
                      <a:pt x="2637789" y="1881521"/>
                    </a:lnTo>
                    <a:lnTo>
                      <a:pt x="2639694" y="1887559"/>
                    </a:lnTo>
                    <a:lnTo>
                      <a:pt x="2641598" y="1893914"/>
                    </a:lnTo>
                    <a:lnTo>
                      <a:pt x="2644455" y="1900270"/>
                    </a:lnTo>
                    <a:lnTo>
                      <a:pt x="2647629" y="1906307"/>
                    </a:lnTo>
                    <a:lnTo>
                      <a:pt x="2650803" y="1912663"/>
                    </a:lnTo>
                    <a:lnTo>
                      <a:pt x="2654612" y="1918383"/>
                    </a:lnTo>
                    <a:lnTo>
                      <a:pt x="2659056" y="1924420"/>
                    </a:lnTo>
                    <a:lnTo>
                      <a:pt x="2663817" y="1930458"/>
                    </a:lnTo>
                    <a:lnTo>
                      <a:pt x="2668896" y="1936178"/>
                    </a:lnTo>
                    <a:lnTo>
                      <a:pt x="2673975" y="1941898"/>
                    </a:lnTo>
                    <a:lnTo>
                      <a:pt x="2680005" y="1947618"/>
                    </a:lnTo>
                    <a:lnTo>
                      <a:pt x="2686354" y="1953338"/>
                    </a:lnTo>
                    <a:lnTo>
                      <a:pt x="2692385" y="1958740"/>
                    </a:lnTo>
                    <a:lnTo>
                      <a:pt x="2692385" y="2069006"/>
                    </a:lnTo>
                    <a:lnTo>
                      <a:pt x="2695241" y="2071549"/>
                    </a:lnTo>
                    <a:lnTo>
                      <a:pt x="2698098" y="2074726"/>
                    </a:lnTo>
                    <a:lnTo>
                      <a:pt x="2705399" y="2081400"/>
                    </a:lnTo>
                    <a:lnTo>
                      <a:pt x="2714921" y="2088391"/>
                    </a:lnTo>
                    <a:lnTo>
                      <a:pt x="2725078" y="2095699"/>
                    </a:lnTo>
                    <a:lnTo>
                      <a:pt x="2737140" y="2103008"/>
                    </a:lnTo>
                    <a:lnTo>
                      <a:pt x="2748884" y="2109681"/>
                    </a:lnTo>
                    <a:lnTo>
                      <a:pt x="2761581" y="2116354"/>
                    </a:lnTo>
                    <a:lnTo>
                      <a:pt x="2773325" y="2121757"/>
                    </a:lnTo>
                    <a:lnTo>
                      <a:pt x="2773325" y="2007994"/>
                    </a:lnTo>
                    <a:lnTo>
                      <a:pt x="2792370" y="2016256"/>
                    </a:lnTo>
                    <a:lnTo>
                      <a:pt x="2812050" y="2024201"/>
                    </a:lnTo>
                    <a:lnTo>
                      <a:pt x="2832999" y="2031827"/>
                    </a:lnTo>
                    <a:lnTo>
                      <a:pt x="2854584" y="2038818"/>
                    </a:lnTo>
                    <a:lnTo>
                      <a:pt x="2854584" y="2151945"/>
                    </a:lnTo>
                    <a:lnTo>
                      <a:pt x="2873946" y="2157347"/>
                    </a:lnTo>
                    <a:lnTo>
                      <a:pt x="2893626" y="2162749"/>
                    </a:lnTo>
                    <a:lnTo>
                      <a:pt x="2914258" y="2167516"/>
                    </a:lnTo>
                    <a:lnTo>
                      <a:pt x="2935524" y="2172282"/>
                    </a:lnTo>
                    <a:lnTo>
                      <a:pt x="2935524" y="2060744"/>
                    </a:lnTo>
                    <a:lnTo>
                      <a:pt x="2955204" y="2064558"/>
                    </a:lnTo>
                    <a:lnTo>
                      <a:pt x="2974884" y="2068371"/>
                    </a:lnTo>
                    <a:lnTo>
                      <a:pt x="2995198" y="2071549"/>
                    </a:lnTo>
                    <a:lnTo>
                      <a:pt x="3016148" y="2075362"/>
                    </a:lnTo>
                    <a:lnTo>
                      <a:pt x="3016148" y="2186900"/>
                    </a:lnTo>
                    <a:lnTo>
                      <a:pt x="3035827" y="2189442"/>
                    </a:lnTo>
                    <a:lnTo>
                      <a:pt x="3056142" y="2191666"/>
                    </a:lnTo>
                    <a:lnTo>
                      <a:pt x="3076456" y="2194208"/>
                    </a:lnTo>
                    <a:lnTo>
                      <a:pt x="3097406" y="2196115"/>
                    </a:lnTo>
                    <a:lnTo>
                      <a:pt x="3097406" y="2084577"/>
                    </a:lnTo>
                    <a:lnTo>
                      <a:pt x="3117085" y="2086166"/>
                    </a:lnTo>
                    <a:lnTo>
                      <a:pt x="3137400" y="2087437"/>
                    </a:lnTo>
                    <a:lnTo>
                      <a:pt x="3157715" y="2088708"/>
                    </a:lnTo>
                    <a:lnTo>
                      <a:pt x="3178346" y="2089344"/>
                    </a:lnTo>
                    <a:lnTo>
                      <a:pt x="3178346" y="2200246"/>
                    </a:lnTo>
                    <a:lnTo>
                      <a:pt x="3201835" y="2201199"/>
                    </a:lnTo>
                    <a:lnTo>
                      <a:pt x="3225959" y="2201199"/>
                    </a:lnTo>
                    <a:lnTo>
                      <a:pt x="3258970" y="2200882"/>
                    </a:lnTo>
                    <a:lnTo>
                      <a:pt x="3258970" y="2089344"/>
                    </a:lnTo>
                    <a:lnTo>
                      <a:pt x="3291029" y="2088708"/>
                    </a:lnTo>
                    <a:lnTo>
                      <a:pt x="3322135" y="2087119"/>
                    </a:lnTo>
                    <a:lnTo>
                      <a:pt x="3352925" y="2084577"/>
                    </a:lnTo>
                    <a:lnTo>
                      <a:pt x="3383396" y="2082035"/>
                    </a:lnTo>
                    <a:lnTo>
                      <a:pt x="3412916" y="2078540"/>
                    </a:lnTo>
                    <a:lnTo>
                      <a:pt x="3441801" y="2074091"/>
                    </a:lnTo>
                    <a:lnTo>
                      <a:pt x="3470051" y="2069642"/>
                    </a:lnTo>
                    <a:lnTo>
                      <a:pt x="3497348" y="2064558"/>
                    </a:lnTo>
                    <a:lnTo>
                      <a:pt x="3524011" y="2058520"/>
                    </a:lnTo>
                    <a:lnTo>
                      <a:pt x="3549722" y="2052482"/>
                    </a:lnTo>
                    <a:lnTo>
                      <a:pt x="3574480" y="2046127"/>
                    </a:lnTo>
                    <a:lnTo>
                      <a:pt x="3598604" y="2038500"/>
                    </a:lnTo>
                    <a:lnTo>
                      <a:pt x="3621457" y="2030874"/>
                    </a:lnTo>
                    <a:lnTo>
                      <a:pt x="3643042" y="2023247"/>
                    </a:lnTo>
                    <a:lnTo>
                      <a:pt x="3663991" y="2014350"/>
                    </a:lnTo>
                    <a:lnTo>
                      <a:pt x="3683671" y="2005770"/>
                    </a:lnTo>
                    <a:lnTo>
                      <a:pt x="3683671" y="2119532"/>
                    </a:lnTo>
                    <a:lnTo>
                      <a:pt x="3692558" y="2115083"/>
                    </a:lnTo>
                    <a:lnTo>
                      <a:pt x="3701128" y="2110635"/>
                    </a:lnTo>
                    <a:lnTo>
                      <a:pt x="3709381" y="2105550"/>
                    </a:lnTo>
                    <a:lnTo>
                      <a:pt x="3717634" y="2100466"/>
                    </a:lnTo>
                    <a:lnTo>
                      <a:pt x="3725252" y="2095064"/>
                    </a:lnTo>
                    <a:lnTo>
                      <a:pt x="3732235" y="2089979"/>
                    </a:lnTo>
                    <a:lnTo>
                      <a:pt x="3738901" y="2084577"/>
                    </a:lnTo>
                    <a:lnTo>
                      <a:pt x="3744614" y="2079493"/>
                    </a:lnTo>
                    <a:lnTo>
                      <a:pt x="3744614" y="1970179"/>
                    </a:lnTo>
                    <a:lnTo>
                      <a:pt x="3752867" y="1964142"/>
                    </a:lnTo>
                    <a:lnTo>
                      <a:pt x="3760802" y="1958104"/>
                    </a:lnTo>
                    <a:lnTo>
                      <a:pt x="3767786" y="1951749"/>
                    </a:lnTo>
                    <a:lnTo>
                      <a:pt x="3774769" y="1945393"/>
                    </a:lnTo>
                    <a:lnTo>
                      <a:pt x="3781117" y="1939038"/>
                    </a:lnTo>
                    <a:lnTo>
                      <a:pt x="3786830" y="1932365"/>
                    </a:lnTo>
                    <a:lnTo>
                      <a:pt x="3792226" y="1925691"/>
                    </a:lnTo>
                    <a:lnTo>
                      <a:pt x="3796988" y="1919018"/>
                    </a:lnTo>
                    <a:lnTo>
                      <a:pt x="3801432" y="1912027"/>
                    </a:lnTo>
                    <a:lnTo>
                      <a:pt x="3805240" y="1905354"/>
                    </a:lnTo>
                    <a:lnTo>
                      <a:pt x="3808415" y="1898363"/>
                    </a:lnTo>
                    <a:lnTo>
                      <a:pt x="3811271" y="1891372"/>
                    </a:lnTo>
                    <a:lnTo>
                      <a:pt x="3813176" y="1884063"/>
                    </a:lnTo>
                    <a:lnTo>
                      <a:pt x="3814763" y="1877072"/>
                    </a:lnTo>
                    <a:lnTo>
                      <a:pt x="3816033" y="1869446"/>
                    </a:lnTo>
                    <a:lnTo>
                      <a:pt x="3816350" y="1862455"/>
                    </a:lnTo>
                    <a:lnTo>
                      <a:pt x="3816350" y="2010536"/>
                    </a:lnTo>
                    <a:lnTo>
                      <a:pt x="3816033" y="2010854"/>
                    </a:lnTo>
                    <a:lnTo>
                      <a:pt x="3815398" y="2019434"/>
                    </a:lnTo>
                    <a:lnTo>
                      <a:pt x="3814763" y="2025154"/>
                    </a:lnTo>
                    <a:lnTo>
                      <a:pt x="3813493" y="2030556"/>
                    </a:lnTo>
                    <a:lnTo>
                      <a:pt x="3811906" y="2036276"/>
                    </a:lnTo>
                    <a:lnTo>
                      <a:pt x="3810319" y="2041678"/>
                    </a:lnTo>
                    <a:lnTo>
                      <a:pt x="3808097" y="2046762"/>
                    </a:lnTo>
                    <a:lnTo>
                      <a:pt x="3805558" y="2052482"/>
                    </a:lnTo>
                    <a:lnTo>
                      <a:pt x="3803019" y="2057567"/>
                    </a:lnTo>
                    <a:lnTo>
                      <a:pt x="3799844" y="2062969"/>
                    </a:lnTo>
                    <a:lnTo>
                      <a:pt x="3796036" y="2068053"/>
                    </a:lnTo>
                    <a:lnTo>
                      <a:pt x="3792226" y="2073137"/>
                    </a:lnTo>
                    <a:lnTo>
                      <a:pt x="3788418" y="2078540"/>
                    </a:lnTo>
                    <a:lnTo>
                      <a:pt x="3783974" y="2083624"/>
                    </a:lnTo>
                    <a:lnTo>
                      <a:pt x="3779212" y="2088391"/>
                    </a:lnTo>
                    <a:lnTo>
                      <a:pt x="3774134" y="2093475"/>
                    </a:lnTo>
                    <a:lnTo>
                      <a:pt x="3768420" y="2098241"/>
                    </a:lnTo>
                    <a:lnTo>
                      <a:pt x="3763024" y="2103326"/>
                    </a:lnTo>
                    <a:lnTo>
                      <a:pt x="3750963" y="2112859"/>
                    </a:lnTo>
                    <a:lnTo>
                      <a:pt x="3737314" y="2121757"/>
                    </a:lnTo>
                    <a:lnTo>
                      <a:pt x="3722713" y="2130972"/>
                    </a:lnTo>
                    <a:lnTo>
                      <a:pt x="3707477" y="2139552"/>
                    </a:lnTo>
                    <a:lnTo>
                      <a:pt x="3690971" y="2147814"/>
                    </a:lnTo>
                    <a:lnTo>
                      <a:pt x="3673513" y="2156076"/>
                    </a:lnTo>
                    <a:lnTo>
                      <a:pt x="3655103" y="2163702"/>
                    </a:lnTo>
                    <a:lnTo>
                      <a:pt x="3635424" y="2171011"/>
                    </a:lnTo>
                    <a:lnTo>
                      <a:pt x="3615109" y="2178320"/>
                    </a:lnTo>
                    <a:lnTo>
                      <a:pt x="3593842" y="2184993"/>
                    </a:lnTo>
                    <a:lnTo>
                      <a:pt x="3571941" y="2191349"/>
                    </a:lnTo>
                    <a:lnTo>
                      <a:pt x="3549087" y="2197068"/>
                    </a:lnTo>
                    <a:lnTo>
                      <a:pt x="3525281" y="2202788"/>
                    </a:lnTo>
                    <a:lnTo>
                      <a:pt x="3501157" y="2207873"/>
                    </a:lnTo>
                    <a:lnTo>
                      <a:pt x="3476082" y="2212639"/>
                    </a:lnTo>
                    <a:lnTo>
                      <a:pt x="3450371" y="2217088"/>
                    </a:lnTo>
                    <a:lnTo>
                      <a:pt x="3424343" y="2220584"/>
                    </a:lnTo>
                    <a:lnTo>
                      <a:pt x="3397680" y="2224079"/>
                    </a:lnTo>
                    <a:lnTo>
                      <a:pt x="3370065" y="2226939"/>
                    </a:lnTo>
                    <a:lnTo>
                      <a:pt x="3341815" y="2229163"/>
                    </a:lnTo>
                    <a:lnTo>
                      <a:pt x="3313565" y="2231070"/>
                    </a:lnTo>
                    <a:lnTo>
                      <a:pt x="3284680" y="2232341"/>
                    </a:lnTo>
                    <a:lnTo>
                      <a:pt x="3255478" y="2233294"/>
                    </a:lnTo>
                    <a:lnTo>
                      <a:pt x="3225959" y="2233612"/>
                    </a:lnTo>
                    <a:lnTo>
                      <a:pt x="3195487" y="2233294"/>
                    </a:lnTo>
                    <a:lnTo>
                      <a:pt x="3165650" y="2232341"/>
                    </a:lnTo>
                    <a:lnTo>
                      <a:pt x="3136130" y="2231070"/>
                    </a:lnTo>
                    <a:lnTo>
                      <a:pt x="3106928" y="2229163"/>
                    </a:lnTo>
                    <a:lnTo>
                      <a:pt x="3078678" y="2226303"/>
                    </a:lnTo>
                    <a:lnTo>
                      <a:pt x="3050428" y="2223761"/>
                    </a:lnTo>
                    <a:lnTo>
                      <a:pt x="3022813" y="2220266"/>
                    </a:lnTo>
                    <a:lnTo>
                      <a:pt x="2996150" y="2216135"/>
                    </a:lnTo>
                    <a:lnTo>
                      <a:pt x="2970122" y="2211368"/>
                    </a:lnTo>
                    <a:lnTo>
                      <a:pt x="2944729" y="2206602"/>
                    </a:lnTo>
                    <a:lnTo>
                      <a:pt x="2919971" y="2201199"/>
                    </a:lnTo>
                    <a:lnTo>
                      <a:pt x="2895847" y="2195797"/>
                    </a:lnTo>
                    <a:lnTo>
                      <a:pt x="2872994" y="2189442"/>
                    </a:lnTo>
                    <a:lnTo>
                      <a:pt x="2850775" y="2182769"/>
                    </a:lnTo>
                    <a:lnTo>
                      <a:pt x="2829190" y="2175460"/>
                    </a:lnTo>
                    <a:lnTo>
                      <a:pt x="2808876" y="2168469"/>
                    </a:lnTo>
                    <a:lnTo>
                      <a:pt x="2789196" y="2160525"/>
                    </a:lnTo>
                    <a:lnTo>
                      <a:pt x="2770469" y="2152580"/>
                    </a:lnTo>
                    <a:lnTo>
                      <a:pt x="2753328" y="2144001"/>
                    </a:lnTo>
                    <a:lnTo>
                      <a:pt x="2736823" y="2135103"/>
                    </a:lnTo>
                    <a:lnTo>
                      <a:pt x="2721269" y="2126205"/>
                    </a:lnTo>
                    <a:lnTo>
                      <a:pt x="2706986" y="2116990"/>
                    </a:lnTo>
                    <a:lnTo>
                      <a:pt x="2693972" y="2107139"/>
                    </a:lnTo>
                    <a:lnTo>
                      <a:pt x="2688258" y="2102372"/>
                    </a:lnTo>
                    <a:lnTo>
                      <a:pt x="2682227" y="2097288"/>
                    </a:lnTo>
                    <a:lnTo>
                      <a:pt x="2676831" y="2092522"/>
                    </a:lnTo>
                    <a:lnTo>
                      <a:pt x="2671753" y="2087437"/>
                    </a:lnTo>
                    <a:lnTo>
                      <a:pt x="2666991" y="2082353"/>
                    </a:lnTo>
                    <a:lnTo>
                      <a:pt x="2662548" y="2076951"/>
                    </a:lnTo>
                    <a:lnTo>
                      <a:pt x="2658104" y="2071549"/>
                    </a:lnTo>
                    <a:lnTo>
                      <a:pt x="2654612" y="2066464"/>
                    </a:lnTo>
                    <a:lnTo>
                      <a:pt x="2651121" y="2061062"/>
                    </a:lnTo>
                    <a:lnTo>
                      <a:pt x="2647947" y="2055342"/>
                    </a:lnTo>
                    <a:lnTo>
                      <a:pt x="2645090" y="2050258"/>
                    </a:lnTo>
                    <a:lnTo>
                      <a:pt x="2642868" y="2044856"/>
                    </a:lnTo>
                    <a:lnTo>
                      <a:pt x="2640329" y="2039454"/>
                    </a:lnTo>
                    <a:lnTo>
                      <a:pt x="2638742" y="2033416"/>
                    </a:lnTo>
                    <a:lnTo>
                      <a:pt x="2637789" y="2027696"/>
                    </a:lnTo>
                    <a:lnTo>
                      <a:pt x="2636520" y="2022294"/>
                    </a:lnTo>
                    <a:lnTo>
                      <a:pt x="2636202" y="2016256"/>
                    </a:lnTo>
                    <a:lnTo>
                      <a:pt x="2635885" y="2010854"/>
                    </a:lnTo>
                    <a:lnTo>
                      <a:pt x="2635250" y="2010854"/>
                    </a:lnTo>
                    <a:lnTo>
                      <a:pt x="2635250" y="1862137"/>
                    </a:lnTo>
                    <a:close/>
                    <a:moveTo>
                      <a:pt x="3815353" y="1849331"/>
                    </a:moveTo>
                    <a:lnTo>
                      <a:pt x="3816061" y="1854393"/>
                    </a:lnTo>
                    <a:lnTo>
                      <a:pt x="3816350" y="1860279"/>
                    </a:lnTo>
                    <a:lnTo>
                      <a:pt x="3816061" y="1862137"/>
                    </a:lnTo>
                    <a:lnTo>
                      <a:pt x="3816061" y="1859040"/>
                    </a:lnTo>
                    <a:lnTo>
                      <a:pt x="3815773" y="1853154"/>
                    </a:lnTo>
                    <a:lnTo>
                      <a:pt x="3815353" y="1849331"/>
                    </a:lnTo>
                    <a:close/>
                    <a:moveTo>
                      <a:pt x="2636143" y="1848861"/>
                    </a:moveTo>
                    <a:lnTo>
                      <a:pt x="2635885" y="1853247"/>
                    </a:lnTo>
                    <a:lnTo>
                      <a:pt x="2635250" y="1859280"/>
                    </a:lnTo>
                    <a:lnTo>
                      <a:pt x="2635250" y="1854517"/>
                    </a:lnTo>
                    <a:lnTo>
                      <a:pt x="2636143" y="1848861"/>
                    </a:lnTo>
                    <a:close/>
                    <a:moveTo>
                      <a:pt x="3814618" y="1842622"/>
                    </a:moveTo>
                    <a:lnTo>
                      <a:pt x="3815195" y="1847888"/>
                    </a:lnTo>
                    <a:lnTo>
                      <a:pt x="3815353" y="1849331"/>
                    </a:lnTo>
                    <a:lnTo>
                      <a:pt x="3815195" y="1848198"/>
                    </a:lnTo>
                    <a:lnTo>
                      <a:pt x="3814618" y="1842622"/>
                    </a:lnTo>
                    <a:close/>
                    <a:moveTo>
                      <a:pt x="2638425" y="1836737"/>
                    </a:moveTo>
                    <a:lnTo>
                      <a:pt x="2636838" y="1842770"/>
                    </a:lnTo>
                    <a:lnTo>
                      <a:pt x="2636202" y="1848485"/>
                    </a:lnTo>
                    <a:lnTo>
                      <a:pt x="2636143" y="1848861"/>
                    </a:lnTo>
                    <a:lnTo>
                      <a:pt x="2636202" y="1847850"/>
                    </a:lnTo>
                    <a:lnTo>
                      <a:pt x="2636838" y="1842452"/>
                    </a:lnTo>
                    <a:lnTo>
                      <a:pt x="2638425" y="1836737"/>
                    </a:lnTo>
                    <a:close/>
                    <a:moveTo>
                      <a:pt x="3187700" y="1751012"/>
                    </a:moveTo>
                    <a:lnTo>
                      <a:pt x="3187700" y="1827212"/>
                    </a:lnTo>
                    <a:lnTo>
                      <a:pt x="3172031" y="1824063"/>
                    </a:lnTo>
                    <a:lnTo>
                      <a:pt x="3153163" y="1820285"/>
                    </a:lnTo>
                    <a:lnTo>
                      <a:pt x="3144209" y="1818396"/>
                    </a:lnTo>
                    <a:lnTo>
                      <a:pt x="3136535" y="1816191"/>
                    </a:lnTo>
                    <a:lnTo>
                      <a:pt x="3129179" y="1813987"/>
                    </a:lnTo>
                    <a:lnTo>
                      <a:pt x="3122144" y="1811153"/>
                    </a:lnTo>
                    <a:lnTo>
                      <a:pt x="3115749" y="1808005"/>
                    </a:lnTo>
                    <a:lnTo>
                      <a:pt x="3109673" y="1804541"/>
                    </a:lnTo>
                    <a:lnTo>
                      <a:pt x="3106475" y="1801707"/>
                    </a:lnTo>
                    <a:lnTo>
                      <a:pt x="3103917" y="1799503"/>
                    </a:lnTo>
                    <a:lnTo>
                      <a:pt x="3101998" y="1796669"/>
                    </a:lnTo>
                    <a:lnTo>
                      <a:pt x="3100399" y="1793835"/>
                    </a:lnTo>
                    <a:lnTo>
                      <a:pt x="3099120" y="1791001"/>
                    </a:lnTo>
                    <a:lnTo>
                      <a:pt x="3098800" y="1788167"/>
                    </a:lnTo>
                    <a:lnTo>
                      <a:pt x="3098800" y="1785334"/>
                    </a:lnTo>
                    <a:lnTo>
                      <a:pt x="3099120" y="1782500"/>
                    </a:lnTo>
                    <a:lnTo>
                      <a:pt x="3099759" y="1779351"/>
                    </a:lnTo>
                    <a:lnTo>
                      <a:pt x="3101358" y="1777147"/>
                    </a:lnTo>
                    <a:lnTo>
                      <a:pt x="3103597" y="1774313"/>
                    </a:lnTo>
                    <a:lnTo>
                      <a:pt x="3105835" y="1771794"/>
                    </a:lnTo>
                    <a:lnTo>
                      <a:pt x="3108713" y="1769275"/>
                    </a:lnTo>
                    <a:lnTo>
                      <a:pt x="3112231" y="1767386"/>
                    </a:lnTo>
                    <a:lnTo>
                      <a:pt x="3116068" y="1765182"/>
                    </a:lnTo>
                    <a:lnTo>
                      <a:pt x="3120545" y="1763607"/>
                    </a:lnTo>
                    <a:lnTo>
                      <a:pt x="3127581" y="1760773"/>
                    </a:lnTo>
                    <a:lnTo>
                      <a:pt x="3135255" y="1758884"/>
                    </a:lnTo>
                    <a:lnTo>
                      <a:pt x="3143250" y="1756680"/>
                    </a:lnTo>
                    <a:lnTo>
                      <a:pt x="3151564" y="1755106"/>
                    </a:lnTo>
                    <a:lnTo>
                      <a:pt x="3160199" y="1753531"/>
                    </a:lnTo>
                    <a:lnTo>
                      <a:pt x="3169472" y="1752587"/>
                    </a:lnTo>
                    <a:lnTo>
                      <a:pt x="3178426" y="1751642"/>
                    </a:lnTo>
                    <a:lnTo>
                      <a:pt x="3187700" y="1751012"/>
                    </a:lnTo>
                    <a:close/>
                    <a:moveTo>
                      <a:pt x="3203106" y="1692876"/>
                    </a:moveTo>
                    <a:lnTo>
                      <a:pt x="3200250" y="1693193"/>
                    </a:lnTo>
                    <a:lnTo>
                      <a:pt x="3197710" y="1693827"/>
                    </a:lnTo>
                    <a:lnTo>
                      <a:pt x="3194854" y="1694144"/>
                    </a:lnTo>
                    <a:lnTo>
                      <a:pt x="3192949" y="1694778"/>
                    </a:lnTo>
                    <a:lnTo>
                      <a:pt x="3191045" y="1696045"/>
                    </a:lnTo>
                    <a:lnTo>
                      <a:pt x="3189458" y="1697313"/>
                    </a:lnTo>
                    <a:lnTo>
                      <a:pt x="3188506" y="1698581"/>
                    </a:lnTo>
                    <a:lnTo>
                      <a:pt x="3188188" y="1699532"/>
                    </a:lnTo>
                    <a:lnTo>
                      <a:pt x="3188188" y="1720450"/>
                    </a:lnTo>
                    <a:lnTo>
                      <a:pt x="3171684" y="1721718"/>
                    </a:lnTo>
                    <a:lnTo>
                      <a:pt x="3155179" y="1723620"/>
                    </a:lnTo>
                    <a:lnTo>
                      <a:pt x="3139309" y="1726155"/>
                    </a:lnTo>
                    <a:lnTo>
                      <a:pt x="3123756" y="1728691"/>
                    </a:lnTo>
                    <a:lnTo>
                      <a:pt x="3108838" y="1731860"/>
                    </a:lnTo>
                    <a:lnTo>
                      <a:pt x="3095190" y="1735347"/>
                    </a:lnTo>
                    <a:lnTo>
                      <a:pt x="3081542" y="1739784"/>
                    </a:lnTo>
                    <a:lnTo>
                      <a:pt x="3069480" y="1744538"/>
                    </a:lnTo>
                    <a:lnTo>
                      <a:pt x="3061228" y="1748342"/>
                    </a:lnTo>
                    <a:lnTo>
                      <a:pt x="3053293" y="1752462"/>
                    </a:lnTo>
                    <a:lnTo>
                      <a:pt x="3046310" y="1756582"/>
                    </a:lnTo>
                    <a:lnTo>
                      <a:pt x="3040280" y="1761019"/>
                    </a:lnTo>
                    <a:lnTo>
                      <a:pt x="3034884" y="1765774"/>
                    </a:lnTo>
                    <a:lnTo>
                      <a:pt x="3030440" y="1770528"/>
                    </a:lnTo>
                    <a:lnTo>
                      <a:pt x="3026949" y="1775282"/>
                    </a:lnTo>
                    <a:lnTo>
                      <a:pt x="3024092" y="1780353"/>
                    </a:lnTo>
                    <a:lnTo>
                      <a:pt x="3022505" y="1785107"/>
                    </a:lnTo>
                    <a:lnTo>
                      <a:pt x="3021235" y="1790179"/>
                    </a:lnTo>
                    <a:lnTo>
                      <a:pt x="3021235" y="1794933"/>
                    </a:lnTo>
                    <a:lnTo>
                      <a:pt x="3022505" y="1800004"/>
                    </a:lnTo>
                    <a:lnTo>
                      <a:pt x="3024092" y="1805075"/>
                    </a:lnTo>
                    <a:lnTo>
                      <a:pt x="3026949" y="1809829"/>
                    </a:lnTo>
                    <a:lnTo>
                      <a:pt x="3030758" y="1814583"/>
                    </a:lnTo>
                    <a:lnTo>
                      <a:pt x="3035519" y="1819338"/>
                    </a:lnTo>
                    <a:lnTo>
                      <a:pt x="3040597" y="1823775"/>
                    </a:lnTo>
                    <a:lnTo>
                      <a:pt x="3046310" y="1827578"/>
                    </a:lnTo>
                    <a:lnTo>
                      <a:pt x="3052976" y="1831065"/>
                    </a:lnTo>
                    <a:lnTo>
                      <a:pt x="3059958" y="1835185"/>
                    </a:lnTo>
                    <a:lnTo>
                      <a:pt x="3067893" y="1838354"/>
                    </a:lnTo>
                    <a:lnTo>
                      <a:pt x="3076146" y="1841524"/>
                    </a:lnTo>
                    <a:lnTo>
                      <a:pt x="3084716" y="1844059"/>
                    </a:lnTo>
                    <a:lnTo>
                      <a:pt x="3094555" y="1846595"/>
                    </a:lnTo>
                    <a:lnTo>
                      <a:pt x="3130104" y="1853885"/>
                    </a:lnTo>
                    <a:lnTo>
                      <a:pt x="3188188" y="1865929"/>
                    </a:lnTo>
                    <a:lnTo>
                      <a:pt x="3188188" y="1956259"/>
                    </a:lnTo>
                    <a:lnTo>
                      <a:pt x="3173588" y="1954357"/>
                    </a:lnTo>
                    <a:lnTo>
                      <a:pt x="3159305" y="1952455"/>
                    </a:lnTo>
                    <a:lnTo>
                      <a:pt x="3152005" y="1951187"/>
                    </a:lnTo>
                    <a:lnTo>
                      <a:pt x="3144070" y="1949603"/>
                    </a:lnTo>
                    <a:lnTo>
                      <a:pt x="3127565" y="1945799"/>
                    </a:lnTo>
                    <a:lnTo>
                      <a:pt x="3111695" y="1941362"/>
                    </a:lnTo>
                    <a:lnTo>
                      <a:pt x="3098681" y="1936608"/>
                    </a:lnTo>
                    <a:lnTo>
                      <a:pt x="3095190" y="1935657"/>
                    </a:lnTo>
                    <a:lnTo>
                      <a:pt x="3091699" y="1934072"/>
                    </a:lnTo>
                    <a:lnTo>
                      <a:pt x="3088842" y="1932805"/>
                    </a:lnTo>
                    <a:lnTo>
                      <a:pt x="3088524" y="1932488"/>
                    </a:lnTo>
                    <a:lnTo>
                      <a:pt x="3084398" y="1929952"/>
                    </a:lnTo>
                    <a:lnTo>
                      <a:pt x="3082176" y="1928684"/>
                    </a:lnTo>
                    <a:lnTo>
                      <a:pt x="3079637" y="1927733"/>
                    </a:lnTo>
                    <a:lnTo>
                      <a:pt x="3077415" y="1926783"/>
                    </a:lnTo>
                    <a:lnTo>
                      <a:pt x="3074559" y="1926149"/>
                    </a:lnTo>
                    <a:lnTo>
                      <a:pt x="3068211" y="1925198"/>
                    </a:lnTo>
                    <a:lnTo>
                      <a:pt x="3061863" y="1924881"/>
                    </a:lnTo>
                    <a:lnTo>
                      <a:pt x="3055197" y="1925515"/>
                    </a:lnTo>
                    <a:lnTo>
                      <a:pt x="3048532" y="1926466"/>
                    </a:lnTo>
                    <a:lnTo>
                      <a:pt x="3042184" y="1928050"/>
                    </a:lnTo>
                    <a:lnTo>
                      <a:pt x="3035836" y="1929952"/>
                    </a:lnTo>
                    <a:lnTo>
                      <a:pt x="3030123" y="1932488"/>
                    </a:lnTo>
                    <a:lnTo>
                      <a:pt x="3025044" y="1934706"/>
                    </a:lnTo>
                    <a:lnTo>
                      <a:pt x="3020918" y="1937559"/>
                    </a:lnTo>
                    <a:lnTo>
                      <a:pt x="3017427" y="1940728"/>
                    </a:lnTo>
                    <a:lnTo>
                      <a:pt x="3016157" y="1941679"/>
                    </a:lnTo>
                    <a:lnTo>
                      <a:pt x="3015522" y="1943264"/>
                    </a:lnTo>
                    <a:lnTo>
                      <a:pt x="3015205" y="1944849"/>
                    </a:lnTo>
                    <a:lnTo>
                      <a:pt x="3015205" y="1946116"/>
                    </a:lnTo>
                    <a:lnTo>
                      <a:pt x="3015205" y="1947701"/>
                    </a:lnTo>
                    <a:lnTo>
                      <a:pt x="3015840" y="1948969"/>
                    </a:lnTo>
                    <a:lnTo>
                      <a:pt x="3017109" y="1950554"/>
                    </a:lnTo>
                    <a:lnTo>
                      <a:pt x="3018696" y="1951504"/>
                    </a:lnTo>
                    <a:lnTo>
                      <a:pt x="3025044" y="1955625"/>
                    </a:lnTo>
                    <a:lnTo>
                      <a:pt x="3032027" y="1959428"/>
                    </a:lnTo>
                    <a:lnTo>
                      <a:pt x="3039962" y="1962915"/>
                    </a:lnTo>
                    <a:lnTo>
                      <a:pt x="3048532" y="1966084"/>
                    </a:lnTo>
                    <a:lnTo>
                      <a:pt x="3057737" y="1969253"/>
                    </a:lnTo>
                    <a:lnTo>
                      <a:pt x="3067576" y="1972106"/>
                    </a:lnTo>
                    <a:lnTo>
                      <a:pt x="3077733" y="1974959"/>
                    </a:lnTo>
                    <a:lnTo>
                      <a:pt x="3088842" y="1977177"/>
                    </a:lnTo>
                    <a:lnTo>
                      <a:pt x="3100268" y="1979713"/>
                    </a:lnTo>
                    <a:lnTo>
                      <a:pt x="3111695" y="1981614"/>
                    </a:lnTo>
                    <a:lnTo>
                      <a:pt x="3123756" y="1983516"/>
                    </a:lnTo>
                    <a:lnTo>
                      <a:pt x="3136452" y="1985101"/>
                    </a:lnTo>
                    <a:lnTo>
                      <a:pt x="3149148" y="1986369"/>
                    </a:lnTo>
                    <a:lnTo>
                      <a:pt x="3162162" y="1987636"/>
                    </a:lnTo>
                    <a:lnTo>
                      <a:pt x="3188188" y="1989538"/>
                    </a:lnTo>
                    <a:lnTo>
                      <a:pt x="3188188" y="2009823"/>
                    </a:lnTo>
                    <a:lnTo>
                      <a:pt x="3188506" y="2011407"/>
                    </a:lnTo>
                    <a:lnTo>
                      <a:pt x="3189458" y="2012675"/>
                    </a:lnTo>
                    <a:lnTo>
                      <a:pt x="3191045" y="2013626"/>
                    </a:lnTo>
                    <a:lnTo>
                      <a:pt x="3192949" y="2014577"/>
                    </a:lnTo>
                    <a:lnTo>
                      <a:pt x="3194854" y="2015528"/>
                    </a:lnTo>
                    <a:lnTo>
                      <a:pt x="3197710" y="2015845"/>
                    </a:lnTo>
                    <a:lnTo>
                      <a:pt x="3200250" y="2016162"/>
                    </a:lnTo>
                    <a:lnTo>
                      <a:pt x="3203106" y="2016479"/>
                    </a:lnTo>
                    <a:lnTo>
                      <a:pt x="3254843" y="2016479"/>
                    </a:lnTo>
                    <a:lnTo>
                      <a:pt x="3258017" y="2016162"/>
                    </a:lnTo>
                    <a:lnTo>
                      <a:pt x="3260556" y="2015845"/>
                    </a:lnTo>
                    <a:lnTo>
                      <a:pt x="3263413" y="2015528"/>
                    </a:lnTo>
                    <a:lnTo>
                      <a:pt x="3265317" y="2014577"/>
                    </a:lnTo>
                    <a:lnTo>
                      <a:pt x="3267539" y="2013626"/>
                    </a:lnTo>
                    <a:lnTo>
                      <a:pt x="3269126" y="2012675"/>
                    </a:lnTo>
                    <a:lnTo>
                      <a:pt x="3269761" y="2011407"/>
                    </a:lnTo>
                    <a:lnTo>
                      <a:pt x="3270078" y="2009823"/>
                    </a:lnTo>
                    <a:lnTo>
                      <a:pt x="3270078" y="1988587"/>
                    </a:lnTo>
                    <a:lnTo>
                      <a:pt x="3286265" y="1987636"/>
                    </a:lnTo>
                    <a:lnTo>
                      <a:pt x="3302136" y="1986369"/>
                    </a:lnTo>
                    <a:lnTo>
                      <a:pt x="3317371" y="1984467"/>
                    </a:lnTo>
                    <a:lnTo>
                      <a:pt x="3331971" y="1981931"/>
                    </a:lnTo>
                    <a:lnTo>
                      <a:pt x="3345937" y="1979079"/>
                    </a:lnTo>
                    <a:lnTo>
                      <a:pt x="3358950" y="1976543"/>
                    </a:lnTo>
                    <a:lnTo>
                      <a:pt x="3370694" y="1973057"/>
                    </a:lnTo>
                    <a:lnTo>
                      <a:pt x="3381486" y="1968937"/>
                    </a:lnTo>
                    <a:lnTo>
                      <a:pt x="3390056" y="1965450"/>
                    </a:lnTo>
                    <a:lnTo>
                      <a:pt x="3398308" y="1961964"/>
                    </a:lnTo>
                    <a:lnTo>
                      <a:pt x="3405291" y="1957843"/>
                    </a:lnTo>
                    <a:lnTo>
                      <a:pt x="3411956" y="1953723"/>
                    </a:lnTo>
                    <a:lnTo>
                      <a:pt x="3417670" y="1949286"/>
                    </a:lnTo>
                    <a:lnTo>
                      <a:pt x="3422748" y="1944849"/>
                    </a:lnTo>
                    <a:lnTo>
                      <a:pt x="3427192" y="1940094"/>
                    </a:lnTo>
                    <a:lnTo>
                      <a:pt x="3430683" y="1935657"/>
                    </a:lnTo>
                    <a:lnTo>
                      <a:pt x="3433540" y="1930903"/>
                    </a:lnTo>
                    <a:lnTo>
                      <a:pt x="3435444" y="1926149"/>
                    </a:lnTo>
                    <a:lnTo>
                      <a:pt x="3436396" y="1921078"/>
                    </a:lnTo>
                    <a:lnTo>
                      <a:pt x="3437031" y="1916323"/>
                    </a:lnTo>
                    <a:lnTo>
                      <a:pt x="3436079" y="1910935"/>
                    </a:lnTo>
                    <a:lnTo>
                      <a:pt x="3434492" y="1905864"/>
                    </a:lnTo>
                    <a:lnTo>
                      <a:pt x="3432270" y="1901110"/>
                    </a:lnTo>
                    <a:lnTo>
                      <a:pt x="3429096" y="1896039"/>
                    </a:lnTo>
                    <a:lnTo>
                      <a:pt x="3426557" y="1893820"/>
                    </a:lnTo>
                    <a:lnTo>
                      <a:pt x="3424335" y="1890968"/>
                    </a:lnTo>
                    <a:lnTo>
                      <a:pt x="3418304" y="1886530"/>
                    </a:lnTo>
                    <a:lnTo>
                      <a:pt x="3411639" y="1882093"/>
                    </a:lnTo>
                    <a:lnTo>
                      <a:pt x="3404339" y="1877973"/>
                    </a:lnTo>
                    <a:lnTo>
                      <a:pt x="3395451" y="1874169"/>
                    </a:lnTo>
                    <a:lnTo>
                      <a:pt x="3385929" y="1870683"/>
                    </a:lnTo>
                    <a:lnTo>
                      <a:pt x="3375772" y="1866880"/>
                    </a:lnTo>
                    <a:lnTo>
                      <a:pt x="3365298" y="1863710"/>
                    </a:lnTo>
                    <a:lnTo>
                      <a:pt x="3354189" y="1860541"/>
                    </a:lnTo>
                    <a:lnTo>
                      <a:pt x="3342763" y="1858005"/>
                    </a:lnTo>
                    <a:lnTo>
                      <a:pt x="3318640" y="1852300"/>
                    </a:lnTo>
                    <a:lnTo>
                      <a:pt x="3294200" y="1847546"/>
                    </a:lnTo>
                    <a:lnTo>
                      <a:pt x="3270078" y="1843426"/>
                    </a:lnTo>
                    <a:lnTo>
                      <a:pt x="3270078" y="1752779"/>
                    </a:lnTo>
                    <a:lnTo>
                      <a:pt x="3291026" y="1755631"/>
                    </a:lnTo>
                    <a:lnTo>
                      <a:pt x="3298961" y="1756582"/>
                    </a:lnTo>
                    <a:lnTo>
                      <a:pt x="3306896" y="1758801"/>
                    </a:lnTo>
                    <a:lnTo>
                      <a:pt x="3323719" y="1762921"/>
                    </a:lnTo>
                    <a:lnTo>
                      <a:pt x="3339589" y="1767992"/>
                    </a:lnTo>
                    <a:lnTo>
                      <a:pt x="3352920" y="1772746"/>
                    </a:lnTo>
                    <a:lnTo>
                      <a:pt x="3360537" y="1775599"/>
                    </a:lnTo>
                    <a:lnTo>
                      <a:pt x="3363076" y="1777184"/>
                    </a:lnTo>
                    <a:lnTo>
                      <a:pt x="3367203" y="1779402"/>
                    </a:lnTo>
                    <a:lnTo>
                      <a:pt x="3369424" y="1780670"/>
                    </a:lnTo>
                    <a:lnTo>
                      <a:pt x="3371964" y="1781938"/>
                    </a:lnTo>
                    <a:lnTo>
                      <a:pt x="3374186" y="1783206"/>
                    </a:lnTo>
                    <a:lnTo>
                      <a:pt x="3377042" y="1783523"/>
                    </a:lnTo>
                    <a:lnTo>
                      <a:pt x="3383390" y="1784157"/>
                    </a:lnTo>
                    <a:lnTo>
                      <a:pt x="3389738" y="1784790"/>
                    </a:lnTo>
                    <a:lnTo>
                      <a:pt x="3396404" y="1784157"/>
                    </a:lnTo>
                    <a:lnTo>
                      <a:pt x="3403069" y="1783206"/>
                    </a:lnTo>
                    <a:lnTo>
                      <a:pt x="3409417" y="1781621"/>
                    </a:lnTo>
                    <a:lnTo>
                      <a:pt x="3415765" y="1779402"/>
                    </a:lnTo>
                    <a:lnTo>
                      <a:pt x="3421478" y="1777184"/>
                    </a:lnTo>
                    <a:lnTo>
                      <a:pt x="3426557" y="1774965"/>
                    </a:lnTo>
                    <a:lnTo>
                      <a:pt x="3430683" y="1772113"/>
                    </a:lnTo>
                    <a:lnTo>
                      <a:pt x="3434174" y="1769260"/>
                    </a:lnTo>
                    <a:lnTo>
                      <a:pt x="3435127" y="1767675"/>
                    </a:lnTo>
                    <a:lnTo>
                      <a:pt x="3436079" y="1766091"/>
                    </a:lnTo>
                    <a:lnTo>
                      <a:pt x="3436396" y="1765140"/>
                    </a:lnTo>
                    <a:lnTo>
                      <a:pt x="3436396" y="1763555"/>
                    </a:lnTo>
                    <a:lnTo>
                      <a:pt x="3436079" y="1761970"/>
                    </a:lnTo>
                    <a:lnTo>
                      <a:pt x="3435761" y="1760702"/>
                    </a:lnTo>
                    <a:lnTo>
                      <a:pt x="3434492" y="1759118"/>
                    </a:lnTo>
                    <a:lnTo>
                      <a:pt x="3432905" y="1757850"/>
                    </a:lnTo>
                    <a:lnTo>
                      <a:pt x="3428144" y="1754997"/>
                    </a:lnTo>
                    <a:lnTo>
                      <a:pt x="3423065" y="1752145"/>
                    </a:lnTo>
                    <a:lnTo>
                      <a:pt x="3417352" y="1749292"/>
                    </a:lnTo>
                    <a:lnTo>
                      <a:pt x="3410369" y="1746440"/>
                    </a:lnTo>
                    <a:lnTo>
                      <a:pt x="3403386" y="1743587"/>
                    </a:lnTo>
                    <a:lnTo>
                      <a:pt x="3396404" y="1741369"/>
                    </a:lnTo>
                    <a:lnTo>
                      <a:pt x="3380534" y="1736614"/>
                    </a:lnTo>
                    <a:lnTo>
                      <a:pt x="3363711" y="1732177"/>
                    </a:lnTo>
                    <a:lnTo>
                      <a:pt x="3346572" y="1728374"/>
                    </a:lnTo>
                    <a:lnTo>
                      <a:pt x="3329749" y="1725204"/>
                    </a:lnTo>
                    <a:lnTo>
                      <a:pt x="3313562" y="1723303"/>
                    </a:lnTo>
                    <a:lnTo>
                      <a:pt x="3292296" y="1720767"/>
                    </a:lnTo>
                    <a:lnTo>
                      <a:pt x="3270078" y="1719182"/>
                    </a:lnTo>
                    <a:lnTo>
                      <a:pt x="3270078" y="1699532"/>
                    </a:lnTo>
                    <a:lnTo>
                      <a:pt x="3269761" y="1698581"/>
                    </a:lnTo>
                    <a:lnTo>
                      <a:pt x="3269126" y="1697313"/>
                    </a:lnTo>
                    <a:lnTo>
                      <a:pt x="3267539" y="1696045"/>
                    </a:lnTo>
                    <a:lnTo>
                      <a:pt x="3265317" y="1694778"/>
                    </a:lnTo>
                    <a:lnTo>
                      <a:pt x="3263413" y="1694144"/>
                    </a:lnTo>
                    <a:lnTo>
                      <a:pt x="3260556" y="1693827"/>
                    </a:lnTo>
                    <a:lnTo>
                      <a:pt x="3258017" y="1693193"/>
                    </a:lnTo>
                    <a:lnTo>
                      <a:pt x="3254843" y="1692876"/>
                    </a:lnTo>
                    <a:lnTo>
                      <a:pt x="3203106" y="1692876"/>
                    </a:lnTo>
                    <a:close/>
                    <a:moveTo>
                      <a:pt x="3225959" y="1673225"/>
                    </a:moveTo>
                    <a:lnTo>
                      <a:pt x="3251986" y="1673542"/>
                    </a:lnTo>
                    <a:lnTo>
                      <a:pt x="3278013" y="1674493"/>
                    </a:lnTo>
                    <a:lnTo>
                      <a:pt x="3303722" y="1675444"/>
                    </a:lnTo>
                    <a:lnTo>
                      <a:pt x="3328480" y="1677028"/>
                    </a:lnTo>
                    <a:lnTo>
                      <a:pt x="3353237" y="1679247"/>
                    </a:lnTo>
                    <a:lnTo>
                      <a:pt x="3377360" y="1681466"/>
                    </a:lnTo>
                    <a:lnTo>
                      <a:pt x="3401165" y="1684318"/>
                    </a:lnTo>
                    <a:lnTo>
                      <a:pt x="3424335" y="1687805"/>
                    </a:lnTo>
                    <a:lnTo>
                      <a:pt x="3446870" y="1691291"/>
                    </a:lnTo>
                    <a:lnTo>
                      <a:pt x="3468771" y="1695411"/>
                    </a:lnTo>
                    <a:lnTo>
                      <a:pt x="3490037" y="1699532"/>
                    </a:lnTo>
                    <a:lnTo>
                      <a:pt x="3510668" y="1704286"/>
                    </a:lnTo>
                    <a:lnTo>
                      <a:pt x="3530664" y="1709357"/>
                    </a:lnTo>
                    <a:lnTo>
                      <a:pt x="3550026" y="1715062"/>
                    </a:lnTo>
                    <a:lnTo>
                      <a:pt x="3568752" y="1720450"/>
                    </a:lnTo>
                    <a:lnTo>
                      <a:pt x="3586527" y="1726789"/>
                    </a:lnTo>
                    <a:lnTo>
                      <a:pt x="3603349" y="1733128"/>
                    </a:lnTo>
                    <a:lnTo>
                      <a:pt x="3619219" y="1739467"/>
                    </a:lnTo>
                    <a:lnTo>
                      <a:pt x="3634454" y="1746440"/>
                    </a:lnTo>
                    <a:lnTo>
                      <a:pt x="3648738" y="1753413"/>
                    </a:lnTo>
                    <a:lnTo>
                      <a:pt x="3661751" y="1760702"/>
                    </a:lnTo>
                    <a:lnTo>
                      <a:pt x="3673812" y="1768626"/>
                    </a:lnTo>
                    <a:lnTo>
                      <a:pt x="3685239" y="1776550"/>
                    </a:lnTo>
                    <a:lnTo>
                      <a:pt x="3695713" y="1784157"/>
                    </a:lnTo>
                    <a:lnTo>
                      <a:pt x="3704600" y="1792397"/>
                    </a:lnTo>
                    <a:lnTo>
                      <a:pt x="3708726" y="1796834"/>
                    </a:lnTo>
                    <a:lnTo>
                      <a:pt x="3712535" y="1800955"/>
                    </a:lnTo>
                    <a:lnTo>
                      <a:pt x="3716027" y="1805075"/>
                    </a:lnTo>
                    <a:lnTo>
                      <a:pt x="3719518" y="1809512"/>
                    </a:lnTo>
                    <a:lnTo>
                      <a:pt x="3722375" y="1813950"/>
                    </a:lnTo>
                    <a:lnTo>
                      <a:pt x="3725231" y="1818704"/>
                    </a:lnTo>
                    <a:lnTo>
                      <a:pt x="3727453" y="1822824"/>
                    </a:lnTo>
                    <a:lnTo>
                      <a:pt x="3729357" y="1827261"/>
                    </a:lnTo>
                    <a:lnTo>
                      <a:pt x="3731579" y="1832015"/>
                    </a:lnTo>
                    <a:lnTo>
                      <a:pt x="3733166" y="1836136"/>
                    </a:lnTo>
                    <a:lnTo>
                      <a:pt x="3733801" y="1840890"/>
                    </a:lnTo>
                    <a:lnTo>
                      <a:pt x="3735071" y="1845644"/>
                    </a:lnTo>
                    <a:lnTo>
                      <a:pt x="3735388" y="1850081"/>
                    </a:lnTo>
                    <a:lnTo>
                      <a:pt x="3735388" y="1854836"/>
                    </a:lnTo>
                    <a:lnTo>
                      <a:pt x="3735388" y="1859590"/>
                    </a:lnTo>
                    <a:lnTo>
                      <a:pt x="3735071" y="1864344"/>
                    </a:lnTo>
                    <a:lnTo>
                      <a:pt x="3733801" y="1869098"/>
                    </a:lnTo>
                    <a:lnTo>
                      <a:pt x="3733166" y="1873219"/>
                    </a:lnTo>
                    <a:lnTo>
                      <a:pt x="3731579" y="1877973"/>
                    </a:lnTo>
                    <a:lnTo>
                      <a:pt x="3729357" y="1882727"/>
                    </a:lnTo>
                    <a:lnTo>
                      <a:pt x="3727453" y="1887164"/>
                    </a:lnTo>
                    <a:lnTo>
                      <a:pt x="3725231" y="1891285"/>
                    </a:lnTo>
                    <a:lnTo>
                      <a:pt x="3722375" y="1895722"/>
                    </a:lnTo>
                    <a:lnTo>
                      <a:pt x="3719518" y="1900476"/>
                    </a:lnTo>
                    <a:lnTo>
                      <a:pt x="3716027" y="1904913"/>
                    </a:lnTo>
                    <a:lnTo>
                      <a:pt x="3712535" y="1908717"/>
                    </a:lnTo>
                    <a:lnTo>
                      <a:pt x="3708726" y="1913154"/>
                    </a:lnTo>
                    <a:lnTo>
                      <a:pt x="3704600" y="1917274"/>
                    </a:lnTo>
                    <a:lnTo>
                      <a:pt x="3695713" y="1925515"/>
                    </a:lnTo>
                    <a:lnTo>
                      <a:pt x="3685239" y="1933438"/>
                    </a:lnTo>
                    <a:lnTo>
                      <a:pt x="3673812" y="1941362"/>
                    </a:lnTo>
                    <a:lnTo>
                      <a:pt x="3661751" y="1948969"/>
                    </a:lnTo>
                    <a:lnTo>
                      <a:pt x="3648738" y="1956259"/>
                    </a:lnTo>
                    <a:lnTo>
                      <a:pt x="3634454" y="1963548"/>
                    </a:lnTo>
                    <a:lnTo>
                      <a:pt x="3619219" y="1970521"/>
                    </a:lnTo>
                    <a:lnTo>
                      <a:pt x="3603349" y="1976860"/>
                    </a:lnTo>
                    <a:lnTo>
                      <a:pt x="3586527" y="1983199"/>
                    </a:lnTo>
                    <a:lnTo>
                      <a:pt x="3568752" y="1989538"/>
                    </a:lnTo>
                    <a:lnTo>
                      <a:pt x="3550026" y="1994926"/>
                    </a:lnTo>
                    <a:lnTo>
                      <a:pt x="3530664" y="2000631"/>
                    </a:lnTo>
                    <a:lnTo>
                      <a:pt x="3510668" y="2005702"/>
                    </a:lnTo>
                    <a:lnTo>
                      <a:pt x="3490037" y="2010457"/>
                    </a:lnTo>
                    <a:lnTo>
                      <a:pt x="3468771" y="2014577"/>
                    </a:lnTo>
                    <a:lnTo>
                      <a:pt x="3446870" y="2018697"/>
                    </a:lnTo>
                    <a:lnTo>
                      <a:pt x="3424335" y="2022184"/>
                    </a:lnTo>
                    <a:lnTo>
                      <a:pt x="3401165" y="2025670"/>
                    </a:lnTo>
                    <a:lnTo>
                      <a:pt x="3377360" y="2028523"/>
                    </a:lnTo>
                    <a:lnTo>
                      <a:pt x="3353237" y="2030741"/>
                    </a:lnTo>
                    <a:lnTo>
                      <a:pt x="3328480" y="2032643"/>
                    </a:lnTo>
                    <a:lnTo>
                      <a:pt x="3303722" y="2034228"/>
                    </a:lnTo>
                    <a:lnTo>
                      <a:pt x="3278013" y="2035495"/>
                    </a:lnTo>
                    <a:lnTo>
                      <a:pt x="3251986" y="2036446"/>
                    </a:lnTo>
                    <a:lnTo>
                      <a:pt x="3225959" y="2036763"/>
                    </a:lnTo>
                    <a:lnTo>
                      <a:pt x="3199615" y="2036446"/>
                    </a:lnTo>
                    <a:lnTo>
                      <a:pt x="3173905" y="2035495"/>
                    </a:lnTo>
                    <a:lnTo>
                      <a:pt x="3148196" y="2034228"/>
                    </a:lnTo>
                    <a:lnTo>
                      <a:pt x="3123121" y="2032643"/>
                    </a:lnTo>
                    <a:lnTo>
                      <a:pt x="3098681" y="2030741"/>
                    </a:lnTo>
                    <a:lnTo>
                      <a:pt x="3074241" y="2028523"/>
                    </a:lnTo>
                    <a:lnTo>
                      <a:pt x="3050436" y="2025670"/>
                    </a:lnTo>
                    <a:lnTo>
                      <a:pt x="3027584" y="2022184"/>
                    </a:lnTo>
                    <a:lnTo>
                      <a:pt x="3004731" y="2018697"/>
                    </a:lnTo>
                    <a:lnTo>
                      <a:pt x="2983147" y="2014577"/>
                    </a:lnTo>
                    <a:lnTo>
                      <a:pt x="2961564" y="2010457"/>
                    </a:lnTo>
                    <a:lnTo>
                      <a:pt x="2940933" y="2005702"/>
                    </a:lnTo>
                    <a:lnTo>
                      <a:pt x="2920937" y="2000631"/>
                    </a:lnTo>
                    <a:lnTo>
                      <a:pt x="2901575" y="1994926"/>
                    </a:lnTo>
                    <a:lnTo>
                      <a:pt x="2883483" y="1989538"/>
                    </a:lnTo>
                    <a:lnTo>
                      <a:pt x="2865709" y="1983199"/>
                    </a:lnTo>
                    <a:lnTo>
                      <a:pt x="2848569" y="1976860"/>
                    </a:lnTo>
                    <a:lnTo>
                      <a:pt x="2832382" y="1970521"/>
                    </a:lnTo>
                    <a:lnTo>
                      <a:pt x="2817464" y="1963548"/>
                    </a:lnTo>
                    <a:lnTo>
                      <a:pt x="2803181" y="1956259"/>
                    </a:lnTo>
                    <a:lnTo>
                      <a:pt x="2789850" y="1948969"/>
                    </a:lnTo>
                    <a:lnTo>
                      <a:pt x="2777789" y="1941362"/>
                    </a:lnTo>
                    <a:lnTo>
                      <a:pt x="2766362" y="1933438"/>
                    </a:lnTo>
                    <a:lnTo>
                      <a:pt x="2755888" y="1925515"/>
                    </a:lnTo>
                    <a:lnTo>
                      <a:pt x="2747001" y="1917274"/>
                    </a:lnTo>
                    <a:lnTo>
                      <a:pt x="2742875" y="1913154"/>
                    </a:lnTo>
                    <a:lnTo>
                      <a:pt x="2739066" y="1908717"/>
                    </a:lnTo>
                    <a:lnTo>
                      <a:pt x="2735574" y="1904913"/>
                    </a:lnTo>
                    <a:lnTo>
                      <a:pt x="2732400" y="1900476"/>
                    </a:lnTo>
                    <a:lnTo>
                      <a:pt x="2729226" y="1895722"/>
                    </a:lnTo>
                    <a:lnTo>
                      <a:pt x="2726370" y="1891285"/>
                    </a:lnTo>
                    <a:lnTo>
                      <a:pt x="2724148" y="1887164"/>
                    </a:lnTo>
                    <a:lnTo>
                      <a:pt x="2722244" y="1882727"/>
                    </a:lnTo>
                    <a:lnTo>
                      <a:pt x="2720022" y="1877973"/>
                    </a:lnTo>
                    <a:lnTo>
                      <a:pt x="2718435" y="1873219"/>
                    </a:lnTo>
                    <a:lnTo>
                      <a:pt x="2717800" y="1869098"/>
                    </a:lnTo>
                    <a:lnTo>
                      <a:pt x="2716530" y="1864344"/>
                    </a:lnTo>
                    <a:lnTo>
                      <a:pt x="2716213" y="1859590"/>
                    </a:lnTo>
                    <a:lnTo>
                      <a:pt x="2716213" y="1854836"/>
                    </a:lnTo>
                    <a:lnTo>
                      <a:pt x="2716213" y="1850081"/>
                    </a:lnTo>
                    <a:lnTo>
                      <a:pt x="2716530" y="1845644"/>
                    </a:lnTo>
                    <a:lnTo>
                      <a:pt x="2717800" y="1840890"/>
                    </a:lnTo>
                    <a:lnTo>
                      <a:pt x="2718435" y="1836136"/>
                    </a:lnTo>
                    <a:lnTo>
                      <a:pt x="2720022" y="1832015"/>
                    </a:lnTo>
                    <a:lnTo>
                      <a:pt x="2722244" y="1827261"/>
                    </a:lnTo>
                    <a:lnTo>
                      <a:pt x="2724148" y="1822824"/>
                    </a:lnTo>
                    <a:lnTo>
                      <a:pt x="2726370" y="1818704"/>
                    </a:lnTo>
                    <a:lnTo>
                      <a:pt x="2729226" y="1813950"/>
                    </a:lnTo>
                    <a:lnTo>
                      <a:pt x="2732400" y="1809512"/>
                    </a:lnTo>
                    <a:lnTo>
                      <a:pt x="2735574" y="1805075"/>
                    </a:lnTo>
                    <a:lnTo>
                      <a:pt x="2739066" y="1800955"/>
                    </a:lnTo>
                    <a:lnTo>
                      <a:pt x="2742875" y="1796834"/>
                    </a:lnTo>
                    <a:lnTo>
                      <a:pt x="2747001" y="1792397"/>
                    </a:lnTo>
                    <a:lnTo>
                      <a:pt x="2755888" y="1784157"/>
                    </a:lnTo>
                    <a:lnTo>
                      <a:pt x="2766362" y="1776550"/>
                    </a:lnTo>
                    <a:lnTo>
                      <a:pt x="2777789" y="1768626"/>
                    </a:lnTo>
                    <a:lnTo>
                      <a:pt x="2789850" y="1760702"/>
                    </a:lnTo>
                    <a:lnTo>
                      <a:pt x="2803181" y="1753413"/>
                    </a:lnTo>
                    <a:lnTo>
                      <a:pt x="2817464" y="1746440"/>
                    </a:lnTo>
                    <a:lnTo>
                      <a:pt x="2832382" y="1739467"/>
                    </a:lnTo>
                    <a:lnTo>
                      <a:pt x="2848569" y="1733128"/>
                    </a:lnTo>
                    <a:lnTo>
                      <a:pt x="2865709" y="1726789"/>
                    </a:lnTo>
                    <a:lnTo>
                      <a:pt x="2883483" y="1720450"/>
                    </a:lnTo>
                    <a:lnTo>
                      <a:pt x="2901575" y="1715062"/>
                    </a:lnTo>
                    <a:lnTo>
                      <a:pt x="2920937" y="1709357"/>
                    </a:lnTo>
                    <a:lnTo>
                      <a:pt x="2940933" y="1704286"/>
                    </a:lnTo>
                    <a:lnTo>
                      <a:pt x="2961564" y="1699532"/>
                    </a:lnTo>
                    <a:lnTo>
                      <a:pt x="2983147" y="1695411"/>
                    </a:lnTo>
                    <a:lnTo>
                      <a:pt x="3004731" y="1691291"/>
                    </a:lnTo>
                    <a:lnTo>
                      <a:pt x="3027584" y="1687805"/>
                    </a:lnTo>
                    <a:lnTo>
                      <a:pt x="3050436" y="1684318"/>
                    </a:lnTo>
                    <a:lnTo>
                      <a:pt x="3074241" y="1681466"/>
                    </a:lnTo>
                    <a:lnTo>
                      <a:pt x="3098681" y="1679247"/>
                    </a:lnTo>
                    <a:lnTo>
                      <a:pt x="3123121" y="1677028"/>
                    </a:lnTo>
                    <a:lnTo>
                      <a:pt x="3148196" y="1675444"/>
                    </a:lnTo>
                    <a:lnTo>
                      <a:pt x="3173905" y="1674493"/>
                    </a:lnTo>
                    <a:lnTo>
                      <a:pt x="3199615" y="1673542"/>
                    </a:lnTo>
                    <a:lnTo>
                      <a:pt x="3225959" y="1673225"/>
                    </a:lnTo>
                    <a:close/>
                    <a:moveTo>
                      <a:pt x="3454389" y="0"/>
                    </a:moveTo>
                    <a:lnTo>
                      <a:pt x="3461374" y="0"/>
                    </a:lnTo>
                    <a:lnTo>
                      <a:pt x="3468995" y="635"/>
                    </a:lnTo>
                    <a:lnTo>
                      <a:pt x="3475981" y="1587"/>
                    </a:lnTo>
                    <a:lnTo>
                      <a:pt x="3482966" y="3174"/>
                    </a:lnTo>
                    <a:lnTo>
                      <a:pt x="3490270" y="5079"/>
                    </a:lnTo>
                    <a:lnTo>
                      <a:pt x="3497255" y="7300"/>
                    </a:lnTo>
                    <a:lnTo>
                      <a:pt x="3503923" y="9839"/>
                    </a:lnTo>
                    <a:lnTo>
                      <a:pt x="3510591" y="13013"/>
                    </a:lnTo>
                    <a:lnTo>
                      <a:pt x="3517259" y="16505"/>
                    </a:lnTo>
                    <a:lnTo>
                      <a:pt x="3523610" y="20314"/>
                    </a:lnTo>
                    <a:lnTo>
                      <a:pt x="3529643" y="24757"/>
                    </a:lnTo>
                    <a:lnTo>
                      <a:pt x="3535676" y="29518"/>
                    </a:lnTo>
                    <a:lnTo>
                      <a:pt x="3541074" y="34596"/>
                    </a:lnTo>
                    <a:lnTo>
                      <a:pt x="3546472" y="39992"/>
                    </a:lnTo>
                    <a:lnTo>
                      <a:pt x="3551235" y="45705"/>
                    </a:lnTo>
                    <a:lnTo>
                      <a:pt x="3555998" y="51418"/>
                    </a:lnTo>
                    <a:lnTo>
                      <a:pt x="3560443" y="57766"/>
                    </a:lnTo>
                    <a:lnTo>
                      <a:pt x="3564254" y="64113"/>
                    </a:lnTo>
                    <a:lnTo>
                      <a:pt x="3567746" y="70779"/>
                    </a:lnTo>
                    <a:lnTo>
                      <a:pt x="3570922" y="77444"/>
                    </a:lnTo>
                    <a:lnTo>
                      <a:pt x="3573462" y="84109"/>
                    </a:lnTo>
                    <a:lnTo>
                      <a:pt x="3575684" y="91410"/>
                    </a:lnTo>
                    <a:lnTo>
                      <a:pt x="3577590" y="98709"/>
                    </a:lnTo>
                    <a:lnTo>
                      <a:pt x="3579177" y="106009"/>
                    </a:lnTo>
                    <a:lnTo>
                      <a:pt x="3580448" y="113309"/>
                    </a:lnTo>
                    <a:lnTo>
                      <a:pt x="3580765" y="120927"/>
                    </a:lnTo>
                    <a:lnTo>
                      <a:pt x="3581400" y="128544"/>
                    </a:lnTo>
                    <a:lnTo>
                      <a:pt x="3580765" y="136162"/>
                    </a:lnTo>
                    <a:lnTo>
                      <a:pt x="3530913" y="1012801"/>
                    </a:lnTo>
                    <a:lnTo>
                      <a:pt x="3529960" y="1019149"/>
                    </a:lnTo>
                    <a:lnTo>
                      <a:pt x="3529326" y="1025814"/>
                    </a:lnTo>
                    <a:lnTo>
                      <a:pt x="3528055" y="1032162"/>
                    </a:lnTo>
                    <a:lnTo>
                      <a:pt x="3526785" y="1038510"/>
                    </a:lnTo>
                    <a:lnTo>
                      <a:pt x="3524880" y="1044541"/>
                    </a:lnTo>
                    <a:lnTo>
                      <a:pt x="3522975" y="1050254"/>
                    </a:lnTo>
                    <a:lnTo>
                      <a:pt x="3520434" y="1056284"/>
                    </a:lnTo>
                    <a:lnTo>
                      <a:pt x="3518212" y="1062315"/>
                    </a:lnTo>
                    <a:lnTo>
                      <a:pt x="3515354" y="1067710"/>
                    </a:lnTo>
                    <a:lnTo>
                      <a:pt x="3512179" y="1072789"/>
                    </a:lnTo>
                    <a:lnTo>
                      <a:pt x="3508686" y="1077867"/>
                    </a:lnTo>
                    <a:lnTo>
                      <a:pt x="3505193" y="1083263"/>
                    </a:lnTo>
                    <a:lnTo>
                      <a:pt x="3501700" y="1087706"/>
                    </a:lnTo>
                    <a:lnTo>
                      <a:pt x="3497572" y="1092467"/>
                    </a:lnTo>
                    <a:lnTo>
                      <a:pt x="3493445" y="1096910"/>
                    </a:lnTo>
                    <a:lnTo>
                      <a:pt x="3488999" y="1101354"/>
                    </a:lnTo>
                    <a:lnTo>
                      <a:pt x="3484554" y="1105163"/>
                    </a:lnTo>
                    <a:lnTo>
                      <a:pt x="3479791" y="1108654"/>
                    </a:lnTo>
                    <a:lnTo>
                      <a:pt x="3474710" y="1112463"/>
                    </a:lnTo>
                    <a:lnTo>
                      <a:pt x="3469630" y="1115319"/>
                    </a:lnTo>
                    <a:lnTo>
                      <a:pt x="3464550" y="1118493"/>
                    </a:lnTo>
                    <a:lnTo>
                      <a:pt x="3459152" y="1121350"/>
                    </a:lnTo>
                    <a:lnTo>
                      <a:pt x="3453436" y="1123889"/>
                    </a:lnTo>
                    <a:lnTo>
                      <a:pt x="3448038" y="1126111"/>
                    </a:lnTo>
                    <a:lnTo>
                      <a:pt x="3442005" y="1128015"/>
                    </a:lnTo>
                    <a:lnTo>
                      <a:pt x="3435972" y="1129602"/>
                    </a:lnTo>
                    <a:lnTo>
                      <a:pt x="3430256" y="1130871"/>
                    </a:lnTo>
                    <a:lnTo>
                      <a:pt x="3423906" y="1132141"/>
                    </a:lnTo>
                    <a:lnTo>
                      <a:pt x="3417873" y="1132776"/>
                    </a:lnTo>
                    <a:lnTo>
                      <a:pt x="3411522" y="1133093"/>
                    </a:lnTo>
                    <a:lnTo>
                      <a:pt x="3405490" y="1133093"/>
                    </a:lnTo>
                    <a:lnTo>
                      <a:pt x="3398504" y="1132776"/>
                    </a:lnTo>
                    <a:lnTo>
                      <a:pt x="3392471" y="1132458"/>
                    </a:lnTo>
                    <a:lnTo>
                      <a:pt x="3386120" y="1131189"/>
                    </a:lnTo>
                    <a:lnTo>
                      <a:pt x="3379770" y="1129919"/>
                    </a:lnTo>
                    <a:lnTo>
                      <a:pt x="3373736" y="1128332"/>
                    </a:lnTo>
                    <a:lnTo>
                      <a:pt x="3368021" y="1126745"/>
                    </a:lnTo>
                    <a:lnTo>
                      <a:pt x="3361988" y="1124524"/>
                    </a:lnTo>
                    <a:lnTo>
                      <a:pt x="3356590" y="1122302"/>
                    </a:lnTo>
                    <a:lnTo>
                      <a:pt x="3350874" y="1119763"/>
                    </a:lnTo>
                    <a:lnTo>
                      <a:pt x="3345476" y="1116589"/>
                    </a:lnTo>
                    <a:lnTo>
                      <a:pt x="3340396" y="1113415"/>
                    </a:lnTo>
                    <a:lnTo>
                      <a:pt x="3334998" y="1109924"/>
                    </a:lnTo>
                    <a:lnTo>
                      <a:pt x="3330553" y="1106432"/>
                    </a:lnTo>
                    <a:lnTo>
                      <a:pt x="3325790" y="1102306"/>
                    </a:lnTo>
                    <a:lnTo>
                      <a:pt x="3321344" y="1098497"/>
                    </a:lnTo>
                    <a:lnTo>
                      <a:pt x="3316899" y="1094054"/>
                    </a:lnTo>
                    <a:lnTo>
                      <a:pt x="3312771" y="1089293"/>
                    </a:lnTo>
                    <a:lnTo>
                      <a:pt x="3308961" y="1084849"/>
                    </a:lnTo>
                    <a:lnTo>
                      <a:pt x="3305150" y="1080089"/>
                    </a:lnTo>
                    <a:lnTo>
                      <a:pt x="3301975" y="1074693"/>
                    </a:lnTo>
                    <a:lnTo>
                      <a:pt x="3298482" y="1069615"/>
                    </a:lnTo>
                    <a:lnTo>
                      <a:pt x="3295625" y="1064219"/>
                    </a:lnTo>
                    <a:lnTo>
                      <a:pt x="3293084" y="1058823"/>
                    </a:lnTo>
                    <a:lnTo>
                      <a:pt x="3290544" y="1053110"/>
                    </a:lnTo>
                    <a:lnTo>
                      <a:pt x="3288639" y="1047397"/>
                    </a:lnTo>
                    <a:lnTo>
                      <a:pt x="3286734" y="1041367"/>
                    </a:lnTo>
                    <a:lnTo>
                      <a:pt x="3285146" y="1035019"/>
                    </a:lnTo>
                    <a:lnTo>
                      <a:pt x="3283558" y="1028988"/>
                    </a:lnTo>
                    <a:lnTo>
                      <a:pt x="3282606" y="1022640"/>
                    </a:lnTo>
                    <a:lnTo>
                      <a:pt x="3281971" y="1015975"/>
                    </a:lnTo>
                    <a:lnTo>
                      <a:pt x="3281654" y="1009627"/>
                    </a:lnTo>
                    <a:lnTo>
                      <a:pt x="3281018" y="1003597"/>
                    </a:lnTo>
                    <a:lnTo>
                      <a:pt x="3281654" y="996614"/>
                    </a:lnTo>
                    <a:lnTo>
                      <a:pt x="3306103" y="573529"/>
                    </a:lnTo>
                    <a:lnTo>
                      <a:pt x="3299118" y="568768"/>
                    </a:lnTo>
                    <a:lnTo>
                      <a:pt x="2057582" y="2162081"/>
                    </a:lnTo>
                    <a:lnTo>
                      <a:pt x="2052502" y="2168112"/>
                    </a:lnTo>
                    <a:lnTo>
                      <a:pt x="2047422" y="2173825"/>
                    </a:lnTo>
                    <a:lnTo>
                      <a:pt x="2042024" y="2178903"/>
                    </a:lnTo>
                    <a:lnTo>
                      <a:pt x="2036626" y="2183981"/>
                    </a:lnTo>
                    <a:lnTo>
                      <a:pt x="2030592" y="2188742"/>
                    </a:lnTo>
                    <a:lnTo>
                      <a:pt x="2024877" y="2193186"/>
                    </a:lnTo>
                    <a:lnTo>
                      <a:pt x="2018844" y="2197629"/>
                    </a:lnTo>
                    <a:lnTo>
                      <a:pt x="2012493" y="2201121"/>
                    </a:lnTo>
                    <a:lnTo>
                      <a:pt x="2006143" y="2204612"/>
                    </a:lnTo>
                    <a:lnTo>
                      <a:pt x="1999475" y="2207786"/>
                    </a:lnTo>
                    <a:lnTo>
                      <a:pt x="1992807" y="2210642"/>
                    </a:lnTo>
                    <a:lnTo>
                      <a:pt x="1986139" y="2213182"/>
                    </a:lnTo>
                    <a:lnTo>
                      <a:pt x="1979470" y="2215403"/>
                    </a:lnTo>
                    <a:lnTo>
                      <a:pt x="1972485" y="2217308"/>
                    </a:lnTo>
                    <a:lnTo>
                      <a:pt x="1965499" y="2218577"/>
                    </a:lnTo>
                    <a:lnTo>
                      <a:pt x="1958514" y="2219529"/>
                    </a:lnTo>
                    <a:lnTo>
                      <a:pt x="1951528" y="2220482"/>
                    </a:lnTo>
                    <a:lnTo>
                      <a:pt x="1944225" y="2221116"/>
                    </a:lnTo>
                    <a:lnTo>
                      <a:pt x="1937239" y="2221116"/>
                    </a:lnTo>
                    <a:lnTo>
                      <a:pt x="1929619" y="2221116"/>
                    </a:lnTo>
                    <a:lnTo>
                      <a:pt x="1922633" y="2220482"/>
                    </a:lnTo>
                    <a:lnTo>
                      <a:pt x="1915647" y="2219529"/>
                    </a:lnTo>
                    <a:lnTo>
                      <a:pt x="1908344" y="2218577"/>
                    </a:lnTo>
                    <a:lnTo>
                      <a:pt x="1901358" y="2216990"/>
                    </a:lnTo>
                    <a:lnTo>
                      <a:pt x="1894690" y="2214769"/>
                    </a:lnTo>
                    <a:lnTo>
                      <a:pt x="1887387" y="2212547"/>
                    </a:lnTo>
                    <a:lnTo>
                      <a:pt x="1880402" y="2210008"/>
                    </a:lnTo>
                    <a:lnTo>
                      <a:pt x="1873734" y="2207151"/>
                    </a:lnTo>
                    <a:lnTo>
                      <a:pt x="1867066" y="2203977"/>
                    </a:lnTo>
                    <a:lnTo>
                      <a:pt x="1860715" y="2199851"/>
                    </a:lnTo>
                    <a:lnTo>
                      <a:pt x="1854047" y="2196042"/>
                    </a:lnTo>
                    <a:lnTo>
                      <a:pt x="1847696" y="2191599"/>
                    </a:lnTo>
                    <a:lnTo>
                      <a:pt x="1229469" y="1731062"/>
                    </a:lnTo>
                    <a:lnTo>
                      <a:pt x="271487" y="2768937"/>
                    </a:lnTo>
                    <a:lnTo>
                      <a:pt x="266406" y="2774967"/>
                    </a:lnTo>
                    <a:lnTo>
                      <a:pt x="260691" y="2780680"/>
                    </a:lnTo>
                    <a:lnTo>
                      <a:pt x="254975" y="2785759"/>
                    </a:lnTo>
                    <a:lnTo>
                      <a:pt x="248942" y="2791154"/>
                    </a:lnTo>
                    <a:lnTo>
                      <a:pt x="242592" y="2795915"/>
                    </a:lnTo>
                    <a:lnTo>
                      <a:pt x="236241" y="2800041"/>
                    </a:lnTo>
                    <a:lnTo>
                      <a:pt x="230208" y="2804167"/>
                    </a:lnTo>
                    <a:lnTo>
                      <a:pt x="223223" y="2807659"/>
                    </a:lnTo>
                    <a:lnTo>
                      <a:pt x="216554" y="2810833"/>
                    </a:lnTo>
                    <a:lnTo>
                      <a:pt x="209886" y="2814007"/>
                    </a:lnTo>
                    <a:lnTo>
                      <a:pt x="202901" y="2816228"/>
                    </a:lnTo>
                    <a:lnTo>
                      <a:pt x="195915" y="2818767"/>
                    </a:lnTo>
                    <a:lnTo>
                      <a:pt x="188612" y="2820354"/>
                    </a:lnTo>
                    <a:lnTo>
                      <a:pt x="181309" y="2821941"/>
                    </a:lnTo>
                    <a:lnTo>
                      <a:pt x="174006" y="2822894"/>
                    </a:lnTo>
                    <a:lnTo>
                      <a:pt x="166703" y="2823846"/>
                    </a:lnTo>
                    <a:lnTo>
                      <a:pt x="159082" y="2824163"/>
                    </a:lnTo>
                    <a:lnTo>
                      <a:pt x="152096" y="2824163"/>
                    </a:lnTo>
                    <a:lnTo>
                      <a:pt x="144476" y="2823846"/>
                    </a:lnTo>
                    <a:lnTo>
                      <a:pt x="136855" y="2823528"/>
                    </a:lnTo>
                    <a:lnTo>
                      <a:pt x="129552" y="2822259"/>
                    </a:lnTo>
                    <a:lnTo>
                      <a:pt x="122249" y="2820672"/>
                    </a:lnTo>
                    <a:lnTo>
                      <a:pt x="114945" y="2819085"/>
                    </a:lnTo>
                    <a:lnTo>
                      <a:pt x="107642" y="2816546"/>
                    </a:lnTo>
                    <a:lnTo>
                      <a:pt x="100657" y="2814324"/>
                    </a:lnTo>
                    <a:lnTo>
                      <a:pt x="93671" y="2811467"/>
                    </a:lnTo>
                    <a:lnTo>
                      <a:pt x="87003" y="2807976"/>
                    </a:lnTo>
                    <a:lnTo>
                      <a:pt x="80335" y="2804485"/>
                    </a:lnTo>
                    <a:lnTo>
                      <a:pt x="73349" y="2800359"/>
                    </a:lnTo>
                    <a:lnTo>
                      <a:pt x="66681" y="2796233"/>
                    </a:lnTo>
                    <a:lnTo>
                      <a:pt x="60331" y="2791472"/>
                    </a:lnTo>
                    <a:lnTo>
                      <a:pt x="54298" y="2785759"/>
                    </a:lnTo>
                    <a:lnTo>
                      <a:pt x="48265" y="2780680"/>
                    </a:lnTo>
                    <a:lnTo>
                      <a:pt x="42867" y="2774967"/>
                    </a:lnTo>
                    <a:lnTo>
                      <a:pt x="37469" y="2768937"/>
                    </a:lnTo>
                    <a:lnTo>
                      <a:pt x="32388" y="2762906"/>
                    </a:lnTo>
                    <a:lnTo>
                      <a:pt x="28260" y="2756876"/>
                    </a:lnTo>
                    <a:lnTo>
                      <a:pt x="23815" y="2749893"/>
                    </a:lnTo>
                    <a:lnTo>
                      <a:pt x="19687" y="2743228"/>
                    </a:lnTo>
                    <a:lnTo>
                      <a:pt x="16194" y="2736563"/>
                    </a:lnTo>
                    <a:lnTo>
                      <a:pt x="13019" y="2729580"/>
                    </a:lnTo>
                    <a:lnTo>
                      <a:pt x="10479" y="2722280"/>
                    </a:lnTo>
                    <a:lnTo>
                      <a:pt x="7938" y="2715297"/>
                    </a:lnTo>
                    <a:lnTo>
                      <a:pt x="5716" y="2708315"/>
                    </a:lnTo>
                    <a:lnTo>
                      <a:pt x="3811" y="2700697"/>
                    </a:lnTo>
                    <a:lnTo>
                      <a:pt x="2540" y="2693080"/>
                    </a:lnTo>
                    <a:lnTo>
                      <a:pt x="1270" y="2685780"/>
                    </a:lnTo>
                    <a:lnTo>
                      <a:pt x="635" y="2678162"/>
                    </a:lnTo>
                    <a:lnTo>
                      <a:pt x="0" y="2670228"/>
                    </a:lnTo>
                    <a:lnTo>
                      <a:pt x="0" y="2662927"/>
                    </a:lnTo>
                    <a:lnTo>
                      <a:pt x="0" y="2655310"/>
                    </a:lnTo>
                    <a:lnTo>
                      <a:pt x="953" y="2648010"/>
                    </a:lnTo>
                    <a:lnTo>
                      <a:pt x="1588" y="2640075"/>
                    </a:lnTo>
                    <a:lnTo>
                      <a:pt x="3176" y="2632458"/>
                    </a:lnTo>
                    <a:lnTo>
                      <a:pt x="4763" y="2625158"/>
                    </a:lnTo>
                    <a:lnTo>
                      <a:pt x="6668" y="2617858"/>
                    </a:lnTo>
                    <a:lnTo>
                      <a:pt x="9526" y="2610558"/>
                    </a:lnTo>
                    <a:lnTo>
                      <a:pt x="12384" y="2603258"/>
                    </a:lnTo>
                    <a:lnTo>
                      <a:pt x="15559" y="2596275"/>
                    </a:lnTo>
                    <a:lnTo>
                      <a:pt x="19052" y="2588975"/>
                    </a:lnTo>
                    <a:lnTo>
                      <a:pt x="22545" y="2582310"/>
                    </a:lnTo>
                    <a:lnTo>
                      <a:pt x="26990" y="2575644"/>
                    </a:lnTo>
                    <a:lnTo>
                      <a:pt x="31753" y="2569297"/>
                    </a:lnTo>
                    <a:lnTo>
                      <a:pt x="36516" y="2562631"/>
                    </a:lnTo>
                    <a:lnTo>
                      <a:pt x="1086264" y="1414621"/>
                    </a:lnTo>
                    <a:lnTo>
                      <a:pt x="1091027" y="1408908"/>
                    </a:lnTo>
                    <a:lnTo>
                      <a:pt x="1096742" y="1403829"/>
                    </a:lnTo>
                    <a:lnTo>
                      <a:pt x="1101823" y="1398751"/>
                    </a:lnTo>
                    <a:lnTo>
                      <a:pt x="1107221" y="1393990"/>
                    </a:lnTo>
                    <a:lnTo>
                      <a:pt x="1113254" y="1389229"/>
                    </a:lnTo>
                    <a:lnTo>
                      <a:pt x="1119287" y="1385103"/>
                    </a:lnTo>
                    <a:lnTo>
                      <a:pt x="1125002" y="1381295"/>
                    </a:lnTo>
                    <a:lnTo>
                      <a:pt x="1131353" y="1377803"/>
                    </a:lnTo>
                    <a:lnTo>
                      <a:pt x="1137703" y="1374629"/>
                    </a:lnTo>
                    <a:lnTo>
                      <a:pt x="1144054" y="1371455"/>
                    </a:lnTo>
                    <a:lnTo>
                      <a:pt x="1150722" y="1368599"/>
                    </a:lnTo>
                    <a:lnTo>
                      <a:pt x="1157390" y="1366694"/>
                    </a:lnTo>
                    <a:lnTo>
                      <a:pt x="1164058" y="1364790"/>
                    </a:lnTo>
                    <a:lnTo>
                      <a:pt x="1170726" y="1362568"/>
                    </a:lnTo>
                    <a:lnTo>
                      <a:pt x="1177394" y="1361616"/>
                    </a:lnTo>
                    <a:lnTo>
                      <a:pt x="1184698" y="1360347"/>
                    </a:lnTo>
                    <a:lnTo>
                      <a:pt x="1191683" y="1360029"/>
                    </a:lnTo>
                    <a:lnTo>
                      <a:pt x="1198351" y="1359712"/>
                    </a:lnTo>
                    <a:lnTo>
                      <a:pt x="1205654" y="1359077"/>
                    </a:lnTo>
                    <a:lnTo>
                      <a:pt x="1212640" y="1359712"/>
                    </a:lnTo>
                    <a:lnTo>
                      <a:pt x="1219626" y="1360347"/>
                    </a:lnTo>
                    <a:lnTo>
                      <a:pt x="1226294" y="1361299"/>
                    </a:lnTo>
                    <a:lnTo>
                      <a:pt x="1233597" y="1362251"/>
                    </a:lnTo>
                    <a:lnTo>
                      <a:pt x="1240582" y="1363838"/>
                    </a:lnTo>
                    <a:lnTo>
                      <a:pt x="1247251" y="1365742"/>
                    </a:lnTo>
                    <a:lnTo>
                      <a:pt x="1253919" y="1368281"/>
                    </a:lnTo>
                    <a:lnTo>
                      <a:pt x="1260904" y="1371138"/>
                    </a:lnTo>
                    <a:lnTo>
                      <a:pt x="1267572" y="1373677"/>
                    </a:lnTo>
                    <a:lnTo>
                      <a:pt x="1274240" y="1376851"/>
                    </a:lnTo>
                    <a:lnTo>
                      <a:pt x="1280591" y="1380977"/>
                    </a:lnTo>
                    <a:lnTo>
                      <a:pt x="1286942" y="1384786"/>
                    </a:lnTo>
                    <a:lnTo>
                      <a:pt x="1292975" y="1389229"/>
                    </a:lnTo>
                    <a:lnTo>
                      <a:pt x="1907709" y="1846910"/>
                    </a:lnTo>
                    <a:lnTo>
                      <a:pt x="3043507" y="389124"/>
                    </a:lnTo>
                    <a:lnTo>
                      <a:pt x="3023186" y="374841"/>
                    </a:lnTo>
                    <a:lnTo>
                      <a:pt x="2660568" y="470377"/>
                    </a:lnTo>
                    <a:lnTo>
                      <a:pt x="2654853" y="471646"/>
                    </a:lnTo>
                    <a:lnTo>
                      <a:pt x="2648502" y="472598"/>
                    </a:lnTo>
                    <a:lnTo>
                      <a:pt x="2642152" y="473551"/>
                    </a:lnTo>
                    <a:lnTo>
                      <a:pt x="2635801" y="473868"/>
                    </a:lnTo>
                    <a:lnTo>
                      <a:pt x="2629450" y="474185"/>
                    </a:lnTo>
                    <a:lnTo>
                      <a:pt x="2623418" y="473868"/>
                    </a:lnTo>
                    <a:lnTo>
                      <a:pt x="2617384" y="473551"/>
                    </a:lnTo>
                    <a:lnTo>
                      <a:pt x="2611352" y="472598"/>
                    </a:lnTo>
                    <a:lnTo>
                      <a:pt x="2605318" y="471964"/>
                    </a:lnTo>
                    <a:lnTo>
                      <a:pt x="2599603" y="470377"/>
                    </a:lnTo>
                    <a:lnTo>
                      <a:pt x="2593570" y="468790"/>
                    </a:lnTo>
                    <a:lnTo>
                      <a:pt x="2587537" y="466885"/>
                    </a:lnTo>
                    <a:lnTo>
                      <a:pt x="2582139" y="464346"/>
                    </a:lnTo>
                    <a:lnTo>
                      <a:pt x="2576741" y="462124"/>
                    </a:lnTo>
                    <a:lnTo>
                      <a:pt x="2571660" y="459268"/>
                    </a:lnTo>
                    <a:lnTo>
                      <a:pt x="2565945" y="456094"/>
                    </a:lnTo>
                    <a:lnTo>
                      <a:pt x="2560864" y="452920"/>
                    </a:lnTo>
                    <a:lnTo>
                      <a:pt x="2556102" y="449429"/>
                    </a:lnTo>
                    <a:lnTo>
                      <a:pt x="2551339" y="445937"/>
                    </a:lnTo>
                    <a:lnTo>
                      <a:pt x="2546576" y="441811"/>
                    </a:lnTo>
                    <a:lnTo>
                      <a:pt x="2542448" y="437685"/>
                    </a:lnTo>
                    <a:lnTo>
                      <a:pt x="2538002" y="433242"/>
                    </a:lnTo>
                    <a:lnTo>
                      <a:pt x="2533875" y="428481"/>
                    </a:lnTo>
                    <a:lnTo>
                      <a:pt x="2530064" y="423402"/>
                    </a:lnTo>
                    <a:lnTo>
                      <a:pt x="2526572" y="418324"/>
                    </a:lnTo>
                    <a:lnTo>
                      <a:pt x="2523396" y="413246"/>
                    </a:lnTo>
                    <a:lnTo>
                      <a:pt x="2520221" y="407533"/>
                    </a:lnTo>
                    <a:lnTo>
                      <a:pt x="2517363" y="402137"/>
                    </a:lnTo>
                    <a:lnTo>
                      <a:pt x="2514823" y="396107"/>
                    </a:lnTo>
                    <a:lnTo>
                      <a:pt x="2512283" y="390394"/>
                    </a:lnTo>
                    <a:lnTo>
                      <a:pt x="2510378" y="384046"/>
                    </a:lnTo>
                    <a:lnTo>
                      <a:pt x="2508472" y="377698"/>
                    </a:lnTo>
                    <a:lnTo>
                      <a:pt x="2507202" y="371350"/>
                    </a:lnTo>
                    <a:lnTo>
                      <a:pt x="2505932" y="364685"/>
                    </a:lnTo>
                    <a:lnTo>
                      <a:pt x="2505297" y="358337"/>
                    </a:lnTo>
                    <a:lnTo>
                      <a:pt x="2504980" y="351989"/>
                    </a:lnTo>
                    <a:lnTo>
                      <a:pt x="2504344" y="345641"/>
                    </a:lnTo>
                    <a:lnTo>
                      <a:pt x="2504344" y="339293"/>
                    </a:lnTo>
                    <a:lnTo>
                      <a:pt x="2505297" y="332946"/>
                    </a:lnTo>
                    <a:lnTo>
                      <a:pt x="2505615" y="326915"/>
                    </a:lnTo>
                    <a:lnTo>
                      <a:pt x="2506885" y="320567"/>
                    </a:lnTo>
                    <a:lnTo>
                      <a:pt x="2508155" y="314537"/>
                    </a:lnTo>
                    <a:lnTo>
                      <a:pt x="2509425" y="308506"/>
                    </a:lnTo>
                    <a:lnTo>
                      <a:pt x="2511648" y="302793"/>
                    </a:lnTo>
                    <a:lnTo>
                      <a:pt x="2513870" y="296763"/>
                    </a:lnTo>
                    <a:lnTo>
                      <a:pt x="2516410" y="291367"/>
                    </a:lnTo>
                    <a:lnTo>
                      <a:pt x="2518633" y="285654"/>
                    </a:lnTo>
                    <a:lnTo>
                      <a:pt x="2521808" y="280576"/>
                    </a:lnTo>
                    <a:lnTo>
                      <a:pt x="2524984" y="275180"/>
                    </a:lnTo>
                    <a:lnTo>
                      <a:pt x="2528159" y="270102"/>
                    </a:lnTo>
                    <a:lnTo>
                      <a:pt x="2531970" y="265341"/>
                    </a:lnTo>
                    <a:lnTo>
                      <a:pt x="2535462" y="260580"/>
                    </a:lnTo>
                    <a:lnTo>
                      <a:pt x="2539908" y="256136"/>
                    </a:lnTo>
                    <a:lnTo>
                      <a:pt x="2544353" y="251693"/>
                    </a:lnTo>
                    <a:lnTo>
                      <a:pt x="2548481" y="247567"/>
                    </a:lnTo>
                    <a:lnTo>
                      <a:pt x="2553244" y="243441"/>
                    </a:lnTo>
                    <a:lnTo>
                      <a:pt x="2558642" y="239949"/>
                    </a:lnTo>
                    <a:lnTo>
                      <a:pt x="2563722" y="236458"/>
                    </a:lnTo>
                    <a:lnTo>
                      <a:pt x="2568803" y="233284"/>
                    </a:lnTo>
                    <a:lnTo>
                      <a:pt x="2574201" y="230428"/>
                    </a:lnTo>
                    <a:lnTo>
                      <a:pt x="2579916" y="227889"/>
                    </a:lnTo>
                    <a:lnTo>
                      <a:pt x="2585632" y="225349"/>
                    </a:lnTo>
                    <a:lnTo>
                      <a:pt x="2591982" y="223445"/>
                    </a:lnTo>
                    <a:lnTo>
                      <a:pt x="2598015" y="221541"/>
                    </a:lnTo>
                    <a:lnTo>
                      <a:pt x="3425176" y="4126"/>
                    </a:lnTo>
                    <a:lnTo>
                      <a:pt x="3432162" y="2222"/>
                    </a:lnTo>
                    <a:lnTo>
                      <a:pt x="3439782" y="952"/>
                    </a:lnTo>
                    <a:lnTo>
                      <a:pt x="3446768" y="318"/>
                    </a:lnTo>
                    <a:lnTo>
                      <a:pt x="3454389" y="0"/>
                    </a:lnTo>
                    <a:close/>
                  </a:path>
                </a:pathLst>
              </a:custGeom>
              <a:solidFill>
                <a:srgbClr val="259C9C"/>
              </a:solidFill>
              <a:ln>
                <a:noFill/>
              </a:ln>
              <a:effec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91" name="TextBox 10"/>
          <p:cNvSpPr txBox="1"/>
          <p:nvPr/>
        </p:nvSpPr>
        <p:spPr>
          <a:xfrm>
            <a:off x="4816345" y="1177700"/>
            <a:ext cx="28154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>
                <a:solidFill>
                  <a:srgbClr val="259C9C"/>
                </a:solidFill>
                <a:latin typeface="微软雅黑" panose="020B0503020204020204" pitchFamily="34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192" name="TextBox 10"/>
          <p:cNvSpPr txBox="1"/>
          <p:nvPr/>
        </p:nvSpPr>
        <p:spPr>
          <a:xfrm>
            <a:off x="4839574" y="1831885"/>
            <a:ext cx="28154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259C9C"/>
                </a:solidFill>
                <a:latin typeface="微软雅黑" panose="020B0503020204020204" pitchFamily="34" charset="-122"/>
                <a:cs typeface="+mn-ea"/>
                <a:sym typeface="+mn-lt"/>
              </a:rPr>
              <a:t>CONTENTS</a:t>
            </a:r>
            <a:endParaRPr lang="zh-CN" altLang="en-US" sz="2000" b="1" dirty="0">
              <a:solidFill>
                <a:srgbClr val="259C9C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747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598"/>
            <a:ext cx="12207327" cy="6849402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10991170" y="16536"/>
            <a:ext cx="1095376" cy="6880226"/>
            <a:chOff x="10221913" y="-14288"/>
            <a:chExt cx="1095376" cy="6880226"/>
          </a:xfrm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0985501" y="-14288"/>
              <a:ext cx="328613" cy="325438"/>
            </a:xfrm>
            <a:custGeom>
              <a:avLst/>
              <a:gdLst>
                <a:gd name="T0" fmla="*/ 65 w 90"/>
                <a:gd name="T1" fmla="*/ 61 h 89"/>
                <a:gd name="T2" fmla="*/ 67 w 90"/>
                <a:gd name="T3" fmla="*/ 7 h 89"/>
                <a:gd name="T4" fmla="*/ 19 w 90"/>
                <a:gd name="T5" fmla="*/ 38 h 89"/>
                <a:gd name="T6" fmla="*/ 70 w 90"/>
                <a:gd name="T7" fmla="*/ 47 h 89"/>
                <a:gd name="T8" fmla="*/ 53 w 90"/>
                <a:gd name="T9" fmla="*/ 46 h 89"/>
                <a:gd name="T10" fmla="*/ 54 w 90"/>
                <a:gd name="T11" fmla="*/ 46 h 89"/>
                <a:gd name="T12" fmla="*/ 63 w 90"/>
                <a:gd name="T13" fmla="*/ 53 h 89"/>
                <a:gd name="T14" fmla="*/ 54 w 90"/>
                <a:gd name="T15" fmla="*/ 48 h 89"/>
                <a:gd name="T16" fmla="*/ 52 w 90"/>
                <a:gd name="T17" fmla="*/ 51 h 89"/>
                <a:gd name="T18" fmla="*/ 57 w 90"/>
                <a:gd name="T19" fmla="*/ 59 h 89"/>
                <a:gd name="T20" fmla="*/ 51 w 90"/>
                <a:gd name="T21" fmla="*/ 51 h 89"/>
                <a:gd name="T22" fmla="*/ 50 w 90"/>
                <a:gd name="T23" fmla="*/ 55 h 89"/>
                <a:gd name="T24" fmla="*/ 50 w 90"/>
                <a:gd name="T25" fmla="*/ 67 h 89"/>
                <a:gd name="T26" fmla="*/ 50 w 90"/>
                <a:gd name="T27" fmla="*/ 63 h 89"/>
                <a:gd name="T28" fmla="*/ 46 w 90"/>
                <a:gd name="T29" fmla="*/ 50 h 89"/>
                <a:gd name="T30" fmla="*/ 42 w 90"/>
                <a:gd name="T31" fmla="*/ 57 h 89"/>
                <a:gd name="T32" fmla="*/ 39 w 90"/>
                <a:gd name="T33" fmla="*/ 59 h 89"/>
                <a:gd name="T34" fmla="*/ 44 w 90"/>
                <a:gd name="T35" fmla="*/ 50 h 89"/>
                <a:gd name="T36" fmla="*/ 42 w 90"/>
                <a:gd name="T37" fmla="*/ 50 h 89"/>
                <a:gd name="T38" fmla="*/ 39 w 90"/>
                <a:gd name="T39" fmla="*/ 52 h 89"/>
                <a:gd name="T40" fmla="*/ 31 w 90"/>
                <a:gd name="T41" fmla="*/ 60 h 89"/>
                <a:gd name="T42" fmla="*/ 38 w 90"/>
                <a:gd name="T43" fmla="*/ 52 h 89"/>
                <a:gd name="T44" fmla="*/ 39 w 90"/>
                <a:gd name="T45" fmla="*/ 49 h 89"/>
                <a:gd name="T46" fmla="*/ 29 w 90"/>
                <a:gd name="T47" fmla="*/ 52 h 89"/>
                <a:gd name="T48" fmla="*/ 38 w 90"/>
                <a:gd name="T49" fmla="*/ 47 h 89"/>
                <a:gd name="T50" fmla="*/ 31 w 90"/>
                <a:gd name="T51" fmla="*/ 46 h 89"/>
                <a:gd name="T52" fmla="*/ 29 w 90"/>
                <a:gd name="T53" fmla="*/ 42 h 89"/>
                <a:gd name="T54" fmla="*/ 39 w 90"/>
                <a:gd name="T55" fmla="*/ 44 h 89"/>
                <a:gd name="T56" fmla="*/ 41 w 90"/>
                <a:gd name="T57" fmla="*/ 42 h 89"/>
                <a:gd name="T58" fmla="*/ 33 w 90"/>
                <a:gd name="T59" fmla="*/ 39 h 89"/>
                <a:gd name="T60" fmla="*/ 34 w 90"/>
                <a:gd name="T61" fmla="*/ 36 h 89"/>
                <a:gd name="T62" fmla="*/ 41 w 90"/>
                <a:gd name="T63" fmla="*/ 41 h 89"/>
                <a:gd name="T64" fmla="*/ 32 w 90"/>
                <a:gd name="T65" fmla="*/ 29 h 89"/>
                <a:gd name="T66" fmla="*/ 32 w 90"/>
                <a:gd name="T67" fmla="*/ 26 h 89"/>
                <a:gd name="T68" fmla="*/ 41 w 90"/>
                <a:gd name="T69" fmla="*/ 39 h 89"/>
                <a:gd name="T70" fmla="*/ 42 w 90"/>
                <a:gd name="T71" fmla="*/ 36 h 89"/>
                <a:gd name="T72" fmla="*/ 38 w 90"/>
                <a:gd name="T73" fmla="*/ 28 h 89"/>
                <a:gd name="T74" fmla="*/ 41 w 90"/>
                <a:gd name="T75" fmla="*/ 29 h 89"/>
                <a:gd name="T76" fmla="*/ 43 w 90"/>
                <a:gd name="T77" fmla="*/ 34 h 89"/>
                <a:gd name="T78" fmla="*/ 47 w 90"/>
                <a:gd name="T79" fmla="*/ 37 h 89"/>
                <a:gd name="T80" fmla="*/ 47 w 90"/>
                <a:gd name="T81" fmla="*/ 26 h 89"/>
                <a:gd name="T82" fmla="*/ 48 w 90"/>
                <a:gd name="T83" fmla="*/ 33 h 89"/>
                <a:gd name="T84" fmla="*/ 56 w 90"/>
                <a:gd name="T85" fmla="*/ 26 h 89"/>
                <a:gd name="T86" fmla="*/ 60 w 90"/>
                <a:gd name="T87" fmla="*/ 26 h 89"/>
                <a:gd name="T88" fmla="*/ 52 w 90"/>
                <a:gd name="T89" fmla="*/ 35 h 89"/>
                <a:gd name="T90" fmla="*/ 56 w 90"/>
                <a:gd name="T91" fmla="*/ 33 h 89"/>
                <a:gd name="T92" fmla="*/ 59 w 90"/>
                <a:gd name="T93" fmla="*/ 33 h 89"/>
                <a:gd name="T94" fmla="*/ 56 w 90"/>
                <a:gd name="T95" fmla="*/ 39 h 89"/>
                <a:gd name="T96" fmla="*/ 65 w 90"/>
                <a:gd name="T97" fmla="*/ 36 h 89"/>
                <a:gd name="T98" fmla="*/ 55 w 90"/>
                <a:gd name="T99" fmla="*/ 40 h 89"/>
                <a:gd name="T100" fmla="*/ 54 w 90"/>
                <a:gd name="T101" fmla="*/ 42 h 89"/>
                <a:gd name="T102" fmla="*/ 61 w 90"/>
                <a:gd name="T103" fmla="*/ 43 h 89"/>
                <a:gd name="T104" fmla="*/ 55 w 90"/>
                <a:gd name="T105" fmla="*/ 43 h 89"/>
                <a:gd name="T106" fmla="*/ 66 w 90"/>
                <a:gd name="T107" fmla="*/ 46 h 89"/>
                <a:gd name="T108" fmla="*/ 51 w 90"/>
                <a:gd name="T109" fmla="*/ 49 h 89"/>
                <a:gd name="T110" fmla="*/ 50 w 90"/>
                <a:gd name="T111" fmla="*/ 4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31" y="72"/>
                  </a:moveTo>
                  <a:cubicBezTo>
                    <a:pt x="31" y="82"/>
                    <a:pt x="36" y="89"/>
                    <a:pt x="50" y="88"/>
                  </a:cubicBezTo>
                  <a:cubicBezTo>
                    <a:pt x="69" y="87"/>
                    <a:pt x="70" y="73"/>
                    <a:pt x="65" y="61"/>
                  </a:cubicBezTo>
                  <a:cubicBezTo>
                    <a:pt x="77" y="65"/>
                    <a:pt x="90" y="63"/>
                    <a:pt x="90" y="44"/>
                  </a:cubicBezTo>
                  <a:cubicBezTo>
                    <a:pt x="90" y="32"/>
                    <a:pt x="84" y="27"/>
                    <a:pt x="77" y="26"/>
                  </a:cubicBezTo>
                  <a:cubicBezTo>
                    <a:pt x="79" y="19"/>
                    <a:pt x="77" y="12"/>
                    <a:pt x="67" y="7"/>
                  </a:cubicBezTo>
                  <a:cubicBezTo>
                    <a:pt x="55" y="0"/>
                    <a:pt x="48" y="4"/>
                    <a:pt x="44" y="11"/>
                  </a:cubicBezTo>
                  <a:cubicBezTo>
                    <a:pt x="38" y="5"/>
                    <a:pt x="30" y="3"/>
                    <a:pt x="20" y="10"/>
                  </a:cubicBezTo>
                  <a:cubicBezTo>
                    <a:pt x="7" y="20"/>
                    <a:pt x="11" y="31"/>
                    <a:pt x="19" y="38"/>
                  </a:cubicBezTo>
                  <a:cubicBezTo>
                    <a:pt x="8" y="41"/>
                    <a:pt x="0" y="48"/>
                    <a:pt x="7" y="63"/>
                  </a:cubicBezTo>
                  <a:cubicBezTo>
                    <a:pt x="13" y="76"/>
                    <a:pt x="22" y="77"/>
                    <a:pt x="31" y="72"/>
                  </a:cubicBezTo>
                  <a:close/>
                  <a:moveTo>
                    <a:pt x="70" y="47"/>
                  </a:moveTo>
                  <a:cubicBezTo>
                    <a:pt x="70" y="48"/>
                    <a:pt x="69" y="49"/>
                    <a:pt x="68" y="49"/>
                  </a:cubicBezTo>
                  <a:cubicBezTo>
                    <a:pt x="67" y="49"/>
                    <a:pt x="67" y="48"/>
                    <a:pt x="66" y="48"/>
                  </a:cubicBezTo>
                  <a:cubicBezTo>
                    <a:pt x="60" y="48"/>
                    <a:pt x="56" y="47"/>
                    <a:pt x="53" y="46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3" y="46"/>
                    <a:pt x="53" y="46"/>
                    <a:pt x="54" y="46"/>
                  </a:cubicBezTo>
                  <a:cubicBezTo>
                    <a:pt x="56" y="47"/>
                    <a:pt x="58" y="49"/>
                    <a:pt x="60" y="50"/>
                  </a:cubicBezTo>
                  <a:cubicBezTo>
                    <a:pt x="60" y="50"/>
                    <a:pt x="61" y="50"/>
                    <a:pt x="62" y="50"/>
                  </a:cubicBezTo>
                  <a:cubicBezTo>
                    <a:pt x="63" y="50"/>
                    <a:pt x="63" y="52"/>
                    <a:pt x="63" y="53"/>
                  </a:cubicBezTo>
                  <a:cubicBezTo>
                    <a:pt x="62" y="54"/>
                    <a:pt x="61" y="54"/>
                    <a:pt x="60" y="54"/>
                  </a:cubicBezTo>
                  <a:cubicBezTo>
                    <a:pt x="59" y="53"/>
                    <a:pt x="59" y="52"/>
                    <a:pt x="59" y="51"/>
                  </a:cubicBezTo>
                  <a:cubicBezTo>
                    <a:pt x="58" y="50"/>
                    <a:pt x="56" y="49"/>
                    <a:pt x="54" y="48"/>
                  </a:cubicBezTo>
                  <a:cubicBezTo>
                    <a:pt x="54" y="48"/>
                    <a:pt x="54" y="49"/>
                    <a:pt x="54" y="49"/>
                  </a:cubicBezTo>
                  <a:cubicBezTo>
                    <a:pt x="54" y="49"/>
                    <a:pt x="53" y="49"/>
                    <a:pt x="52" y="48"/>
                  </a:cubicBezTo>
                  <a:cubicBezTo>
                    <a:pt x="53" y="49"/>
                    <a:pt x="52" y="50"/>
                    <a:pt x="52" y="51"/>
                  </a:cubicBezTo>
                  <a:cubicBezTo>
                    <a:pt x="52" y="52"/>
                    <a:pt x="52" y="53"/>
                    <a:pt x="54" y="56"/>
                  </a:cubicBezTo>
                  <a:cubicBezTo>
                    <a:pt x="55" y="55"/>
                    <a:pt x="56" y="55"/>
                    <a:pt x="57" y="56"/>
                  </a:cubicBezTo>
                  <a:cubicBezTo>
                    <a:pt x="58" y="57"/>
                    <a:pt x="57" y="59"/>
                    <a:pt x="57" y="59"/>
                  </a:cubicBezTo>
                  <a:cubicBezTo>
                    <a:pt x="56" y="60"/>
                    <a:pt x="54" y="60"/>
                    <a:pt x="54" y="59"/>
                  </a:cubicBezTo>
                  <a:cubicBezTo>
                    <a:pt x="53" y="58"/>
                    <a:pt x="53" y="58"/>
                    <a:pt x="53" y="57"/>
                  </a:cubicBezTo>
                  <a:cubicBezTo>
                    <a:pt x="50" y="54"/>
                    <a:pt x="50" y="52"/>
                    <a:pt x="51" y="51"/>
                  </a:cubicBezTo>
                  <a:cubicBezTo>
                    <a:pt x="50" y="51"/>
                    <a:pt x="50" y="51"/>
                    <a:pt x="49" y="51"/>
                  </a:cubicBezTo>
                  <a:cubicBezTo>
                    <a:pt x="49" y="51"/>
                    <a:pt x="49" y="52"/>
                    <a:pt x="49" y="52"/>
                  </a:cubicBezTo>
                  <a:cubicBezTo>
                    <a:pt x="49" y="53"/>
                    <a:pt x="50" y="54"/>
                    <a:pt x="50" y="55"/>
                  </a:cubicBezTo>
                  <a:cubicBezTo>
                    <a:pt x="52" y="58"/>
                    <a:pt x="53" y="61"/>
                    <a:pt x="51" y="64"/>
                  </a:cubicBezTo>
                  <a:cubicBezTo>
                    <a:pt x="51" y="64"/>
                    <a:pt x="52" y="64"/>
                    <a:pt x="52" y="64"/>
                  </a:cubicBezTo>
                  <a:cubicBezTo>
                    <a:pt x="52" y="66"/>
                    <a:pt x="51" y="67"/>
                    <a:pt x="50" y="67"/>
                  </a:cubicBezTo>
                  <a:cubicBezTo>
                    <a:pt x="49" y="67"/>
                    <a:pt x="48" y="66"/>
                    <a:pt x="48" y="65"/>
                  </a:cubicBezTo>
                  <a:cubicBezTo>
                    <a:pt x="47" y="64"/>
                    <a:pt x="48" y="63"/>
                    <a:pt x="49" y="63"/>
                  </a:cubicBezTo>
                  <a:cubicBezTo>
                    <a:pt x="49" y="63"/>
                    <a:pt x="50" y="63"/>
                    <a:pt x="50" y="63"/>
                  </a:cubicBezTo>
                  <a:cubicBezTo>
                    <a:pt x="51" y="60"/>
                    <a:pt x="50" y="58"/>
                    <a:pt x="49" y="55"/>
                  </a:cubicBezTo>
                  <a:cubicBezTo>
                    <a:pt x="49" y="55"/>
                    <a:pt x="48" y="54"/>
                    <a:pt x="48" y="54"/>
                  </a:cubicBezTo>
                  <a:cubicBezTo>
                    <a:pt x="47" y="54"/>
                    <a:pt x="47" y="50"/>
                    <a:pt x="46" y="50"/>
                  </a:cubicBezTo>
                  <a:cubicBezTo>
                    <a:pt x="46" y="50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3" y="53"/>
                    <a:pt x="42" y="54"/>
                    <a:pt x="42" y="57"/>
                  </a:cubicBezTo>
                  <a:cubicBezTo>
                    <a:pt x="43" y="58"/>
                    <a:pt x="43" y="59"/>
                    <a:pt x="43" y="60"/>
                  </a:cubicBezTo>
                  <a:cubicBezTo>
                    <a:pt x="43" y="61"/>
                    <a:pt x="42" y="62"/>
                    <a:pt x="41" y="61"/>
                  </a:cubicBezTo>
                  <a:cubicBezTo>
                    <a:pt x="39" y="61"/>
                    <a:pt x="39" y="60"/>
                    <a:pt x="39" y="59"/>
                  </a:cubicBezTo>
                  <a:cubicBezTo>
                    <a:pt x="39" y="58"/>
                    <a:pt x="40" y="58"/>
                    <a:pt x="40" y="57"/>
                  </a:cubicBezTo>
                  <a:cubicBezTo>
                    <a:pt x="40" y="53"/>
                    <a:pt x="42" y="52"/>
                    <a:pt x="43" y="51"/>
                  </a:cubicBezTo>
                  <a:cubicBezTo>
                    <a:pt x="43" y="51"/>
                    <a:pt x="44" y="51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3" y="51"/>
                    <a:pt x="43" y="49"/>
                  </a:cubicBezTo>
                  <a:cubicBezTo>
                    <a:pt x="43" y="50"/>
                    <a:pt x="43" y="50"/>
                    <a:pt x="42" y="50"/>
                  </a:cubicBezTo>
                  <a:cubicBezTo>
                    <a:pt x="42" y="50"/>
                    <a:pt x="42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0" y="50"/>
                    <a:pt x="39" y="51"/>
                    <a:pt x="39" y="52"/>
                  </a:cubicBezTo>
                  <a:cubicBezTo>
                    <a:pt x="39" y="54"/>
                    <a:pt x="39" y="56"/>
                    <a:pt x="35" y="59"/>
                  </a:cubicBezTo>
                  <a:cubicBezTo>
                    <a:pt x="35" y="59"/>
                    <a:pt x="35" y="60"/>
                    <a:pt x="34" y="60"/>
                  </a:cubicBezTo>
                  <a:cubicBezTo>
                    <a:pt x="33" y="61"/>
                    <a:pt x="32" y="61"/>
                    <a:pt x="31" y="60"/>
                  </a:cubicBezTo>
                  <a:cubicBezTo>
                    <a:pt x="31" y="59"/>
                    <a:pt x="31" y="58"/>
                    <a:pt x="32" y="57"/>
                  </a:cubicBezTo>
                  <a:cubicBezTo>
                    <a:pt x="32" y="56"/>
                    <a:pt x="34" y="56"/>
                    <a:pt x="34" y="57"/>
                  </a:cubicBezTo>
                  <a:cubicBezTo>
                    <a:pt x="37" y="55"/>
                    <a:pt x="38" y="54"/>
                    <a:pt x="38" y="52"/>
                  </a:cubicBezTo>
                  <a:cubicBezTo>
                    <a:pt x="38" y="51"/>
                    <a:pt x="38" y="50"/>
                    <a:pt x="39" y="49"/>
                  </a:cubicBezTo>
                  <a:cubicBezTo>
                    <a:pt x="39" y="49"/>
                    <a:pt x="39" y="49"/>
                    <a:pt x="38" y="49"/>
                  </a:cubicBezTo>
                  <a:cubicBezTo>
                    <a:pt x="38" y="49"/>
                    <a:pt x="38" y="49"/>
                    <a:pt x="39" y="49"/>
                  </a:cubicBezTo>
                  <a:cubicBezTo>
                    <a:pt x="37" y="50"/>
                    <a:pt x="34" y="51"/>
                    <a:pt x="32" y="51"/>
                  </a:cubicBezTo>
                  <a:cubicBezTo>
                    <a:pt x="32" y="52"/>
                    <a:pt x="32" y="53"/>
                    <a:pt x="31" y="53"/>
                  </a:cubicBezTo>
                  <a:cubicBezTo>
                    <a:pt x="30" y="54"/>
                    <a:pt x="29" y="53"/>
                    <a:pt x="29" y="52"/>
                  </a:cubicBezTo>
                  <a:cubicBezTo>
                    <a:pt x="28" y="51"/>
                    <a:pt x="28" y="50"/>
                    <a:pt x="29" y="50"/>
                  </a:cubicBezTo>
                  <a:cubicBezTo>
                    <a:pt x="30" y="49"/>
                    <a:pt x="31" y="49"/>
                    <a:pt x="32" y="50"/>
                  </a:cubicBezTo>
                  <a:cubicBezTo>
                    <a:pt x="34" y="49"/>
                    <a:pt x="36" y="48"/>
                    <a:pt x="38" y="47"/>
                  </a:cubicBezTo>
                  <a:cubicBezTo>
                    <a:pt x="39" y="47"/>
                    <a:pt x="40" y="46"/>
                    <a:pt x="41" y="46"/>
                  </a:cubicBezTo>
                  <a:cubicBezTo>
                    <a:pt x="40" y="46"/>
                    <a:pt x="39" y="46"/>
                    <a:pt x="39" y="45"/>
                  </a:cubicBezTo>
                  <a:cubicBezTo>
                    <a:pt x="35" y="47"/>
                    <a:pt x="33" y="47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8" y="46"/>
                    <a:pt x="27" y="45"/>
                    <a:pt x="27" y="44"/>
                  </a:cubicBezTo>
                  <a:cubicBezTo>
                    <a:pt x="27" y="43"/>
                    <a:pt x="28" y="42"/>
                    <a:pt x="29" y="42"/>
                  </a:cubicBezTo>
                  <a:cubicBezTo>
                    <a:pt x="30" y="42"/>
                    <a:pt x="31" y="42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4" y="46"/>
                    <a:pt x="36" y="45"/>
                    <a:pt x="39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39" y="43"/>
                    <a:pt x="39" y="43"/>
                    <a:pt x="41" y="43"/>
                  </a:cubicBezTo>
                  <a:cubicBezTo>
                    <a:pt x="41" y="43"/>
                    <a:pt x="41" y="43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0" y="42"/>
                    <a:pt x="40" y="42"/>
                    <a:pt x="39" y="43"/>
                  </a:cubicBezTo>
                  <a:cubicBezTo>
                    <a:pt x="37" y="43"/>
                    <a:pt x="36" y="43"/>
                    <a:pt x="33" y="39"/>
                  </a:cubicBezTo>
                  <a:cubicBezTo>
                    <a:pt x="32" y="40"/>
                    <a:pt x="32" y="39"/>
                    <a:pt x="31" y="39"/>
                  </a:cubicBezTo>
                  <a:cubicBezTo>
                    <a:pt x="30" y="38"/>
                    <a:pt x="30" y="37"/>
                    <a:pt x="31" y="36"/>
                  </a:cubicBezTo>
                  <a:cubicBezTo>
                    <a:pt x="32" y="35"/>
                    <a:pt x="33" y="35"/>
                    <a:pt x="34" y="36"/>
                  </a:cubicBezTo>
                  <a:cubicBezTo>
                    <a:pt x="35" y="37"/>
                    <a:pt x="35" y="38"/>
                    <a:pt x="34" y="39"/>
                  </a:cubicBezTo>
                  <a:cubicBezTo>
                    <a:pt x="36" y="41"/>
                    <a:pt x="38" y="41"/>
                    <a:pt x="39" y="41"/>
                  </a:cubicBezTo>
                  <a:cubicBezTo>
                    <a:pt x="39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36" y="39"/>
                    <a:pt x="36" y="37"/>
                    <a:pt x="35" y="34"/>
                  </a:cubicBezTo>
                  <a:cubicBezTo>
                    <a:pt x="35" y="33"/>
                    <a:pt x="35" y="31"/>
                    <a:pt x="32" y="29"/>
                  </a:cubicBezTo>
                  <a:cubicBezTo>
                    <a:pt x="31" y="30"/>
                    <a:pt x="30" y="30"/>
                    <a:pt x="29" y="30"/>
                  </a:cubicBezTo>
                  <a:cubicBezTo>
                    <a:pt x="28" y="29"/>
                    <a:pt x="28" y="27"/>
                    <a:pt x="29" y="27"/>
                  </a:cubicBezTo>
                  <a:cubicBezTo>
                    <a:pt x="30" y="26"/>
                    <a:pt x="31" y="26"/>
                    <a:pt x="32" y="26"/>
                  </a:cubicBezTo>
                  <a:cubicBezTo>
                    <a:pt x="32" y="27"/>
                    <a:pt x="33" y="27"/>
                    <a:pt x="33" y="28"/>
                  </a:cubicBezTo>
                  <a:cubicBezTo>
                    <a:pt x="36" y="30"/>
                    <a:pt x="37" y="32"/>
                    <a:pt x="37" y="34"/>
                  </a:cubicBezTo>
                  <a:cubicBezTo>
                    <a:pt x="37" y="36"/>
                    <a:pt x="37" y="37"/>
                    <a:pt x="41" y="39"/>
                  </a:cubicBezTo>
                  <a:cubicBezTo>
                    <a:pt x="41" y="39"/>
                    <a:pt x="41" y="39"/>
                    <a:pt x="41" y="38"/>
                  </a:cubicBezTo>
                  <a:cubicBezTo>
                    <a:pt x="41" y="38"/>
                    <a:pt x="40" y="37"/>
                    <a:pt x="41" y="36"/>
                  </a:cubicBezTo>
                  <a:cubicBezTo>
                    <a:pt x="41" y="36"/>
                    <a:pt x="41" y="36"/>
                    <a:pt x="42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4"/>
                    <a:pt x="40" y="31"/>
                    <a:pt x="39" y="29"/>
                  </a:cubicBezTo>
                  <a:cubicBezTo>
                    <a:pt x="39" y="29"/>
                    <a:pt x="38" y="29"/>
                    <a:pt x="38" y="28"/>
                  </a:cubicBezTo>
                  <a:cubicBezTo>
                    <a:pt x="37" y="27"/>
                    <a:pt x="38" y="26"/>
                    <a:pt x="39" y="25"/>
                  </a:cubicBezTo>
                  <a:cubicBezTo>
                    <a:pt x="40" y="25"/>
                    <a:pt x="41" y="25"/>
                    <a:pt x="41" y="26"/>
                  </a:cubicBezTo>
                  <a:cubicBezTo>
                    <a:pt x="42" y="27"/>
                    <a:pt x="42" y="28"/>
                    <a:pt x="41" y="29"/>
                  </a:cubicBezTo>
                  <a:cubicBezTo>
                    <a:pt x="41" y="31"/>
                    <a:pt x="42" y="33"/>
                    <a:pt x="43" y="35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4"/>
                    <a:pt x="43" y="34"/>
                  </a:cubicBezTo>
                  <a:cubicBezTo>
                    <a:pt x="44" y="34"/>
                    <a:pt x="45" y="36"/>
                    <a:pt x="45" y="36"/>
                  </a:cubicBezTo>
                  <a:cubicBezTo>
                    <a:pt x="45" y="36"/>
                    <a:pt x="46" y="35"/>
                    <a:pt x="46" y="36"/>
                  </a:cubicBezTo>
                  <a:cubicBezTo>
                    <a:pt x="47" y="36"/>
                    <a:pt x="47" y="37"/>
                    <a:pt x="47" y="37"/>
                  </a:cubicBezTo>
                  <a:cubicBezTo>
                    <a:pt x="47" y="35"/>
                    <a:pt x="47" y="33"/>
                    <a:pt x="46" y="30"/>
                  </a:cubicBezTo>
                  <a:cubicBezTo>
                    <a:pt x="45" y="30"/>
                    <a:pt x="45" y="29"/>
                    <a:pt x="45" y="28"/>
                  </a:cubicBezTo>
                  <a:cubicBezTo>
                    <a:pt x="45" y="27"/>
                    <a:pt x="45" y="26"/>
                    <a:pt x="47" y="26"/>
                  </a:cubicBezTo>
                  <a:cubicBezTo>
                    <a:pt x="48" y="26"/>
                    <a:pt x="49" y="27"/>
                    <a:pt x="49" y="28"/>
                  </a:cubicBezTo>
                  <a:cubicBezTo>
                    <a:pt x="49" y="29"/>
                    <a:pt x="48" y="29"/>
                    <a:pt x="48" y="30"/>
                  </a:cubicBezTo>
                  <a:cubicBezTo>
                    <a:pt x="48" y="31"/>
                    <a:pt x="48" y="32"/>
                    <a:pt x="48" y="33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2" y="31"/>
                    <a:pt x="54" y="28"/>
                    <a:pt x="56" y="26"/>
                  </a:cubicBezTo>
                  <a:cubicBezTo>
                    <a:pt x="56" y="25"/>
                    <a:pt x="55" y="24"/>
                    <a:pt x="56" y="24"/>
                  </a:cubicBezTo>
                  <a:cubicBezTo>
                    <a:pt x="56" y="23"/>
                    <a:pt x="58" y="22"/>
                    <a:pt x="59" y="23"/>
                  </a:cubicBezTo>
                  <a:cubicBezTo>
                    <a:pt x="60" y="23"/>
                    <a:pt x="60" y="25"/>
                    <a:pt x="60" y="26"/>
                  </a:cubicBezTo>
                  <a:cubicBezTo>
                    <a:pt x="59" y="26"/>
                    <a:pt x="58" y="27"/>
                    <a:pt x="57" y="27"/>
                  </a:cubicBezTo>
                  <a:cubicBezTo>
                    <a:pt x="55" y="28"/>
                    <a:pt x="53" y="31"/>
                    <a:pt x="52" y="34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3" y="35"/>
                    <a:pt x="51" y="37"/>
                    <a:pt x="51" y="38"/>
                  </a:cubicBezTo>
                  <a:cubicBezTo>
                    <a:pt x="53" y="37"/>
                    <a:pt x="54" y="35"/>
                    <a:pt x="56" y="33"/>
                  </a:cubicBezTo>
                  <a:cubicBezTo>
                    <a:pt x="55" y="32"/>
                    <a:pt x="55" y="31"/>
                    <a:pt x="56" y="30"/>
                  </a:cubicBezTo>
                  <a:cubicBezTo>
                    <a:pt x="57" y="30"/>
                    <a:pt x="58" y="30"/>
                    <a:pt x="59" y="30"/>
                  </a:cubicBezTo>
                  <a:cubicBezTo>
                    <a:pt x="60" y="31"/>
                    <a:pt x="60" y="32"/>
                    <a:pt x="59" y="33"/>
                  </a:cubicBezTo>
                  <a:cubicBezTo>
                    <a:pt x="58" y="34"/>
                    <a:pt x="58" y="34"/>
                    <a:pt x="57" y="34"/>
                  </a:cubicBezTo>
                  <a:cubicBezTo>
                    <a:pt x="56" y="36"/>
                    <a:pt x="54" y="37"/>
                    <a:pt x="53" y="38"/>
                  </a:cubicBezTo>
                  <a:cubicBezTo>
                    <a:pt x="54" y="38"/>
                    <a:pt x="55" y="39"/>
                    <a:pt x="56" y="39"/>
                  </a:cubicBezTo>
                  <a:cubicBezTo>
                    <a:pt x="57" y="39"/>
                    <a:pt x="59" y="40"/>
                    <a:pt x="62" y="38"/>
                  </a:cubicBezTo>
                  <a:cubicBezTo>
                    <a:pt x="61" y="37"/>
                    <a:pt x="62" y="36"/>
                    <a:pt x="63" y="35"/>
                  </a:cubicBezTo>
                  <a:cubicBezTo>
                    <a:pt x="64" y="35"/>
                    <a:pt x="65" y="35"/>
                    <a:pt x="65" y="36"/>
                  </a:cubicBezTo>
                  <a:cubicBezTo>
                    <a:pt x="66" y="37"/>
                    <a:pt x="65" y="38"/>
                    <a:pt x="64" y="39"/>
                  </a:cubicBezTo>
                  <a:cubicBezTo>
                    <a:pt x="64" y="39"/>
                    <a:pt x="63" y="39"/>
                    <a:pt x="63" y="39"/>
                  </a:cubicBezTo>
                  <a:cubicBezTo>
                    <a:pt x="59" y="41"/>
                    <a:pt x="57" y="41"/>
                    <a:pt x="55" y="40"/>
                  </a:cubicBezTo>
                  <a:cubicBezTo>
                    <a:pt x="55" y="40"/>
                    <a:pt x="54" y="40"/>
                    <a:pt x="54" y="40"/>
                  </a:cubicBezTo>
                  <a:cubicBezTo>
                    <a:pt x="54" y="40"/>
                    <a:pt x="54" y="40"/>
                    <a:pt x="53" y="41"/>
                  </a:cubicBezTo>
                  <a:cubicBezTo>
                    <a:pt x="54" y="41"/>
                    <a:pt x="54" y="41"/>
                    <a:pt x="54" y="42"/>
                  </a:cubicBezTo>
                  <a:cubicBezTo>
                    <a:pt x="55" y="42"/>
                    <a:pt x="56" y="42"/>
                    <a:pt x="57" y="42"/>
                  </a:cubicBezTo>
                  <a:cubicBezTo>
                    <a:pt x="58" y="41"/>
                    <a:pt x="58" y="41"/>
                    <a:pt x="59" y="41"/>
                  </a:cubicBezTo>
                  <a:cubicBezTo>
                    <a:pt x="60" y="41"/>
                    <a:pt x="61" y="42"/>
                    <a:pt x="61" y="43"/>
                  </a:cubicBezTo>
                  <a:cubicBezTo>
                    <a:pt x="61" y="44"/>
                    <a:pt x="60" y="45"/>
                    <a:pt x="59" y="45"/>
                  </a:cubicBezTo>
                  <a:cubicBezTo>
                    <a:pt x="58" y="45"/>
                    <a:pt x="57" y="44"/>
                    <a:pt x="57" y="43"/>
                  </a:cubicBezTo>
                  <a:cubicBezTo>
                    <a:pt x="56" y="43"/>
                    <a:pt x="55" y="43"/>
                    <a:pt x="55" y="43"/>
                  </a:cubicBezTo>
                  <a:cubicBezTo>
                    <a:pt x="55" y="44"/>
                    <a:pt x="54" y="43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7" y="45"/>
                    <a:pt x="60" y="47"/>
                    <a:pt x="66" y="46"/>
                  </a:cubicBezTo>
                  <a:cubicBezTo>
                    <a:pt x="66" y="45"/>
                    <a:pt x="67" y="44"/>
                    <a:pt x="68" y="44"/>
                  </a:cubicBezTo>
                  <a:cubicBezTo>
                    <a:pt x="69" y="45"/>
                    <a:pt x="70" y="46"/>
                    <a:pt x="70" y="47"/>
                  </a:cubicBezTo>
                  <a:close/>
                  <a:moveTo>
                    <a:pt x="51" y="49"/>
                  </a:moveTo>
                  <a:cubicBezTo>
                    <a:pt x="51" y="49"/>
                    <a:pt x="51" y="50"/>
                    <a:pt x="51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50"/>
                    <a:pt x="50" y="49"/>
                    <a:pt x="50" y="49"/>
                  </a:cubicBezTo>
                  <a:cubicBezTo>
                    <a:pt x="50" y="48"/>
                    <a:pt x="50" y="49"/>
                    <a:pt x="51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10221913" y="-6350"/>
              <a:ext cx="328613" cy="328613"/>
            </a:xfrm>
            <a:custGeom>
              <a:avLst/>
              <a:gdLst>
                <a:gd name="T0" fmla="*/ 65 w 90"/>
                <a:gd name="T1" fmla="*/ 31 h 90"/>
                <a:gd name="T2" fmla="*/ 12 w 90"/>
                <a:gd name="T3" fmla="*/ 16 h 90"/>
                <a:gd name="T4" fmla="*/ 32 w 90"/>
                <a:gd name="T5" fmla="*/ 70 h 90"/>
                <a:gd name="T6" fmla="*/ 52 w 90"/>
                <a:gd name="T7" fmla="*/ 22 h 90"/>
                <a:gd name="T8" fmla="*/ 47 w 90"/>
                <a:gd name="T9" fmla="*/ 39 h 90"/>
                <a:gd name="T10" fmla="*/ 48 w 90"/>
                <a:gd name="T11" fmla="*/ 38 h 90"/>
                <a:gd name="T12" fmla="*/ 56 w 90"/>
                <a:gd name="T13" fmla="*/ 31 h 90"/>
                <a:gd name="T14" fmla="*/ 49 w 90"/>
                <a:gd name="T15" fmla="*/ 39 h 90"/>
                <a:gd name="T16" fmla="*/ 52 w 90"/>
                <a:gd name="T17" fmla="*/ 41 h 90"/>
                <a:gd name="T18" fmla="*/ 61 w 90"/>
                <a:gd name="T19" fmla="*/ 38 h 90"/>
                <a:gd name="T20" fmla="*/ 52 w 90"/>
                <a:gd name="T21" fmla="*/ 42 h 90"/>
                <a:gd name="T22" fmla="*/ 55 w 90"/>
                <a:gd name="T23" fmla="*/ 43 h 90"/>
                <a:gd name="T24" fmla="*/ 67 w 90"/>
                <a:gd name="T25" fmla="*/ 46 h 90"/>
                <a:gd name="T26" fmla="*/ 63 w 90"/>
                <a:gd name="T27" fmla="*/ 46 h 90"/>
                <a:gd name="T28" fmla="*/ 50 w 90"/>
                <a:gd name="T29" fmla="*/ 46 h 90"/>
                <a:gd name="T30" fmla="*/ 56 w 90"/>
                <a:gd name="T31" fmla="*/ 52 h 90"/>
                <a:gd name="T32" fmla="*/ 57 w 90"/>
                <a:gd name="T33" fmla="*/ 55 h 90"/>
                <a:gd name="T34" fmla="*/ 50 w 90"/>
                <a:gd name="T35" fmla="*/ 48 h 90"/>
                <a:gd name="T36" fmla="*/ 49 w 90"/>
                <a:gd name="T37" fmla="*/ 50 h 90"/>
                <a:gd name="T38" fmla="*/ 50 w 90"/>
                <a:gd name="T39" fmla="*/ 53 h 90"/>
                <a:gd name="T40" fmla="*/ 56 w 90"/>
                <a:gd name="T41" fmla="*/ 63 h 90"/>
                <a:gd name="T42" fmla="*/ 50 w 90"/>
                <a:gd name="T43" fmla="*/ 55 h 90"/>
                <a:gd name="T44" fmla="*/ 47 w 90"/>
                <a:gd name="T45" fmla="*/ 53 h 90"/>
                <a:gd name="T46" fmla="*/ 48 w 90"/>
                <a:gd name="T47" fmla="*/ 64 h 90"/>
                <a:gd name="T48" fmla="*/ 45 w 90"/>
                <a:gd name="T49" fmla="*/ 53 h 90"/>
                <a:gd name="T50" fmla="*/ 42 w 90"/>
                <a:gd name="T51" fmla="*/ 60 h 90"/>
                <a:gd name="T52" fmla="*/ 38 w 90"/>
                <a:gd name="T53" fmla="*/ 61 h 90"/>
                <a:gd name="T54" fmla="*/ 42 w 90"/>
                <a:gd name="T55" fmla="*/ 52 h 90"/>
                <a:gd name="T56" fmla="*/ 41 w 90"/>
                <a:gd name="T57" fmla="*/ 50 h 90"/>
                <a:gd name="T58" fmla="*/ 36 w 90"/>
                <a:gd name="T59" fmla="*/ 57 h 90"/>
                <a:gd name="T60" fmla="*/ 33 w 90"/>
                <a:gd name="T61" fmla="*/ 55 h 90"/>
                <a:gd name="T62" fmla="*/ 40 w 90"/>
                <a:gd name="T63" fmla="*/ 49 h 90"/>
                <a:gd name="T64" fmla="*/ 26 w 90"/>
                <a:gd name="T65" fmla="*/ 55 h 90"/>
                <a:gd name="T66" fmla="*/ 23 w 90"/>
                <a:gd name="T67" fmla="*/ 55 h 90"/>
                <a:gd name="T68" fmla="*/ 38 w 90"/>
                <a:gd name="T69" fmla="*/ 49 h 90"/>
                <a:gd name="T70" fmla="*/ 35 w 90"/>
                <a:gd name="T71" fmla="*/ 48 h 90"/>
                <a:gd name="T72" fmla="*/ 26 w 90"/>
                <a:gd name="T73" fmla="*/ 49 h 90"/>
                <a:gd name="T74" fmla="*/ 28 w 90"/>
                <a:gd name="T75" fmla="*/ 47 h 90"/>
                <a:gd name="T76" fmla="*/ 33 w 90"/>
                <a:gd name="T77" fmla="*/ 45 h 90"/>
                <a:gd name="T78" fmla="*/ 37 w 90"/>
                <a:gd name="T79" fmla="*/ 43 h 90"/>
                <a:gd name="T80" fmla="*/ 26 w 90"/>
                <a:gd name="T81" fmla="*/ 40 h 90"/>
                <a:gd name="T82" fmla="*/ 34 w 90"/>
                <a:gd name="T83" fmla="*/ 40 h 90"/>
                <a:gd name="T84" fmla="*/ 28 w 90"/>
                <a:gd name="T85" fmla="*/ 31 h 90"/>
                <a:gd name="T86" fmla="*/ 29 w 90"/>
                <a:gd name="T87" fmla="*/ 28 h 90"/>
                <a:gd name="T88" fmla="*/ 36 w 90"/>
                <a:gd name="T89" fmla="*/ 38 h 90"/>
                <a:gd name="T90" fmla="*/ 35 w 90"/>
                <a:gd name="T91" fmla="*/ 33 h 90"/>
                <a:gd name="T92" fmla="*/ 36 w 90"/>
                <a:gd name="T93" fmla="*/ 30 h 90"/>
                <a:gd name="T94" fmla="*/ 41 w 90"/>
                <a:gd name="T95" fmla="*/ 35 h 90"/>
                <a:gd name="T96" fmla="*/ 40 w 90"/>
                <a:gd name="T97" fmla="*/ 24 h 90"/>
                <a:gd name="T98" fmla="*/ 42 w 90"/>
                <a:gd name="T99" fmla="*/ 35 h 90"/>
                <a:gd name="T100" fmla="*/ 43 w 90"/>
                <a:gd name="T101" fmla="*/ 37 h 90"/>
                <a:gd name="T102" fmla="*/ 47 w 90"/>
                <a:gd name="T103" fmla="*/ 30 h 90"/>
                <a:gd name="T104" fmla="*/ 45 w 90"/>
                <a:gd name="T105" fmla="*/ 37 h 90"/>
                <a:gd name="T106" fmla="*/ 50 w 90"/>
                <a:gd name="T107" fmla="*/ 26 h 90"/>
                <a:gd name="T108" fmla="*/ 49 w 90"/>
                <a:gd name="T109" fmla="*/ 41 h 90"/>
                <a:gd name="T110" fmla="*/ 49 w 90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0">
                  <a:moveTo>
                    <a:pt x="68" y="66"/>
                  </a:moveTo>
                  <a:cubicBezTo>
                    <a:pt x="77" y="68"/>
                    <a:pt x="86" y="65"/>
                    <a:pt x="88" y="51"/>
                  </a:cubicBezTo>
                  <a:cubicBezTo>
                    <a:pt x="90" y="33"/>
                    <a:pt x="77" y="28"/>
                    <a:pt x="65" y="31"/>
                  </a:cubicBezTo>
                  <a:cubicBezTo>
                    <a:pt x="71" y="20"/>
                    <a:pt x="72" y="6"/>
                    <a:pt x="54" y="2"/>
                  </a:cubicBezTo>
                  <a:cubicBezTo>
                    <a:pt x="42" y="0"/>
                    <a:pt x="36" y="4"/>
                    <a:pt x="34" y="11"/>
                  </a:cubicBezTo>
                  <a:cubicBezTo>
                    <a:pt x="27" y="7"/>
                    <a:pt x="20" y="7"/>
                    <a:pt x="12" y="16"/>
                  </a:cubicBezTo>
                  <a:cubicBezTo>
                    <a:pt x="4" y="26"/>
                    <a:pt x="5" y="34"/>
                    <a:pt x="11" y="40"/>
                  </a:cubicBezTo>
                  <a:cubicBezTo>
                    <a:pt x="4" y="43"/>
                    <a:pt x="0" y="51"/>
                    <a:pt x="5" y="63"/>
                  </a:cubicBezTo>
                  <a:cubicBezTo>
                    <a:pt x="12" y="77"/>
                    <a:pt x="23" y="76"/>
                    <a:pt x="32" y="70"/>
                  </a:cubicBezTo>
                  <a:cubicBezTo>
                    <a:pt x="32" y="81"/>
                    <a:pt x="38" y="90"/>
                    <a:pt x="54" y="87"/>
                  </a:cubicBezTo>
                  <a:cubicBezTo>
                    <a:pt x="68" y="84"/>
                    <a:pt x="70" y="75"/>
                    <a:pt x="68" y="66"/>
                  </a:cubicBezTo>
                  <a:close/>
                  <a:moveTo>
                    <a:pt x="52" y="22"/>
                  </a:moveTo>
                  <a:cubicBezTo>
                    <a:pt x="53" y="23"/>
                    <a:pt x="54" y="24"/>
                    <a:pt x="53" y="25"/>
                  </a:cubicBezTo>
                  <a:cubicBezTo>
                    <a:pt x="53" y="26"/>
                    <a:pt x="52" y="26"/>
                    <a:pt x="52" y="26"/>
                  </a:cubicBezTo>
                  <a:cubicBezTo>
                    <a:pt x="51" y="33"/>
                    <a:pt x="49" y="36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38"/>
                    <a:pt x="48" y="38"/>
                  </a:cubicBezTo>
                  <a:cubicBezTo>
                    <a:pt x="49" y="36"/>
                    <a:pt x="51" y="34"/>
                    <a:pt x="53" y="33"/>
                  </a:cubicBezTo>
                  <a:cubicBezTo>
                    <a:pt x="53" y="32"/>
                    <a:pt x="53" y="31"/>
                    <a:pt x="53" y="31"/>
                  </a:cubicBezTo>
                  <a:cubicBezTo>
                    <a:pt x="54" y="30"/>
                    <a:pt x="55" y="30"/>
                    <a:pt x="56" y="31"/>
                  </a:cubicBezTo>
                  <a:cubicBezTo>
                    <a:pt x="57" y="31"/>
                    <a:pt x="57" y="33"/>
                    <a:pt x="56" y="33"/>
                  </a:cubicBezTo>
                  <a:cubicBezTo>
                    <a:pt x="56" y="34"/>
                    <a:pt x="55" y="34"/>
                    <a:pt x="54" y="34"/>
                  </a:cubicBezTo>
                  <a:cubicBezTo>
                    <a:pt x="52" y="35"/>
                    <a:pt x="51" y="37"/>
                    <a:pt x="49" y="39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9"/>
                    <a:pt x="50" y="39"/>
                    <a:pt x="49" y="40"/>
                  </a:cubicBezTo>
                  <a:cubicBezTo>
                    <a:pt x="50" y="40"/>
                    <a:pt x="51" y="40"/>
                    <a:pt x="52" y="41"/>
                  </a:cubicBezTo>
                  <a:cubicBezTo>
                    <a:pt x="53" y="41"/>
                    <a:pt x="54" y="42"/>
                    <a:pt x="57" y="40"/>
                  </a:cubicBezTo>
                  <a:cubicBezTo>
                    <a:pt x="57" y="39"/>
                    <a:pt x="57" y="38"/>
                    <a:pt x="58" y="37"/>
                  </a:cubicBezTo>
                  <a:cubicBezTo>
                    <a:pt x="59" y="37"/>
                    <a:pt x="61" y="37"/>
                    <a:pt x="61" y="38"/>
                  </a:cubicBezTo>
                  <a:cubicBezTo>
                    <a:pt x="61" y="39"/>
                    <a:pt x="61" y="41"/>
                    <a:pt x="60" y="41"/>
                  </a:cubicBezTo>
                  <a:cubicBezTo>
                    <a:pt x="59" y="41"/>
                    <a:pt x="59" y="41"/>
                    <a:pt x="58" y="41"/>
                  </a:cubicBezTo>
                  <a:cubicBezTo>
                    <a:pt x="55" y="43"/>
                    <a:pt x="53" y="43"/>
                    <a:pt x="52" y="42"/>
                  </a:cubicBezTo>
                  <a:cubicBezTo>
                    <a:pt x="52" y="43"/>
                    <a:pt x="51" y="43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4" y="44"/>
                    <a:pt x="55" y="43"/>
                  </a:cubicBezTo>
                  <a:cubicBezTo>
                    <a:pt x="59" y="43"/>
                    <a:pt x="61" y="42"/>
                    <a:pt x="64" y="44"/>
                  </a:cubicBezTo>
                  <a:cubicBezTo>
                    <a:pt x="64" y="44"/>
                    <a:pt x="65" y="44"/>
                    <a:pt x="65" y="44"/>
                  </a:cubicBezTo>
                  <a:cubicBezTo>
                    <a:pt x="66" y="44"/>
                    <a:pt x="67" y="45"/>
                    <a:pt x="67" y="46"/>
                  </a:cubicBezTo>
                  <a:cubicBezTo>
                    <a:pt x="67" y="47"/>
                    <a:pt x="66" y="48"/>
                    <a:pt x="65" y="48"/>
                  </a:cubicBezTo>
                  <a:cubicBezTo>
                    <a:pt x="64" y="48"/>
                    <a:pt x="63" y="47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1" y="44"/>
                    <a:pt x="59" y="44"/>
                    <a:pt x="55" y="45"/>
                  </a:cubicBezTo>
                  <a:cubicBezTo>
                    <a:pt x="55" y="45"/>
                    <a:pt x="55" y="45"/>
                    <a:pt x="54" y="45"/>
                  </a:cubicBezTo>
                  <a:cubicBezTo>
                    <a:pt x="54" y="46"/>
                    <a:pt x="50" y="45"/>
                    <a:pt x="50" y="46"/>
                  </a:cubicBezTo>
                  <a:cubicBezTo>
                    <a:pt x="50" y="47"/>
                    <a:pt x="51" y="47"/>
                    <a:pt x="51" y="48"/>
                  </a:cubicBezTo>
                  <a:cubicBezTo>
                    <a:pt x="51" y="48"/>
                    <a:pt x="51" y="49"/>
                    <a:pt x="51" y="49"/>
                  </a:cubicBezTo>
                  <a:cubicBezTo>
                    <a:pt x="52" y="50"/>
                    <a:pt x="52" y="51"/>
                    <a:pt x="56" y="52"/>
                  </a:cubicBezTo>
                  <a:cubicBezTo>
                    <a:pt x="56" y="51"/>
                    <a:pt x="57" y="51"/>
                    <a:pt x="58" y="51"/>
                  </a:cubicBezTo>
                  <a:cubicBezTo>
                    <a:pt x="59" y="52"/>
                    <a:pt x="60" y="53"/>
                    <a:pt x="59" y="54"/>
                  </a:cubicBezTo>
                  <a:cubicBezTo>
                    <a:pt x="59" y="55"/>
                    <a:pt x="58" y="56"/>
                    <a:pt x="57" y="55"/>
                  </a:cubicBezTo>
                  <a:cubicBezTo>
                    <a:pt x="56" y="55"/>
                    <a:pt x="56" y="54"/>
                    <a:pt x="56" y="54"/>
                  </a:cubicBezTo>
                  <a:cubicBezTo>
                    <a:pt x="51" y="53"/>
                    <a:pt x="50" y="51"/>
                    <a:pt x="50" y="49"/>
                  </a:cubicBezTo>
                  <a:cubicBezTo>
                    <a:pt x="50" y="49"/>
                    <a:pt x="50" y="49"/>
                    <a:pt x="50" y="48"/>
                  </a:cubicBezTo>
                  <a:cubicBezTo>
                    <a:pt x="50" y="48"/>
                    <a:pt x="49" y="48"/>
                    <a:pt x="49" y="48"/>
                  </a:cubicBezTo>
                  <a:cubicBezTo>
                    <a:pt x="49" y="48"/>
                    <a:pt x="50" y="50"/>
                    <a:pt x="48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8" y="51"/>
                    <a:pt x="48" y="50"/>
                    <a:pt x="48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8" y="53"/>
                    <a:pt x="49" y="53"/>
                    <a:pt x="50" y="53"/>
                  </a:cubicBezTo>
                  <a:cubicBezTo>
                    <a:pt x="52" y="54"/>
                    <a:pt x="54" y="55"/>
                    <a:pt x="56" y="59"/>
                  </a:cubicBezTo>
                  <a:cubicBezTo>
                    <a:pt x="56" y="59"/>
                    <a:pt x="57" y="60"/>
                    <a:pt x="57" y="60"/>
                  </a:cubicBezTo>
                  <a:cubicBezTo>
                    <a:pt x="58" y="61"/>
                    <a:pt x="57" y="62"/>
                    <a:pt x="56" y="63"/>
                  </a:cubicBezTo>
                  <a:cubicBezTo>
                    <a:pt x="55" y="63"/>
                    <a:pt x="54" y="63"/>
                    <a:pt x="53" y="62"/>
                  </a:cubicBezTo>
                  <a:cubicBezTo>
                    <a:pt x="53" y="61"/>
                    <a:pt x="53" y="60"/>
                    <a:pt x="54" y="59"/>
                  </a:cubicBezTo>
                  <a:cubicBezTo>
                    <a:pt x="53" y="56"/>
                    <a:pt x="51" y="55"/>
                    <a:pt x="50" y="55"/>
                  </a:cubicBezTo>
                  <a:cubicBezTo>
                    <a:pt x="49" y="55"/>
                    <a:pt x="48" y="54"/>
                    <a:pt x="47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7" y="54"/>
                    <a:pt x="47" y="53"/>
                  </a:cubicBezTo>
                  <a:cubicBezTo>
                    <a:pt x="47" y="56"/>
                    <a:pt x="48" y="58"/>
                    <a:pt x="48" y="60"/>
                  </a:cubicBezTo>
                  <a:cubicBezTo>
                    <a:pt x="49" y="60"/>
                    <a:pt x="49" y="61"/>
                    <a:pt x="49" y="61"/>
                  </a:cubicBezTo>
                  <a:cubicBezTo>
                    <a:pt x="50" y="62"/>
                    <a:pt x="49" y="64"/>
                    <a:pt x="48" y="64"/>
                  </a:cubicBezTo>
                  <a:cubicBezTo>
                    <a:pt x="47" y="64"/>
                    <a:pt x="46" y="64"/>
                    <a:pt x="45" y="63"/>
                  </a:cubicBezTo>
                  <a:cubicBezTo>
                    <a:pt x="45" y="62"/>
                    <a:pt x="46" y="61"/>
                    <a:pt x="46" y="60"/>
                  </a:cubicBezTo>
                  <a:cubicBezTo>
                    <a:pt x="46" y="58"/>
                    <a:pt x="46" y="56"/>
                    <a:pt x="45" y="53"/>
                  </a:cubicBezTo>
                  <a:cubicBezTo>
                    <a:pt x="45" y="52"/>
                    <a:pt x="45" y="52"/>
                    <a:pt x="44" y="51"/>
                  </a:cubicBezTo>
                  <a:cubicBezTo>
                    <a:pt x="44" y="51"/>
                    <a:pt x="44" y="52"/>
                    <a:pt x="44" y="52"/>
                  </a:cubicBezTo>
                  <a:cubicBezTo>
                    <a:pt x="44" y="56"/>
                    <a:pt x="44" y="58"/>
                    <a:pt x="42" y="60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63"/>
                    <a:pt x="41" y="63"/>
                    <a:pt x="40" y="63"/>
                  </a:cubicBezTo>
                  <a:cubicBezTo>
                    <a:pt x="38" y="63"/>
                    <a:pt x="38" y="62"/>
                    <a:pt x="38" y="61"/>
                  </a:cubicBezTo>
                  <a:cubicBezTo>
                    <a:pt x="38" y="60"/>
                    <a:pt x="39" y="59"/>
                    <a:pt x="40" y="59"/>
                  </a:cubicBezTo>
                  <a:cubicBezTo>
                    <a:pt x="40" y="59"/>
                    <a:pt x="41" y="59"/>
                    <a:pt x="41" y="59"/>
                  </a:cubicBezTo>
                  <a:cubicBezTo>
                    <a:pt x="43" y="57"/>
                    <a:pt x="42" y="55"/>
                    <a:pt x="42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1" y="51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1"/>
                    <a:pt x="41" y="51"/>
                  </a:cubicBezTo>
                  <a:cubicBezTo>
                    <a:pt x="41" y="53"/>
                    <a:pt x="41" y="55"/>
                    <a:pt x="36" y="57"/>
                  </a:cubicBezTo>
                  <a:cubicBezTo>
                    <a:pt x="36" y="57"/>
                    <a:pt x="36" y="58"/>
                    <a:pt x="36" y="58"/>
                  </a:cubicBezTo>
                  <a:cubicBezTo>
                    <a:pt x="35" y="59"/>
                    <a:pt x="33" y="59"/>
                    <a:pt x="33" y="58"/>
                  </a:cubicBezTo>
                  <a:cubicBezTo>
                    <a:pt x="32" y="57"/>
                    <a:pt x="32" y="56"/>
                    <a:pt x="33" y="55"/>
                  </a:cubicBezTo>
                  <a:cubicBezTo>
                    <a:pt x="34" y="54"/>
                    <a:pt x="35" y="55"/>
                    <a:pt x="36" y="55"/>
                  </a:cubicBezTo>
                  <a:cubicBezTo>
                    <a:pt x="39" y="54"/>
                    <a:pt x="39" y="53"/>
                    <a:pt x="39" y="51"/>
                  </a:cubicBezTo>
                  <a:cubicBezTo>
                    <a:pt x="39" y="51"/>
                    <a:pt x="39" y="50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36" y="54"/>
                    <a:pt x="34" y="53"/>
                    <a:pt x="32" y="53"/>
                  </a:cubicBezTo>
                  <a:cubicBezTo>
                    <a:pt x="31" y="53"/>
                    <a:pt x="29" y="53"/>
                    <a:pt x="26" y="55"/>
                  </a:cubicBezTo>
                  <a:cubicBezTo>
                    <a:pt x="27" y="56"/>
                    <a:pt x="27" y="57"/>
                    <a:pt x="26" y="58"/>
                  </a:cubicBezTo>
                  <a:cubicBezTo>
                    <a:pt x="25" y="59"/>
                    <a:pt x="24" y="59"/>
                    <a:pt x="23" y="58"/>
                  </a:cubicBezTo>
                  <a:cubicBezTo>
                    <a:pt x="22" y="57"/>
                    <a:pt x="23" y="55"/>
                    <a:pt x="23" y="55"/>
                  </a:cubicBezTo>
                  <a:cubicBezTo>
                    <a:pt x="24" y="54"/>
                    <a:pt x="25" y="54"/>
                    <a:pt x="25" y="54"/>
                  </a:cubicBezTo>
                  <a:cubicBezTo>
                    <a:pt x="28" y="51"/>
                    <a:pt x="30" y="51"/>
                    <a:pt x="32" y="52"/>
                  </a:cubicBezTo>
                  <a:cubicBezTo>
                    <a:pt x="34" y="52"/>
                    <a:pt x="35" y="52"/>
                    <a:pt x="38" y="49"/>
                  </a:cubicBezTo>
                  <a:cubicBezTo>
                    <a:pt x="38" y="49"/>
                    <a:pt x="38" y="49"/>
                    <a:pt x="37" y="48"/>
                  </a:cubicBezTo>
                  <a:cubicBezTo>
                    <a:pt x="37" y="48"/>
                    <a:pt x="36" y="49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2" y="48"/>
                    <a:pt x="30" y="48"/>
                    <a:pt x="28" y="48"/>
                  </a:cubicBezTo>
                  <a:cubicBezTo>
                    <a:pt x="28" y="49"/>
                    <a:pt x="27" y="49"/>
                    <a:pt x="26" y="49"/>
                  </a:cubicBezTo>
                  <a:cubicBezTo>
                    <a:pt x="25" y="50"/>
                    <a:pt x="24" y="49"/>
                    <a:pt x="24" y="48"/>
                  </a:cubicBezTo>
                  <a:cubicBezTo>
                    <a:pt x="24" y="47"/>
                    <a:pt x="24" y="46"/>
                    <a:pt x="26" y="45"/>
                  </a:cubicBezTo>
                  <a:cubicBezTo>
                    <a:pt x="26" y="45"/>
                    <a:pt x="27" y="46"/>
                    <a:pt x="28" y="47"/>
                  </a:cubicBezTo>
                  <a:cubicBezTo>
                    <a:pt x="30" y="47"/>
                    <a:pt x="32" y="47"/>
                    <a:pt x="35" y="46"/>
                  </a:cubicBezTo>
                  <a:cubicBezTo>
                    <a:pt x="35" y="46"/>
                    <a:pt x="35" y="46"/>
                    <a:pt x="36" y="46"/>
                  </a:cubicBezTo>
                  <a:cubicBezTo>
                    <a:pt x="35" y="46"/>
                    <a:pt x="33" y="46"/>
                    <a:pt x="33" y="45"/>
                  </a:cubicBezTo>
                  <a:cubicBezTo>
                    <a:pt x="33" y="45"/>
                    <a:pt x="36" y="44"/>
                    <a:pt x="36" y="44"/>
                  </a:cubicBezTo>
                  <a:cubicBezTo>
                    <a:pt x="36" y="44"/>
                    <a:pt x="35" y="43"/>
                    <a:pt x="36" y="43"/>
                  </a:cubicBezTo>
                  <a:cubicBezTo>
                    <a:pt x="36" y="43"/>
                    <a:pt x="37" y="43"/>
                    <a:pt x="37" y="43"/>
                  </a:cubicBezTo>
                  <a:cubicBezTo>
                    <a:pt x="35" y="42"/>
                    <a:pt x="33" y="42"/>
                    <a:pt x="30" y="41"/>
                  </a:cubicBezTo>
                  <a:cubicBezTo>
                    <a:pt x="30" y="42"/>
                    <a:pt x="29" y="43"/>
                    <a:pt x="28" y="43"/>
                  </a:cubicBezTo>
                  <a:cubicBezTo>
                    <a:pt x="27" y="43"/>
                    <a:pt x="26" y="41"/>
                    <a:pt x="26" y="40"/>
                  </a:cubicBezTo>
                  <a:cubicBezTo>
                    <a:pt x="27" y="39"/>
                    <a:pt x="28" y="39"/>
                    <a:pt x="29" y="39"/>
                  </a:cubicBezTo>
                  <a:cubicBezTo>
                    <a:pt x="30" y="39"/>
                    <a:pt x="30" y="39"/>
                    <a:pt x="30" y="40"/>
                  </a:cubicBezTo>
                  <a:cubicBezTo>
                    <a:pt x="32" y="40"/>
                    <a:pt x="33" y="40"/>
                    <a:pt x="34" y="40"/>
                  </a:cubicBezTo>
                  <a:cubicBezTo>
                    <a:pt x="35" y="40"/>
                    <a:pt x="36" y="40"/>
                    <a:pt x="36" y="40"/>
                  </a:cubicBezTo>
                  <a:cubicBezTo>
                    <a:pt x="36" y="39"/>
                    <a:pt x="35" y="39"/>
                    <a:pt x="34" y="38"/>
                  </a:cubicBezTo>
                  <a:cubicBezTo>
                    <a:pt x="32" y="36"/>
                    <a:pt x="30" y="33"/>
                    <a:pt x="28" y="31"/>
                  </a:cubicBezTo>
                  <a:cubicBezTo>
                    <a:pt x="27" y="31"/>
                    <a:pt x="27" y="31"/>
                    <a:pt x="26" y="31"/>
                  </a:cubicBezTo>
                  <a:cubicBezTo>
                    <a:pt x="25" y="30"/>
                    <a:pt x="25" y="29"/>
                    <a:pt x="26" y="28"/>
                  </a:cubicBezTo>
                  <a:cubicBezTo>
                    <a:pt x="27" y="27"/>
                    <a:pt x="28" y="27"/>
                    <a:pt x="29" y="28"/>
                  </a:cubicBezTo>
                  <a:cubicBezTo>
                    <a:pt x="30" y="28"/>
                    <a:pt x="30" y="29"/>
                    <a:pt x="29" y="30"/>
                  </a:cubicBezTo>
                  <a:cubicBezTo>
                    <a:pt x="31" y="32"/>
                    <a:pt x="33" y="35"/>
                    <a:pt x="35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7" y="37"/>
                    <a:pt x="38" y="39"/>
                    <a:pt x="39" y="38"/>
                  </a:cubicBezTo>
                  <a:cubicBezTo>
                    <a:pt x="38" y="37"/>
                    <a:pt x="37" y="35"/>
                    <a:pt x="35" y="33"/>
                  </a:cubicBezTo>
                  <a:cubicBezTo>
                    <a:pt x="35" y="34"/>
                    <a:pt x="33" y="33"/>
                    <a:pt x="33" y="32"/>
                  </a:cubicBezTo>
                  <a:cubicBezTo>
                    <a:pt x="32" y="31"/>
                    <a:pt x="32" y="30"/>
                    <a:pt x="33" y="29"/>
                  </a:cubicBezTo>
                  <a:cubicBezTo>
                    <a:pt x="34" y="29"/>
                    <a:pt x="36" y="29"/>
                    <a:pt x="36" y="30"/>
                  </a:cubicBezTo>
                  <a:cubicBezTo>
                    <a:pt x="37" y="31"/>
                    <a:pt x="37" y="31"/>
                    <a:pt x="36" y="32"/>
                  </a:cubicBezTo>
                  <a:cubicBezTo>
                    <a:pt x="38" y="34"/>
                    <a:pt x="39" y="35"/>
                    <a:pt x="40" y="37"/>
                  </a:cubicBezTo>
                  <a:cubicBezTo>
                    <a:pt x="40" y="36"/>
                    <a:pt x="40" y="35"/>
                    <a:pt x="41" y="35"/>
                  </a:cubicBezTo>
                  <a:cubicBezTo>
                    <a:pt x="42" y="33"/>
                    <a:pt x="42" y="32"/>
                    <a:pt x="41" y="28"/>
                  </a:cubicBezTo>
                  <a:cubicBezTo>
                    <a:pt x="40" y="29"/>
                    <a:pt x="39" y="28"/>
                    <a:pt x="39" y="27"/>
                  </a:cubicBezTo>
                  <a:cubicBezTo>
                    <a:pt x="39" y="26"/>
                    <a:pt x="39" y="25"/>
                    <a:pt x="40" y="24"/>
                  </a:cubicBezTo>
                  <a:cubicBezTo>
                    <a:pt x="42" y="24"/>
                    <a:pt x="43" y="25"/>
                    <a:pt x="43" y="26"/>
                  </a:cubicBezTo>
                  <a:cubicBezTo>
                    <a:pt x="43" y="27"/>
                    <a:pt x="43" y="27"/>
                    <a:pt x="42" y="28"/>
                  </a:cubicBezTo>
                  <a:cubicBezTo>
                    <a:pt x="44" y="32"/>
                    <a:pt x="43" y="34"/>
                    <a:pt x="42" y="35"/>
                  </a:cubicBezTo>
                  <a:cubicBezTo>
                    <a:pt x="42" y="36"/>
                    <a:pt x="42" y="36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4" y="35"/>
                    <a:pt x="44" y="33"/>
                  </a:cubicBezTo>
                  <a:cubicBezTo>
                    <a:pt x="44" y="33"/>
                    <a:pt x="44" y="32"/>
                    <a:pt x="44" y="32"/>
                  </a:cubicBezTo>
                  <a:cubicBezTo>
                    <a:pt x="44" y="31"/>
                    <a:pt x="45" y="30"/>
                    <a:pt x="47" y="30"/>
                  </a:cubicBezTo>
                  <a:cubicBezTo>
                    <a:pt x="48" y="30"/>
                    <a:pt x="48" y="32"/>
                    <a:pt x="48" y="33"/>
                  </a:cubicBezTo>
                  <a:cubicBezTo>
                    <a:pt x="48" y="34"/>
                    <a:pt x="47" y="34"/>
                    <a:pt x="46" y="34"/>
                  </a:cubicBezTo>
                  <a:cubicBezTo>
                    <a:pt x="45" y="35"/>
                    <a:pt x="45" y="36"/>
                    <a:pt x="45" y="37"/>
                  </a:cubicBezTo>
                  <a:cubicBezTo>
                    <a:pt x="45" y="37"/>
                    <a:pt x="45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8" y="35"/>
                    <a:pt x="50" y="32"/>
                    <a:pt x="50" y="26"/>
                  </a:cubicBezTo>
                  <a:cubicBezTo>
                    <a:pt x="49" y="26"/>
                    <a:pt x="49" y="25"/>
                    <a:pt x="49" y="24"/>
                  </a:cubicBezTo>
                  <a:cubicBezTo>
                    <a:pt x="50" y="23"/>
                    <a:pt x="51" y="22"/>
                    <a:pt x="52" y="22"/>
                  </a:cubicBezTo>
                  <a:close/>
                  <a:moveTo>
                    <a:pt x="49" y="41"/>
                  </a:moveTo>
                  <a:cubicBezTo>
                    <a:pt x="50" y="41"/>
                    <a:pt x="51" y="42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49" y="43"/>
                    <a:pt x="49" y="42"/>
                  </a:cubicBezTo>
                  <a:cubicBezTo>
                    <a:pt x="49" y="42"/>
                    <a:pt x="49" y="42"/>
                    <a:pt x="49" y="41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10988676" y="760413"/>
              <a:ext cx="328613" cy="331788"/>
            </a:xfrm>
            <a:custGeom>
              <a:avLst/>
              <a:gdLst>
                <a:gd name="T0" fmla="*/ 65 w 90"/>
                <a:gd name="T1" fmla="*/ 31 h 91"/>
                <a:gd name="T2" fmla="*/ 12 w 90"/>
                <a:gd name="T3" fmla="*/ 17 h 91"/>
                <a:gd name="T4" fmla="*/ 31 w 90"/>
                <a:gd name="T5" fmla="*/ 71 h 91"/>
                <a:gd name="T6" fmla="*/ 51 w 90"/>
                <a:gd name="T7" fmla="*/ 23 h 91"/>
                <a:gd name="T8" fmla="*/ 47 w 90"/>
                <a:gd name="T9" fmla="*/ 39 h 91"/>
                <a:gd name="T10" fmla="*/ 47 w 90"/>
                <a:gd name="T11" fmla="*/ 39 h 91"/>
                <a:gd name="T12" fmla="*/ 56 w 90"/>
                <a:gd name="T13" fmla="*/ 31 h 91"/>
                <a:gd name="T14" fmla="*/ 49 w 90"/>
                <a:gd name="T15" fmla="*/ 39 h 91"/>
                <a:gd name="T16" fmla="*/ 52 w 90"/>
                <a:gd name="T17" fmla="*/ 41 h 91"/>
                <a:gd name="T18" fmla="*/ 61 w 90"/>
                <a:gd name="T19" fmla="*/ 39 h 91"/>
                <a:gd name="T20" fmla="*/ 51 w 90"/>
                <a:gd name="T21" fmla="*/ 43 h 91"/>
                <a:gd name="T22" fmla="*/ 55 w 90"/>
                <a:gd name="T23" fmla="*/ 44 h 91"/>
                <a:gd name="T24" fmla="*/ 67 w 90"/>
                <a:gd name="T25" fmla="*/ 47 h 91"/>
                <a:gd name="T26" fmla="*/ 63 w 90"/>
                <a:gd name="T27" fmla="*/ 46 h 91"/>
                <a:gd name="T28" fmla="*/ 50 w 90"/>
                <a:gd name="T29" fmla="*/ 47 h 91"/>
                <a:gd name="T30" fmla="*/ 55 w 90"/>
                <a:gd name="T31" fmla="*/ 53 h 91"/>
                <a:gd name="T32" fmla="*/ 56 w 90"/>
                <a:gd name="T33" fmla="*/ 56 h 91"/>
                <a:gd name="T34" fmla="*/ 49 w 90"/>
                <a:gd name="T35" fmla="*/ 49 h 91"/>
                <a:gd name="T36" fmla="*/ 49 w 90"/>
                <a:gd name="T37" fmla="*/ 51 h 91"/>
                <a:gd name="T38" fmla="*/ 50 w 90"/>
                <a:gd name="T39" fmla="*/ 54 h 91"/>
                <a:gd name="T40" fmla="*/ 56 w 90"/>
                <a:gd name="T41" fmla="*/ 64 h 91"/>
                <a:gd name="T42" fmla="*/ 50 w 90"/>
                <a:gd name="T43" fmla="*/ 56 h 91"/>
                <a:gd name="T44" fmla="*/ 46 w 90"/>
                <a:gd name="T45" fmla="*/ 54 h 91"/>
                <a:gd name="T46" fmla="*/ 48 w 90"/>
                <a:gd name="T47" fmla="*/ 65 h 91"/>
                <a:gd name="T48" fmla="*/ 45 w 90"/>
                <a:gd name="T49" fmla="*/ 54 h 91"/>
                <a:gd name="T50" fmla="*/ 41 w 90"/>
                <a:gd name="T51" fmla="*/ 61 h 91"/>
                <a:gd name="T52" fmla="*/ 37 w 90"/>
                <a:gd name="T53" fmla="*/ 62 h 91"/>
                <a:gd name="T54" fmla="*/ 42 w 90"/>
                <a:gd name="T55" fmla="*/ 53 h 91"/>
                <a:gd name="T56" fmla="*/ 41 w 90"/>
                <a:gd name="T57" fmla="*/ 51 h 91"/>
                <a:gd name="T58" fmla="*/ 36 w 90"/>
                <a:gd name="T59" fmla="*/ 58 h 91"/>
                <a:gd name="T60" fmla="*/ 33 w 90"/>
                <a:gd name="T61" fmla="*/ 56 h 91"/>
                <a:gd name="T62" fmla="*/ 39 w 90"/>
                <a:gd name="T63" fmla="*/ 50 h 91"/>
                <a:gd name="T64" fmla="*/ 26 w 90"/>
                <a:gd name="T65" fmla="*/ 56 h 91"/>
                <a:gd name="T66" fmla="*/ 23 w 90"/>
                <a:gd name="T67" fmla="*/ 55 h 91"/>
                <a:gd name="T68" fmla="*/ 37 w 90"/>
                <a:gd name="T69" fmla="*/ 50 h 91"/>
                <a:gd name="T70" fmla="*/ 35 w 90"/>
                <a:gd name="T71" fmla="*/ 48 h 91"/>
                <a:gd name="T72" fmla="*/ 26 w 90"/>
                <a:gd name="T73" fmla="*/ 50 h 91"/>
                <a:gd name="T74" fmla="*/ 27 w 90"/>
                <a:gd name="T75" fmla="*/ 47 h 91"/>
                <a:gd name="T76" fmla="*/ 33 w 90"/>
                <a:gd name="T77" fmla="*/ 46 h 91"/>
                <a:gd name="T78" fmla="*/ 37 w 90"/>
                <a:gd name="T79" fmla="*/ 43 h 91"/>
                <a:gd name="T80" fmla="*/ 26 w 90"/>
                <a:gd name="T81" fmla="*/ 41 h 91"/>
                <a:gd name="T82" fmla="*/ 34 w 90"/>
                <a:gd name="T83" fmla="*/ 41 h 91"/>
                <a:gd name="T84" fmla="*/ 28 w 90"/>
                <a:gd name="T85" fmla="*/ 32 h 91"/>
                <a:gd name="T86" fmla="*/ 29 w 90"/>
                <a:gd name="T87" fmla="*/ 28 h 91"/>
                <a:gd name="T88" fmla="*/ 35 w 90"/>
                <a:gd name="T89" fmla="*/ 38 h 91"/>
                <a:gd name="T90" fmla="*/ 35 w 90"/>
                <a:gd name="T91" fmla="*/ 34 h 91"/>
                <a:gd name="T92" fmla="*/ 36 w 90"/>
                <a:gd name="T93" fmla="*/ 31 h 91"/>
                <a:gd name="T94" fmla="*/ 41 w 90"/>
                <a:gd name="T95" fmla="*/ 35 h 91"/>
                <a:gd name="T96" fmla="*/ 40 w 90"/>
                <a:gd name="T97" fmla="*/ 25 h 91"/>
                <a:gd name="T98" fmla="*/ 42 w 90"/>
                <a:gd name="T99" fmla="*/ 36 h 91"/>
                <a:gd name="T100" fmla="*/ 43 w 90"/>
                <a:gd name="T101" fmla="*/ 38 h 91"/>
                <a:gd name="T102" fmla="*/ 46 w 90"/>
                <a:gd name="T103" fmla="*/ 31 h 91"/>
                <a:gd name="T104" fmla="*/ 44 w 90"/>
                <a:gd name="T105" fmla="*/ 37 h 91"/>
                <a:gd name="T106" fmla="*/ 50 w 90"/>
                <a:gd name="T107" fmla="*/ 27 h 91"/>
                <a:gd name="T108" fmla="*/ 49 w 90"/>
                <a:gd name="T109" fmla="*/ 42 h 91"/>
                <a:gd name="T110" fmla="*/ 49 w 90"/>
                <a:gd name="T111" fmla="*/ 4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67"/>
                  </a:moveTo>
                  <a:cubicBezTo>
                    <a:pt x="77" y="69"/>
                    <a:pt x="85" y="66"/>
                    <a:pt x="87" y="51"/>
                  </a:cubicBezTo>
                  <a:cubicBezTo>
                    <a:pt x="90" y="33"/>
                    <a:pt x="77" y="29"/>
                    <a:pt x="65" y="31"/>
                  </a:cubicBezTo>
                  <a:cubicBezTo>
                    <a:pt x="71" y="20"/>
                    <a:pt x="72" y="7"/>
                    <a:pt x="54" y="3"/>
                  </a:cubicBezTo>
                  <a:cubicBezTo>
                    <a:pt x="42" y="0"/>
                    <a:pt x="36" y="5"/>
                    <a:pt x="33" y="12"/>
                  </a:cubicBezTo>
                  <a:cubicBezTo>
                    <a:pt x="27" y="8"/>
                    <a:pt x="19" y="8"/>
                    <a:pt x="12" y="17"/>
                  </a:cubicBezTo>
                  <a:cubicBezTo>
                    <a:pt x="3" y="27"/>
                    <a:pt x="5" y="35"/>
                    <a:pt x="11" y="40"/>
                  </a:cubicBezTo>
                  <a:cubicBezTo>
                    <a:pt x="4" y="44"/>
                    <a:pt x="0" y="52"/>
                    <a:pt x="5" y="63"/>
                  </a:cubicBezTo>
                  <a:cubicBezTo>
                    <a:pt x="12" y="78"/>
                    <a:pt x="23" y="77"/>
                    <a:pt x="31" y="71"/>
                  </a:cubicBezTo>
                  <a:cubicBezTo>
                    <a:pt x="32" y="82"/>
                    <a:pt x="37" y="91"/>
                    <a:pt x="53" y="88"/>
                  </a:cubicBezTo>
                  <a:cubicBezTo>
                    <a:pt x="67" y="85"/>
                    <a:pt x="70" y="76"/>
                    <a:pt x="68" y="67"/>
                  </a:cubicBezTo>
                  <a:close/>
                  <a:moveTo>
                    <a:pt x="51" y="23"/>
                  </a:moveTo>
                  <a:cubicBezTo>
                    <a:pt x="53" y="23"/>
                    <a:pt x="53" y="25"/>
                    <a:pt x="53" y="26"/>
                  </a:cubicBezTo>
                  <a:cubicBezTo>
                    <a:pt x="53" y="26"/>
                    <a:pt x="52" y="27"/>
                    <a:pt x="52" y="27"/>
                  </a:cubicBezTo>
                  <a:cubicBezTo>
                    <a:pt x="51" y="33"/>
                    <a:pt x="48" y="37"/>
                    <a:pt x="47" y="39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9" y="37"/>
                    <a:pt x="51" y="35"/>
                    <a:pt x="52" y="34"/>
                  </a:cubicBezTo>
                  <a:cubicBezTo>
                    <a:pt x="52" y="33"/>
                    <a:pt x="52" y="32"/>
                    <a:pt x="53" y="32"/>
                  </a:cubicBezTo>
                  <a:cubicBezTo>
                    <a:pt x="53" y="31"/>
                    <a:pt x="55" y="31"/>
                    <a:pt x="56" y="31"/>
                  </a:cubicBezTo>
                  <a:cubicBezTo>
                    <a:pt x="56" y="32"/>
                    <a:pt x="57" y="33"/>
                    <a:pt x="56" y="34"/>
                  </a:cubicBezTo>
                  <a:cubicBezTo>
                    <a:pt x="55" y="35"/>
                    <a:pt x="54" y="35"/>
                    <a:pt x="53" y="35"/>
                  </a:cubicBezTo>
                  <a:cubicBezTo>
                    <a:pt x="52" y="36"/>
                    <a:pt x="50" y="38"/>
                    <a:pt x="49" y="39"/>
                  </a:cubicBezTo>
                  <a:cubicBezTo>
                    <a:pt x="49" y="39"/>
                    <a:pt x="50" y="39"/>
                    <a:pt x="50" y="39"/>
                  </a:cubicBezTo>
                  <a:cubicBezTo>
                    <a:pt x="50" y="39"/>
                    <a:pt x="49" y="40"/>
                    <a:pt x="49" y="41"/>
                  </a:cubicBezTo>
                  <a:cubicBezTo>
                    <a:pt x="50" y="40"/>
                    <a:pt x="51" y="41"/>
                    <a:pt x="52" y="41"/>
                  </a:cubicBezTo>
                  <a:cubicBezTo>
                    <a:pt x="53" y="42"/>
                    <a:pt x="54" y="42"/>
                    <a:pt x="57" y="40"/>
                  </a:cubicBezTo>
                  <a:cubicBezTo>
                    <a:pt x="56" y="39"/>
                    <a:pt x="57" y="38"/>
                    <a:pt x="58" y="38"/>
                  </a:cubicBezTo>
                  <a:cubicBezTo>
                    <a:pt x="59" y="37"/>
                    <a:pt x="60" y="38"/>
                    <a:pt x="61" y="39"/>
                  </a:cubicBezTo>
                  <a:cubicBezTo>
                    <a:pt x="61" y="40"/>
                    <a:pt x="61" y="41"/>
                    <a:pt x="60" y="42"/>
                  </a:cubicBezTo>
                  <a:cubicBezTo>
                    <a:pt x="59" y="42"/>
                    <a:pt x="58" y="42"/>
                    <a:pt x="58" y="42"/>
                  </a:cubicBezTo>
                  <a:cubicBezTo>
                    <a:pt x="54" y="44"/>
                    <a:pt x="53" y="43"/>
                    <a:pt x="51" y="43"/>
                  </a:cubicBezTo>
                  <a:cubicBezTo>
                    <a:pt x="52" y="43"/>
                    <a:pt x="51" y="43"/>
                    <a:pt x="51" y="44"/>
                  </a:cubicBezTo>
                  <a:cubicBezTo>
                    <a:pt x="51" y="44"/>
                    <a:pt x="51" y="45"/>
                    <a:pt x="52" y="45"/>
                  </a:cubicBezTo>
                  <a:cubicBezTo>
                    <a:pt x="53" y="45"/>
                    <a:pt x="54" y="44"/>
                    <a:pt x="55" y="44"/>
                  </a:cubicBezTo>
                  <a:cubicBezTo>
                    <a:pt x="59" y="43"/>
                    <a:pt x="61" y="43"/>
                    <a:pt x="64" y="45"/>
                  </a:cubicBezTo>
                  <a:cubicBezTo>
                    <a:pt x="64" y="45"/>
                    <a:pt x="64" y="45"/>
                    <a:pt x="65" y="45"/>
                  </a:cubicBezTo>
                  <a:cubicBezTo>
                    <a:pt x="66" y="45"/>
                    <a:pt x="67" y="46"/>
                    <a:pt x="67" y="47"/>
                  </a:cubicBezTo>
                  <a:cubicBezTo>
                    <a:pt x="67" y="48"/>
                    <a:pt x="66" y="49"/>
                    <a:pt x="65" y="49"/>
                  </a:cubicBezTo>
                  <a:cubicBezTo>
                    <a:pt x="63" y="49"/>
                    <a:pt x="63" y="48"/>
                    <a:pt x="63" y="47"/>
                  </a:cubicBezTo>
                  <a:cubicBezTo>
                    <a:pt x="63" y="47"/>
                    <a:pt x="63" y="46"/>
                    <a:pt x="63" y="46"/>
                  </a:cubicBezTo>
                  <a:cubicBezTo>
                    <a:pt x="60" y="45"/>
                    <a:pt x="58" y="45"/>
                    <a:pt x="55" y="46"/>
                  </a:cubicBezTo>
                  <a:cubicBezTo>
                    <a:pt x="55" y="46"/>
                    <a:pt x="54" y="46"/>
                    <a:pt x="54" y="46"/>
                  </a:cubicBezTo>
                  <a:cubicBezTo>
                    <a:pt x="54" y="47"/>
                    <a:pt x="50" y="46"/>
                    <a:pt x="50" y="47"/>
                  </a:cubicBezTo>
                  <a:cubicBezTo>
                    <a:pt x="50" y="47"/>
                    <a:pt x="51" y="48"/>
                    <a:pt x="51" y="49"/>
                  </a:cubicBezTo>
                  <a:cubicBezTo>
                    <a:pt x="51" y="49"/>
                    <a:pt x="51" y="49"/>
                    <a:pt x="51" y="50"/>
                  </a:cubicBezTo>
                  <a:cubicBezTo>
                    <a:pt x="51" y="51"/>
                    <a:pt x="52" y="52"/>
                    <a:pt x="55" y="53"/>
                  </a:cubicBezTo>
                  <a:cubicBezTo>
                    <a:pt x="56" y="52"/>
                    <a:pt x="57" y="52"/>
                    <a:pt x="58" y="52"/>
                  </a:cubicBezTo>
                  <a:cubicBezTo>
                    <a:pt x="59" y="53"/>
                    <a:pt x="60" y="54"/>
                    <a:pt x="59" y="55"/>
                  </a:cubicBezTo>
                  <a:cubicBezTo>
                    <a:pt x="59" y="56"/>
                    <a:pt x="57" y="56"/>
                    <a:pt x="56" y="56"/>
                  </a:cubicBezTo>
                  <a:cubicBezTo>
                    <a:pt x="56" y="56"/>
                    <a:pt x="55" y="55"/>
                    <a:pt x="55" y="55"/>
                  </a:cubicBezTo>
                  <a:cubicBezTo>
                    <a:pt x="51" y="53"/>
                    <a:pt x="50" y="52"/>
                    <a:pt x="50" y="50"/>
                  </a:cubicBezTo>
                  <a:cubicBezTo>
                    <a:pt x="50" y="50"/>
                    <a:pt x="49" y="49"/>
                    <a:pt x="49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49"/>
                    <a:pt x="49" y="50"/>
                    <a:pt x="48" y="50"/>
                  </a:cubicBezTo>
                  <a:cubicBezTo>
                    <a:pt x="48" y="50"/>
                    <a:pt x="49" y="51"/>
                    <a:pt x="49" y="51"/>
                  </a:cubicBezTo>
                  <a:cubicBezTo>
                    <a:pt x="48" y="51"/>
                    <a:pt x="48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8" y="53"/>
                    <a:pt x="49" y="54"/>
                    <a:pt x="50" y="54"/>
                  </a:cubicBezTo>
                  <a:cubicBezTo>
                    <a:pt x="52" y="55"/>
                    <a:pt x="54" y="56"/>
                    <a:pt x="55" y="60"/>
                  </a:cubicBezTo>
                  <a:cubicBezTo>
                    <a:pt x="56" y="60"/>
                    <a:pt x="56" y="60"/>
                    <a:pt x="57" y="61"/>
                  </a:cubicBezTo>
                  <a:cubicBezTo>
                    <a:pt x="57" y="62"/>
                    <a:pt x="57" y="63"/>
                    <a:pt x="56" y="64"/>
                  </a:cubicBezTo>
                  <a:cubicBezTo>
                    <a:pt x="55" y="64"/>
                    <a:pt x="53" y="64"/>
                    <a:pt x="53" y="63"/>
                  </a:cubicBezTo>
                  <a:cubicBezTo>
                    <a:pt x="52" y="62"/>
                    <a:pt x="53" y="61"/>
                    <a:pt x="54" y="60"/>
                  </a:cubicBezTo>
                  <a:cubicBezTo>
                    <a:pt x="52" y="57"/>
                    <a:pt x="51" y="56"/>
                    <a:pt x="50" y="56"/>
                  </a:cubicBezTo>
                  <a:cubicBezTo>
                    <a:pt x="49" y="55"/>
                    <a:pt x="48" y="55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6" y="54"/>
                    <a:pt x="46" y="54"/>
                  </a:cubicBezTo>
                  <a:cubicBezTo>
                    <a:pt x="47" y="56"/>
                    <a:pt x="47" y="59"/>
                    <a:pt x="48" y="61"/>
                  </a:cubicBezTo>
                  <a:cubicBezTo>
                    <a:pt x="48" y="61"/>
                    <a:pt x="49" y="61"/>
                    <a:pt x="49" y="62"/>
                  </a:cubicBezTo>
                  <a:cubicBezTo>
                    <a:pt x="49" y="63"/>
                    <a:pt x="49" y="64"/>
                    <a:pt x="48" y="65"/>
                  </a:cubicBezTo>
                  <a:cubicBezTo>
                    <a:pt x="47" y="65"/>
                    <a:pt x="45" y="64"/>
                    <a:pt x="45" y="63"/>
                  </a:cubicBezTo>
                  <a:cubicBezTo>
                    <a:pt x="45" y="62"/>
                    <a:pt x="45" y="61"/>
                    <a:pt x="46" y="61"/>
                  </a:cubicBezTo>
                  <a:cubicBezTo>
                    <a:pt x="46" y="59"/>
                    <a:pt x="45" y="56"/>
                    <a:pt x="45" y="54"/>
                  </a:cubicBezTo>
                  <a:cubicBezTo>
                    <a:pt x="44" y="53"/>
                    <a:pt x="44" y="52"/>
                    <a:pt x="44" y="51"/>
                  </a:cubicBezTo>
                  <a:cubicBezTo>
                    <a:pt x="44" y="52"/>
                    <a:pt x="44" y="53"/>
                    <a:pt x="43" y="53"/>
                  </a:cubicBezTo>
                  <a:cubicBezTo>
                    <a:pt x="44" y="57"/>
                    <a:pt x="44" y="59"/>
                    <a:pt x="41" y="61"/>
                  </a:cubicBezTo>
                  <a:cubicBezTo>
                    <a:pt x="42" y="61"/>
                    <a:pt x="42" y="62"/>
                    <a:pt x="42" y="62"/>
                  </a:cubicBezTo>
                  <a:cubicBezTo>
                    <a:pt x="41" y="63"/>
                    <a:pt x="40" y="64"/>
                    <a:pt x="39" y="64"/>
                  </a:cubicBezTo>
                  <a:cubicBezTo>
                    <a:pt x="38" y="64"/>
                    <a:pt x="37" y="63"/>
                    <a:pt x="37" y="62"/>
                  </a:cubicBezTo>
                  <a:cubicBezTo>
                    <a:pt x="38" y="61"/>
                    <a:pt x="39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2" y="58"/>
                    <a:pt x="42" y="56"/>
                    <a:pt x="42" y="53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1" y="52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1"/>
                    <a:pt x="40" y="52"/>
                    <a:pt x="40" y="52"/>
                  </a:cubicBezTo>
                  <a:cubicBezTo>
                    <a:pt x="40" y="54"/>
                    <a:pt x="40" y="55"/>
                    <a:pt x="36" y="58"/>
                  </a:cubicBezTo>
                  <a:cubicBezTo>
                    <a:pt x="36" y="58"/>
                    <a:pt x="36" y="59"/>
                    <a:pt x="35" y="59"/>
                  </a:cubicBezTo>
                  <a:cubicBezTo>
                    <a:pt x="34" y="60"/>
                    <a:pt x="33" y="60"/>
                    <a:pt x="32" y="59"/>
                  </a:cubicBezTo>
                  <a:cubicBezTo>
                    <a:pt x="32" y="58"/>
                    <a:pt x="32" y="57"/>
                    <a:pt x="33" y="56"/>
                  </a:cubicBezTo>
                  <a:cubicBezTo>
                    <a:pt x="34" y="55"/>
                    <a:pt x="35" y="55"/>
                    <a:pt x="35" y="56"/>
                  </a:cubicBezTo>
                  <a:cubicBezTo>
                    <a:pt x="39" y="54"/>
                    <a:pt x="39" y="53"/>
                    <a:pt x="39" y="52"/>
                  </a:cubicBezTo>
                  <a:cubicBezTo>
                    <a:pt x="39" y="51"/>
                    <a:pt x="39" y="51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4"/>
                    <a:pt x="34" y="54"/>
                    <a:pt x="32" y="54"/>
                  </a:cubicBezTo>
                  <a:cubicBezTo>
                    <a:pt x="30" y="54"/>
                    <a:pt x="29" y="54"/>
                    <a:pt x="26" y="56"/>
                  </a:cubicBezTo>
                  <a:cubicBezTo>
                    <a:pt x="27" y="57"/>
                    <a:pt x="26" y="58"/>
                    <a:pt x="26" y="59"/>
                  </a:cubicBezTo>
                  <a:cubicBezTo>
                    <a:pt x="25" y="60"/>
                    <a:pt x="23" y="59"/>
                    <a:pt x="23" y="58"/>
                  </a:cubicBezTo>
                  <a:cubicBezTo>
                    <a:pt x="22" y="57"/>
                    <a:pt x="22" y="56"/>
                    <a:pt x="23" y="55"/>
                  </a:cubicBezTo>
                  <a:cubicBezTo>
                    <a:pt x="24" y="55"/>
                    <a:pt x="24" y="55"/>
                    <a:pt x="25" y="55"/>
                  </a:cubicBezTo>
                  <a:cubicBezTo>
                    <a:pt x="28" y="52"/>
                    <a:pt x="30" y="52"/>
                    <a:pt x="32" y="52"/>
                  </a:cubicBezTo>
                  <a:cubicBezTo>
                    <a:pt x="33" y="53"/>
                    <a:pt x="35" y="53"/>
                    <a:pt x="37" y="50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6" y="49"/>
                    <a:pt x="35" y="50"/>
                    <a:pt x="35" y="49"/>
                  </a:cubicBezTo>
                  <a:cubicBezTo>
                    <a:pt x="35" y="49"/>
                    <a:pt x="35" y="49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2" y="49"/>
                    <a:pt x="29" y="49"/>
                    <a:pt x="27" y="49"/>
                  </a:cubicBezTo>
                  <a:cubicBezTo>
                    <a:pt x="27" y="50"/>
                    <a:pt x="27" y="50"/>
                    <a:pt x="26" y="50"/>
                  </a:cubicBezTo>
                  <a:cubicBezTo>
                    <a:pt x="25" y="50"/>
                    <a:pt x="24" y="50"/>
                    <a:pt x="24" y="49"/>
                  </a:cubicBezTo>
                  <a:cubicBezTo>
                    <a:pt x="23" y="47"/>
                    <a:pt x="24" y="46"/>
                    <a:pt x="25" y="46"/>
                  </a:cubicBezTo>
                  <a:cubicBezTo>
                    <a:pt x="26" y="46"/>
                    <a:pt x="27" y="47"/>
                    <a:pt x="27" y="47"/>
                  </a:cubicBezTo>
                  <a:cubicBezTo>
                    <a:pt x="29" y="47"/>
                    <a:pt x="32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3" y="47"/>
                    <a:pt x="33" y="46"/>
                  </a:cubicBezTo>
                  <a:cubicBezTo>
                    <a:pt x="33" y="45"/>
                    <a:pt x="35" y="45"/>
                    <a:pt x="36" y="45"/>
                  </a:cubicBezTo>
                  <a:cubicBezTo>
                    <a:pt x="36" y="45"/>
                    <a:pt x="35" y="44"/>
                    <a:pt x="36" y="44"/>
                  </a:cubicBezTo>
                  <a:cubicBezTo>
                    <a:pt x="36" y="44"/>
                    <a:pt x="36" y="43"/>
                    <a:pt x="37" y="43"/>
                  </a:cubicBezTo>
                  <a:cubicBezTo>
                    <a:pt x="35" y="43"/>
                    <a:pt x="33" y="42"/>
                    <a:pt x="30" y="42"/>
                  </a:cubicBezTo>
                  <a:cubicBezTo>
                    <a:pt x="30" y="43"/>
                    <a:pt x="29" y="44"/>
                    <a:pt x="28" y="44"/>
                  </a:cubicBezTo>
                  <a:cubicBezTo>
                    <a:pt x="27" y="43"/>
                    <a:pt x="26" y="42"/>
                    <a:pt x="26" y="41"/>
                  </a:cubicBezTo>
                  <a:cubicBezTo>
                    <a:pt x="26" y="40"/>
                    <a:pt x="27" y="39"/>
                    <a:pt x="29" y="40"/>
                  </a:cubicBezTo>
                  <a:cubicBezTo>
                    <a:pt x="29" y="40"/>
                    <a:pt x="30" y="40"/>
                    <a:pt x="30" y="41"/>
                  </a:cubicBezTo>
                  <a:cubicBezTo>
                    <a:pt x="31" y="41"/>
                    <a:pt x="32" y="41"/>
                    <a:pt x="34" y="41"/>
                  </a:cubicBezTo>
                  <a:cubicBezTo>
                    <a:pt x="34" y="41"/>
                    <a:pt x="35" y="41"/>
                    <a:pt x="36" y="41"/>
                  </a:cubicBezTo>
                  <a:cubicBezTo>
                    <a:pt x="35" y="40"/>
                    <a:pt x="35" y="40"/>
                    <a:pt x="34" y="39"/>
                  </a:cubicBezTo>
                  <a:cubicBezTo>
                    <a:pt x="32" y="37"/>
                    <a:pt x="29" y="34"/>
                    <a:pt x="28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5" y="31"/>
                    <a:pt x="25" y="29"/>
                    <a:pt x="26" y="29"/>
                  </a:cubicBezTo>
                  <a:cubicBezTo>
                    <a:pt x="26" y="28"/>
                    <a:pt x="28" y="28"/>
                    <a:pt x="29" y="28"/>
                  </a:cubicBezTo>
                  <a:cubicBezTo>
                    <a:pt x="29" y="29"/>
                    <a:pt x="29" y="30"/>
                    <a:pt x="29" y="31"/>
                  </a:cubicBezTo>
                  <a:cubicBezTo>
                    <a:pt x="30" y="33"/>
                    <a:pt x="33" y="36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6" y="38"/>
                  </a:cubicBezTo>
                  <a:cubicBezTo>
                    <a:pt x="36" y="37"/>
                    <a:pt x="38" y="40"/>
                    <a:pt x="39" y="39"/>
                  </a:cubicBezTo>
                  <a:cubicBezTo>
                    <a:pt x="38" y="38"/>
                    <a:pt x="37" y="36"/>
                    <a:pt x="35" y="34"/>
                  </a:cubicBezTo>
                  <a:cubicBezTo>
                    <a:pt x="34" y="34"/>
                    <a:pt x="33" y="34"/>
                    <a:pt x="32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4" y="30"/>
                    <a:pt x="35" y="30"/>
                    <a:pt x="36" y="31"/>
                  </a:cubicBezTo>
                  <a:cubicBezTo>
                    <a:pt x="36" y="31"/>
                    <a:pt x="36" y="32"/>
                    <a:pt x="36" y="33"/>
                  </a:cubicBezTo>
                  <a:cubicBezTo>
                    <a:pt x="38" y="34"/>
                    <a:pt x="39" y="36"/>
                    <a:pt x="40" y="37"/>
                  </a:cubicBezTo>
                  <a:cubicBezTo>
                    <a:pt x="40" y="37"/>
                    <a:pt x="40" y="36"/>
                    <a:pt x="41" y="35"/>
                  </a:cubicBezTo>
                  <a:cubicBezTo>
                    <a:pt x="41" y="34"/>
                    <a:pt x="42" y="33"/>
                    <a:pt x="41" y="29"/>
                  </a:cubicBezTo>
                  <a:cubicBezTo>
                    <a:pt x="40" y="29"/>
                    <a:pt x="39" y="29"/>
                    <a:pt x="38" y="28"/>
                  </a:cubicBezTo>
                  <a:cubicBezTo>
                    <a:pt x="38" y="26"/>
                    <a:pt x="39" y="25"/>
                    <a:pt x="40" y="25"/>
                  </a:cubicBezTo>
                  <a:cubicBezTo>
                    <a:pt x="41" y="25"/>
                    <a:pt x="42" y="26"/>
                    <a:pt x="43" y="27"/>
                  </a:cubicBezTo>
                  <a:cubicBezTo>
                    <a:pt x="43" y="27"/>
                    <a:pt x="42" y="28"/>
                    <a:pt x="42" y="28"/>
                  </a:cubicBezTo>
                  <a:cubicBezTo>
                    <a:pt x="44" y="33"/>
                    <a:pt x="43" y="34"/>
                    <a:pt x="42" y="36"/>
                  </a:cubicBezTo>
                  <a:cubicBezTo>
                    <a:pt x="42" y="36"/>
                    <a:pt x="41" y="37"/>
                    <a:pt x="41" y="37"/>
                  </a:cubicBezTo>
                  <a:cubicBezTo>
                    <a:pt x="41" y="37"/>
                    <a:pt x="42" y="38"/>
                    <a:pt x="42" y="38"/>
                  </a:cubicBezTo>
                  <a:cubicBezTo>
                    <a:pt x="42" y="37"/>
                    <a:pt x="43" y="37"/>
                    <a:pt x="43" y="38"/>
                  </a:cubicBezTo>
                  <a:cubicBezTo>
                    <a:pt x="43" y="37"/>
                    <a:pt x="43" y="36"/>
                    <a:pt x="44" y="34"/>
                  </a:cubicBezTo>
                  <a:cubicBezTo>
                    <a:pt x="44" y="34"/>
                    <a:pt x="43" y="33"/>
                    <a:pt x="44" y="32"/>
                  </a:cubicBezTo>
                  <a:cubicBezTo>
                    <a:pt x="44" y="31"/>
                    <a:pt x="45" y="31"/>
                    <a:pt x="46" y="31"/>
                  </a:cubicBezTo>
                  <a:cubicBezTo>
                    <a:pt x="47" y="31"/>
                    <a:pt x="48" y="32"/>
                    <a:pt x="48" y="33"/>
                  </a:cubicBezTo>
                  <a:cubicBezTo>
                    <a:pt x="47" y="35"/>
                    <a:pt x="46" y="35"/>
                    <a:pt x="45" y="35"/>
                  </a:cubicBezTo>
                  <a:cubicBezTo>
                    <a:pt x="45" y="36"/>
                    <a:pt x="45" y="37"/>
                    <a:pt x="44" y="37"/>
                  </a:cubicBezTo>
                  <a:cubicBezTo>
                    <a:pt x="45" y="37"/>
                    <a:pt x="44" y="38"/>
                    <a:pt x="45" y="38"/>
                  </a:cubicBezTo>
                  <a:cubicBezTo>
                    <a:pt x="45" y="38"/>
                    <a:pt x="46" y="38"/>
                    <a:pt x="46" y="38"/>
                  </a:cubicBezTo>
                  <a:cubicBezTo>
                    <a:pt x="47" y="36"/>
                    <a:pt x="49" y="33"/>
                    <a:pt x="50" y="27"/>
                  </a:cubicBezTo>
                  <a:cubicBezTo>
                    <a:pt x="49" y="27"/>
                    <a:pt x="48" y="25"/>
                    <a:pt x="49" y="24"/>
                  </a:cubicBezTo>
                  <a:cubicBezTo>
                    <a:pt x="49" y="23"/>
                    <a:pt x="50" y="23"/>
                    <a:pt x="51" y="23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0" y="43"/>
                    <a:pt x="49" y="43"/>
                    <a:pt x="49" y="43"/>
                  </a:cubicBezTo>
                  <a:cubicBezTo>
                    <a:pt x="48" y="43"/>
                    <a:pt x="49" y="42"/>
                    <a:pt x="49" y="42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10409238" y="566738"/>
              <a:ext cx="323850" cy="328613"/>
            </a:xfrm>
            <a:custGeom>
              <a:avLst/>
              <a:gdLst>
                <a:gd name="T0" fmla="*/ 50 w 89"/>
                <a:gd name="T1" fmla="*/ 22 h 90"/>
                <a:gd name="T2" fmla="*/ 84 w 89"/>
                <a:gd name="T3" fmla="*/ 66 h 90"/>
                <a:gd name="T4" fmla="*/ 27 w 89"/>
                <a:gd name="T5" fmla="*/ 68 h 90"/>
                <a:gd name="T6" fmla="*/ 63 w 89"/>
                <a:gd name="T7" fmla="*/ 31 h 90"/>
                <a:gd name="T8" fmla="*/ 50 w 89"/>
                <a:gd name="T9" fmla="*/ 42 h 90"/>
                <a:gd name="T10" fmla="*/ 50 w 89"/>
                <a:gd name="T11" fmla="*/ 41 h 90"/>
                <a:gd name="T12" fmla="*/ 54 w 89"/>
                <a:gd name="T13" fmla="*/ 31 h 90"/>
                <a:gd name="T14" fmla="*/ 49 w 89"/>
                <a:gd name="T15" fmla="*/ 40 h 90"/>
                <a:gd name="T16" fmla="*/ 46 w 89"/>
                <a:gd name="T17" fmla="*/ 38 h 90"/>
                <a:gd name="T18" fmla="*/ 45 w 89"/>
                <a:gd name="T19" fmla="*/ 29 h 90"/>
                <a:gd name="T20" fmla="*/ 45 w 89"/>
                <a:gd name="T21" fmla="*/ 39 h 90"/>
                <a:gd name="T22" fmla="*/ 42 w 89"/>
                <a:gd name="T23" fmla="*/ 36 h 90"/>
                <a:gd name="T24" fmla="*/ 35 w 89"/>
                <a:gd name="T25" fmla="*/ 27 h 90"/>
                <a:gd name="T26" fmla="*/ 37 w 89"/>
                <a:gd name="T27" fmla="*/ 30 h 90"/>
                <a:gd name="T28" fmla="*/ 41 w 89"/>
                <a:gd name="T29" fmla="*/ 42 h 90"/>
                <a:gd name="T30" fmla="*/ 34 w 89"/>
                <a:gd name="T31" fmla="*/ 39 h 90"/>
                <a:gd name="T32" fmla="*/ 31 w 89"/>
                <a:gd name="T33" fmla="*/ 40 h 90"/>
                <a:gd name="T34" fmla="*/ 40 w 89"/>
                <a:gd name="T35" fmla="*/ 43 h 90"/>
                <a:gd name="T36" fmla="*/ 38 w 89"/>
                <a:gd name="T37" fmla="*/ 45 h 90"/>
                <a:gd name="T38" fmla="*/ 35 w 89"/>
                <a:gd name="T39" fmla="*/ 45 h 90"/>
                <a:gd name="T40" fmla="*/ 24 w 89"/>
                <a:gd name="T41" fmla="*/ 43 h 90"/>
                <a:gd name="T42" fmla="*/ 34 w 89"/>
                <a:gd name="T43" fmla="*/ 46 h 90"/>
                <a:gd name="T44" fmla="*/ 36 w 89"/>
                <a:gd name="T45" fmla="*/ 48 h 90"/>
                <a:gd name="T46" fmla="*/ 26 w 89"/>
                <a:gd name="T47" fmla="*/ 51 h 90"/>
                <a:gd name="T48" fmla="*/ 37 w 89"/>
                <a:gd name="T49" fmla="*/ 49 h 90"/>
                <a:gd name="T50" fmla="*/ 32 w 89"/>
                <a:gd name="T51" fmla="*/ 55 h 90"/>
                <a:gd name="T52" fmla="*/ 33 w 89"/>
                <a:gd name="T53" fmla="*/ 59 h 90"/>
                <a:gd name="T54" fmla="*/ 39 w 89"/>
                <a:gd name="T55" fmla="*/ 52 h 90"/>
                <a:gd name="T56" fmla="*/ 42 w 89"/>
                <a:gd name="T57" fmla="*/ 52 h 90"/>
                <a:gd name="T58" fmla="*/ 37 w 89"/>
                <a:gd name="T59" fmla="*/ 59 h 90"/>
                <a:gd name="T60" fmla="*/ 40 w 89"/>
                <a:gd name="T61" fmla="*/ 61 h 90"/>
                <a:gd name="T62" fmla="*/ 43 w 89"/>
                <a:gd name="T63" fmla="*/ 53 h 90"/>
                <a:gd name="T64" fmla="*/ 42 w 89"/>
                <a:gd name="T65" fmla="*/ 67 h 90"/>
                <a:gd name="T66" fmla="*/ 44 w 89"/>
                <a:gd name="T67" fmla="*/ 70 h 90"/>
                <a:gd name="T68" fmla="*/ 44 w 89"/>
                <a:gd name="T69" fmla="*/ 55 h 90"/>
                <a:gd name="T70" fmla="*/ 46 w 89"/>
                <a:gd name="T71" fmla="*/ 56 h 90"/>
                <a:gd name="T72" fmla="*/ 48 w 89"/>
                <a:gd name="T73" fmla="*/ 65 h 90"/>
                <a:gd name="T74" fmla="*/ 50 w 89"/>
                <a:gd name="T75" fmla="*/ 63 h 90"/>
                <a:gd name="T76" fmla="*/ 49 w 89"/>
                <a:gd name="T77" fmla="*/ 57 h 90"/>
                <a:gd name="T78" fmla="*/ 50 w 89"/>
                <a:gd name="T79" fmla="*/ 53 h 90"/>
                <a:gd name="T80" fmla="*/ 56 w 89"/>
                <a:gd name="T81" fmla="*/ 62 h 90"/>
                <a:gd name="T82" fmla="*/ 53 w 89"/>
                <a:gd name="T83" fmla="*/ 55 h 90"/>
                <a:gd name="T84" fmla="*/ 64 w 89"/>
                <a:gd name="T85" fmla="*/ 57 h 90"/>
                <a:gd name="T86" fmla="*/ 67 w 89"/>
                <a:gd name="T87" fmla="*/ 54 h 90"/>
                <a:gd name="T88" fmla="*/ 55 w 89"/>
                <a:gd name="T89" fmla="*/ 52 h 90"/>
                <a:gd name="T90" fmla="*/ 59 w 89"/>
                <a:gd name="T91" fmla="*/ 50 h 90"/>
                <a:gd name="T92" fmla="*/ 62 w 89"/>
                <a:gd name="T93" fmla="*/ 49 h 90"/>
                <a:gd name="T94" fmla="*/ 56 w 89"/>
                <a:gd name="T95" fmla="*/ 46 h 90"/>
                <a:gd name="T96" fmla="*/ 65 w 89"/>
                <a:gd name="T97" fmla="*/ 43 h 90"/>
                <a:gd name="T98" fmla="*/ 55 w 89"/>
                <a:gd name="T99" fmla="*/ 45 h 90"/>
                <a:gd name="T100" fmla="*/ 53 w 89"/>
                <a:gd name="T101" fmla="*/ 45 h 90"/>
                <a:gd name="T102" fmla="*/ 58 w 89"/>
                <a:gd name="T103" fmla="*/ 39 h 90"/>
                <a:gd name="T104" fmla="*/ 52 w 89"/>
                <a:gd name="T105" fmla="*/ 43 h 90"/>
                <a:gd name="T106" fmla="*/ 60 w 89"/>
                <a:gd name="T107" fmla="*/ 34 h 90"/>
                <a:gd name="T108" fmla="*/ 46 w 89"/>
                <a:gd name="T109" fmla="*/ 41 h 90"/>
                <a:gd name="T110" fmla="*/ 45 w 89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0">
                  <a:moveTo>
                    <a:pt x="16" y="33"/>
                  </a:moveTo>
                  <a:cubicBezTo>
                    <a:pt x="11" y="26"/>
                    <a:pt x="10" y="16"/>
                    <a:pt x="23" y="9"/>
                  </a:cubicBezTo>
                  <a:cubicBezTo>
                    <a:pt x="38" y="0"/>
                    <a:pt x="47" y="10"/>
                    <a:pt x="50" y="22"/>
                  </a:cubicBezTo>
                  <a:cubicBezTo>
                    <a:pt x="58" y="12"/>
                    <a:pt x="70" y="6"/>
                    <a:pt x="81" y="21"/>
                  </a:cubicBezTo>
                  <a:cubicBezTo>
                    <a:pt x="87" y="31"/>
                    <a:pt x="86" y="39"/>
                    <a:pt x="81" y="44"/>
                  </a:cubicBezTo>
                  <a:cubicBezTo>
                    <a:pt x="86" y="48"/>
                    <a:pt x="89" y="55"/>
                    <a:pt x="84" y="66"/>
                  </a:cubicBezTo>
                  <a:cubicBezTo>
                    <a:pt x="78" y="77"/>
                    <a:pt x="70" y="79"/>
                    <a:pt x="63" y="75"/>
                  </a:cubicBezTo>
                  <a:cubicBezTo>
                    <a:pt x="62" y="84"/>
                    <a:pt x="57" y="90"/>
                    <a:pt x="44" y="90"/>
                  </a:cubicBezTo>
                  <a:cubicBezTo>
                    <a:pt x="28" y="89"/>
                    <a:pt x="24" y="79"/>
                    <a:pt x="27" y="68"/>
                  </a:cubicBezTo>
                  <a:cubicBezTo>
                    <a:pt x="17" y="72"/>
                    <a:pt x="6" y="71"/>
                    <a:pt x="2" y="55"/>
                  </a:cubicBezTo>
                  <a:cubicBezTo>
                    <a:pt x="0" y="41"/>
                    <a:pt x="7" y="35"/>
                    <a:pt x="16" y="33"/>
                  </a:cubicBezTo>
                  <a:close/>
                  <a:moveTo>
                    <a:pt x="63" y="31"/>
                  </a:moveTo>
                  <a:cubicBezTo>
                    <a:pt x="62" y="30"/>
                    <a:pt x="61" y="30"/>
                    <a:pt x="60" y="31"/>
                  </a:cubicBezTo>
                  <a:cubicBezTo>
                    <a:pt x="59" y="31"/>
                    <a:pt x="59" y="32"/>
                    <a:pt x="59" y="33"/>
                  </a:cubicBezTo>
                  <a:cubicBezTo>
                    <a:pt x="54" y="36"/>
                    <a:pt x="51" y="39"/>
                    <a:pt x="50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0" y="42"/>
                    <a:pt x="50" y="42"/>
                    <a:pt x="50" y="41"/>
                  </a:cubicBezTo>
                  <a:cubicBezTo>
                    <a:pt x="51" y="39"/>
                    <a:pt x="52" y="36"/>
                    <a:pt x="53" y="34"/>
                  </a:cubicBezTo>
                  <a:cubicBezTo>
                    <a:pt x="53" y="34"/>
                    <a:pt x="54" y="34"/>
                    <a:pt x="54" y="33"/>
                  </a:cubicBezTo>
                  <a:cubicBezTo>
                    <a:pt x="55" y="32"/>
                    <a:pt x="55" y="31"/>
                    <a:pt x="54" y="31"/>
                  </a:cubicBezTo>
                  <a:cubicBezTo>
                    <a:pt x="53" y="30"/>
                    <a:pt x="51" y="30"/>
                    <a:pt x="51" y="31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1" y="36"/>
                    <a:pt x="50" y="38"/>
                    <a:pt x="49" y="40"/>
                  </a:cubicBezTo>
                  <a:cubicBezTo>
                    <a:pt x="49" y="40"/>
                    <a:pt x="49" y="39"/>
                    <a:pt x="49" y="39"/>
                  </a:cubicBezTo>
                  <a:cubicBezTo>
                    <a:pt x="48" y="39"/>
                    <a:pt x="48" y="40"/>
                    <a:pt x="48" y="41"/>
                  </a:cubicBezTo>
                  <a:cubicBezTo>
                    <a:pt x="47" y="39"/>
                    <a:pt x="47" y="39"/>
                    <a:pt x="46" y="38"/>
                  </a:cubicBezTo>
                  <a:cubicBezTo>
                    <a:pt x="45" y="38"/>
                    <a:pt x="44" y="37"/>
                    <a:pt x="45" y="33"/>
                  </a:cubicBezTo>
                  <a:cubicBezTo>
                    <a:pt x="46" y="33"/>
                    <a:pt x="47" y="32"/>
                    <a:pt x="47" y="31"/>
                  </a:cubicBezTo>
                  <a:cubicBezTo>
                    <a:pt x="47" y="30"/>
                    <a:pt x="46" y="29"/>
                    <a:pt x="45" y="29"/>
                  </a:cubicBezTo>
                  <a:cubicBezTo>
                    <a:pt x="43" y="29"/>
                    <a:pt x="43" y="30"/>
                    <a:pt x="43" y="31"/>
                  </a:cubicBezTo>
                  <a:cubicBezTo>
                    <a:pt x="43" y="32"/>
                    <a:pt x="43" y="32"/>
                    <a:pt x="43" y="33"/>
                  </a:cubicBezTo>
                  <a:cubicBezTo>
                    <a:pt x="43" y="37"/>
                    <a:pt x="44" y="38"/>
                    <a:pt x="45" y="39"/>
                  </a:cubicBezTo>
                  <a:cubicBezTo>
                    <a:pt x="44" y="39"/>
                    <a:pt x="44" y="40"/>
                    <a:pt x="43" y="40"/>
                  </a:cubicBezTo>
                  <a:cubicBezTo>
                    <a:pt x="43" y="40"/>
                    <a:pt x="43" y="40"/>
                    <a:pt x="43" y="39"/>
                  </a:cubicBezTo>
                  <a:cubicBezTo>
                    <a:pt x="42" y="38"/>
                    <a:pt x="42" y="37"/>
                    <a:pt x="42" y="36"/>
                  </a:cubicBezTo>
                  <a:cubicBezTo>
                    <a:pt x="41" y="32"/>
                    <a:pt x="41" y="30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7"/>
                    <a:pt x="36" y="26"/>
                    <a:pt x="35" y="27"/>
                  </a:cubicBezTo>
                  <a:cubicBezTo>
                    <a:pt x="34" y="27"/>
                    <a:pt x="33" y="28"/>
                    <a:pt x="34" y="29"/>
                  </a:cubicBezTo>
                  <a:cubicBezTo>
                    <a:pt x="34" y="30"/>
                    <a:pt x="35" y="31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40" y="31"/>
                    <a:pt x="40" y="33"/>
                    <a:pt x="41" y="37"/>
                  </a:cubicBezTo>
                  <a:cubicBezTo>
                    <a:pt x="41" y="37"/>
                    <a:pt x="41" y="38"/>
                    <a:pt x="41" y="38"/>
                  </a:cubicBezTo>
                  <a:cubicBezTo>
                    <a:pt x="40" y="38"/>
                    <a:pt x="42" y="42"/>
                    <a:pt x="41" y="42"/>
                  </a:cubicBezTo>
                  <a:cubicBezTo>
                    <a:pt x="41" y="42"/>
                    <a:pt x="40" y="41"/>
                    <a:pt x="39" y="42"/>
                  </a:cubicBezTo>
                  <a:cubicBezTo>
                    <a:pt x="39" y="42"/>
                    <a:pt x="39" y="42"/>
                    <a:pt x="38" y="42"/>
                  </a:cubicBezTo>
                  <a:cubicBezTo>
                    <a:pt x="37" y="42"/>
                    <a:pt x="36" y="42"/>
                    <a:pt x="34" y="39"/>
                  </a:cubicBezTo>
                  <a:cubicBezTo>
                    <a:pt x="34" y="39"/>
                    <a:pt x="34" y="37"/>
                    <a:pt x="33" y="37"/>
                  </a:cubicBezTo>
                  <a:cubicBezTo>
                    <a:pt x="33" y="36"/>
                    <a:pt x="31" y="36"/>
                    <a:pt x="30" y="37"/>
                  </a:cubicBezTo>
                  <a:cubicBezTo>
                    <a:pt x="30" y="37"/>
                    <a:pt x="30" y="39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5" y="44"/>
                    <a:pt x="37" y="44"/>
                    <a:pt x="39" y="43"/>
                  </a:cubicBezTo>
                  <a:cubicBezTo>
                    <a:pt x="39" y="43"/>
                    <a:pt x="39" y="43"/>
                    <a:pt x="40" y="43"/>
                  </a:cubicBezTo>
                  <a:cubicBezTo>
                    <a:pt x="40" y="43"/>
                    <a:pt x="40" y="44"/>
                    <a:pt x="40" y="44"/>
                  </a:cubicBezTo>
                  <a:cubicBezTo>
                    <a:pt x="40" y="44"/>
                    <a:pt x="39" y="44"/>
                    <a:pt x="40" y="45"/>
                  </a:cubicBezTo>
                  <a:cubicBezTo>
                    <a:pt x="39" y="45"/>
                    <a:pt x="39" y="45"/>
                    <a:pt x="38" y="45"/>
                  </a:cubicBezTo>
                  <a:cubicBezTo>
                    <a:pt x="38" y="45"/>
                    <a:pt x="39" y="45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6" y="46"/>
                    <a:pt x="36" y="46"/>
                    <a:pt x="35" y="45"/>
                  </a:cubicBezTo>
                  <a:cubicBezTo>
                    <a:pt x="33" y="43"/>
                    <a:pt x="32" y="42"/>
                    <a:pt x="28" y="42"/>
                  </a:cubicBezTo>
                  <a:cubicBezTo>
                    <a:pt x="27" y="42"/>
                    <a:pt x="27" y="41"/>
                    <a:pt x="26" y="41"/>
                  </a:cubicBezTo>
                  <a:cubicBezTo>
                    <a:pt x="25" y="41"/>
                    <a:pt x="24" y="42"/>
                    <a:pt x="24" y="43"/>
                  </a:cubicBezTo>
                  <a:cubicBezTo>
                    <a:pt x="24" y="44"/>
                    <a:pt x="25" y="45"/>
                    <a:pt x="26" y="45"/>
                  </a:cubicBezTo>
                  <a:cubicBezTo>
                    <a:pt x="27" y="45"/>
                    <a:pt x="28" y="45"/>
                    <a:pt x="28" y="44"/>
                  </a:cubicBezTo>
                  <a:cubicBezTo>
                    <a:pt x="31" y="43"/>
                    <a:pt x="33" y="45"/>
                    <a:pt x="34" y="46"/>
                  </a:cubicBezTo>
                  <a:cubicBezTo>
                    <a:pt x="34" y="46"/>
                    <a:pt x="35" y="47"/>
                    <a:pt x="36" y="47"/>
                  </a:cubicBezTo>
                  <a:cubicBezTo>
                    <a:pt x="36" y="47"/>
                    <a:pt x="36" y="47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4" y="48"/>
                    <a:pt x="31" y="49"/>
                    <a:pt x="30" y="50"/>
                  </a:cubicBezTo>
                  <a:cubicBezTo>
                    <a:pt x="29" y="49"/>
                    <a:pt x="29" y="49"/>
                    <a:pt x="28" y="49"/>
                  </a:cubicBezTo>
                  <a:cubicBezTo>
                    <a:pt x="27" y="49"/>
                    <a:pt x="26" y="50"/>
                    <a:pt x="26" y="51"/>
                  </a:cubicBezTo>
                  <a:cubicBezTo>
                    <a:pt x="26" y="52"/>
                    <a:pt x="27" y="53"/>
                    <a:pt x="28" y="53"/>
                  </a:cubicBezTo>
                  <a:cubicBezTo>
                    <a:pt x="29" y="53"/>
                    <a:pt x="30" y="52"/>
                    <a:pt x="30" y="51"/>
                  </a:cubicBezTo>
                  <a:cubicBezTo>
                    <a:pt x="32" y="50"/>
                    <a:pt x="34" y="50"/>
                    <a:pt x="37" y="49"/>
                  </a:cubicBezTo>
                  <a:cubicBezTo>
                    <a:pt x="38" y="49"/>
                    <a:pt x="39" y="49"/>
                    <a:pt x="40" y="49"/>
                  </a:cubicBezTo>
                  <a:cubicBezTo>
                    <a:pt x="39" y="50"/>
                    <a:pt x="38" y="50"/>
                    <a:pt x="38" y="50"/>
                  </a:cubicBezTo>
                  <a:cubicBezTo>
                    <a:pt x="35" y="52"/>
                    <a:pt x="33" y="52"/>
                    <a:pt x="32" y="55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0" y="56"/>
                    <a:pt x="29" y="57"/>
                    <a:pt x="30" y="58"/>
                  </a:cubicBezTo>
                  <a:cubicBezTo>
                    <a:pt x="30" y="59"/>
                    <a:pt x="32" y="60"/>
                    <a:pt x="33" y="59"/>
                  </a:cubicBezTo>
                  <a:cubicBezTo>
                    <a:pt x="34" y="59"/>
                    <a:pt x="34" y="57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4" y="53"/>
                    <a:pt x="36" y="53"/>
                    <a:pt x="39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1" y="53"/>
                    <a:pt x="40" y="53"/>
                  </a:cubicBezTo>
                  <a:cubicBezTo>
                    <a:pt x="39" y="53"/>
                    <a:pt x="37" y="54"/>
                    <a:pt x="37" y="59"/>
                  </a:cubicBezTo>
                  <a:cubicBezTo>
                    <a:pt x="36" y="59"/>
                    <a:pt x="36" y="60"/>
                    <a:pt x="36" y="60"/>
                  </a:cubicBezTo>
                  <a:cubicBezTo>
                    <a:pt x="36" y="61"/>
                    <a:pt x="36" y="63"/>
                    <a:pt x="37" y="63"/>
                  </a:cubicBezTo>
                  <a:cubicBezTo>
                    <a:pt x="39" y="63"/>
                    <a:pt x="40" y="62"/>
                    <a:pt x="40" y="61"/>
                  </a:cubicBezTo>
                  <a:cubicBezTo>
                    <a:pt x="40" y="60"/>
                    <a:pt x="40" y="59"/>
                    <a:pt x="39" y="59"/>
                  </a:cubicBezTo>
                  <a:cubicBezTo>
                    <a:pt x="39" y="55"/>
                    <a:pt x="40" y="55"/>
                    <a:pt x="41" y="54"/>
                  </a:cubicBezTo>
                  <a:cubicBezTo>
                    <a:pt x="42" y="54"/>
                    <a:pt x="42" y="53"/>
                    <a:pt x="43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0" y="58"/>
                    <a:pt x="41" y="59"/>
                    <a:pt x="42" y="61"/>
                  </a:cubicBezTo>
                  <a:cubicBezTo>
                    <a:pt x="43" y="63"/>
                    <a:pt x="44" y="64"/>
                    <a:pt x="42" y="67"/>
                  </a:cubicBezTo>
                  <a:cubicBezTo>
                    <a:pt x="41" y="67"/>
                    <a:pt x="40" y="68"/>
                    <a:pt x="40" y="69"/>
                  </a:cubicBezTo>
                  <a:cubicBezTo>
                    <a:pt x="40" y="70"/>
                    <a:pt x="40" y="71"/>
                    <a:pt x="41" y="72"/>
                  </a:cubicBezTo>
                  <a:cubicBezTo>
                    <a:pt x="43" y="72"/>
                    <a:pt x="44" y="71"/>
                    <a:pt x="44" y="70"/>
                  </a:cubicBezTo>
                  <a:cubicBezTo>
                    <a:pt x="44" y="69"/>
                    <a:pt x="44" y="69"/>
                    <a:pt x="44" y="68"/>
                  </a:cubicBezTo>
                  <a:cubicBezTo>
                    <a:pt x="45" y="64"/>
                    <a:pt x="44" y="62"/>
                    <a:pt x="43" y="61"/>
                  </a:cubicBezTo>
                  <a:cubicBezTo>
                    <a:pt x="43" y="59"/>
                    <a:pt x="42" y="58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7"/>
                    <a:pt x="45" y="57"/>
                  </a:cubicBezTo>
                  <a:cubicBezTo>
                    <a:pt x="46" y="57"/>
                    <a:pt x="46" y="56"/>
                    <a:pt x="46" y="56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9"/>
                    <a:pt x="48" y="62"/>
                    <a:pt x="48" y="63"/>
                  </a:cubicBezTo>
                  <a:cubicBezTo>
                    <a:pt x="48" y="64"/>
                    <a:pt x="48" y="65"/>
                    <a:pt x="48" y="65"/>
                  </a:cubicBezTo>
                  <a:cubicBezTo>
                    <a:pt x="48" y="66"/>
                    <a:pt x="49" y="67"/>
                    <a:pt x="50" y="67"/>
                  </a:cubicBezTo>
                  <a:cubicBezTo>
                    <a:pt x="51" y="67"/>
                    <a:pt x="52" y="66"/>
                    <a:pt x="52" y="64"/>
                  </a:cubicBezTo>
                  <a:cubicBezTo>
                    <a:pt x="52" y="64"/>
                    <a:pt x="51" y="63"/>
                    <a:pt x="50" y="63"/>
                  </a:cubicBezTo>
                  <a:cubicBezTo>
                    <a:pt x="49" y="61"/>
                    <a:pt x="48" y="59"/>
                    <a:pt x="48" y="56"/>
                  </a:cubicBezTo>
                  <a:cubicBezTo>
                    <a:pt x="47" y="56"/>
                    <a:pt x="47" y="56"/>
                    <a:pt x="47" y="55"/>
                  </a:cubicBezTo>
                  <a:cubicBezTo>
                    <a:pt x="48" y="56"/>
                    <a:pt x="48" y="58"/>
                    <a:pt x="49" y="57"/>
                  </a:cubicBezTo>
                  <a:cubicBezTo>
                    <a:pt x="50" y="57"/>
                    <a:pt x="49" y="55"/>
                    <a:pt x="49" y="54"/>
                  </a:cubicBezTo>
                  <a:cubicBezTo>
                    <a:pt x="49" y="54"/>
                    <a:pt x="50" y="55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4"/>
                    <a:pt x="52" y="56"/>
                    <a:pt x="54" y="58"/>
                  </a:cubicBezTo>
                  <a:cubicBezTo>
                    <a:pt x="53" y="59"/>
                    <a:pt x="53" y="60"/>
                    <a:pt x="53" y="61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7" y="61"/>
                    <a:pt x="57" y="60"/>
                    <a:pt x="57" y="59"/>
                  </a:cubicBezTo>
                  <a:cubicBezTo>
                    <a:pt x="56" y="58"/>
                    <a:pt x="56" y="58"/>
                    <a:pt x="55" y="58"/>
                  </a:cubicBezTo>
                  <a:cubicBezTo>
                    <a:pt x="54" y="57"/>
                    <a:pt x="54" y="56"/>
                    <a:pt x="53" y="55"/>
                  </a:cubicBezTo>
                  <a:cubicBezTo>
                    <a:pt x="53" y="54"/>
                    <a:pt x="52" y="53"/>
                    <a:pt x="53" y="52"/>
                  </a:cubicBezTo>
                  <a:cubicBezTo>
                    <a:pt x="53" y="53"/>
                    <a:pt x="54" y="53"/>
                    <a:pt x="55" y="53"/>
                  </a:cubicBezTo>
                  <a:cubicBezTo>
                    <a:pt x="58" y="55"/>
                    <a:pt x="61" y="56"/>
                    <a:pt x="64" y="57"/>
                  </a:cubicBezTo>
                  <a:cubicBezTo>
                    <a:pt x="64" y="57"/>
                    <a:pt x="64" y="58"/>
                    <a:pt x="65" y="58"/>
                  </a:cubicBezTo>
                  <a:cubicBezTo>
                    <a:pt x="66" y="59"/>
                    <a:pt x="67" y="58"/>
                    <a:pt x="68" y="57"/>
                  </a:cubicBezTo>
                  <a:cubicBezTo>
                    <a:pt x="68" y="56"/>
                    <a:pt x="68" y="55"/>
                    <a:pt x="67" y="54"/>
                  </a:cubicBezTo>
                  <a:cubicBezTo>
                    <a:pt x="66" y="54"/>
                    <a:pt x="65" y="54"/>
                    <a:pt x="64" y="55"/>
                  </a:cubicBezTo>
                  <a:cubicBezTo>
                    <a:pt x="62" y="55"/>
                    <a:pt x="59" y="53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6" y="51"/>
                    <a:pt x="53" y="50"/>
                    <a:pt x="53" y="49"/>
                  </a:cubicBezTo>
                  <a:cubicBezTo>
                    <a:pt x="55" y="49"/>
                    <a:pt x="57" y="50"/>
                    <a:pt x="59" y="50"/>
                  </a:cubicBezTo>
                  <a:cubicBezTo>
                    <a:pt x="59" y="52"/>
                    <a:pt x="60" y="53"/>
                    <a:pt x="61" y="53"/>
                  </a:cubicBezTo>
                  <a:cubicBezTo>
                    <a:pt x="62" y="53"/>
                    <a:pt x="63" y="52"/>
                    <a:pt x="63" y="51"/>
                  </a:cubicBezTo>
                  <a:cubicBezTo>
                    <a:pt x="64" y="50"/>
                    <a:pt x="63" y="49"/>
                    <a:pt x="62" y="49"/>
                  </a:cubicBezTo>
                  <a:cubicBezTo>
                    <a:pt x="61" y="49"/>
                    <a:pt x="60" y="49"/>
                    <a:pt x="60" y="49"/>
                  </a:cubicBezTo>
                  <a:cubicBezTo>
                    <a:pt x="58" y="48"/>
                    <a:pt x="56" y="48"/>
                    <a:pt x="54" y="48"/>
                  </a:cubicBezTo>
                  <a:cubicBezTo>
                    <a:pt x="55" y="47"/>
                    <a:pt x="55" y="47"/>
                    <a:pt x="56" y="46"/>
                  </a:cubicBezTo>
                  <a:cubicBezTo>
                    <a:pt x="57" y="45"/>
                    <a:pt x="58" y="44"/>
                    <a:pt x="61" y="43"/>
                  </a:cubicBezTo>
                  <a:cubicBezTo>
                    <a:pt x="62" y="44"/>
                    <a:pt x="63" y="45"/>
                    <a:pt x="64" y="45"/>
                  </a:cubicBezTo>
                  <a:cubicBezTo>
                    <a:pt x="65" y="45"/>
                    <a:pt x="66" y="44"/>
                    <a:pt x="65" y="43"/>
                  </a:cubicBezTo>
                  <a:cubicBezTo>
                    <a:pt x="65" y="41"/>
                    <a:pt x="64" y="41"/>
                    <a:pt x="63" y="41"/>
                  </a:cubicBezTo>
                  <a:cubicBezTo>
                    <a:pt x="62" y="41"/>
                    <a:pt x="62" y="41"/>
                    <a:pt x="62" y="42"/>
                  </a:cubicBezTo>
                  <a:cubicBezTo>
                    <a:pt x="57" y="42"/>
                    <a:pt x="56" y="44"/>
                    <a:pt x="55" y="45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3" y="46"/>
                    <a:pt x="53" y="46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4"/>
                    <a:pt x="54" y="44"/>
                    <a:pt x="56" y="42"/>
                  </a:cubicBezTo>
                  <a:cubicBezTo>
                    <a:pt x="56" y="43"/>
                    <a:pt x="57" y="42"/>
                    <a:pt x="57" y="42"/>
                  </a:cubicBezTo>
                  <a:cubicBezTo>
                    <a:pt x="58" y="41"/>
                    <a:pt x="58" y="40"/>
                    <a:pt x="58" y="39"/>
                  </a:cubicBezTo>
                  <a:cubicBezTo>
                    <a:pt x="57" y="38"/>
                    <a:pt x="56" y="38"/>
                    <a:pt x="55" y="39"/>
                  </a:cubicBezTo>
                  <a:cubicBezTo>
                    <a:pt x="54" y="39"/>
                    <a:pt x="54" y="41"/>
                    <a:pt x="54" y="42"/>
                  </a:cubicBezTo>
                  <a:cubicBezTo>
                    <a:pt x="54" y="42"/>
                    <a:pt x="53" y="43"/>
                    <a:pt x="52" y="43"/>
                  </a:cubicBezTo>
                  <a:cubicBezTo>
                    <a:pt x="52" y="43"/>
                    <a:pt x="52" y="44"/>
                    <a:pt x="51" y="43"/>
                  </a:cubicBezTo>
                  <a:cubicBezTo>
                    <a:pt x="51" y="43"/>
                    <a:pt x="51" y="43"/>
                    <a:pt x="51" y="42"/>
                  </a:cubicBezTo>
                  <a:cubicBezTo>
                    <a:pt x="53" y="40"/>
                    <a:pt x="55" y="37"/>
                    <a:pt x="60" y="34"/>
                  </a:cubicBezTo>
                  <a:cubicBezTo>
                    <a:pt x="61" y="35"/>
                    <a:pt x="62" y="35"/>
                    <a:pt x="63" y="34"/>
                  </a:cubicBezTo>
                  <a:cubicBezTo>
                    <a:pt x="64" y="33"/>
                    <a:pt x="64" y="32"/>
                    <a:pt x="63" y="31"/>
                  </a:cubicBezTo>
                  <a:close/>
                  <a:moveTo>
                    <a:pt x="46" y="41"/>
                  </a:moveTo>
                  <a:cubicBezTo>
                    <a:pt x="46" y="40"/>
                    <a:pt x="46" y="40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1"/>
                    <a:pt x="45" y="42"/>
                  </a:cubicBezTo>
                  <a:cubicBezTo>
                    <a:pt x="46" y="42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10634663" y="149225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 flipV="1">
              <a:off x="10634663" y="409575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 flipV="1">
              <a:off x="11204576" y="409575"/>
              <a:ext cx="0" cy="26987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 flipH="1">
              <a:off x="10634663" y="409575"/>
              <a:ext cx="5699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10780713" y="719138"/>
              <a:ext cx="1238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10904538" y="1492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10985501" y="6540500"/>
              <a:ext cx="328613" cy="325438"/>
            </a:xfrm>
            <a:custGeom>
              <a:avLst/>
              <a:gdLst>
                <a:gd name="T0" fmla="*/ 65 w 90"/>
                <a:gd name="T1" fmla="*/ 28 h 89"/>
                <a:gd name="T2" fmla="*/ 67 w 90"/>
                <a:gd name="T3" fmla="*/ 83 h 89"/>
                <a:gd name="T4" fmla="*/ 19 w 90"/>
                <a:gd name="T5" fmla="*/ 51 h 89"/>
                <a:gd name="T6" fmla="*/ 70 w 90"/>
                <a:gd name="T7" fmla="*/ 43 h 89"/>
                <a:gd name="T8" fmla="*/ 53 w 90"/>
                <a:gd name="T9" fmla="*/ 44 h 89"/>
                <a:gd name="T10" fmla="*/ 54 w 90"/>
                <a:gd name="T11" fmla="*/ 43 h 89"/>
                <a:gd name="T12" fmla="*/ 63 w 90"/>
                <a:gd name="T13" fmla="*/ 37 h 89"/>
                <a:gd name="T14" fmla="*/ 54 w 90"/>
                <a:gd name="T15" fmla="*/ 42 h 89"/>
                <a:gd name="T16" fmla="*/ 52 w 90"/>
                <a:gd name="T17" fmla="*/ 38 h 89"/>
                <a:gd name="T18" fmla="*/ 57 w 90"/>
                <a:gd name="T19" fmla="*/ 30 h 89"/>
                <a:gd name="T20" fmla="*/ 51 w 90"/>
                <a:gd name="T21" fmla="*/ 38 h 89"/>
                <a:gd name="T22" fmla="*/ 50 w 90"/>
                <a:gd name="T23" fmla="*/ 35 h 89"/>
                <a:gd name="T24" fmla="*/ 50 w 90"/>
                <a:gd name="T25" fmla="*/ 22 h 89"/>
                <a:gd name="T26" fmla="*/ 50 w 90"/>
                <a:gd name="T27" fmla="*/ 26 h 89"/>
                <a:gd name="T28" fmla="*/ 46 w 90"/>
                <a:gd name="T29" fmla="*/ 39 h 89"/>
                <a:gd name="T30" fmla="*/ 42 w 90"/>
                <a:gd name="T31" fmla="*/ 32 h 89"/>
                <a:gd name="T32" fmla="*/ 39 w 90"/>
                <a:gd name="T33" fmla="*/ 30 h 89"/>
                <a:gd name="T34" fmla="*/ 44 w 90"/>
                <a:gd name="T35" fmla="*/ 39 h 89"/>
                <a:gd name="T36" fmla="*/ 42 w 90"/>
                <a:gd name="T37" fmla="*/ 39 h 89"/>
                <a:gd name="T38" fmla="*/ 39 w 90"/>
                <a:gd name="T39" fmla="*/ 37 h 89"/>
                <a:gd name="T40" fmla="*/ 31 w 90"/>
                <a:gd name="T41" fmla="*/ 29 h 89"/>
                <a:gd name="T42" fmla="*/ 38 w 90"/>
                <a:gd name="T43" fmla="*/ 37 h 89"/>
                <a:gd name="T44" fmla="*/ 39 w 90"/>
                <a:gd name="T45" fmla="*/ 41 h 89"/>
                <a:gd name="T46" fmla="*/ 29 w 90"/>
                <a:gd name="T47" fmla="*/ 37 h 89"/>
                <a:gd name="T48" fmla="*/ 38 w 90"/>
                <a:gd name="T49" fmla="*/ 42 h 89"/>
                <a:gd name="T50" fmla="*/ 31 w 90"/>
                <a:gd name="T51" fmla="*/ 44 h 89"/>
                <a:gd name="T52" fmla="*/ 29 w 90"/>
                <a:gd name="T53" fmla="*/ 48 h 89"/>
                <a:gd name="T54" fmla="*/ 39 w 90"/>
                <a:gd name="T55" fmla="*/ 45 h 89"/>
                <a:gd name="T56" fmla="*/ 41 w 90"/>
                <a:gd name="T57" fmla="*/ 47 h 89"/>
                <a:gd name="T58" fmla="*/ 33 w 90"/>
                <a:gd name="T59" fmla="*/ 50 h 89"/>
                <a:gd name="T60" fmla="*/ 34 w 90"/>
                <a:gd name="T61" fmla="*/ 53 h 89"/>
                <a:gd name="T62" fmla="*/ 41 w 90"/>
                <a:gd name="T63" fmla="*/ 48 h 89"/>
                <a:gd name="T64" fmla="*/ 32 w 90"/>
                <a:gd name="T65" fmla="*/ 60 h 89"/>
                <a:gd name="T66" fmla="*/ 32 w 90"/>
                <a:gd name="T67" fmla="*/ 63 h 89"/>
                <a:gd name="T68" fmla="*/ 41 w 90"/>
                <a:gd name="T69" fmla="*/ 50 h 89"/>
                <a:gd name="T70" fmla="*/ 42 w 90"/>
                <a:gd name="T71" fmla="*/ 53 h 89"/>
                <a:gd name="T72" fmla="*/ 38 w 90"/>
                <a:gd name="T73" fmla="*/ 61 h 89"/>
                <a:gd name="T74" fmla="*/ 41 w 90"/>
                <a:gd name="T75" fmla="*/ 61 h 89"/>
                <a:gd name="T76" fmla="*/ 43 w 90"/>
                <a:gd name="T77" fmla="*/ 56 h 89"/>
                <a:gd name="T78" fmla="*/ 47 w 90"/>
                <a:gd name="T79" fmla="*/ 53 h 89"/>
                <a:gd name="T80" fmla="*/ 47 w 90"/>
                <a:gd name="T81" fmla="*/ 63 h 89"/>
                <a:gd name="T82" fmla="*/ 48 w 90"/>
                <a:gd name="T83" fmla="*/ 56 h 89"/>
                <a:gd name="T84" fmla="*/ 56 w 90"/>
                <a:gd name="T85" fmla="*/ 64 h 89"/>
                <a:gd name="T86" fmla="*/ 60 w 90"/>
                <a:gd name="T87" fmla="*/ 64 h 89"/>
                <a:gd name="T88" fmla="*/ 52 w 90"/>
                <a:gd name="T89" fmla="*/ 55 h 89"/>
                <a:gd name="T90" fmla="*/ 56 w 90"/>
                <a:gd name="T91" fmla="*/ 56 h 89"/>
                <a:gd name="T92" fmla="*/ 59 w 90"/>
                <a:gd name="T93" fmla="*/ 56 h 89"/>
                <a:gd name="T94" fmla="*/ 56 w 90"/>
                <a:gd name="T95" fmla="*/ 51 h 89"/>
                <a:gd name="T96" fmla="*/ 65 w 90"/>
                <a:gd name="T97" fmla="*/ 53 h 89"/>
                <a:gd name="T98" fmla="*/ 55 w 90"/>
                <a:gd name="T99" fmla="*/ 49 h 89"/>
                <a:gd name="T100" fmla="*/ 54 w 90"/>
                <a:gd name="T101" fmla="*/ 48 h 89"/>
                <a:gd name="T102" fmla="*/ 61 w 90"/>
                <a:gd name="T103" fmla="*/ 46 h 89"/>
                <a:gd name="T104" fmla="*/ 55 w 90"/>
                <a:gd name="T105" fmla="*/ 46 h 89"/>
                <a:gd name="T106" fmla="*/ 66 w 90"/>
                <a:gd name="T107" fmla="*/ 43 h 89"/>
                <a:gd name="T108" fmla="*/ 51 w 90"/>
                <a:gd name="T109" fmla="*/ 41 h 89"/>
                <a:gd name="T110" fmla="*/ 50 w 90"/>
                <a:gd name="T111" fmla="*/ 4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31" y="17"/>
                  </a:moveTo>
                  <a:cubicBezTo>
                    <a:pt x="31" y="8"/>
                    <a:pt x="36" y="0"/>
                    <a:pt x="50" y="1"/>
                  </a:cubicBezTo>
                  <a:cubicBezTo>
                    <a:pt x="69" y="3"/>
                    <a:pt x="70" y="16"/>
                    <a:pt x="65" y="28"/>
                  </a:cubicBezTo>
                  <a:cubicBezTo>
                    <a:pt x="77" y="24"/>
                    <a:pt x="90" y="27"/>
                    <a:pt x="90" y="45"/>
                  </a:cubicBezTo>
                  <a:cubicBezTo>
                    <a:pt x="90" y="57"/>
                    <a:pt x="84" y="62"/>
                    <a:pt x="77" y="63"/>
                  </a:cubicBezTo>
                  <a:cubicBezTo>
                    <a:pt x="79" y="70"/>
                    <a:pt x="77" y="77"/>
                    <a:pt x="67" y="83"/>
                  </a:cubicBezTo>
                  <a:cubicBezTo>
                    <a:pt x="55" y="89"/>
                    <a:pt x="48" y="85"/>
                    <a:pt x="44" y="78"/>
                  </a:cubicBezTo>
                  <a:cubicBezTo>
                    <a:pt x="38" y="84"/>
                    <a:pt x="30" y="87"/>
                    <a:pt x="20" y="79"/>
                  </a:cubicBezTo>
                  <a:cubicBezTo>
                    <a:pt x="7" y="69"/>
                    <a:pt x="11" y="59"/>
                    <a:pt x="19" y="51"/>
                  </a:cubicBezTo>
                  <a:cubicBezTo>
                    <a:pt x="8" y="49"/>
                    <a:pt x="0" y="41"/>
                    <a:pt x="7" y="26"/>
                  </a:cubicBezTo>
                  <a:cubicBezTo>
                    <a:pt x="13" y="13"/>
                    <a:pt x="22" y="13"/>
                    <a:pt x="31" y="17"/>
                  </a:cubicBezTo>
                  <a:close/>
                  <a:moveTo>
                    <a:pt x="70" y="43"/>
                  </a:moveTo>
                  <a:cubicBezTo>
                    <a:pt x="70" y="41"/>
                    <a:pt x="69" y="41"/>
                    <a:pt x="68" y="41"/>
                  </a:cubicBezTo>
                  <a:cubicBezTo>
                    <a:pt x="67" y="41"/>
                    <a:pt x="67" y="41"/>
                    <a:pt x="66" y="42"/>
                  </a:cubicBezTo>
                  <a:cubicBezTo>
                    <a:pt x="60" y="41"/>
                    <a:pt x="56" y="43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3" y="43"/>
                    <a:pt x="54" y="43"/>
                  </a:cubicBezTo>
                  <a:cubicBezTo>
                    <a:pt x="56" y="42"/>
                    <a:pt x="58" y="41"/>
                    <a:pt x="60" y="39"/>
                  </a:cubicBezTo>
                  <a:cubicBezTo>
                    <a:pt x="60" y="40"/>
                    <a:pt x="61" y="40"/>
                    <a:pt x="62" y="39"/>
                  </a:cubicBezTo>
                  <a:cubicBezTo>
                    <a:pt x="63" y="39"/>
                    <a:pt x="63" y="38"/>
                    <a:pt x="63" y="37"/>
                  </a:cubicBezTo>
                  <a:cubicBezTo>
                    <a:pt x="62" y="36"/>
                    <a:pt x="61" y="35"/>
                    <a:pt x="60" y="36"/>
                  </a:cubicBezTo>
                  <a:cubicBezTo>
                    <a:pt x="59" y="36"/>
                    <a:pt x="59" y="37"/>
                    <a:pt x="59" y="38"/>
                  </a:cubicBezTo>
                  <a:cubicBezTo>
                    <a:pt x="58" y="39"/>
                    <a:pt x="56" y="41"/>
                    <a:pt x="54" y="42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0"/>
                    <a:pt x="53" y="41"/>
                    <a:pt x="52" y="41"/>
                  </a:cubicBezTo>
                  <a:cubicBezTo>
                    <a:pt x="53" y="40"/>
                    <a:pt x="52" y="39"/>
                    <a:pt x="52" y="38"/>
                  </a:cubicBezTo>
                  <a:cubicBezTo>
                    <a:pt x="52" y="37"/>
                    <a:pt x="52" y="36"/>
                    <a:pt x="54" y="33"/>
                  </a:cubicBezTo>
                  <a:cubicBezTo>
                    <a:pt x="55" y="34"/>
                    <a:pt x="56" y="34"/>
                    <a:pt x="57" y="33"/>
                  </a:cubicBezTo>
                  <a:cubicBezTo>
                    <a:pt x="58" y="32"/>
                    <a:pt x="57" y="31"/>
                    <a:pt x="57" y="30"/>
                  </a:cubicBezTo>
                  <a:cubicBezTo>
                    <a:pt x="56" y="29"/>
                    <a:pt x="54" y="30"/>
                    <a:pt x="54" y="31"/>
                  </a:cubicBezTo>
                  <a:cubicBezTo>
                    <a:pt x="53" y="31"/>
                    <a:pt x="53" y="32"/>
                    <a:pt x="53" y="32"/>
                  </a:cubicBezTo>
                  <a:cubicBezTo>
                    <a:pt x="50" y="35"/>
                    <a:pt x="50" y="37"/>
                    <a:pt x="51" y="38"/>
                  </a:cubicBezTo>
                  <a:cubicBezTo>
                    <a:pt x="50" y="38"/>
                    <a:pt x="50" y="39"/>
                    <a:pt x="49" y="38"/>
                  </a:cubicBezTo>
                  <a:cubicBezTo>
                    <a:pt x="49" y="38"/>
                    <a:pt x="49" y="38"/>
                    <a:pt x="49" y="37"/>
                  </a:cubicBezTo>
                  <a:cubicBezTo>
                    <a:pt x="49" y="36"/>
                    <a:pt x="50" y="35"/>
                    <a:pt x="50" y="35"/>
                  </a:cubicBezTo>
                  <a:cubicBezTo>
                    <a:pt x="52" y="31"/>
                    <a:pt x="53" y="29"/>
                    <a:pt x="51" y="26"/>
                  </a:cubicBezTo>
                  <a:cubicBezTo>
                    <a:pt x="51" y="26"/>
                    <a:pt x="52" y="25"/>
                    <a:pt x="52" y="25"/>
                  </a:cubicBezTo>
                  <a:cubicBezTo>
                    <a:pt x="52" y="24"/>
                    <a:pt x="51" y="23"/>
                    <a:pt x="50" y="22"/>
                  </a:cubicBezTo>
                  <a:cubicBezTo>
                    <a:pt x="49" y="22"/>
                    <a:pt x="48" y="23"/>
                    <a:pt x="48" y="24"/>
                  </a:cubicBezTo>
                  <a:cubicBezTo>
                    <a:pt x="47" y="25"/>
                    <a:pt x="48" y="26"/>
                    <a:pt x="49" y="26"/>
                  </a:cubicBezTo>
                  <a:cubicBezTo>
                    <a:pt x="49" y="26"/>
                    <a:pt x="50" y="26"/>
                    <a:pt x="50" y="26"/>
                  </a:cubicBezTo>
                  <a:cubicBezTo>
                    <a:pt x="51" y="29"/>
                    <a:pt x="50" y="31"/>
                    <a:pt x="49" y="34"/>
                  </a:cubicBezTo>
                  <a:cubicBezTo>
                    <a:pt x="49" y="34"/>
                    <a:pt x="48" y="35"/>
                    <a:pt x="48" y="35"/>
                  </a:cubicBezTo>
                  <a:cubicBezTo>
                    <a:pt x="47" y="35"/>
                    <a:pt x="47" y="39"/>
                    <a:pt x="46" y="39"/>
                  </a:cubicBezTo>
                  <a:cubicBezTo>
                    <a:pt x="46" y="39"/>
                    <a:pt x="45" y="37"/>
                    <a:pt x="45" y="38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6"/>
                    <a:pt x="42" y="36"/>
                    <a:pt x="42" y="32"/>
                  </a:cubicBezTo>
                  <a:cubicBezTo>
                    <a:pt x="43" y="32"/>
                    <a:pt x="43" y="31"/>
                    <a:pt x="43" y="30"/>
                  </a:cubicBezTo>
                  <a:cubicBezTo>
                    <a:pt x="43" y="28"/>
                    <a:pt x="42" y="28"/>
                    <a:pt x="41" y="28"/>
                  </a:cubicBezTo>
                  <a:cubicBezTo>
                    <a:pt x="39" y="28"/>
                    <a:pt x="39" y="29"/>
                    <a:pt x="39" y="30"/>
                  </a:cubicBezTo>
                  <a:cubicBezTo>
                    <a:pt x="39" y="31"/>
                    <a:pt x="40" y="32"/>
                    <a:pt x="40" y="32"/>
                  </a:cubicBezTo>
                  <a:cubicBezTo>
                    <a:pt x="40" y="37"/>
                    <a:pt x="42" y="37"/>
                    <a:pt x="43" y="38"/>
                  </a:cubicBezTo>
                  <a:cubicBezTo>
                    <a:pt x="43" y="38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3" y="38"/>
                    <a:pt x="43" y="40"/>
                  </a:cubicBezTo>
                  <a:cubicBezTo>
                    <a:pt x="43" y="40"/>
                    <a:pt x="43" y="39"/>
                    <a:pt x="42" y="39"/>
                  </a:cubicBezTo>
                  <a:cubicBezTo>
                    <a:pt x="42" y="40"/>
                    <a:pt x="42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0" y="39"/>
                    <a:pt x="39" y="38"/>
                    <a:pt x="39" y="37"/>
                  </a:cubicBezTo>
                  <a:cubicBezTo>
                    <a:pt x="39" y="35"/>
                    <a:pt x="39" y="33"/>
                    <a:pt x="35" y="31"/>
                  </a:cubicBezTo>
                  <a:cubicBezTo>
                    <a:pt x="35" y="30"/>
                    <a:pt x="35" y="29"/>
                    <a:pt x="34" y="29"/>
                  </a:cubicBezTo>
                  <a:cubicBezTo>
                    <a:pt x="33" y="28"/>
                    <a:pt x="32" y="28"/>
                    <a:pt x="31" y="29"/>
                  </a:cubicBezTo>
                  <a:cubicBezTo>
                    <a:pt x="31" y="30"/>
                    <a:pt x="31" y="31"/>
                    <a:pt x="32" y="32"/>
                  </a:cubicBezTo>
                  <a:cubicBezTo>
                    <a:pt x="32" y="33"/>
                    <a:pt x="34" y="33"/>
                    <a:pt x="34" y="32"/>
                  </a:cubicBezTo>
                  <a:cubicBezTo>
                    <a:pt x="37" y="34"/>
                    <a:pt x="38" y="36"/>
                    <a:pt x="38" y="37"/>
                  </a:cubicBezTo>
                  <a:cubicBezTo>
                    <a:pt x="38" y="38"/>
                    <a:pt x="38" y="39"/>
                    <a:pt x="39" y="40"/>
                  </a:cubicBezTo>
                  <a:cubicBezTo>
                    <a:pt x="39" y="40"/>
                    <a:pt x="39" y="40"/>
                    <a:pt x="38" y="40"/>
                  </a:cubicBezTo>
                  <a:cubicBezTo>
                    <a:pt x="38" y="40"/>
                    <a:pt x="38" y="40"/>
                    <a:pt x="39" y="41"/>
                  </a:cubicBezTo>
                  <a:cubicBezTo>
                    <a:pt x="37" y="40"/>
                    <a:pt x="34" y="39"/>
                    <a:pt x="32" y="38"/>
                  </a:cubicBezTo>
                  <a:cubicBezTo>
                    <a:pt x="32" y="37"/>
                    <a:pt x="32" y="37"/>
                    <a:pt x="31" y="36"/>
                  </a:cubicBezTo>
                  <a:cubicBezTo>
                    <a:pt x="30" y="36"/>
                    <a:pt x="29" y="36"/>
                    <a:pt x="29" y="37"/>
                  </a:cubicBezTo>
                  <a:cubicBezTo>
                    <a:pt x="28" y="38"/>
                    <a:pt x="28" y="39"/>
                    <a:pt x="29" y="40"/>
                  </a:cubicBezTo>
                  <a:cubicBezTo>
                    <a:pt x="30" y="40"/>
                    <a:pt x="31" y="40"/>
                    <a:pt x="32" y="39"/>
                  </a:cubicBezTo>
                  <a:cubicBezTo>
                    <a:pt x="34" y="40"/>
                    <a:pt x="36" y="41"/>
                    <a:pt x="38" y="42"/>
                  </a:cubicBezTo>
                  <a:cubicBezTo>
                    <a:pt x="39" y="43"/>
                    <a:pt x="40" y="43"/>
                    <a:pt x="41" y="44"/>
                  </a:cubicBezTo>
                  <a:cubicBezTo>
                    <a:pt x="40" y="44"/>
                    <a:pt x="39" y="44"/>
                    <a:pt x="39" y="44"/>
                  </a:cubicBezTo>
                  <a:cubicBezTo>
                    <a:pt x="35" y="43"/>
                    <a:pt x="33" y="42"/>
                    <a:pt x="31" y="44"/>
                  </a:cubicBezTo>
                  <a:cubicBezTo>
                    <a:pt x="30" y="44"/>
                    <a:pt x="30" y="43"/>
                    <a:pt x="30" y="43"/>
                  </a:cubicBezTo>
                  <a:cubicBezTo>
                    <a:pt x="28" y="43"/>
                    <a:pt x="27" y="44"/>
                    <a:pt x="27" y="45"/>
                  </a:cubicBezTo>
                  <a:cubicBezTo>
                    <a:pt x="27" y="46"/>
                    <a:pt x="28" y="47"/>
                    <a:pt x="29" y="48"/>
                  </a:cubicBezTo>
                  <a:cubicBezTo>
                    <a:pt x="30" y="48"/>
                    <a:pt x="31" y="47"/>
                    <a:pt x="31" y="46"/>
                  </a:cubicBezTo>
                  <a:cubicBezTo>
                    <a:pt x="31" y="46"/>
                    <a:pt x="31" y="45"/>
                    <a:pt x="31" y="45"/>
                  </a:cubicBezTo>
                  <a:cubicBezTo>
                    <a:pt x="34" y="44"/>
                    <a:pt x="36" y="44"/>
                    <a:pt x="39" y="45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39" y="46"/>
                    <a:pt x="39" y="46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0" y="47"/>
                    <a:pt x="40" y="47"/>
                    <a:pt x="39" y="47"/>
                  </a:cubicBezTo>
                  <a:cubicBezTo>
                    <a:pt x="37" y="47"/>
                    <a:pt x="36" y="46"/>
                    <a:pt x="33" y="50"/>
                  </a:cubicBezTo>
                  <a:cubicBezTo>
                    <a:pt x="32" y="50"/>
                    <a:pt x="32" y="50"/>
                    <a:pt x="31" y="50"/>
                  </a:cubicBezTo>
                  <a:cubicBezTo>
                    <a:pt x="30" y="51"/>
                    <a:pt x="30" y="52"/>
                    <a:pt x="31" y="53"/>
                  </a:cubicBezTo>
                  <a:cubicBezTo>
                    <a:pt x="32" y="54"/>
                    <a:pt x="33" y="54"/>
                    <a:pt x="34" y="53"/>
                  </a:cubicBezTo>
                  <a:cubicBezTo>
                    <a:pt x="35" y="53"/>
                    <a:pt x="35" y="52"/>
                    <a:pt x="34" y="51"/>
                  </a:cubicBezTo>
                  <a:cubicBezTo>
                    <a:pt x="36" y="48"/>
                    <a:pt x="38" y="48"/>
                    <a:pt x="39" y="48"/>
                  </a:cubicBezTo>
                  <a:cubicBezTo>
                    <a:pt x="39" y="48"/>
                    <a:pt x="40" y="48"/>
                    <a:pt x="41" y="48"/>
                  </a:cubicBezTo>
                  <a:cubicBezTo>
                    <a:pt x="41" y="48"/>
                    <a:pt x="41" y="48"/>
                    <a:pt x="41" y="49"/>
                  </a:cubicBezTo>
                  <a:cubicBezTo>
                    <a:pt x="36" y="51"/>
                    <a:pt x="36" y="53"/>
                    <a:pt x="35" y="55"/>
                  </a:cubicBezTo>
                  <a:cubicBezTo>
                    <a:pt x="35" y="56"/>
                    <a:pt x="35" y="58"/>
                    <a:pt x="32" y="60"/>
                  </a:cubicBezTo>
                  <a:cubicBezTo>
                    <a:pt x="31" y="59"/>
                    <a:pt x="30" y="59"/>
                    <a:pt x="29" y="60"/>
                  </a:cubicBezTo>
                  <a:cubicBezTo>
                    <a:pt x="28" y="61"/>
                    <a:pt x="28" y="62"/>
                    <a:pt x="29" y="63"/>
                  </a:cubicBezTo>
                  <a:cubicBezTo>
                    <a:pt x="30" y="64"/>
                    <a:pt x="31" y="64"/>
                    <a:pt x="32" y="63"/>
                  </a:cubicBezTo>
                  <a:cubicBezTo>
                    <a:pt x="32" y="62"/>
                    <a:pt x="33" y="62"/>
                    <a:pt x="33" y="61"/>
                  </a:cubicBezTo>
                  <a:cubicBezTo>
                    <a:pt x="36" y="59"/>
                    <a:pt x="37" y="57"/>
                    <a:pt x="37" y="55"/>
                  </a:cubicBezTo>
                  <a:cubicBezTo>
                    <a:pt x="37" y="54"/>
                    <a:pt x="37" y="52"/>
                    <a:pt x="41" y="50"/>
                  </a:cubicBezTo>
                  <a:cubicBezTo>
                    <a:pt x="41" y="50"/>
                    <a:pt x="41" y="51"/>
                    <a:pt x="41" y="51"/>
                  </a:cubicBezTo>
                  <a:cubicBezTo>
                    <a:pt x="41" y="51"/>
                    <a:pt x="40" y="52"/>
                    <a:pt x="41" y="53"/>
                  </a:cubicBezTo>
                  <a:cubicBezTo>
                    <a:pt x="41" y="53"/>
                    <a:pt x="41" y="53"/>
                    <a:pt x="42" y="53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6"/>
                    <a:pt x="40" y="58"/>
                    <a:pt x="39" y="60"/>
                  </a:cubicBezTo>
                  <a:cubicBezTo>
                    <a:pt x="39" y="60"/>
                    <a:pt x="38" y="61"/>
                    <a:pt x="38" y="61"/>
                  </a:cubicBezTo>
                  <a:cubicBezTo>
                    <a:pt x="37" y="62"/>
                    <a:pt x="38" y="64"/>
                    <a:pt x="39" y="64"/>
                  </a:cubicBezTo>
                  <a:cubicBezTo>
                    <a:pt x="40" y="64"/>
                    <a:pt x="41" y="64"/>
                    <a:pt x="41" y="63"/>
                  </a:cubicBezTo>
                  <a:cubicBezTo>
                    <a:pt x="42" y="62"/>
                    <a:pt x="42" y="61"/>
                    <a:pt x="41" y="61"/>
                  </a:cubicBezTo>
                  <a:cubicBezTo>
                    <a:pt x="41" y="59"/>
                    <a:pt x="42" y="56"/>
                    <a:pt x="43" y="54"/>
                  </a:cubicBezTo>
                  <a:cubicBezTo>
                    <a:pt x="43" y="54"/>
                    <a:pt x="43" y="53"/>
                    <a:pt x="43" y="53"/>
                  </a:cubicBezTo>
                  <a:cubicBezTo>
                    <a:pt x="43" y="54"/>
                    <a:pt x="43" y="55"/>
                    <a:pt x="43" y="56"/>
                  </a:cubicBezTo>
                  <a:cubicBezTo>
                    <a:pt x="44" y="56"/>
                    <a:pt x="45" y="53"/>
                    <a:pt x="45" y="53"/>
                  </a:cubicBezTo>
                  <a:cubicBezTo>
                    <a:pt x="45" y="53"/>
                    <a:pt x="46" y="54"/>
                    <a:pt x="46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4"/>
                    <a:pt x="47" y="57"/>
                    <a:pt x="46" y="59"/>
                  </a:cubicBezTo>
                  <a:cubicBezTo>
                    <a:pt x="45" y="59"/>
                    <a:pt x="45" y="60"/>
                    <a:pt x="45" y="61"/>
                  </a:cubicBezTo>
                  <a:cubicBezTo>
                    <a:pt x="45" y="62"/>
                    <a:pt x="45" y="63"/>
                    <a:pt x="47" y="63"/>
                  </a:cubicBezTo>
                  <a:cubicBezTo>
                    <a:pt x="48" y="63"/>
                    <a:pt x="49" y="62"/>
                    <a:pt x="49" y="61"/>
                  </a:cubicBezTo>
                  <a:cubicBezTo>
                    <a:pt x="49" y="60"/>
                    <a:pt x="48" y="60"/>
                    <a:pt x="48" y="60"/>
                  </a:cubicBezTo>
                  <a:cubicBezTo>
                    <a:pt x="48" y="58"/>
                    <a:pt x="48" y="57"/>
                    <a:pt x="48" y="56"/>
                  </a:cubicBezTo>
                  <a:cubicBezTo>
                    <a:pt x="49" y="55"/>
                    <a:pt x="49" y="54"/>
                    <a:pt x="49" y="54"/>
                  </a:cubicBezTo>
                  <a:cubicBezTo>
                    <a:pt x="50" y="54"/>
                    <a:pt x="50" y="55"/>
                    <a:pt x="50" y="56"/>
                  </a:cubicBezTo>
                  <a:cubicBezTo>
                    <a:pt x="52" y="59"/>
                    <a:pt x="54" y="62"/>
                    <a:pt x="56" y="64"/>
                  </a:cubicBezTo>
                  <a:cubicBezTo>
                    <a:pt x="56" y="64"/>
                    <a:pt x="55" y="65"/>
                    <a:pt x="56" y="66"/>
                  </a:cubicBezTo>
                  <a:cubicBezTo>
                    <a:pt x="56" y="67"/>
                    <a:pt x="58" y="67"/>
                    <a:pt x="59" y="67"/>
                  </a:cubicBezTo>
                  <a:cubicBezTo>
                    <a:pt x="60" y="66"/>
                    <a:pt x="60" y="65"/>
                    <a:pt x="60" y="64"/>
                  </a:cubicBezTo>
                  <a:cubicBezTo>
                    <a:pt x="59" y="63"/>
                    <a:pt x="58" y="62"/>
                    <a:pt x="57" y="63"/>
                  </a:cubicBezTo>
                  <a:cubicBezTo>
                    <a:pt x="55" y="61"/>
                    <a:pt x="53" y="58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3" y="54"/>
                    <a:pt x="51" y="52"/>
                    <a:pt x="51" y="51"/>
                  </a:cubicBezTo>
                  <a:cubicBezTo>
                    <a:pt x="53" y="52"/>
                    <a:pt x="54" y="54"/>
                    <a:pt x="56" y="56"/>
                  </a:cubicBezTo>
                  <a:cubicBezTo>
                    <a:pt x="55" y="57"/>
                    <a:pt x="55" y="58"/>
                    <a:pt x="56" y="59"/>
                  </a:cubicBezTo>
                  <a:cubicBezTo>
                    <a:pt x="57" y="60"/>
                    <a:pt x="58" y="60"/>
                    <a:pt x="59" y="59"/>
                  </a:cubicBezTo>
                  <a:cubicBezTo>
                    <a:pt x="60" y="58"/>
                    <a:pt x="60" y="57"/>
                    <a:pt x="59" y="56"/>
                  </a:cubicBezTo>
                  <a:cubicBezTo>
                    <a:pt x="58" y="56"/>
                    <a:pt x="58" y="55"/>
                    <a:pt x="57" y="55"/>
                  </a:cubicBezTo>
                  <a:cubicBezTo>
                    <a:pt x="56" y="54"/>
                    <a:pt x="54" y="52"/>
                    <a:pt x="53" y="51"/>
                  </a:cubicBezTo>
                  <a:cubicBezTo>
                    <a:pt x="54" y="51"/>
                    <a:pt x="55" y="51"/>
                    <a:pt x="56" y="51"/>
                  </a:cubicBezTo>
                  <a:cubicBezTo>
                    <a:pt x="57" y="50"/>
                    <a:pt x="59" y="50"/>
                    <a:pt x="62" y="52"/>
                  </a:cubicBezTo>
                  <a:cubicBezTo>
                    <a:pt x="61" y="53"/>
                    <a:pt x="62" y="54"/>
                    <a:pt x="63" y="54"/>
                  </a:cubicBezTo>
                  <a:cubicBezTo>
                    <a:pt x="64" y="55"/>
                    <a:pt x="65" y="54"/>
                    <a:pt x="65" y="53"/>
                  </a:cubicBezTo>
                  <a:cubicBezTo>
                    <a:pt x="66" y="52"/>
                    <a:pt x="65" y="51"/>
                    <a:pt x="64" y="51"/>
                  </a:cubicBezTo>
                  <a:cubicBezTo>
                    <a:pt x="64" y="50"/>
                    <a:pt x="63" y="50"/>
                    <a:pt x="63" y="51"/>
                  </a:cubicBezTo>
                  <a:cubicBezTo>
                    <a:pt x="59" y="48"/>
                    <a:pt x="57" y="49"/>
                    <a:pt x="55" y="49"/>
                  </a:cubicBezTo>
                  <a:cubicBezTo>
                    <a:pt x="55" y="49"/>
                    <a:pt x="54" y="49"/>
                    <a:pt x="54" y="49"/>
                  </a:cubicBezTo>
                  <a:cubicBezTo>
                    <a:pt x="54" y="49"/>
                    <a:pt x="54" y="49"/>
                    <a:pt x="53" y="49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8"/>
                    <a:pt x="56" y="48"/>
                    <a:pt x="57" y="47"/>
                  </a:cubicBezTo>
                  <a:cubicBezTo>
                    <a:pt x="58" y="48"/>
                    <a:pt x="58" y="48"/>
                    <a:pt x="59" y="48"/>
                  </a:cubicBezTo>
                  <a:cubicBezTo>
                    <a:pt x="60" y="48"/>
                    <a:pt x="61" y="47"/>
                    <a:pt x="61" y="46"/>
                  </a:cubicBezTo>
                  <a:cubicBezTo>
                    <a:pt x="61" y="45"/>
                    <a:pt x="60" y="44"/>
                    <a:pt x="59" y="44"/>
                  </a:cubicBezTo>
                  <a:cubicBezTo>
                    <a:pt x="58" y="44"/>
                    <a:pt x="57" y="45"/>
                    <a:pt x="57" y="46"/>
                  </a:cubicBezTo>
                  <a:cubicBezTo>
                    <a:pt x="56" y="46"/>
                    <a:pt x="55" y="46"/>
                    <a:pt x="55" y="46"/>
                  </a:cubicBezTo>
                  <a:cubicBezTo>
                    <a:pt x="55" y="46"/>
                    <a:pt x="54" y="46"/>
                    <a:pt x="54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7" y="44"/>
                    <a:pt x="60" y="43"/>
                    <a:pt x="66" y="43"/>
                  </a:cubicBezTo>
                  <a:cubicBezTo>
                    <a:pt x="66" y="44"/>
                    <a:pt x="67" y="45"/>
                    <a:pt x="68" y="45"/>
                  </a:cubicBezTo>
                  <a:cubicBezTo>
                    <a:pt x="69" y="45"/>
                    <a:pt x="70" y="44"/>
                    <a:pt x="70" y="43"/>
                  </a:cubicBezTo>
                  <a:close/>
                  <a:moveTo>
                    <a:pt x="51" y="41"/>
                  </a:moveTo>
                  <a:cubicBezTo>
                    <a:pt x="51" y="40"/>
                    <a:pt x="51" y="39"/>
                    <a:pt x="51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9"/>
                    <a:pt x="50" y="40"/>
                    <a:pt x="50" y="41"/>
                  </a:cubicBezTo>
                  <a:cubicBezTo>
                    <a:pt x="50" y="41"/>
                    <a:pt x="50" y="41"/>
                    <a:pt x="51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10221913" y="6529388"/>
              <a:ext cx="328613" cy="331788"/>
            </a:xfrm>
            <a:custGeom>
              <a:avLst/>
              <a:gdLst>
                <a:gd name="T0" fmla="*/ 65 w 90"/>
                <a:gd name="T1" fmla="*/ 60 h 91"/>
                <a:gd name="T2" fmla="*/ 12 w 90"/>
                <a:gd name="T3" fmla="*/ 74 h 91"/>
                <a:gd name="T4" fmla="*/ 32 w 90"/>
                <a:gd name="T5" fmla="*/ 20 h 91"/>
                <a:gd name="T6" fmla="*/ 52 w 90"/>
                <a:gd name="T7" fmla="*/ 68 h 91"/>
                <a:gd name="T8" fmla="*/ 47 w 90"/>
                <a:gd name="T9" fmla="*/ 52 h 91"/>
                <a:gd name="T10" fmla="*/ 48 w 90"/>
                <a:gd name="T11" fmla="*/ 52 h 91"/>
                <a:gd name="T12" fmla="*/ 56 w 90"/>
                <a:gd name="T13" fmla="*/ 60 h 91"/>
                <a:gd name="T14" fmla="*/ 49 w 90"/>
                <a:gd name="T15" fmla="*/ 52 h 91"/>
                <a:gd name="T16" fmla="*/ 52 w 90"/>
                <a:gd name="T17" fmla="*/ 50 h 91"/>
                <a:gd name="T18" fmla="*/ 61 w 90"/>
                <a:gd name="T19" fmla="*/ 52 h 91"/>
                <a:gd name="T20" fmla="*/ 52 w 90"/>
                <a:gd name="T21" fmla="*/ 48 h 91"/>
                <a:gd name="T22" fmla="*/ 55 w 90"/>
                <a:gd name="T23" fmla="*/ 47 h 91"/>
                <a:gd name="T24" fmla="*/ 67 w 90"/>
                <a:gd name="T25" fmla="*/ 44 h 91"/>
                <a:gd name="T26" fmla="*/ 63 w 90"/>
                <a:gd name="T27" fmla="*/ 45 h 91"/>
                <a:gd name="T28" fmla="*/ 50 w 90"/>
                <a:gd name="T29" fmla="*/ 44 h 91"/>
                <a:gd name="T30" fmla="*/ 56 w 90"/>
                <a:gd name="T31" fmla="*/ 38 h 91"/>
                <a:gd name="T32" fmla="*/ 57 w 90"/>
                <a:gd name="T33" fmla="*/ 35 h 91"/>
                <a:gd name="T34" fmla="*/ 50 w 90"/>
                <a:gd name="T35" fmla="*/ 42 h 91"/>
                <a:gd name="T36" fmla="*/ 49 w 90"/>
                <a:gd name="T37" fmla="*/ 40 h 91"/>
                <a:gd name="T38" fmla="*/ 50 w 90"/>
                <a:gd name="T39" fmla="*/ 37 h 91"/>
                <a:gd name="T40" fmla="*/ 56 w 90"/>
                <a:gd name="T41" fmla="*/ 27 h 91"/>
                <a:gd name="T42" fmla="*/ 50 w 90"/>
                <a:gd name="T43" fmla="*/ 35 h 91"/>
                <a:gd name="T44" fmla="*/ 47 w 90"/>
                <a:gd name="T45" fmla="*/ 37 h 91"/>
                <a:gd name="T46" fmla="*/ 48 w 90"/>
                <a:gd name="T47" fmla="*/ 26 h 91"/>
                <a:gd name="T48" fmla="*/ 45 w 90"/>
                <a:gd name="T49" fmla="*/ 37 h 91"/>
                <a:gd name="T50" fmla="*/ 42 w 90"/>
                <a:gd name="T51" fmla="*/ 30 h 91"/>
                <a:gd name="T52" fmla="*/ 38 w 90"/>
                <a:gd name="T53" fmla="*/ 29 h 91"/>
                <a:gd name="T54" fmla="*/ 42 w 90"/>
                <a:gd name="T55" fmla="*/ 39 h 91"/>
                <a:gd name="T56" fmla="*/ 41 w 90"/>
                <a:gd name="T57" fmla="*/ 40 h 91"/>
                <a:gd name="T58" fmla="*/ 36 w 90"/>
                <a:gd name="T59" fmla="*/ 33 h 91"/>
                <a:gd name="T60" fmla="*/ 33 w 90"/>
                <a:gd name="T61" fmla="*/ 35 h 91"/>
                <a:gd name="T62" fmla="*/ 40 w 90"/>
                <a:gd name="T63" fmla="*/ 41 h 91"/>
                <a:gd name="T64" fmla="*/ 26 w 90"/>
                <a:gd name="T65" fmla="*/ 35 h 91"/>
                <a:gd name="T66" fmla="*/ 23 w 90"/>
                <a:gd name="T67" fmla="*/ 36 h 91"/>
                <a:gd name="T68" fmla="*/ 38 w 90"/>
                <a:gd name="T69" fmla="*/ 41 h 91"/>
                <a:gd name="T70" fmla="*/ 35 w 90"/>
                <a:gd name="T71" fmla="*/ 43 h 91"/>
                <a:gd name="T72" fmla="*/ 26 w 90"/>
                <a:gd name="T73" fmla="*/ 41 h 91"/>
                <a:gd name="T74" fmla="*/ 28 w 90"/>
                <a:gd name="T75" fmla="*/ 44 h 91"/>
                <a:gd name="T76" fmla="*/ 33 w 90"/>
                <a:gd name="T77" fmla="*/ 45 h 91"/>
                <a:gd name="T78" fmla="*/ 37 w 90"/>
                <a:gd name="T79" fmla="*/ 48 h 91"/>
                <a:gd name="T80" fmla="*/ 26 w 90"/>
                <a:gd name="T81" fmla="*/ 50 h 91"/>
                <a:gd name="T82" fmla="*/ 34 w 90"/>
                <a:gd name="T83" fmla="*/ 50 h 91"/>
                <a:gd name="T84" fmla="*/ 28 w 90"/>
                <a:gd name="T85" fmla="*/ 59 h 91"/>
                <a:gd name="T86" fmla="*/ 29 w 90"/>
                <a:gd name="T87" fmla="*/ 63 h 91"/>
                <a:gd name="T88" fmla="*/ 36 w 90"/>
                <a:gd name="T89" fmla="*/ 53 h 91"/>
                <a:gd name="T90" fmla="*/ 35 w 90"/>
                <a:gd name="T91" fmla="*/ 57 h 91"/>
                <a:gd name="T92" fmla="*/ 36 w 90"/>
                <a:gd name="T93" fmla="*/ 60 h 91"/>
                <a:gd name="T94" fmla="*/ 41 w 90"/>
                <a:gd name="T95" fmla="*/ 56 h 91"/>
                <a:gd name="T96" fmla="*/ 40 w 90"/>
                <a:gd name="T97" fmla="*/ 66 h 91"/>
                <a:gd name="T98" fmla="*/ 42 w 90"/>
                <a:gd name="T99" fmla="*/ 55 h 91"/>
                <a:gd name="T100" fmla="*/ 43 w 90"/>
                <a:gd name="T101" fmla="*/ 53 h 91"/>
                <a:gd name="T102" fmla="*/ 47 w 90"/>
                <a:gd name="T103" fmla="*/ 60 h 91"/>
                <a:gd name="T104" fmla="*/ 45 w 90"/>
                <a:gd name="T105" fmla="*/ 54 h 91"/>
                <a:gd name="T106" fmla="*/ 50 w 90"/>
                <a:gd name="T107" fmla="*/ 64 h 91"/>
                <a:gd name="T108" fmla="*/ 49 w 90"/>
                <a:gd name="T109" fmla="*/ 49 h 91"/>
                <a:gd name="T110" fmla="*/ 49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24"/>
                  </a:moveTo>
                  <a:cubicBezTo>
                    <a:pt x="77" y="22"/>
                    <a:pt x="86" y="25"/>
                    <a:pt x="88" y="40"/>
                  </a:cubicBezTo>
                  <a:cubicBezTo>
                    <a:pt x="90" y="58"/>
                    <a:pt x="77" y="62"/>
                    <a:pt x="65" y="60"/>
                  </a:cubicBezTo>
                  <a:cubicBezTo>
                    <a:pt x="71" y="71"/>
                    <a:pt x="72" y="84"/>
                    <a:pt x="54" y="88"/>
                  </a:cubicBezTo>
                  <a:cubicBezTo>
                    <a:pt x="42" y="91"/>
                    <a:pt x="36" y="86"/>
                    <a:pt x="34" y="79"/>
                  </a:cubicBezTo>
                  <a:cubicBezTo>
                    <a:pt x="27" y="83"/>
                    <a:pt x="20" y="83"/>
                    <a:pt x="12" y="74"/>
                  </a:cubicBezTo>
                  <a:cubicBezTo>
                    <a:pt x="4" y="64"/>
                    <a:pt x="5" y="56"/>
                    <a:pt x="11" y="51"/>
                  </a:cubicBezTo>
                  <a:cubicBezTo>
                    <a:pt x="4" y="47"/>
                    <a:pt x="0" y="40"/>
                    <a:pt x="5" y="28"/>
                  </a:cubicBezTo>
                  <a:cubicBezTo>
                    <a:pt x="12" y="13"/>
                    <a:pt x="23" y="14"/>
                    <a:pt x="32" y="20"/>
                  </a:cubicBezTo>
                  <a:cubicBezTo>
                    <a:pt x="32" y="9"/>
                    <a:pt x="38" y="0"/>
                    <a:pt x="54" y="3"/>
                  </a:cubicBezTo>
                  <a:cubicBezTo>
                    <a:pt x="68" y="6"/>
                    <a:pt x="70" y="15"/>
                    <a:pt x="68" y="24"/>
                  </a:cubicBezTo>
                  <a:close/>
                  <a:moveTo>
                    <a:pt x="52" y="68"/>
                  </a:moveTo>
                  <a:cubicBezTo>
                    <a:pt x="53" y="68"/>
                    <a:pt x="54" y="67"/>
                    <a:pt x="53" y="65"/>
                  </a:cubicBezTo>
                  <a:cubicBezTo>
                    <a:pt x="53" y="65"/>
                    <a:pt x="52" y="64"/>
                    <a:pt x="52" y="64"/>
                  </a:cubicBezTo>
                  <a:cubicBezTo>
                    <a:pt x="51" y="58"/>
                    <a:pt x="49" y="54"/>
                    <a:pt x="47" y="52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2"/>
                    <a:pt x="47" y="52"/>
                    <a:pt x="48" y="52"/>
                  </a:cubicBezTo>
                  <a:cubicBezTo>
                    <a:pt x="49" y="54"/>
                    <a:pt x="51" y="56"/>
                    <a:pt x="53" y="57"/>
                  </a:cubicBezTo>
                  <a:cubicBezTo>
                    <a:pt x="53" y="58"/>
                    <a:pt x="53" y="59"/>
                    <a:pt x="53" y="59"/>
                  </a:cubicBezTo>
                  <a:cubicBezTo>
                    <a:pt x="54" y="60"/>
                    <a:pt x="55" y="60"/>
                    <a:pt x="56" y="60"/>
                  </a:cubicBezTo>
                  <a:cubicBezTo>
                    <a:pt x="57" y="59"/>
                    <a:pt x="57" y="58"/>
                    <a:pt x="56" y="57"/>
                  </a:cubicBezTo>
                  <a:cubicBezTo>
                    <a:pt x="56" y="56"/>
                    <a:pt x="55" y="56"/>
                    <a:pt x="54" y="56"/>
                  </a:cubicBezTo>
                  <a:cubicBezTo>
                    <a:pt x="52" y="55"/>
                    <a:pt x="51" y="54"/>
                    <a:pt x="49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1"/>
                    <a:pt x="49" y="51"/>
                  </a:cubicBezTo>
                  <a:cubicBezTo>
                    <a:pt x="50" y="51"/>
                    <a:pt x="51" y="50"/>
                    <a:pt x="52" y="50"/>
                  </a:cubicBezTo>
                  <a:cubicBezTo>
                    <a:pt x="53" y="49"/>
                    <a:pt x="54" y="49"/>
                    <a:pt x="57" y="51"/>
                  </a:cubicBezTo>
                  <a:cubicBezTo>
                    <a:pt x="57" y="52"/>
                    <a:pt x="57" y="53"/>
                    <a:pt x="58" y="53"/>
                  </a:cubicBezTo>
                  <a:cubicBezTo>
                    <a:pt x="59" y="54"/>
                    <a:pt x="61" y="53"/>
                    <a:pt x="61" y="52"/>
                  </a:cubicBezTo>
                  <a:cubicBezTo>
                    <a:pt x="61" y="51"/>
                    <a:pt x="61" y="50"/>
                    <a:pt x="60" y="49"/>
                  </a:cubicBezTo>
                  <a:cubicBezTo>
                    <a:pt x="59" y="49"/>
                    <a:pt x="59" y="49"/>
                    <a:pt x="58" y="49"/>
                  </a:cubicBezTo>
                  <a:cubicBezTo>
                    <a:pt x="55" y="47"/>
                    <a:pt x="53" y="48"/>
                    <a:pt x="52" y="48"/>
                  </a:cubicBezTo>
                  <a:cubicBezTo>
                    <a:pt x="52" y="48"/>
                    <a:pt x="51" y="48"/>
                    <a:pt x="52" y="47"/>
                  </a:cubicBezTo>
                  <a:cubicBezTo>
                    <a:pt x="52" y="47"/>
                    <a:pt x="52" y="46"/>
                    <a:pt x="52" y="46"/>
                  </a:cubicBezTo>
                  <a:cubicBezTo>
                    <a:pt x="53" y="47"/>
                    <a:pt x="54" y="47"/>
                    <a:pt x="55" y="47"/>
                  </a:cubicBezTo>
                  <a:cubicBezTo>
                    <a:pt x="59" y="48"/>
                    <a:pt x="61" y="48"/>
                    <a:pt x="64" y="46"/>
                  </a:cubicBezTo>
                  <a:cubicBezTo>
                    <a:pt x="64" y="46"/>
                    <a:pt x="65" y="46"/>
                    <a:pt x="65" y="46"/>
                  </a:cubicBezTo>
                  <a:cubicBezTo>
                    <a:pt x="66" y="46"/>
                    <a:pt x="67" y="45"/>
                    <a:pt x="67" y="44"/>
                  </a:cubicBezTo>
                  <a:cubicBezTo>
                    <a:pt x="67" y="43"/>
                    <a:pt x="66" y="42"/>
                    <a:pt x="65" y="42"/>
                  </a:cubicBezTo>
                  <a:cubicBezTo>
                    <a:pt x="64" y="42"/>
                    <a:pt x="63" y="43"/>
                    <a:pt x="63" y="44"/>
                  </a:cubicBezTo>
                  <a:cubicBezTo>
                    <a:pt x="63" y="44"/>
                    <a:pt x="63" y="45"/>
                    <a:pt x="63" y="45"/>
                  </a:cubicBezTo>
                  <a:cubicBezTo>
                    <a:pt x="61" y="47"/>
                    <a:pt x="59" y="46"/>
                    <a:pt x="55" y="45"/>
                  </a:cubicBezTo>
                  <a:cubicBezTo>
                    <a:pt x="55" y="45"/>
                    <a:pt x="55" y="45"/>
                    <a:pt x="54" y="45"/>
                  </a:cubicBezTo>
                  <a:cubicBezTo>
                    <a:pt x="54" y="44"/>
                    <a:pt x="50" y="45"/>
                    <a:pt x="50" y="44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1" y="42"/>
                    <a:pt x="51" y="42"/>
                    <a:pt x="51" y="41"/>
                  </a:cubicBezTo>
                  <a:cubicBezTo>
                    <a:pt x="52" y="40"/>
                    <a:pt x="52" y="39"/>
                    <a:pt x="56" y="38"/>
                  </a:cubicBezTo>
                  <a:cubicBezTo>
                    <a:pt x="56" y="39"/>
                    <a:pt x="57" y="39"/>
                    <a:pt x="58" y="39"/>
                  </a:cubicBezTo>
                  <a:cubicBezTo>
                    <a:pt x="59" y="38"/>
                    <a:pt x="60" y="37"/>
                    <a:pt x="59" y="36"/>
                  </a:cubicBezTo>
                  <a:cubicBezTo>
                    <a:pt x="59" y="35"/>
                    <a:pt x="58" y="35"/>
                    <a:pt x="57" y="35"/>
                  </a:cubicBezTo>
                  <a:cubicBezTo>
                    <a:pt x="56" y="35"/>
                    <a:pt x="56" y="36"/>
                    <a:pt x="56" y="36"/>
                  </a:cubicBezTo>
                  <a:cubicBezTo>
                    <a:pt x="51" y="38"/>
                    <a:pt x="50" y="39"/>
                    <a:pt x="50" y="41"/>
                  </a:cubicBezTo>
                  <a:cubicBezTo>
                    <a:pt x="50" y="41"/>
                    <a:pt x="50" y="42"/>
                    <a:pt x="50" y="42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9" y="42"/>
                    <a:pt x="50" y="41"/>
                    <a:pt x="48" y="41"/>
                  </a:cubicBezTo>
                  <a:cubicBezTo>
                    <a:pt x="49" y="41"/>
                    <a:pt x="49" y="40"/>
                    <a:pt x="49" y="40"/>
                  </a:cubicBezTo>
                  <a:cubicBezTo>
                    <a:pt x="48" y="40"/>
                    <a:pt x="48" y="41"/>
                    <a:pt x="4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38"/>
                    <a:pt x="49" y="37"/>
                    <a:pt x="50" y="37"/>
                  </a:cubicBezTo>
                  <a:cubicBezTo>
                    <a:pt x="52" y="36"/>
                    <a:pt x="54" y="36"/>
                    <a:pt x="56" y="31"/>
                  </a:cubicBezTo>
                  <a:cubicBezTo>
                    <a:pt x="56" y="31"/>
                    <a:pt x="57" y="31"/>
                    <a:pt x="57" y="30"/>
                  </a:cubicBezTo>
                  <a:cubicBezTo>
                    <a:pt x="58" y="29"/>
                    <a:pt x="57" y="28"/>
                    <a:pt x="56" y="27"/>
                  </a:cubicBezTo>
                  <a:cubicBezTo>
                    <a:pt x="55" y="27"/>
                    <a:pt x="54" y="27"/>
                    <a:pt x="53" y="28"/>
                  </a:cubicBezTo>
                  <a:cubicBezTo>
                    <a:pt x="53" y="29"/>
                    <a:pt x="53" y="30"/>
                    <a:pt x="54" y="31"/>
                  </a:cubicBezTo>
                  <a:cubicBezTo>
                    <a:pt x="53" y="34"/>
                    <a:pt x="51" y="35"/>
                    <a:pt x="50" y="35"/>
                  </a:cubicBezTo>
                  <a:cubicBezTo>
                    <a:pt x="49" y="36"/>
                    <a:pt x="48" y="36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5"/>
                    <a:pt x="48" y="32"/>
                    <a:pt x="48" y="30"/>
                  </a:cubicBezTo>
                  <a:cubicBezTo>
                    <a:pt x="49" y="30"/>
                    <a:pt x="49" y="30"/>
                    <a:pt x="49" y="29"/>
                  </a:cubicBezTo>
                  <a:cubicBezTo>
                    <a:pt x="50" y="28"/>
                    <a:pt x="49" y="27"/>
                    <a:pt x="48" y="26"/>
                  </a:cubicBezTo>
                  <a:cubicBezTo>
                    <a:pt x="47" y="26"/>
                    <a:pt x="46" y="27"/>
                    <a:pt x="45" y="28"/>
                  </a:cubicBezTo>
                  <a:cubicBezTo>
                    <a:pt x="45" y="29"/>
                    <a:pt x="46" y="30"/>
                    <a:pt x="46" y="30"/>
                  </a:cubicBezTo>
                  <a:cubicBezTo>
                    <a:pt x="46" y="32"/>
                    <a:pt x="46" y="35"/>
                    <a:pt x="45" y="37"/>
                  </a:cubicBezTo>
                  <a:cubicBezTo>
                    <a:pt x="45" y="38"/>
                    <a:pt x="45" y="39"/>
                    <a:pt x="44" y="40"/>
                  </a:cubicBezTo>
                  <a:cubicBezTo>
                    <a:pt x="44" y="39"/>
                    <a:pt x="44" y="38"/>
                    <a:pt x="44" y="38"/>
                  </a:cubicBezTo>
                  <a:cubicBezTo>
                    <a:pt x="44" y="34"/>
                    <a:pt x="44" y="32"/>
                    <a:pt x="42" y="30"/>
                  </a:cubicBezTo>
                  <a:cubicBezTo>
                    <a:pt x="42" y="30"/>
                    <a:pt x="42" y="29"/>
                    <a:pt x="42" y="29"/>
                  </a:cubicBezTo>
                  <a:cubicBezTo>
                    <a:pt x="42" y="28"/>
                    <a:pt x="41" y="27"/>
                    <a:pt x="40" y="27"/>
                  </a:cubicBezTo>
                  <a:cubicBezTo>
                    <a:pt x="38" y="27"/>
                    <a:pt x="38" y="28"/>
                    <a:pt x="38" y="29"/>
                  </a:cubicBezTo>
                  <a:cubicBezTo>
                    <a:pt x="38" y="30"/>
                    <a:pt x="39" y="31"/>
                    <a:pt x="40" y="31"/>
                  </a:cubicBezTo>
                  <a:cubicBezTo>
                    <a:pt x="40" y="31"/>
                    <a:pt x="41" y="31"/>
                    <a:pt x="41" y="31"/>
                  </a:cubicBezTo>
                  <a:cubicBezTo>
                    <a:pt x="43" y="33"/>
                    <a:pt x="42" y="35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1" y="39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41" y="39"/>
                    <a:pt x="41" y="39"/>
                  </a:cubicBezTo>
                  <a:cubicBezTo>
                    <a:pt x="41" y="37"/>
                    <a:pt x="41" y="36"/>
                    <a:pt x="36" y="33"/>
                  </a:cubicBezTo>
                  <a:cubicBezTo>
                    <a:pt x="36" y="33"/>
                    <a:pt x="36" y="32"/>
                    <a:pt x="36" y="32"/>
                  </a:cubicBezTo>
                  <a:cubicBezTo>
                    <a:pt x="35" y="31"/>
                    <a:pt x="33" y="31"/>
                    <a:pt x="33" y="32"/>
                  </a:cubicBezTo>
                  <a:cubicBezTo>
                    <a:pt x="32" y="33"/>
                    <a:pt x="32" y="34"/>
                    <a:pt x="33" y="35"/>
                  </a:cubicBezTo>
                  <a:cubicBezTo>
                    <a:pt x="34" y="36"/>
                    <a:pt x="35" y="36"/>
                    <a:pt x="36" y="35"/>
                  </a:cubicBezTo>
                  <a:cubicBezTo>
                    <a:pt x="39" y="37"/>
                    <a:pt x="39" y="38"/>
                    <a:pt x="39" y="39"/>
                  </a:cubicBezTo>
                  <a:cubicBezTo>
                    <a:pt x="39" y="40"/>
                    <a:pt x="39" y="40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36" y="37"/>
                    <a:pt x="34" y="37"/>
                    <a:pt x="32" y="37"/>
                  </a:cubicBezTo>
                  <a:cubicBezTo>
                    <a:pt x="31" y="37"/>
                    <a:pt x="29" y="38"/>
                    <a:pt x="26" y="35"/>
                  </a:cubicBezTo>
                  <a:cubicBezTo>
                    <a:pt x="27" y="34"/>
                    <a:pt x="27" y="33"/>
                    <a:pt x="26" y="32"/>
                  </a:cubicBezTo>
                  <a:cubicBezTo>
                    <a:pt x="25" y="32"/>
                    <a:pt x="24" y="32"/>
                    <a:pt x="23" y="33"/>
                  </a:cubicBezTo>
                  <a:cubicBezTo>
                    <a:pt x="22" y="34"/>
                    <a:pt x="23" y="35"/>
                    <a:pt x="23" y="36"/>
                  </a:cubicBezTo>
                  <a:cubicBezTo>
                    <a:pt x="24" y="36"/>
                    <a:pt x="25" y="36"/>
                    <a:pt x="25" y="36"/>
                  </a:cubicBezTo>
                  <a:cubicBezTo>
                    <a:pt x="28" y="39"/>
                    <a:pt x="30" y="39"/>
                    <a:pt x="32" y="39"/>
                  </a:cubicBezTo>
                  <a:cubicBezTo>
                    <a:pt x="34" y="39"/>
                    <a:pt x="35" y="38"/>
                    <a:pt x="38" y="41"/>
                  </a:cubicBezTo>
                  <a:cubicBezTo>
                    <a:pt x="38" y="42"/>
                    <a:pt x="38" y="42"/>
                    <a:pt x="37" y="42"/>
                  </a:cubicBezTo>
                  <a:cubicBezTo>
                    <a:pt x="37" y="42"/>
                    <a:pt x="36" y="41"/>
                    <a:pt x="35" y="42"/>
                  </a:cubicBezTo>
                  <a:cubicBezTo>
                    <a:pt x="35" y="42"/>
                    <a:pt x="35" y="42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2" y="42"/>
                    <a:pt x="30" y="42"/>
                    <a:pt x="28" y="42"/>
                  </a:cubicBezTo>
                  <a:cubicBezTo>
                    <a:pt x="28" y="42"/>
                    <a:pt x="27" y="41"/>
                    <a:pt x="26" y="41"/>
                  </a:cubicBezTo>
                  <a:cubicBezTo>
                    <a:pt x="25" y="41"/>
                    <a:pt x="24" y="41"/>
                    <a:pt x="24" y="42"/>
                  </a:cubicBezTo>
                  <a:cubicBezTo>
                    <a:pt x="24" y="44"/>
                    <a:pt x="24" y="45"/>
                    <a:pt x="26" y="45"/>
                  </a:cubicBezTo>
                  <a:cubicBezTo>
                    <a:pt x="26" y="45"/>
                    <a:pt x="27" y="44"/>
                    <a:pt x="28" y="44"/>
                  </a:cubicBezTo>
                  <a:cubicBezTo>
                    <a:pt x="30" y="44"/>
                    <a:pt x="32" y="44"/>
                    <a:pt x="35" y="44"/>
                  </a:cubicBezTo>
                  <a:cubicBezTo>
                    <a:pt x="35" y="44"/>
                    <a:pt x="35" y="44"/>
                    <a:pt x="36" y="44"/>
                  </a:cubicBezTo>
                  <a:cubicBezTo>
                    <a:pt x="35" y="44"/>
                    <a:pt x="33" y="44"/>
                    <a:pt x="33" y="45"/>
                  </a:cubicBezTo>
                  <a:cubicBezTo>
                    <a:pt x="33" y="46"/>
                    <a:pt x="36" y="46"/>
                    <a:pt x="36" y="46"/>
                  </a:cubicBezTo>
                  <a:cubicBezTo>
                    <a:pt x="36" y="47"/>
                    <a:pt x="35" y="47"/>
                    <a:pt x="36" y="47"/>
                  </a:cubicBezTo>
                  <a:cubicBezTo>
                    <a:pt x="36" y="48"/>
                    <a:pt x="37" y="48"/>
                    <a:pt x="37" y="48"/>
                  </a:cubicBezTo>
                  <a:cubicBezTo>
                    <a:pt x="35" y="48"/>
                    <a:pt x="33" y="49"/>
                    <a:pt x="30" y="49"/>
                  </a:cubicBezTo>
                  <a:cubicBezTo>
                    <a:pt x="30" y="48"/>
                    <a:pt x="29" y="47"/>
                    <a:pt x="28" y="47"/>
                  </a:cubicBezTo>
                  <a:cubicBezTo>
                    <a:pt x="27" y="48"/>
                    <a:pt x="26" y="49"/>
                    <a:pt x="26" y="50"/>
                  </a:cubicBezTo>
                  <a:cubicBezTo>
                    <a:pt x="27" y="51"/>
                    <a:pt x="28" y="52"/>
                    <a:pt x="29" y="51"/>
                  </a:cubicBezTo>
                  <a:cubicBezTo>
                    <a:pt x="30" y="51"/>
                    <a:pt x="30" y="51"/>
                    <a:pt x="30" y="50"/>
                  </a:cubicBezTo>
                  <a:cubicBezTo>
                    <a:pt x="32" y="50"/>
                    <a:pt x="33" y="50"/>
                    <a:pt x="34" y="50"/>
                  </a:cubicBezTo>
                  <a:cubicBezTo>
                    <a:pt x="35" y="50"/>
                    <a:pt x="36" y="50"/>
                    <a:pt x="36" y="50"/>
                  </a:cubicBezTo>
                  <a:cubicBezTo>
                    <a:pt x="36" y="51"/>
                    <a:pt x="35" y="51"/>
                    <a:pt x="34" y="52"/>
                  </a:cubicBezTo>
                  <a:cubicBezTo>
                    <a:pt x="32" y="54"/>
                    <a:pt x="30" y="57"/>
                    <a:pt x="28" y="59"/>
                  </a:cubicBezTo>
                  <a:cubicBezTo>
                    <a:pt x="27" y="59"/>
                    <a:pt x="27" y="59"/>
                    <a:pt x="26" y="59"/>
                  </a:cubicBezTo>
                  <a:cubicBezTo>
                    <a:pt x="25" y="60"/>
                    <a:pt x="25" y="62"/>
                    <a:pt x="26" y="62"/>
                  </a:cubicBezTo>
                  <a:cubicBezTo>
                    <a:pt x="27" y="63"/>
                    <a:pt x="28" y="63"/>
                    <a:pt x="29" y="63"/>
                  </a:cubicBezTo>
                  <a:cubicBezTo>
                    <a:pt x="30" y="62"/>
                    <a:pt x="30" y="61"/>
                    <a:pt x="29" y="60"/>
                  </a:cubicBezTo>
                  <a:cubicBezTo>
                    <a:pt x="31" y="58"/>
                    <a:pt x="33" y="55"/>
                    <a:pt x="35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7" y="54"/>
                    <a:pt x="38" y="51"/>
                    <a:pt x="39" y="52"/>
                  </a:cubicBezTo>
                  <a:cubicBezTo>
                    <a:pt x="38" y="53"/>
                    <a:pt x="37" y="55"/>
                    <a:pt x="35" y="57"/>
                  </a:cubicBezTo>
                  <a:cubicBezTo>
                    <a:pt x="35" y="57"/>
                    <a:pt x="33" y="57"/>
                    <a:pt x="33" y="58"/>
                  </a:cubicBezTo>
                  <a:cubicBezTo>
                    <a:pt x="32" y="59"/>
                    <a:pt x="32" y="60"/>
                    <a:pt x="33" y="61"/>
                  </a:cubicBezTo>
                  <a:cubicBezTo>
                    <a:pt x="34" y="61"/>
                    <a:pt x="36" y="61"/>
                    <a:pt x="36" y="60"/>
                  </a:cubicBezTo>
                  <a:cubicBezTo>
                    <a:pt x="37" y="60"/>
                    <a:pt x="37" y="59"/>
                    <a:pt x="36" y="58"/>
                  </a:cubicBezTo>
                  <a:cubicBezTo>
                    <a:pt x="38" y="57"/>
                    <a:pt x="39" y="55"/>
                    <a:pt x="40" y="54"/>
                  </a:cubicBezTo>
                  <a:cubicBezTo>
                    <a:pt x="40" y="54"/>
                    <a:pt x="40" y="55"/>
                    <a:pt x="41" y="56"/>
                  </a:cubicBezTo>
                  <a:cubicBezTo>
                    <a:pt x="42" y="57"/>
                    <a:pt x="42" y="59"/>
                    <a:pt x="41" y="62"/>
                  </a:cubicBezTo>
                  <a:cubicBezTo>
                    <a:pt x="40" y="62"/>
                    <a:pt x="39" y="62"/>
                    <a:pt x="39" y="64"/>
                  </a:cubicBezTo>
                  <a:cubicBezTo>
                    <a:pt x="39" y="65"/>
                    <a:pt x="39" y="66"/>
                    <a:pt x="40" y="66"/>
                  </a:cubicBezTo>
                  <a:cubicBezTo>
                    <a:pt x="42" y="66"/>
                    <a:pt x="43" y="66"/>
                    <a:pt x="43" y="64"/>
                  </a:cubicBezTo>
                  <a:cubicBezTo>
                    <a:pt x="43" y="64"/>
                    <a:pt x="43" y="63"/>
                    <a:pt x="42" y="63"/>
                  </a:cubicBezTo>
                  <a:cubicBezTo>
                    <a:pt x="44" y="58"/>
                    <a:pt x="43" y="57"/>
                    <a:pt x="42" y="55"/>
                  </a:cubicBezTo>
                  <a:cubicBezTo>
                    <a:pt x="42" y="55"/>
                    <a:pt x="42" y="54"/>
                    <a:pt x="41" y="54"/>
                  </a:cubicBezTo>
                  <a:cubicBezTo>
                    <a:pt x="42" y="54"/>
                    <a:pt x="42" y="54"/>
                    <a:pt x="42" y="53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3" y="54"/>
                    <a:pt x="44" y="55"/>
                    <a:pt x="44" y="57"/>
                  </a:cubicBezTo>
                  <a:cubicBezTo>
                    <a:pt x="44" y="57"/>
                    <a:pt x="44" y="58"/>
                    <a:pt x="44" y="59"/>
                  </a:cubicBezTo>
                  <a:cubicBezTo>
                    <a:pt x="44" y="60"/>
                    <a:pt x="45" y="60"/>
                    <a:pt x="47" y="60"/>
                  </a:cubicBezTo>
                  <a:cubicBezTo>
                    <a:pt x="48" y="60"/>
                    <a:pt x="48" y="59"/>
                    <a:pt x="48" y="58"/>
                  </a:cubicBezTo>
                  <a:cubicBezTo>
                    <a:pt x="48" y="57"/>
                    <a:pt x="47" y="56"/>
                    <a:pt x="46" y="56"/>
                  </a:cubicBezTo>
                  <a:cubicBezTo>
                    <a:pt x="45" y="55"/>
                    <a:pt x="45" y="54"/>
                    <a:pt x="45" y="54"/>
                  </a:cubicBezTo>
                  <a:cubicBezTo>
                    <a:pt x="45" y="54"/>
                    <a:pt x="45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8" y="55"/>
                    <a:pt x="50" y="59"/>
                    <a:pt x="50" y="64"/>
                  </a:cubicBezTo>
                  <a:cubicBezTo>
                    <a:pt x="49" y="65"/>
                    <a:pt x="49" y="66"/>
                    <a:pt x="49" y="67"/>
                  </a:cubicBezTo>
                  <a:cubicBezTo>
                    <a:pt x="50" y="68"/>
                    <a:pt x="51" y="68"/>
                    <a:pt x="52" y="68"/>
                  </a:cubicBezTo>
                  <a:close/>
                  <a:moveTo>
                    <a:pt x="49" y="49"/>
                  </a:moveTo>
                  <a:cubicBezTo>
                    <a:pt x="50" y="49"/>
                    <a:pt x="51" y="49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49" y="48"/>
                    <a:pt x="49" y="48"/>
                  </a:cubicBezTo>
                  <a:cubicBezTo>
                    <a:pt x="49" y="48"/>
                    <a:pt x="49" y="49"/>
                    <a:pt x="49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10988676" y="5759450"/>
              <a:ext cx="328613" cy="331788"/>
            </a:xfrm>
            <a:custGeom>
              <a:avLst/>
              <a:gdLst>
                <a:gd name="T0" fmla="*/ 65 w 90"/>
                <a:gd name="T1" fmla="*/ 60 h 91"/>
                <a:gd name="T2" fmla="*/ 12 w 90"/>
                <a:gd name="T3" fmla="*/ 74 h 91"/>
                <a:gd name="T4" fmla="*/ 31 w 90"/>
                <a:gd name="T5" fmla="*/ 20 h 91"/>
                <a:gd name="T6" fmla="*/ 51 w 90"/>
                <a:gd name="T7" fmla="*/ 68 h 91"/>
                <a:gd name="T8" fmla="*/ 47 w 90"/>
                <a:gd name="T9" fmla="*/ 52 h 91"/>
                <a:gd name="T10" fmla="*/ 47 w 90"/>
                <a:gd name="T11" fmla="*/ 53 h 91"/>
                <a:gd name="T12" fmla="*/ 56 w 90"/>
                <a:gd name="T13" fmla="*/ 60 h 91"/>
                <a:gd name="T14" fmla="*/ 49 w 90"/>
                <a:gd name="T15" fmla="*/ 52 h 91"/>
                <a:gd name="T16" fmla="*/ 52 w 90"/>
                <a:gd name="T17" fmla="*/ 50 h 91"/>
                <a:gd name="T18" fmla="*/ 61 w 90"/>
                <a:gd name="T19" fmla="*/ 52 h 91"/>
                <a:gd name="T20" fmla="*/ 51 w 90"/>
                <a:gd name="T21" fmla="*/ 48 h 91"/>
                <a:gd name="T22" fmla="*/ 55 w 90"/>
                <a:gd name="T23" fmla="*/ 47 h 91"/>
                <a:gd name="T24" fmla="*/ 67 w 90"/>
                <a:gd name="T25" fmla="*/ 44 h 91"/>
                <a:gd name="T26" fmla="*/ 63 w 90"/>
                <a:gd name="T27" fmla="*/ 45 h 91"/>
                <a:gd name="T28" fmla="*/ 50 w 90"/>
                <a:gd name="T29" fmla="*/ 44 h 91"/>
                <a:gd name="T30" fmla="*/ 55 w 90"/>
                <a:gd name="T31" fmla="*/ 38 h 91"/>
                <a:gd name="T32" fmla="*/ 56 w 90"/>
                <a:gd name="T33" fmla="*/ 35 h 91"/>
                <a:gd name="T34" fmla="*/ 49 w 90"/>
                <a:gd name="T35" fmla="*/ 42 h 91"/>
                <a:gd name="T36" fmla="*/ 49 w 90"/>
                <a:gd name="T37" fmla="*/ 41 h 91"/>
                <a:gd name="T38" fmla="*/ 50 w 90"/>
                <a:gd name="T39" fmla="*/ 37 h 91"/>
                <a:gd name="T40" fmla="*/ 56 w 90"/>
                <a:gd name="T41" fmla="*/ 28 h 91"/>
                <a:gd name="T42" fmla="*/ 50 w 90"/>
                <a:gd name="T43" fmla="*/ 36 h 91"/>
                <a:gd name="T44" fmla="*/ 46 w 90"/>
                <a:gd name="T45" fmla="*/ 37 h 91"/>
                <a:gd name="T46" fmla="*/ 48 w 90"/>
                <a:gd name="T47" fmla="*/ 27 h 91"/>
                <a:gd name="T48" fmla="*/ 45 w 90"/>
                <a:gd name="T49" fmla="*/ 37 h 91"/>
                <a:gd name="T50" fmla="*/ 41 w 90"/>
                <a:gd name="T51" fmla="*/ 30 h 91"/>
                <a:gd name="T52" fmla="*/ 37 w 90"/>
                <a:gd name="T53" fmla="*/ 30 h 91"/>
                <a:gd name="T54" fmla="*/ 42 w 90"/>
                <a:gd name="T55" fmla="*/ 39 h 91"/>
                <a:gd name="T56" fmla="*/ 41 w 90"/>
                <a:gd name="T57" fmla="*/ 41 h 91"/>
                <a:gd name="T58" fmla="*/ 36 w 90"/>
                <a:gd name="T59" fmla="*/ 34 h 91"/>
                <a:gd name="T60" fmla="*/ 33 w 90"/>
                <a:gd name="T61" fmla="*/ 35 h 91"/>
                <a:gd name="T62" fmla="*/ 39 w 90"/>
                <a:gd name="T63" fmla="*/ 41 h 91"/>
                <a:gd name="T64" fmla="*/ 26 w 90"/>
                <a:gd name="T65" fmla="*/ 35 h 91"/>
                <a:gd name="T66" fmla="*/ 23 w 90"/>
                <a:gd name="T67" fmla="*/ 36 h 91"/>
                <a:gd name="T68" fmla="*/ 37 w 90"/>
                <a:gd name="T69" fmla="*/ 42 h 91"/>
                <a:gd name="T70" fmla="*/ 35 w 90"/>
                <a:gd name="T71" fmla="*/ 43 h 91"/>
                <a:gd name="T72" fmla="*/ 26 w 90"/>
                <a:gd name="T73" fmla="*/ 41 h 91"/>
                <a:gd name="T74" fmla="*/ 27 w 90"/>
                <a:gd name="T75" fmla="*/ 44 h 91"/>
                <a:gd name="T76" fmla="*/ 33 w 90"/>
                <a:gd name="T77" fmla="*/ 45 h 91"/>
                <a:gd name="T78" fmla="*/ 37 w 90"/>
                <a:gd name="T79" fmla="*/ 48 h 91"/>
                <a:gd name="T80" fmla="*/ 26 w 90"/>
                <a:gd name="T81" fmla="*/ 50 h 91"/>
                <a:gd name="T82" fmla="*/ 34 w 90"/>
                <a:gd name="T83" fmla="*/ 50 h 91"/>
                <a:gd name="T84" fmla="*/ 28 w 90"/>
                <a:gd name="T85" fmla="*/ 59 h 91"/>
                <a:gd name="T86" fmla="*/ 29 w 90"/>
                <a:gd name="T87" fmla="*/ 63 h 91"/>
                <a:gd name="T88" fmla="*/ 35 w 90"/>
                <a:gd name="T89" fmla="*/ 53 h 91"/>
                <a:gd name="T90" fmla="*/ 35 w 90"/>
                <a:gd name="T91" fmla="*/ 58 h 91"/>
                <a:gd name="T92" fmla="*/ 36 w 90"/>
                <a:gd name="T93" fmla="*/ 60 h 91"/>
                <a:gd name="T94" fmla="*/ 41 w 90"/>
                <a:gd name="T95" fmla="*/ 56 h 91"/>
                <a:gd name="T96" fmla="*/ 40 w 90"/>
                <a:gd name="T97" fmla="*/ 66 h 91"/>
                <a:gd name="T98" fmla="*/ 42 w 90"/>
                <a:gd name="T99" fmla="*/ 55 h 91"/>
                <a:gd name="T100" fmla="*/ 43 w 90"/>
                <a:gd name="T101" fmla="*/ 54 h 91"/>
                <a:gd name="T102" fmla="*/ 46 w 90"/>
                <a:gd name="T103" fmla="*/ 60 h 91"/>
                <a:gd name="T104" fmla="*/ 44 w 90"/>
                <a:gd name="T105" fmla="*/ 54 h 91"/>
                <a:gd name="T106" fmla="*/ 50 w 90"/>
                <a:gd name="T107" fmla="*/ 64 h 91"/>
                <a:gd name="T108" fmla="*/ 49 w 90"/>
                <a:gd name="T109" fmla="*/ 49 h 91"/>
                <a:gd name="T110" fmla="*/ 49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24"/>
                  </a:moveTo>
                  <a:cubicBezTo>
                    <a:pt x="77" y="22"/>
                    <a:pt x="85" y="26"/>
                    <a:pt x="87" y="40"/>
                  </a:cubicBezTo>
                  <a:cubicBezTo>
                    <a:pt x="90" y="58"/>
                    <a:pt x="77" y="62"/>
                    <a:pt x="65" y="60"/>
                  </a:cubicBezTo>
                  <a:cubicBezTo>
                    <a:pt x="71" y="71"/>
                    <a:pt x="72" y="84"/>
                    <a:pt x="54" y="88"/>
                  </a:cubicBezTo>
                  <a:cubicBezTo>
                    <a:pt x="42" y="91"/>
                    <a:pt x="36" y="87"/>
                    <a:pt x="33" y="80"/>
                  </a:cubicBezTo>
                  <a:cubicBezTo>
                    <a:pt x="27" y="84"/>
                    <a:pt x="19" y="83"/>
                    <a:pt x="12" y="74"/>
                  </a:cubicBezTo>
                  <a:cubicBezTo>
                    <a:pt x="3" y="65"/>
                    <a:pt x="5" y="57"/>
                    <a:pt x="11" y="51"/>
                  </a:cubicBezTo>
                  <a:cubicBezTo>
                    <a:pt x="4" y="47"/>
                    <a:pt x="0" y="40"/>
                    <a:pt x="5" y="28"/>
                  </a:cubicBezTo>
                  <a:cubicBezTo>
                    <a:pt x="12" y="13"/>
                    <a:pt x="23" y="14"/>
                    <a:pt x="31" y="20"/>
                  </a:cubicBezTo>
                  <a:cubicBezTo>
                    <a:pt x="32" y="10"/>
                    <a:pt x="37" y="0"/>
                    <a:pt x="53" y="3"/>
                  </a:cubicBezTo>
                  <a:cubicBezTo>
                    <a:pt x="67" y="6"/>
                    <a:pt x="70" y="15"/>
                    <a:pt x="68" y="24"/>
                  </a:cubicBezTo>
                  <a:close/>
                  <a:moveTo>
                    <a:pt x="51" y="68"/>
                  </a:moveTo>
                  <a:cubicBezTo>
                    <a:pt x="53" y="68"/>
                    <a:pt x="53" y="67"/>
                    <a:pt x="53" y="66"/>
                  </a:cubicBezTo>
                  <a:cubicBezTo>
                    <a:pt x="53" y="65"/>
                    <a:pt x="52" y="65"/>
                    <a:pt x="52" y="64"/>
                  </a:cubicBezTo>
                  <a:cubicBezTo>
                    <a:pt x="51" y="58"/>
                    <a:pt x="48" y="55"/>
                    <a:pt x="47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6" y="52"/>
                    <a:pt x="46" y="51"/>
                    <a:pt x="46" y="51"/>
                  </a:cubicBezTo>
                  <a:cubicBezTo>
                    <a:pt x="47" y="52"/>
                    <a:pt x="47" y="52"/>
                    <a:pt x="47" y="53"/>
                  </a:cubicBezTo>
                  <a:cubicBezTo>
                    <a:pt x="49" y="55"/>
                    <a:pt x="51" y="56"/>
                    <a:pt x="52" y="58"/>
                  </a:cubicBezTo>
                  <a:cubicBezTo>
                    <a:pt x="52" y="58"/>
                    <a:pt x="52" y="59"/>
                    <a:pt x="53" y="60"/>
                  </a:cubicBezTo>
                  <a:cubicBezTo>
                    <a:pt x="53" y="61"/>
                    <a:pt x="55" y="61"/>
                    <a:pt x="56" y="60"/>
                  </a:cubicBezTo>
                  <a:cubicBezTo>
                    <a:pt x="56" y="59"/>
                    <a:pt x="57" y="58"/>
                    <a:pt x="56" y="57"/>
                  </a:cubicBezTo>
                  <a:cubicBezTo>
                    <a:pt x="55" y="56"/>
                    <a:pt x="54" y="56"/>
                    <a:pt x="53" y="57"/>
                  </a:cubicBezTo>
                  <a:cubicBezTo>
                    <a:pt x="52" y="56"/>
                    <a:pt x="50" y="54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50" y="52"/>
                    <a:pt x="49" y="51"/>
                    <a:pt x="49" y="51"/>
                  </a:cubicBezTo>
                  <a:cubicBezTo>
                    <a:pt x="50" y="51"/>
                    <a:pt x="51" y="50"/>
                    <a:pt x="52" y="50"/>
                  </a:cubicBezTo>
                  <a:cubicBezTo>
                    <a:pt x="53" y="49"/>
                    <a:pt x="54" y="49"/>
                    <a:pt x="57" y="51"/>
                  </a:cubicBezTo>
                  <a:cubicBezTo>
                    <a:pt x="56" y="52"/>
                    <a:pt x="57" y="53"/>
                    <a:pt x="58" y="53"/>
                  </a:cubicBezTo>
                  <a:cubicBezTo>
                    <a:pt x="59" y="54"/>
                    <a:pt x="60" y="53"/>
                    <a:pt x="61" y="52"/>
                  </a:cubicBezTo>
                  <a:cubicBezTo>
                    <a:pt x="61" y="51"/>
                    <a:pt x="61" y="50"/>
                    <a:pt x="60" y="50"/>
                  </a:cubicBezTo>
                  <a:cubicBezTo>
                    <a:pt x="59" y="49"/>
                    <a:pt x="58" y="49"/>
                    <a:pt x="58" y="50"/>
                  </a:cubicBezTo>
                  <a:cubicBezTo>
                    <a:pt x="54" y="48"/>
                    <a:pt x="53" y="48"/>
                    <a:pt x="51" y="48"/>
                  </a:cubicBezTo>
                  <a:cubicBezTo>
                    <a:pt x="52" y="48"/>
                    <a:pt x="51" y="48"/>
                    <a:pt x="51" y="47"/>
                  </a:cubicBezTo>
                  <a:cubicBezTo>
                    <a:pt x="51" y="47"/>
                    <a:pt x="51" y="47"/>
                    <a:pt x="52" y="47"/>
                  </a:cubicBezTo>
                  <a:cubicBezTo>
                    <a:pt x="53" y="47"/>
                    <a:pt x="54" y="47"/>
                    <a:pt x="55" y="47"/>
                  </a:cubicBezTo>
                  <a:cubicBezTo>
                    <a:pt x="59" y="48"/>
                    <a:pt x="61" y="48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6" y="46"/>
                    <a:pt x="67" y="45"/>
                    <a:pt x="67" y="44"/>
                  </a:cubicBezTo>
                  <a:cubicBezTo>
                    <a:pt x="67" y="43"/>
                    <a:pt x="66" y="42"/>
                    <a:pt x="65" y="42"/>
                  </a:cubicBezTo>
                  <a:cubicBezTo>
                    <a:pt x="63" y="42"/>
                    <a:pt x="63" y="43"/>
                    <a:pt x="63" y="44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0" y="47"/>
                    <a:pt x="58" y="46"/>
                    <a:pt x="55" y="46"/>
                  </a:cubicBezTo>
                  <a:cubicBezTo>
                    <a:pt x="55" y="46"/>
                    <a:pt x="54" y="46"/>
                    <a:pt x="54" y="45"/>
                  </a:cubicBezTo>
                  <a:cubicBezTo>
                    <a:pt x="54" y="44"/>
                    <a:pt x="50" y="45"/>
                    <a:pt x="50" y="44"/>
                  </a:cubicBezTo>
                  <a:cubicBezTo>
                    <a:pt x="50" y="44"/>
                    <a:pt x="51" y="43"/>
                    <a:pt x="51" y="43"/>
                  </a:cubicBezTo>
                  <a:cubicBezTo>
                    <a:pt x="51" y="42"/>
                    <a:pt x="51" y="42"/>
                    <a:pt x="51" y="41"/>
                  </a:cubicBezTo>
                  <a:cubicBezTo>
                    <a:pt x="51" y="40"/>
                    <a:pt x="52" y="39"/>
                    <a:pt x="55" y="38"/>
                  </a:cubicBezTo>
                  <a:cubicBezTo>
                    <a:pt x="56" y="39"/>
                    <a:pt x="57" y="40"/>
                    <a:pt x="58" y="39"/>
                  </a:cubicBezTo>
                  <a:cubicBezTo>
                    <a:pt x="59" y="39"/>
                    <a:pt x="60" y="37"/>
                    <a:pt x="59" y="36"/>
                  </a:cubicBezTo>
                  <a:cubicBezTo>
                    <a:pt x="59" y="35"/>
                    <a:pt x="57" y="35"/>
                    <a:pt x="56" y="35"/>
                  </a:cubicBezTo>
                  <a:cubicBezTo>
                    <a:pt x="56" y="36"/>
                    <a:pt x="55" y="36"/>
                    <a:pt x="55" y="37"/>
                  </a:cubicBezTo>
                  <a:cubicBezTo>
                    <a:pt x="51" y="38"/>
                    <a:pt x="50" y="40"/>
                    <a:pt x="50" y="41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2"/>
                    <a:pt x="49" y="41"/>
                    <a:pt x="48" y="42"/>
                  </a:cubicBezTo>
                  <a:cubicBezTo>
                    <a:pt x="48" y="41"/>
                    <a:pt x="49" y="41"/>
                    <a:pt x="49" y="41"/>
                  </a:cubicBezTo>
                  <a:cubicBezTo>
                    <a:pt x="48" y="40"/>
                    <a:pt x="48" y="41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38"/>
                    <a:pt x="49" y="38"/>
                    <a:pt x="50" y="37"/>
                  </a:cubicBezTo>
                  <a:cubicBezTo>
                    <a:pt x="52" y="36"/>
                    <a:pt x="54" y="36"/>
                    <a:pt x="55" y="32"/>
                  </a:cubicBezTo>
                  <a:cubicBezTo>
                    <a:pt x="56" y="31"/>
                    <a:pt x="56" y="31"/>
                    <a:pt x="57" y="30"/>
                  </a:cubicBezTo>
                  <a:cubicBezTo>
                    <a:pt x="57" y="29"/>
                    <a:pt x="57" y="28"/>
                    <a:pt x="56" y="28"/>
                  </a:cubicBezTo>
                  <a:cubicBezTo>
                    <a:pt x="55" y="27"/>
                    <a:pt x="53" y="28"/>
                    <a:pt x="53" y="29"/>
                  </a:cubicBezTo>
                  <a:cubicBezTo>
                    <a:pt x="52" y="30"/>
                    <a:pt x="53" y="31"/>
                    <a:pt x="54" y="31"/>
                  </a:cubicBezTo>
                  <a:cubicBezTo>
                    <a:pt x="52" y="35"/>
                    <a:pt x="51" y="35"/>
                    <a:pt x="50" y="36"/>
                  </a:cubicBezTo>
                  <a:cubicBezTo>
                    <a:pt x="49" y="36"/>
                    <a:pt x="48" y="36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6" y="37"/>
                    <a:pt x="46" y="37"/>
                  </a:cubicBezTo>
                  <a:cubicBezTo>
                    <a:pt x="47" y="35"/>
                    <a:pt x="47" y="32"/>
                    <a:pt x="48" y="31"/>
                  </a:cubicBezTo>
                  <a:cubicBezTo>
                    <a:pt x="48" y="30"/>
                    <a:pt x="49" y="30"/>
                    <a:pt x="49" y="29"/>
                  </a:cubicBezTo>
                  <a:cubicBezTo>
                    <a:pt x="49" y="28"/>
                    <a:pt x="49" y="27"/>
                    <a:pt x="48" y="27"/>
                  </a:cubicBezTo>
                  <a:cubicBezTo>
                    <a:pt x="47" y="26"/>
                    <a:pt x="45" y="27"/>
                    <a:pt x="45" y="28"/>
                  </a:cubicBezTo>
                  <a:cubicBezTo>
                    <a:pt x="45" y="29"/>
                    <a:pt x="45" y="30"/>
                    <a:pt x="46" y="30"/>
                  </a:cubicBezTo>
                  <a:cubicBezTo>
                    <a:pt x="46" y="32"/>
                    <a:pt x="45" y="35"/>
                    <a:pt x="45" y="37"/>
                  </a:cubicBezTo>
                  <a:cubicBezTo>
                    <a:pt x="44" y="38"/>
                    <a:pt x="44" y="39"/>
                    <a:pt x="44" y="40"/>
                  </a:cubicBezTo>
                  <a:cubicBezTo>
                    <a:pt x="44" y="40"/>
                    <a:pt x="44" y="39"/>
                    <a:pt x="43" y="38"/>
                  </a:cubicBezTo>
                  <a:cubicBezTo>
                    <a:pt x="44" y="35"/>
                    <a:pt x="44" y="32"/>
                    <a:pt x="41" y="30"/>
                  </a:cubicBezTo>
                  <a:cubicBezTo>
                    <a:pt x="42" y="30"/>
                    <a:pt x="42" y="29"/>
                    <a:pt x="42" y="29"/>
                  </a:cubicBezTo>
                  <a:cubicBezTo>
                    <a:pt x="41" y="28"/>
                    <a:pt x="40" y="27"/>
                    <a:pt x="39" y="27"/>
                  </a:cubicBezTo>
                  <a:cubicBezTo>
                    <a:pt x="38" y="27"/>
                    <a:pt x="37" y="28"/>
                    <a:pt x="37" y="30"/>
                  </a:cubicBezTo>
                  <a:cubicBezTo>
                    <a:pt x="38" y="31"/>
                    <a:pt x="39" y="32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3"/>
                    <a:pt x="42" y="35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1" y="39"/>
                    <a:pt x="41" y="39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0" y="40"/>
                    <a:pt x="40" y="40"/>
                    <a:pt x="40" y="39"/>
                  </a:cubicBezTo>
                  <a:cubicBezTo>
                    <a:pt x="40" y="37"/>
                    <a:pt x="40" y="36"/>
                    <a:pt x="36" y="34"/>
                  </a:cubicBezTo>
                  <a:cubicBezTo>
                    <a:pt x="36" y="33"/>
                    <a:pt x="36" y="33"/>
                    <a:pt x="35" y="32"/>
                  </a:cubicBezTo>
                  <a:cubicBezTo>
                    <a:pt x="34" y="31"/>
                    <a:pt x="33" y="32"/>
                    <a:pt x="32" y="33"/>
                  </a:cubicBezTo>
                  <a:cubicBezTo>
                    <a:pt x="32" y="33"/>
                    <a:pt x="32" y="35"/>
                    <a:pt x="33" y="35"/>
                  </a:cubicBezTo>
                  <a:cubicBezTo>
                    <a:pt x="34" y="36"/>
                    <a:pt x="35" y="36"/>
                    <a:pt x="35" y="35"/>
                  </a:cubicBezTo>
                  <a:cubicBezTo>
                    <a:pt x="39" y="37"/>
                    <a:pt x="39" y="38"/>
                    <a:pt x="39" y="39"/>
                  </a:cubicBezTo>
                  <a:cubicBezTo>
                    <a:pt x="39" y="40"/>
                    <a:pt x="39" y="41"/>
                    <a:pt x="39" y="4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6" y="37"/>
                    <a:pt x="34" y="37"/>
                    <a:pt x="32" y="37"/>
                  </a:cubicBezTo>
                  <a:cubicBezTo>
                    <a:pt x="30" y="38"/>
                    <a:pt x="29" y="38"/>
                    <a:pt x="26" y="35"/>
                  </a:cubicBezTo>
                  <a:cubicBezTo>
                    <a:pt x="27" y="34"/>
                    <a:pt x="26" y="33"/>
                    <a:pt x="26" y="32"/>
                  </a:cubicBezTo>
                  <a:cubicBezTo>
                    <a:pt x="25" y="32"/>
                    <a:pt x="23" y="32"/>
                    <a:pt x="23" y="33"/>
                  </a:cubicBezTo>
                  <a:cubicBezTo>
                    <a:pt x="22" y="34"/>
                    <a:pt x="22" y="35"/>
                    <a:pt x="23" y="36"/>
                  </a:cubicBezTo>
                  <a:cubicBezTo>
                    <a:pt x="24" y="36"/>
                    <a:pt x="24" y="36"/>
                    <a:pt x="25" y="36"/>
                  </a:cubicBezTo>
                  <a:cubicBezTo>
                    <a:pt x="28" y="39"/>
                    <a:pt x="30" y="39"/>
                    <a:pt x="32" y="39"/>
                  </a:cubicBezTo>
                  <a:cubicBezTo>
                    <a:pt x="33" y="39"/>
                    <a:pt x="35" y="39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2"/>
                    <a:pt x="35" y="42"/>
                    <a:pt x="35" y="42"/>
                  </a:cubicBezTo>
                  <a:cubicBezTo>
                    <a:pt x="35" y="42"/>
                    <a:pt x="35" y="43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2" y="43"/>
                    <a:pt x="29" y="42"/>
                    <a:pt x="27" y="42"/>
                  </a:cubicBezTo>
                  <a:cubicBezTo>
                    <a:pt x="27" y="42"/>
                    <a:pt x="27" y="41"/>
                    <a:pt x="26" y="41"/>
                  </a:cubicBezTo>
                  <a:cubicBezTo>
                    <a:pt x="25" y="41"/>
                    <a:pt x="24" y="42"/>
                    <a:pt x="24" y="43"/>
                  </a:cubicBezTo>
                  <a:cubicBezTo>
                    <a:pt x="23" y="44"/>
                    <a:pt x="24" y="45"/>
                    <a:pt x="25" y="45"/>
                  </a:cubicBezTo>
                  <a:cubicBezTo>
                    <a:pt x="26" y="45"/>
                    <a:pt x="27" y="45"/>
                    <a:pt x="27" y="44"/>
                  </a:cubicBezTo>
                  <a:cubicBezTo>
                    <a:pt x="29" y="44"/>
                    <a:pt x="32" y="44"/>
                    <a:pt x="34" y="44"/>
                  </a:cubicBezTo>
                  <a:cubicBezTo>
                    <a:pt x="35" y="44"/>
                    <a:pt x="35" y="45"/>
                    <a:pt x="35" y="45"/>
                  </a:cubicBezTo>
                  <a:cubicBezTo>
                    <a:pt x="35" y="45"/>
                    <a:pt x="33" y="45"/>
                    <a:pt x="33" y="45"/>
                  </a:cubicBezTo>
                  <a:cubicBezTo>
                    <a:pt x="33" y="46"/>
                    <a:pt x="35" y="46"/>
                    <a:pt x="36" y="47"/>
                  </a:cubicBezTo>
                  <a:cubicBezTo>
                    <a:pt x="36" y="47"/>
                    <a:pt x="35" y="47"/>
                    <a:pt x="36" y="48"/>
                  </a:cubicBezTo>
                  <a:cubicBezTo>
                    <a:pt x="36" y="48"/>
                    <a:pt x="36" y="48"/>
                    <a:pt x="37" y="48"/>
                  </a:cubicBezTo>
                  <a:cubicBezTo>
                    <a:pt x="35" y="49"/>
                    <a:pt x="33" y="49"/>
                    <a:pt x="30" y="49"/>
                  </a:cubicBezTo>
                  <a:cubicBezTo>
                    <a:pt x="30" y="48"/>
                    <a:pt x="29" y="47"/>
                    <a:pt x="28" y="48"/>
                  </a:cubicBezTo>
                  <a:cubicBezTo>
                    <a:pt x="27" y="48"/>
                    <a:pt x="26" y="49"/>
                    <a:pt x="26" y="50"/>
                  </a:cubicBezTo>
                  <a:cubicBezTo>
                    <a:pt x="26" y="51"/>
                    <a:pt x="27" y="52"/>
                    <a:pt x="29" y="52"/>
                  </a:cubicBezTo>
                  <a:cubicBezTo>
                    <a:pt x="29" y="52"/>
                    <a:pt x="30" y="51"/>
                    <a:pt x="30" y="51"/>
                  </a:cubicBezTo>
                  <a:cubicBezTo>
                    <a:pt x="31" y="51"/>
                    <a:pt x="32" y="50"/>
                    <a:pt x="34" y="50"/>
                  </a:cubicBezTo>
                  <a:cubicBezTo>
                    <a:pt x="34" y="50"/>
                    <a:pt x="35" y="50"/>
                    <a:pt x="36" y="51"/>
                  </a:cubicBezTo>
                  <a:cubicBezTo>
                    <a:pt x="35" y="51"/>
                    <a:pt x="35" y="52"/>
                    <a:pt x="34" y="52"/>
                  </a:cubicBezTo>
                  <a:cubicBezTo>
                    <a:pt x="32" y="55"/>
                    <a:pt x="29" y="57"/>
                    <a:pt x="28" y="59"/>
                  </a:cubicBezTo>
                  <a:cubicBezTo>
                    <a:pt x="27" y="59"/>
                    <a:pt x="26" y="59"/>
                    <a:pt x="26" y="60"/>
                  </a:cubicBezTo>
                  <a:cubicBezTo>
                    <a:pt x="25" y="61"/>
                    <a:pt x="25" y="62"/>
                    <a:pt x="26" y="63"/>
                  </a:cubicBezTo>
                  <a:cubicBezTo>
                    <a:pt x="26" y="64"/>
                    <a:pt x="28" y="64"/>
                    <a:pt x="29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30" y="58"/>
                    <a:pt x="33" y="56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6" y="53"/>
                  </a:cubicBezTo>
                  <a:cubicBezTo>
                    <a:pt x="36" y="54"/>
                    <a:pt x="38" y="52"/>
                    <a:pt x="39" y="52"/>
                  </a:cubicBezTo>
                  <a:cubicBezTo>
                    <a:pt x="38" y="54"/>
                    <a:pt x="37" y="56"/>
                    <a:pt x="35" y="58"/>
                  </a:cubicBezTo>
                  <a:cubicBezTo>
                    <a:pt x="34" y="57"/>
                    <a:pt x="33" y="57"/>
                    <a:pt x="32" y="58"/>
                  </a:cubicBezTo>
                  <a:cubicBezTo>
                    <a:pt x="32" y="59"/>
                    <a:pt x="32" y="60"/>
                    <a:pt x="33" y="61"/>
                  </a:cubicBezTo>
                  <a:cubicBezTo>
                    <a:pt x="34" y="62"/>
                    <a:pt x="35" y="61"/>
                    <a:pt x="36" y="60"/>
                  </a:cubicBezTo>
                  <a:cubicBezTo>
                    <a:pt x="36" y="60"/>
                    <a:pt x="36" y="59"/>
                    <a:pt x="36" y="59"/>
                  </a:cubicBezTo>
                  <a:cubicBezTo>
                    <a:pt x="38" y="57"/>
                    <a:pt x="39" y="55"/>
                    <a:pt x="40" y="54"/>
                  </a:cubicBezTo>
                  <a:cubicBezTo>
                    <a:pt x="40" y="55"/>
                    <a:pt x="40" y="55"/>
                    <a:pt x="41" y="56"/>
                  </a:cubicBezTo>
                  <a:cubicBezTo>
                    <a:pt x="41" y="57"/>
                    <a:pt x="42" y="59"/>
                    <a:pt x="41" y="62"/>
                  </a:cubicBezTo>
                  <a:cubicBezTo>
                    <a:pt x="40" y="62"/>
                    <a:pt x="39" y="63"/>
                    <a:pt x="38" y="64"/>
                  </a:cubicBezTo>
                  <a:cubicBezTo>
                    <a:pt x="38" y="65"/>
                    <a:pt x="39" y="66"/>
                    <a:pt x="40" y="66"/>
                  </a:cubicBezTo>
                  <a:cubicBezTo>
                    <a:pt x="41" y="67"/>
                    <a:pt x="42" y="66"/>
                    <a:pt x="43" y="65"/>
                  </a:cubicBezTo>
                  <a:cubicBezTo>
                    <a:pt x="43" y="64"/>
                    <a:pt x="42" y="63"/>
                    <a:pt x="42" y="63"/>
                  </a:cubicBezTo>
                  <a:cubicBezTo>
                    <a:pt x="44" y="59"/>
                    <a:pt x="43" y="57"/>
                    <a:pt x="42" y="55"/>
                  </a:cubicBezTo>
                  <a:cubicBezTo>
                    <a:pt x="42" y="55"/>
                    <a:pt x="41" y="54"/>
                    <a:pt x="41" y="54"/>
                  </a:cubicBezTo>
                  <a:cubicBezTo>
                    <a:pt x="41" y="54"/>
                    <a:pt x="42" y="54"/>
                    <a:pt x="42" y="53"/>
                  </a:cubicBezTo>
                  <a:cubicBezTo>
                    <a:pt x="42" y="54"/>
                    <a:pt x="43" y="54"/>
                    <a:pt x="43" y="54"/>
                  </a:cubicBezTo>
                  <a:cubicBezTo>
                    <a:pt x="43" y="55"/>
                    <a:pt x="43" y="56"/>
                    <a:pt x="44" y="57"/>
                  </a:cubicBezTo>
                  <a:cubicBezTo>
                    <a:pt x="44" y="58"/>
                    <a:pt x="43" y="58"/>
                    <a:pt x="44" y="59"/>
                  </a:cubicBezTo>
                  <a:cubicBezTo>
                    <a:pt x="44" y="60"/>
                    <a:pt x="45" y="61"/>
                    <a:pt x="46" y="60"/>
                  </a:cubicBezTo>
                  <a:cubicBezTo>
                    <a:pt x="47" y="60"/>
                    <a:pt x="48" y="59"/>
                    <a:pt x="48" y="58"/>
                  </a:cubicBezTo>
                  <a:cubicBezTo>
                    <a:pt x="47" y="57"/>
                    <a:pt x="46" y="56"/>
                    <a:pt x="45" y="56"/>
                  </a:cubicBezTo>
                  <a:cubicBezTo>
                    <a:pt x="45" y="55"/>
                    <a:pt x="45" y="55"/>
                    <a:pt x="44" y="54"/>
                  </a:cubicBezTo>
                  <a:cubicBezTo>
                    <a:pt x="45" y="54"/>
                    <a:pt x="44" y="53"/>
                    <a:pt x="45" y="53"/>
                  </a:cubicBezTo>
                  <a:cubicBezTo>
                    <a:pt x="45" y="53"/>
                    <a:pt x="46" y="53"/>
                    <a:pt x="46" y="53"/>
                  </a:cubicBezTo>
                  <a:cubicBezTo>
                    <a:pt x="47" y="56"/>
                    <a:pt x="49" y="59"/>
                    <a:pt x="50" y="64"/>
                  </a:cubicBezTo>
                  <a:cubicBezTo>
                    <a:pt x="49" y="65"/>
                    <a:pt x="48" y="66"/>
                    <a:pt x="49" y="67"/>
                  </a:cubicBezTo>
                  <a:cubicBezTo>
                    <a:pt x="49" y="68"/>
                    <a:pt x="50" y="69"/>
                    <a:pt x="51" y="68"/>
                  </a:cubicBezTo>
                  <a:close/>
                  <a:moveTo>
                    <a:pt x="49" y="49"/>
                  </a:moveTo>
                  <a:cubicBezTo>
                    <a:pt x="50" y="49"/>
                    <a:pt x="50" y="49"/>
                    <a:pt x="51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49"/>
                    <a:pt x="49" y="48"/>
                    <a:pt x="49" y="48"/>
                  </a:cubicBezTo>
                  <a:cubicBezTo>
                    <a:pt x="48" y="48"/>
                    <a:pt x="49" y="49"/>
                    <a:pt x="49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10409238" y="5956300"/>
              <a:ext cx="323850" cy="331788"/>
            </a:xfrm>
            <a:custGeom>
              <a:avLst/>
              <a:gdLst>
                <a:gd name="T0" fmla="*/ 50 w 89"/>
                <a:gd name="T1" fmla="*/ 68 h 91"/>
                <a:gd name="T2" fmla="*/ 84 w 89"/>
                <a:gd name="T3" fmla="*/ 25 h 91"/>
                <a:gd name="T4" fmla="*/ 27 w 89"/>
                <a:gd name="T5" fmla="*/ 22 h 91"/>
                <a:gd name="T6" fmla="*/ 63 w 89"/>
                <a:gd name="T7" fmla="*/ 59 h 91"/>
                <a:gd name="T8" fmla="*/ 50 w 89"/>
                <a:gd name="T9" fmla="*/ 48 h 91"/>
                <a:gd name="T10" fmla="*/ 50 w 89"/>
                <a:gd name="T11" fmla="*/ 49 h 91"/>
                <a:gd name="T12" fmla="*/ 54 w 89"/>
                <a:gd name="T13" fmla="*/ 60 h 91"/>
                <a:gd name="T14" fmla="*/ 49 w 89"/>
                <a:gd name="T15" fmla="*/ 50 h 91"/>
                <a:gd name="T16" fmla="*/ 46 w 89"/>
                <a:gd name="T17" fmla="*/ 52 h 91"/>
                <a:gd name="T18" fmla="*/ 45 w 89"/>
                <a:gd name="T19" fmla="*/ 61 h 91"/>
                <a:gd name="T20" fmla="*/ 45 w 89"/>
                <a:gd name="T21" fmla="*/ 51 h 91"/>
                <a:gd name="T22" fmla="*/ 42 w 89"/>
                <a:gd name="T23" fmla="*/ 54 h 91"/>
                <a:gd name="T24" fmla="*/ 35 w 89"/>
                <a:gd name="T25" fmla="*/ 64 h 91"/>
                <a:gd name="T26" fmla="*/ 37 w 89"/>
                <a:gd name="T27" fmla="*/ 60 h 91"/>
                <a:gd name="T28" fmla="*/ 41 w 89"/>
                <a:gd name="T29" fmla="*/ 48 h 91"/>
                <a:gd name="T30" fmla="*/ 34 w 89"/>
                <a:gd name="T31" fmla="*/ 51 h 91"/>
                <a:gd name="T32" fmla="*/ 31 w 89"/>
                <a:gd name="T33" fmla="*/ 51 h 91"/>
                <a:gd name="T34" fmla="*/ 40 w 89"/>
                <a:gd name="T35" fmla="*/ 47 h 91"/>
                <a:gd name="T36" fmla="*/ 38 w 89"/>
                <a:gd name="T37" fmla="*/ 46 h 91"/>
                <a:gd name="T38" fmla="*/ 35 w 89"/>
                <a:gd name="T39" fmla="*/ 46 h 91"/>
                <a:gd name="T40" fmla="*/ 24 w 89"/>
                <a:gd name="T41" fmla="*/ 47 h 91"/>
                <a:gd name="T42" fmla="*/ 34 w 89"/>
                <a:gd name="T43" fmla="*/ 45 h 91"/>
                <a:gd name="T44" fmla="*/ 36 w 89"/>
                <a:gd name="T45" fmla="*/ 42 h 91"/>
                <a:gd name="T46" fmla="*/ 26 w 89"/>
                <a:gd name="T47" fmla="*/ 39 h 91"/>
                <a:gd name="T48" fmla="*/ 37 w 89"/>
                <a:gd name="T49" fmla="*/ 41 h 91"/>
                <a:gd name="T50" fmla="*/ 32 w 89"/>
                <a:gd name="T51" fmla="*/ 35 h 91"/>
                <a:gd name="T52" fmla="*/ 33 w 89"/>
                <a:gd name="T53" fmla="*/ 31 h 91"/>
                <a:gd name="T54" fmla="*/ 39 w 89"/>
                <a:gd name="T55" fmla="*/ 39 h 91"/>
                <a:gd name="T56" fmla="*/ 42 w 89"/>
                <a:gd name="T57" fmla="*/ 39 h 91"/>
                <a:gd name="T58" fmla="*/ 37 w 89"/>
                <a:gd name="T59" fmla="*/ 31 h 91"/>
                <a:gd name="T60" fmla="*/ 40 w 89"/>
                <a:gd name="T61" fmla="*/ 29 h 91"/>
                <a:gd name="T62" fmla="*/ 43 w 89"/>
                <a:gd name="T63" fmla="*/ 37 h 91"/>
                <a:gd name="T64" fmla="*/ 42 w 89"/>
                <a:gd name="T65" fmla="*/ 23 h 91"/>
                <a:gd name="T66" fmla="*/ 44 w 89"/>
                <a:gd name="T67" fmla="*/ 20 h 91"/>
                <a:gd name="T68" fmla="*/ 44 w 89"/>
                <a:gd name="T69" fmla="*/ 36 h 91"/>
                <a:gd name="T70" fmla="*/ 46 w 89"/>
                <a:gd name="T71" fmla="*/ 34 h 91"/>
                <a:gd name="T72" fmla="*/ 48 w 89"/>
                <a:gd name="T73" fmla="*/ 25 h 91"/>
                <a:gd name="T74" fmla="*/ 50 w 89"/>
                <a:gd name="T75" fmla="*/ 27 h 91"/>
                <a:gd name="T76" fmla="*/ 49 w 89"/>
                <a:gd name="T77" fmla="*/ 33 h 91"/>
                <a:gd name="T78" fmla="*/ 50 w 89"/>
                <a:gd name="T79" fmla="*/ 37 h 91"/>
                <a:gd name="T80" fmla="*/ 56 w 89"/>
                <a:gd name="T81" fmla="*/ 29 h 91"/>
                <a:gd name="T82" fmla="*/ 53 w 89"/>
                <a:gd name="T83" fmla="*/ 36 h 91"/>
                <a:gd name="T84" fmla="*/ 64 w 89"/>
                <a:gd name="T85" fmla="*/ 34 h 91"/>
                <a:gd name="T86" fmla="*/ 67 w 89"/>
                <a:gd name="T87" fmla="*/ 36 h 91"/>
                <a:gd name="T88" fmla="*/ 55 w 89"/>
                <a:gd name="T89" fmla="*/ 38 h 91"/>
                <a:gd name="T90" fmla="*/ 59 w 89"/>
                <a:gd name="T91" fmla="*/ 40 h 91"/>
                <a:gd name="T92" fmla="*/ 62 w 89"/>
                <a:gd name="T93" fmla="*/ 42 h 91"/>
                <a:gd name="T94" fmla="*/ 56 w 89"/>
                <a:gd name="T95" fmla="*/ 44 h 91"/>
                <a:gd name="T96" fmla="*/ 65 w 89"/>
                <a:gd name="T97" fmla="*/ 48 h 91"/>
                <a:gd name="T98" fmla="*/ 55 w 89"/>
                <a:gd name="T99" fmla="*/ 45 h 91"/>
                <a:gd name="T100" fmla="*/ 53 w 89"/>
                <a:gd name="T101" fmla="*/ 45 h 91"/>
                <a:gd name="T102" fmla="*/ 58 w 89"/>
                <a:gd name="T103" fmla="*/ 51 h 91"/>
                <a:gd name="T104" fmla="*/ 52 w 89"/>
                <a:gd name="T105" fmla="*/ 47 h 91"/>
                <a:gd name="T106" fmla="*/ 60 w 89"/>
                <a:gd name="T107" fmla="*/ 56 h 91"/>
                <a:gd name="T108" fmla="*/ 46 w 89"/>
                <a:gd name="T109" fmla="*/ 50 h 91"/>
                <a:gd name="T110" fmla="*/ 45 w 89"/>
                <a:gd name="T111" fmla="*/ 4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1">
                  <a:moveTo>
                    <a:pt x="16" y="57"/>
                  </a:moveTo>
                  <a:cubicBezTo>
                    <a:pt x="11" y="64"/>
                    <a:pt x="10" y="74"/>
                    <a:pt x="23" y="81"/>
                  </a:cubicBezTo>
                  <a:cubicBezTo>
                    <a:pt x="38" y="91"/>
                    <a:pt x="47" y="80"/>
                    <a:pt x="50" y="68"/>
                  </a:cubicBezTo>
                  <a:cubicBezTo>
                    <a:pt x="58" y="78"/>
                    <a:pt x="70" y="84"/>
                    <a:pt x="81" y="69"/>
                  </a:cubicBezTo>
                  <a:cubicBezTo>
                    <a:pt x="87" y="59"/>
                    <a:pt x="86" y="52"/>
                    <a:pt x="81" y="47"/>
                  </a:cubicBezTo>
                  <a:cubicBezTo>
                    <a:pt x="86" y="43"/>
                    <a:pt x="89" y="35"/>
                    <a:pt x="84" y="25"/>
                  </a:cubicBezTo>
                  <a:cubicBezTo>
                    <a:pt x="78" y="13"/>
                    <a:pt x="70" y="12"/>
                    <a:pt x="63" y="15"/>
                  </a:cubicBezTo>
                  <a:cubicBezTo>
                    <a:pt x="62" y="7"/>
                    <a:pt x="57" y="0"/>
                    <a:pt x="44" y="1"/>
                  </a:cubicBezTo>
                  <a:cubicBezTo>
                    <a:pt x="28" y="1"/>
                    <a:pt x="24" y="11"/>
                    <a:pt x="27" y="22"/>
                  </a:cubicBezTo>
                  <a:cubicBezTo>
                    <a:pt x="17" y="18"/>
                    <a:pt x="6" y="20"/>
                    <a:pt x="2" y="35"/>
                  </a:cubicBezTo>
                  <a:cubicBezTo>
                    <a:pt x="0" y="49"/>
                    <a:pt x="7" y="56"/>
                    <a:pt x="16" y="57"/>
                  </a:cubicBezTo>
                  <a:close/>
                  <a:moveTo>
                    <a:pt x="63" y="59"/>
                  </a:moveTo>
                  <a:cubicBezTo>
                    <a:pt x="62" y="60"/>
                    <a:pt x="61" y="60"/>
                    <a:pt x="60" y="59"/>
                  </a:cubicBezTo>
                  <a:cubicBezTo>
                    <a:pt x="59" y="59"/>
                    <a:pt x="59" y="58"/>
                    <a:pt x="59" y="58"/>
                  </a:cubicBezTo>
                  <a:cubicBezTo>
                    <a:pt x="54" y="54"/>
                    <a:pt x="51" y="51"/>
                    <a:pt x="50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0" y="48"/>
                    <a:pt x="50" y="49"/>
                    <a:pt x="50" y="49"/>
                  </a:cubicBezTo>
                  <a:cubicBezTo>
                    <a:pt x="51" y="51"/>
                    <a:pt x="52" y="54"/>
                    <a:pt x="53" y="56"/>
                  </a:cubicBezTo>
                  <a:cubicBezTo>
                    <a:pt x="53" y="56"/>
                    <a:pt x="54" y="56"/>
                    <a:pt x="54" y="57"/>
                  </a:cubicBezTo>
                  <a:cubicBezTo>
                    <a:pt x="55" y="58"/>
                    <a:pt x="55" y="59"/>
                    <a:pt x="54" y="60"/>
                  </a:cubicBezTo>
                  <a:cubicBezTo>
                    <a:pt x="53" y="60"/>
                    <a:pt x="51" y="60"/>
                    <a:pt x="51" y="59"/>
                  </a:cubicBezTo>
                  <a:cubicBezTo>
                    <a:pt x="50" y="58"/>
                    <a:pt x="51" y="57"/>
                    <a:pt x="51" y="56"/>
                  </a:cubicBezTo>
                  <a:cubicBezTo>
                    <a:pt x="51" y="55"/>
                    <a:pt x="50" y="52"/>
                    <a:pt x="49" y="50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8" y="51"/>
                    <a:pt x="48" y="51"/>
                    <a:pt x="48" y="50"/>
                  </a:cubicBezTo>
                  <a:cubicBezTo>
                    <a:pt x="47" y="51"/>
                    <a:pt x="47" y="51"/>
                    <a:pt x="46" y="52"/>
                  </a:cubicBezTo>
                  <a:cubicBezTo>
                    <a:pt x="45" y="53"/>
                    <a:pt x="44" y="54"/>
                    <a:pt x="45" y="57"/>
                  </a:cubicBezTo>
                  <a:cubicBezTo>
                    <a:pt x="46" y="57"/>
                    <a:pt x="47" y="58"/>
                    <a:pt x="47" y="59"/>
                  </a:cubicBezTo>
                  <a:cubicBezTo>
                    <a:pt x="47" y="60"/>
                    <a:pt x="46" y="61"/>
                    <a:pt x="45" y="61"/>
                  </a:cubicBezTo>
                  <a:cubicBezTo>
                    <a:pt x="43" y="61"/>
                    <a:pt x="43" y="60"/>
                    <a:pt x="43" y="59"/>
                  </a:cubicBezTo>
                  <a:cubicBezTo>
                    <a:pt x="43" y="59"/>
                    <a:pt x="43" y="58"/>
                    <a:pt x="43" y="58"/>
                  </a:cubicBezTo>
                  <a:cubicBezTo>
                    <a:pt x="43" y="54"/>
                    <a:pt x="44" y="52"/>
                    <a:pt x="45" y="51"/>
                  </a:cubicBezTo>
                  <a:cubicBezTo>
                    <a:pt x="44" y="51"/>
                    <a:pt x="44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2"/>
                    <a:pt x="42" y="53"/>
                    <a:pt x="42" y="54"/>
                  </a:cubicBezTo>
                  <a:cubicBezTo>
                    <a:pt x="41" y="58"/>
                    <a:pt x="41" y="60"/>
                    <a:pt x="38" y="62"/>
                  </a:cubicBezTo>
                  <a:cubicBezTo>
                    <a:pt x="38" y="62"/>
                    <a:pt x="38" y="62"/>
                    <a:pt x="38" y="63"/>
                  </a:cubicBezTo>
                  <a:cubicBezTo>
                    <a:pt x="37" y="64"/>
                    <a:pt x="36" y="64"/>
                    <a:pt x="35" y="64"/>
                  </a:cubicBezTo>
                  <a:cubicBezTo>
                    <a:pt x="34" y="63"/>
                    <a:pt x="33" y="62"/>
                    <a:pt x="34" y="61"/>
                  </a:cubicBezTo>
                  <a:cubicBezTo>
                    <a:pt x="34" y="60"/>
                    <a:pt x="35" y="60"/>
                    <a:pt x="37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40" y="59"/>
                    <a:pt x="40" y="57"/>
                    <a:pt x="41" y="54"/>
                  </a:cubicBezTo>
                  <a:cubicBezTo>
                    <a:pt x="41" y="53"/>
                    <a:pt x="41" y="53"/>
                    <a:pt x="41" y="52"/>
                  </a:cubicBezTo>
                  <a:cubicBezTo>
                    <a:pt x="40" y="52"/>
                    <a:pt x="42" y="49"/>
                    <a:pt x="41" y="48"/>
                  </a:cubicBezTo>
                  <a:cubicBezTo>
                    <a:pt x="41" y="48"/>
                    <a:pt x="40" y="49"/>
                    <a:pt x="39" y="48"/>
                  </a:cubicBezTo>
                  <a:cubicBezTo>
                    <a:pt x="39" y="48"/>
                    <a:pt x="39" y="48"/>
                    <a:pt x="38" y="48"/>
                  </a:cubicBezTo>
                  <a:cubicBezTo>
                    <a:pt x="37" y="48"/>
                    <a:pt x="36" y="48"/>
                    <a:pt x="34" y="51"/>
                  </a:cubicBezTo>
                  <a:cubicBezTo>
                    <a:pt x="34" y="52"/>
                    <a:pt x="34" y="53"/>
                    <a:pt x="33" y="54"/>
                  </a:cubicBezTo>
                  <a:cubicBezTo>
                    <a:pt x="33" y="55"/>
                    <a:pt x="31" y="55"/>
                    <a:pt x="30" y="54"/>
                  </a:cubicBezTo>
                  <a:cubicBezTo>
                    <a:pt x="30" y="53"/>
                    <a:pt x="30" y="52"/>
                    <a:pt x="31" y="51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35" y="46"/>
                    <a:pt x="37" y="47"/>
                    <a:pt x="39" y="47"/>
                  </a:cubicBezTo>
                  <a:cubicBezTo>
                    <a:pt x="39" y="47"/>
                    <a:pt x="39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6"/>
                    <a:pt x="39" y="47"/>
                    <a:pt x="40" y="45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5"/>
                    <a:pt x="39" y="45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6" y="44"/>
                    <a:pt x="36" y="45"/>
                    <a:pt x="35" y="46"/>
                  </a:cubicBezTo>
                  <a:cubicBezTo>
                    <a:pt x="33" y="47"/>
                    <a:pt x="32" y="49"/>
                    <a:pt x="28" y="48"/>
                  </a:cubicBezTo>
                  <a:cubicBezTo>
                    <a:pt x="27" y="49"/>
                    <a:pt x="27" y="49"/>
                    <a:pt x="26" y="49"/>
                  </a:cubicBezTo>
                  <a:cubicBezTo>
                    <a:pt x="25" y="49"/>
                    <a:pt x="24" y="48"/>
                    <a:pt x="24" y="47"/>
                  </a:cubicBezTo>
                  <a:cubicBezTo>
                    <a:pt x="24" y="46"/>
                    <a:pt x="25" y="45"/>
                    <a:pt x="26" y="45"/>
                  </a:cubicBezTo>
                  <a:cubicBezTo>
                    <a:pt x="27" y="45"/>
                    <a:pt x="28" y="46"/>
                    <a:pt x="28" y="47"/>
                  </a:cubicBezTo>
                  <a:cubicBezTo>
                    <a:pt x="31" y="47"/>
                    <a:pt x="33" y="46"/>
                    <a:pt x="34" y="45"/>
                  </a:cubicBezTo>
                  <a:cubicBezTo>
                    <a:pt x="34" y="44"/>
                    <a:pt x="35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2"/>
                    <a:pt x="36" y="42"/>
                  </a:cubicBezTo>
                  <a:cubicBezTo>
                    <a:pt x="34" y="42"/>
                    <a:pt x="31" y="41"/>
                    <a:pt x="30" y="41"/>
                  </a:cubicBezTo>
                  <a:cubicBezTo>
                    <a:pt x="29" y="41"/>
                    <a:pt x="29" y="42"/>
                    <a:pt x="28" y="42"/>
                  </a:cubicBezTo>
                  <a:cubicBezTo>
                    <a:pt x="27" y="41"/>
                    <a:pt x="26" y="41"/>
                    <a:pt x="26" y="39"/>
                  </a:cubicBezTo>
                  <a:cubicBezTo>
                    <a:pt x="26" y="38"/>
                    <a:pt x="27" y="37"/>
                    <a:pt x="28" y="38"/>
                  </a:cubicBezTo>
                  <a:cubicBezTo>
                    <a:pt x="29" y="38"/>
                    <a:pt x="30" y="38"/>
                    <a:pt x="30" y="39"/>
                  </a:cubicBezTo>
                  <a:cubicBezTo>
                    <a:pt x="32" y="40"/>
                    <a:pt x="34" y="41"/>
                    <a:pt x="37" y="41"/>
                  </a:cubicBezTo>
                  <a:cubicBezTo>
                    <a:pt x="38" y="41"/>
                    <a:pt x="39" y="41"/>
                    <a:pt x="40" y="41"/>
                  </a:cubicBezTo>
                  <a:cubicBezTo>
                    <a:pt x="39" y="41"/>
                    <a:pt x="38" y="40"/>
                    <a:pt x="38" y="40"/>
                  </a:cubicBezTo>
                  <a:cubicBezTo>
                    <a:pt x="35" y="39"/>
                    <a:pt x="33" y="38"/>
                    <a:pt x="3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4"/>
                    <a:pt x="29" y="33"/>
                    <a:pt x="30" y="32"/>
                  </a:cubicBezTo>
                  <a:cubicBezTo>
                    <a:pt x="30" y="31"/>
                    <a:pt x="32" y="31"/>
                    <a:pt x="33" y="31"/>
                  </a:cubicBezTo>
                  <a:cubicBezTo>
                    <a:pt x="34" y="32"/>
                    <a:pt x="34" y="33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4" y="37"/>
                    <a:pt x="36" y="38"/>
                    <a:pt x="39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8"/>
                    <a:pt x="40" y="38"/>
                    <a:pt x="41" y="38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0" y="38"/>
                  </a:cubicBezTo>
                  <a:cubicBezTo>
                    <a:pt x="39" y="37"/>
                    <a:pt x="37" y="36"/>
                    <a:pt x="37" y="31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29"/>
                    <a:pt x="36" y="28"/>
                    <a:pt x="37" y="28"/>
                  </a:cubicBezTo>
                  <a:cubicBezTo>
                    <a:pt x="39" y="27"/>
                    <a:pt x="40" y="28"/>
                    <a:pt x="40" y="29"/>
                  </a:cubicBezTo>
                  <a:cubicBezTo>
                    <a:pt x="40" y="30"/>
                    <a:pt x="40" y="31"/>
                    <a:pt x="39" y="32"/>
                  </a:cubicBezTo>
                  <a:cubicBezTo>
                    <a:pt x="39" y="35"/>
                    <a:pt x="40" y="36"/>
                    <a:pt x="41" y="36"/>
                  </a:cubicBezTo>
                  <a:cubicBezTo>
                    <a:pt x="42" y="37"/>
                    <a:pt x="42" y="37"/>
                    <a:pt x="43" y="37"/>
                  </a:cubicBezTo>
                  <a:cubicBezTo>
                    <a:pt x="43" y="37"/>
                    <a:pt x="43" y="38"/>
                    <a:pt x="43" y="37"/>
                  </a:cubicBezTo>
                  <a:cubicBezTo>
                    <a:pt x="40" y="33"/>
                    <a:pt x="41" y="31"/>
                    <a:pt x="42" y="29"/>
                  </a:cubicBezTo>
                  <a:cubicBezTo>
                    <a:pt x="43" y="28"/>
                    <a:pt x="44" y="26"/>
                    <a:pt x="42" y="23"/>
                  </a:cubicBezTo>
                  <a:cubicBezTo>
                    <a:pt x="41" y="23"/>
                    <a:pt x="40" y="22"/>
                    <a:pt x="40" y="21"/>
                  </a:cubicBezTo>
                  <a:cubicBezTo>
                    <a:pt x="40" y="20"/>
                    <a:pt x="40" y="19"/>
                    <a:pt x="41" y="19"/>
                  </a:cubicBezTo>
                  <a:cubicBezTo>
                    <a:pt x="43" y="19"/>
                    <a:pt x="44" y="19"/>
                    <a:pt x="44" y="20"/>
                  </a:cubicBezTo>
                  <a:cubicBezTo>
                    <a:pt x="44" y="21"/>
                    <a:pt x="44" y="22"/>
                    <a:pt x="44" y="22"/>
                  </a:cubicBezTo>
                  <a:cubicBezTo>
                    <a:pt x="45" y="26"/>
                    <a:pt x="44" y="28"/>
                    <a:pt x="43" y="30"/>
                  </a:cubicBezTo>
                  <a:cubicBezTo>
                    <a:pt x="43" y="31"/>
                    <a:pt x="42" y="32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5" y="35"/>
                    <a:pt x="45" y="34"/>
                    <a:pt x="45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1"/>
                    <a:pt x="48" y="29"/>
                    <a:pt x="48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9" y="23"/>
                    <a:pt x="50" y="23"/>
                  </a:cubicBezTo>
                  <a:cubicBezTo>
                    <a:pt x="51" y="24"/>
                    <a:pt x="52" y="25"/>
                    <a:pt x="52" y="26"/>
                  </a:cubicBezTo>
                  <a:cubicBezTo>
                    <a:pt x="52" y="27"/>
                    <a:pt x="51" y="27"/>
                    <a:pt x="50" y="27"/>
                  </a:cubicBezTo>
                  <a:cubicBezTo>
                    <a:pt x="49" y="29"/>
                    <a:pt x="48" y="32"/>
                    <a:pt x="48" y="34"/>
                  </a:cubicBezTo>
                  <a:cubicBezTo>
                    <a:pt x="47" y="34"/>
                    <a:pt x="47" y="35"/>
                    <a:pt x="47" y="35"/>
                  </a:cubicBezTo>
                  <a:cubicBezTo>
                    <a:pt x="48" y="34"/>
                    <a:pt x="48" y="33"/>
                    <a:pt x="49" y="33"/>
                  </a:cubicBezTo>
                  <a:cubicBezTo>
                    <a:pt x="50" y="33"/>
                    <a:pt x="49" y="36"/>
                    <a:pt x="49" y="36"/>
                  </a:cubicBezTo>
                  <a:cubicBezTo>
                    <a:pt x="49" y="36"/>
                    <a:pt x="50" y="36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1" y="36"/>
                    <a:pt x="52" y="34"/>
                    <a:pt x="54" y="32"/>
                  </a:cubicBezTo>
                  <a:cubicBezTo>
                    <a:pt x="53" y="31"/>
                    <a:pt x="53" y="30"/>
                    <a:pt x="53" y="29"/>
                  </a:cubicBezTo>
                  <a:cubicBezTo>
                    <a:pt x="54" y="28"/>
                    <a:pt x="55" y="28"/>
                    <a:pt x="56" y="29"/>
                  </a:cubicBezTo>
                  <a:cubicBezTo>
                    <a:pt x="57" y="29"/>
                    <a:pt x="57" y="31"/>
                    <a:pt x="57" y="32"/>
                  </a:cubicBezTo>
                  <a:cubicBezTo>
                    <a:pt x="56" y="32"/>
                    <a:pt x="56" y="32"/>
                    <a:pt x="55" y="32"/>
                  </a:cubicBezTo>
                  <a:cubicBezTo>
                    <a:pt x="54" y="34"/>
                    <a:pt x="54" y="35"/>
                    <a:pt x="53" y="36"/>
                  </a:cubicBezTo>
                  <a:cubicBezTo>
                    <a:pt x="53" y="36"/>
                    <a:pt x="52" y="37"/>
                    <a:pt x="53" y="38"/>
                  </a:cubicBezTo>
                  <a:cubicBezTo>
                    <a:pt x="53" y="38"/>
                    <a:pt x="54" y="37"/>
                    <a:pt x="55" y="37"/>
                  </a:cubicBezTo>
                  <a:cubicBezTo>
                    <a:pt x="58" y="36"/>
                    <a:pt x="61" y="34"/>
                    <a:pt x="64" y="34"/>
                  </a:cubicBezTo>
                  <a:cubicBezTo>
                    <a:pt x="64" y="33"/>
                    <a:pt x="64" y="32"/>
                    <a:pt x="65" y="32"/>
                  </a:cubicBezTo>
                  <a:cubicBezTo>
                    <a:pt x="66" y="32"/>
                    <a:pt x="67" y="32"/>
                    <a:pt x="68" y="33"/>
                  </a:cubicBezTo>
                  <a:cubicBezTo>
                    <a:pt x="68" y="34"/>
                    <a:pt x="68" y="35"/>
                    <a:pt x="67" y="36"/>
                  </a:cubicBezTo>
                  <a:cubicBezTo>
                    <a:pt x="66" y="36"/>
                    <a:pt x="65" y="36"/>
                    <a:pt x="64" y="35"/>
                  </a:cubicBezTo>
                  <a:cubicBezTo>
                    <a:pt x="62" y="36"/>
                    <a:pt x="59" y="37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9"/>
                  </a:cubicBezTo>
                  <a:cubicBezTo>
                    <a:pt x="56" y="39"/>
                    <a:pt x="53" y="40"/>
                    <a:pt x="53" y="41"/>
                  </a:cubicBezTo>
                  <a:cubicBezTo>
                    <a:pt x="55" y="41"/>
                    <a:pt x="57" y="41"/>
                    <a:pt x="59" y="40"/>
                  </a:cubicBezTo>
                  <a:cubicBezTo>
                    <a:pt x="59" y="39"/>
                    <a:pt x="60" y="38"/>
                    <a:pt x="61" y="38"/>
                  </a:cubicBezTo>
                  <a:cubicBezTo>
                    <a:pt x="62" y="37"/>
                    <a:pt x="63" y="38"/>
                    <a:pt x="63" y="39"/>
                  </a:cubicBezTo>
                  <a:cubicBezTo>
                    <a:pt x="64" y="40"/>
                    <a:pt x="63" y="41"/>
                    <a:pt x="62" y="42"/>
                  </a:cubicBezTo>
                  <a:cubicBezTo>
                    <a:pt x="61" y="42"/>
                    <a:pt x="60" y="42"/>
                    <a:pt x="60" y="41"/>
                  </a:cubicBezTo>
                  <a:cubicBezTo>
                    <a:pt x="58" y="42"/>
                    <a:pt x="56" y="42"/>
                    <a:pt x="54" y="43"/>
                  </a:cubicBezTo>
                  <a:cubicBezTo>
                    <a:pt x="55" y="43"/>
                    <a:pt x="55" y="44"/>
                    <a:pt x="56" y="44"/>
                  </a:cubicBezTo>
                  <a:cubicBezTo>
                    <a:pt x="57" y="45"/>
                    <a:pt x="58" y="47"/>
                    <a:pt x="61" y="47"/>
                  </a:cubicBezTo>
                  <a:cubicBezTo>
                    <a:pt x="62" y="46"/>
                    <a:pt x="63" y="45"/>
                    <a:pt x="64" y="45"/>
                  </a:cubicBezTo>
                  <a:cubicBezTo>
                    <a:pt x="65" y="46"/>
                    <a:pt x="66" y="47"/>
                    <a:pt x="65" y="48"/>
                  </a:cubicBezTo>
                  <a:cubicBezTo>
                    <a:pt x="65" y="49"/>
                    <a:pt x="64" y="50"/>
                    <a:pt x="63" y="49"/>
                  </a:cubicBezTo>
                  <a:cubicBezTo>
                    <a:pt x="62" y="49"/>
                    <a:pt x="62" y="49"/>
                    <a:pt x="62" y="48"/>
                  </a:cubicBezTo>
                  <a:cubicBezTo>
                    <a:pt x="57" y="48"/>
                    <a:pt x="56" y="47"/>
                    <a:pt x="55" y="45"/>
                  </a:cubicBezTo>
                  <a:cubicBezTo>
                    <a:pt x="54" y="45"/>
                    <a:pt x="54" y="44"/>
                    <a:pt x="54" y="44"/>
                  </a:cubicBezTo>
                  <a:cubicBezTo>
                    <a:pt x="54" y="44"/>
                    <a:pt x="53" y="44"/>
                    <a:pt x="53" y="44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6"/>
                    <a:pt x="54" y="47"/>
                    <a:pt x="56" y="48"/>
                  </a:cubicBezTo>
                  <a:cubicBezTo>
                    <a:pt x="56" y="48"/>
                    <a:pt x="57" y="48"/>
                    <a:pt x="57" y="48"/>
                  </a:cubicBezTo>
                  <a:cubicBezTo>
                    <a:pt x="58" y="49"/>
                    <a:pt x="58" y="50"/>
                    <a:pt x="58" y="51"/>
                  </a:cubicBezTo>
                  <a:cubicBezTo>
                    <a:pt x="57" y="52"/>
                    <a:pt x="56" y="52"/>
                    <a:pt x="55" y="52"/>
                  </a:cubicBezTo>
                  <a:cubicBezTo>
                    <a:pt x="54" y="51"/>
                    <a:pt x="54" y="50"/>
                    <a:pt x="54" y="49"/>
                  </a:cubicBezTo>
                  <a:cubicBezTo>
                    <a:pt x="54" y="48"/>
                    <a:pt x="53" y="47"/>
                    <a:pt x="52" y="47"/>
                  </a:cubicBezTo>
                  <a:cubicBezTo>
                    <a:pt x="52" y="48"/>
                    <a:pt x="52" y="47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3" y="50"/>
                    <a:pt x="55" y="53"/>
                    <a:pt x="60" y="56"/>
                  </a:cubicBezTo>
                  <a:cubicBezTo>
                    <a:pt x="61" y="56"/>
                    <a:pt x="62" y="55"/>
                    <a:pt x="63" y="56"/>
                  </a:cubicBezTo>
                  <a:cubicBezTo>
                    <a:pt x="64" y="57"/>
                    <a:pt x="64" y="58"/>
                    <a:pt x="63" y="59"/>
                  </a:cubicBezTo>
                  <a:close/>
                  <a:moveTo>
                    <a:pt x="46" y="50"/>
                  </a:moveTo>
                  <a:cubicBezTo>
                    <a:pt x="46" y="50"/>
                    <a:pt x="46" y="51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5" y="50"/>
                    <a:pt x="45" y="49"/>
                    <a:pt x="45" y="49"/>
                  </a:cubicBezTo>
                  <a:cubicBezTo>
                    <a:pt x="46" y="49"/>
                    <a:pt x="46" y="49"/>
                    <a:pt x="46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10634663" y="6700838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10634663" y="6318250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11204576" y="6175375"/>
              <a:ext cx="0" cy="26670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 flipH="1">
              <a:off x="10634663" y="6442075"/>
              <a:ext cx="5699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>
              <a:off x="10780713" y="6130925"/>
              <a:ext cx="1238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 flipV="1">
              <a:off x="10904538" y="61309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0" y="8598"/>
            <a:ext cx="1093788" cy="6880226"/>
            <a:chOff x="871538" y="-14288"/>
            <a:chExt cx="1093788" cy="6880226"/>
          </a:xfrm>
        </p:grpSpPr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74713" y="-14288"/>
              <a:ext cx="328613" cy="325438"/>
            </a:xfrm>
            <a:custGeom>
              <a:avLst/>
              <a:gdLst>
                <a:gd name="T0" fmla="*/ 25 w 90"/>
                <a:gd name="T1" fmla="*/ 61 h 89"/>
                <a:gd name="T2" fmla="*/ 23 w 90"/>
                <a:gd name="T3" fmla="*/ 7 h 89"/>
                <a:gd name="T4" fmla="*/ 71 w 90"/>
                <a:gd name="T5" fmla="*/ 38 h 89"/>
                <a:gd name="T6" fmla="*/ 20 w 90"/>
                <a:gd name="T7" fmla="*/ 47 h 89"/>
                <a:gd name="T8" fmla="*/ 37 w 90"/>
                <a:gd name="T9" fmla="*/ 46 h 89"/>
                <a:gd name="T10" fmla="*/ 36 w 90"/>
                <a:gd name="T11" fmla="*/ 46 h 89"/>
                <a:gd name="T12" fmla="*/ 27 w 90"/>
                <a:gd name="T13" fmla="*/ 53 h 89"/>
                <a:gd name="T14" fmla="*/ 36 w 90"/>
                <a:gd name="T15" fmla="*/ 48 h 89"/>
                <a:gd name="T16" fmla="*/ 38 w 90"/>
                <a:gd name="T17" fmla="*/ 51 h 89"/>
                <a:gd name="T18" fmla="*/ 33 w 90"/>
                <a:gd name="T19" fmla="*/ 59 h 89"/>
                <a:gd name="T20" fmla="*/ 39 w 90"/>
                <a:gd name="T21" fmla="*/ 51 h 89"/>
                <a:gd name="T22" fmla="*/ 40 w 90"/>
                <a:gd name="T23" fmla="*/ 55 h 89"/>
                <a:gd name="T24" fmla="*/ 40 w 90"/>
                <a:gd name="T25" fmla="*/ 67 h 89"/>
                <a:gd name="T26" fmla="*/ 40 w 90"/>
                <a:gd name="T27" fmla="*/ 63 h 89"/>
                <a:gd name="T28" fmla="*/ 44 w 90"/>
                <a:gd name="T29" fmla="*/ 50 h 89"/>
                <a:gd name="T30" fmla="*/ 48 w 90"/>
                <a:gd name="T31" fmla="*/ 57 h 89"/>
                <a:gd name="T32" fmla="*/ 51 w 90"/>
                <a:gd name="T33" fmla="*/ 59 h 89"/>
                <a:gd name="T34" fmla="*/ 46 w 90"/>
                <a:gd name="T35" fmla="*/ 50 h 89"/>
                <a:gd name="T36" fmla="*/ 48 w 90"/>
                <a:gd name="T37" fmla="*/ 50 h 89"/>
                <a:gd name="T38" fmla="*/ 51 w 90"/>
                <a:gd name="T39" fmla="*/ 52 h 89"/>
                <a:gd name="T40" fmla="*/ 59 w 90"/>
                <a:gd name="T41" fmla="*/ 60 h 89"/>
                <a:gd name="T42" fmla="*/ 52 w 90"/>
                <a:gd name="T43" fmla="*/ 52 h 89"/>
                <a:gd name="T44" fmla="*/ 51 w 90"/>
                <a:gd name="T45" fmla="*/ 49 h 89"/>
                <a:gd name="T46" fmla="*/ 61 w 90"/>
                <a:gd name="T47" fmla="*/ 52 h 89"/>
                <a:gd name="T48" fmla="*/ 52 w 90"/>
                <a:gd name="T49" fmla="*/ 47 h 89"/>
                <a:gd name="T50" fmla="*/ 59 w 90"/>
                <a:gd name="T51" fmla="*/ 46 h 89"/>
                <a:gd name="T52" fmla="*/ 61 w 90"/>
                <a:gd name="T53" fmla="*/ 42 h 89"/>
                <a:gd name="T54" fmla="*/ 51 w 90"/>
                <a:gd name="T55" fmla="*/ 44 h 89"/>
                <a:gd name="T56" fmla="*/ 49 w 90"/>
                <a:gd name="T57" fmla="*/ 42 h 89"/>
                <a:gd name="T58" fmla="*/ 57 w 90"/>
                <a:gd name="T59" fmla="*/ 39 h 89"/>
                <a:gd name="T60" fmla="*/ 56 w 90"/>
                <a:gd name="T61" fmla="*/ 36 h 89"/>
                <a:gd name="T62" fmla="*/ 49 w 90"/>
                <a:gd name="T63" fmla="*/ 41 h 89"/>
                <a:gd name="T64" fmla="*/ 58 w 90"/>
                <a:gd name="T65" fmla="*/ 29 h 89"/>
                <a:gd name="T66" fmla="*/ 58 w 90"/>
                <a:gd name="T67" fmla="*/ 26 h 89"/>
                <a:gd name="T68" fmla="*/ 49 w 90"/>
                <a:gd name="T69" fmla="*/ 39 h 89"/>
                <a:gd name="T70" fmla="*/ 48 w 90"/>
                <a:gd name="T71" fmla="*/ 36 h 89"/>
                <a:gd name="T72" fmla="*/ 52 w 90"/>
                <a:gd name="T73" fmla="*/ 28 h 89"/>
                <a:gd name="T74" fmla="*/ 49 w 90"/>
                <a:gd name="T75" fmla="*/ 29 h 89"/>
                <a:gd name="T76" fmla="*/ 47 w 90"/>
                <a:gd name="T77" fmla="*/ 34 h 89"/>
                <a:gd name="T78" fmla="*/ 43 w 90"/>
                <a:gd name="T79" fmla="*/ 37 h 89"/>
                <a:gd name="T80" fmla="*/ 43 w 90"/>
                <a:gd name="T81" fmla="*/ 26 h 89"/>
                <a:gd name="T82" fmla="*/ 42 w 90"/>
                <a:gd name="T83" fmla="*/ 33 h 89"/>
                <a:gd name="T84" fmla="*/ 34 w 90"/>
                <a:gd name="T85" fmla="*/ 26 h 89"/>
                <a:gd name="T86" fmla="*/ 30 w 90"/>
                <a:gd name="T87" fmla="*/ 26 h 89"/>
                <a:gd name="T88" fmla="*/ 38 w 90"/>
                <a:gd name="T89" fmla="*/ 35 h 89"/>
                <a:gd name="T90" fmla="*/ 34 w 90"/>
                <a:gd name="T91" fmla="*/ 33 h 89"/>
                <a:gd name="T92" fmla="*/ 31 w 90"/>
                <a:gd name="T93" fmla="*/ 33 h 89"/>
                <a:gd name="T94" fmla="*/ 34 w 90"/>
                <a:gd name="T95" fmla="*/ 39 h 89"/>
                <a:gd name="T96" fmla="*/ 25 w 90"/>
                <a:gd name="T97" fmla="*/ 36 h 89"/>
                <a:gd name="T98" fmla="*/ 35 w 90"/>
                <a:gd name="T99" fmla="*/ 40 h 89"/>
                <a:gd name="T100" fmla="*/ 36 w 90"/>
                <a:gd name="T101" fmla="*/ 42 h 89"/>
                <a:gd name="T102" fmla="*/ 29 w 90"/>
                <a:gd name="T103" fmla="*/ 43 h 89"/>
                <a:gd name="T104" fmla="*/ 35 w 90"/>
                <a:gd name="T105" fmla="*/ 43 h 89"/>
                <a:gd name="T106" fmla="*/ 24 w 90"/>
                <a:gd name="T107" fmla="*/ 46 h 89"/>
                <a:gd name="T108" fmla="*/ 39 w 90"/>
                <a:gd name="T109" fmla="*/ 49 h 89"/>
                <a:gd name="T110" fmla="*/ 40 w 90"/>
                <a:gd name="T111" fmla="*/ 4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59" y="72"/>
                  </a:moveTo>
                  <a:cubicBezTo>
                    <a:pt x="59" y="82"/>
                    <a:pt x="54" y="89"/>
                    <a:pt x="40" y="88"/>
                  </a:cubicBezTo>
                  <a:cubicBezTo>
                    <a:pt x="21" y="87"/>
                    <a:pt x="20" y="73"/>
                    <a:pt x="25" y="61"/>
                  </a:cubicBezTo>
                  <a:cubicBezTo>
                    <a:pt x="13" y="65"/>
                    <a:pt x="0" y="63"/>
                    <a:pt x="0" y="44"/>
                  </a:cubicBezTo>
                  <a:cubicBezTo>
                    <a:pt x="0" y="32"/>
                    <a:pt x="6" y="27"/>
                    <a:pt x="13" y="26"/>
                  </a:cubicBezTo>
                  <a:cubicBezTo>
                    <a:pt x="11" y="19"/>
                    <a:pt x="13" y="12"/>
                    <a:pt x="23" y="7"/>
                  </a:cubicBezTo>
                  <a:cubicBezTo>
                    <a:pt x="35" y="0"/>
                    <a:pt x="42" y="4"/>
                    <a:pt x="46" y="11"/>
                  </a:cubicBezTo>
                  <a:cubicBezTo>
                    <a:pt x="52" y="5"/>
                    <a:pt x="60" y="3"/>
                    <a:pt x="70" y="10"/>
                  </a:cubicBezTo>
                  <a:cubicBezTo>
                    <a:pt x="83" y="20"/>
                    <a:pt x="79" y="31"/>
                    <a:pt x="71" y="38"/>
                  </a:cubicBezTo>
                  <a:cubicBezTo>
                    <a:pt x="82" y="41"/>
                    <a:pt x="90" y="48"/>
                    <a:pt x="83" y="63"/>
                  </a:cubicBezTo>
                  <a:cubicBezTo>
                    <a:pt x="77" y="76"/>
                    <a:pt x="68" y="77"/>
                    <a:pt x="59" y="72"/>
                  </a:cubicBezTo>
                  <a:close/>
                  <a:moveTo>
                    <a:pt x="20" y="47"/>
                  </a:moveTo>
                  <a:cubicBezTo>
                    <a:pt x="20" y="48"/>
                    <a:pt x="21" y="49"/>
                    <a:pt x="22" y="49"/>
                  </a:cubicBezTo>
                  <a:cubicBezTo>
                    <a:pt x="23" y="49"/>
                    <a:pt x="23" y="48"/>
                    <a:pt x="24" y="48"/>
                  </a:cubicBezTo>
                  <a:cubicBezTo>
                    <a:pt x="30" y="48"/>
                    <a:pt x="34" y="47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7" y="46"/>
                    <a:pt x="37" y="46"/>
                    <a:pt x="36" y="46"/>
                  </a:cubicBezTo>
                  <a:cubicBezTo>
                    <a:pt x="34" y="47"/>
                    <a:pt x="32" y="49"/>
                    <a:pt x="30" y="50"/>
                  </a:cubicBezTo>
                  <a:cubicBezTo>
                    <a:pt x="30" y="50"/>
                    <a:pt x="29" y="50"/>
                    <a:pt x="28" y="50"/>
                  </a:cubicBezTo>
                  <a:cubicBezTo>
                    <a:pt x="27" y="50"/>
                    <a:pt x="27" y="52"/>
                    <a:pt x="27" y="53"/>
                  </a:cubicBezTo>
                  <a:cubicBezTo>
                    <a:pt x="28" y="54"/>
                    <a:pt x="29" y="54"/>
                    <a:pt x="30" y="54"/>
                  </a:cubicBezTo>
                  <a:cubicBezTo>
                    <a:pt x="31" y="53"/>
                    <a:pt x="31" y="52"/>
                    <a:pt x="31" y="51"/>
                  </a:cubicBezTo>
                  <a:cubicBezTo>
                    <a:pt x="32" y="50"/>
                    <a:pt x="34" y="49"/>
                    <a:pt x="36" y="48"/>
                  </a:cubicBezTo>
                  <a:cubicBezTo>
                    <a:pt x="36" y="48"/>
                    <a:pt x="36" y="49"/>
                    <a:pt x="36" y="49"/>
                  </a:cubicBezTo>
                  <a:cubicBezTo>
                    <a:pt x="36" y="49"/>
                    <a:pt x="37" y="49"/>
                    <a:pt x="38" y="48"/>
                  </a:cubicBezTo>
                  <a:cubicBezTo>
                    <a:pt x="37" y="49"/>
                    <a:pt x="38" y="50"/>
                    <a:pt x="38" y="51"/>
                  </a:cubicBezTo>
                  <a:cubicBezTo>
                    <a:pt x="38" y="52"/>
                    <a:pt x="38" y="53"/>
                    <a:pt x="36" y="56"/>
                  </a:cubicBezTo>
                  <a:cubicBezTo>
                    <a:pt x="35" y="55"/>
                    <a:pt x="34" y="55"/>
                    <a:pt x="33" y="56"/>
                  </a:cubicBezTo>
                  <a:cubicBezTo>
                    <a:pt x="32" y="57"/>
                    <a:pt x="33" y="59"/>
                    <a:pt x="33" y="59"/>
                  </a:cubicBezTo>
                  <a:cubicBezTo>
                    <a:pt x="34" y="60"/>
                    <a:pt x="36" y="60"/>
                    <a:pt x="36" y="59"/>
                  </a:cubicBezTo>
                  <a:cubicBezTo>
                    <a:pt x="37" y="58"/>
                    <a:pt x="37" y="58"/>
                    <a:pt x="37" y="57"/>
                  </a:cubicBezTo>
                  <a:cubicBezTo>
                    <a:pt x="40" y="54"/>
                    <a:pt x="40" y="52"/>
                    <a:pt x="39" y="51"/>
                  </a:cubicBezTo>
                  <a:cubicBezTo>
                    <a:pt x="40" y="51"/>
                    <a:pt x="40" y="51"/>
                    <a:pt x="41" y="51"/>
                  </a:cubicBezTo>
                  <a:cubicBezTo>
                    <a:pt x="41" y="51"/>
                    <a:pt x="41" y="52"/>
                    <a:pt x="41" y="52"/>
                  </a:cubicBezTo>
                  <a:cubicBezTo>
                    <a:pt x="41" y="53"/>
                    <a:pt x="40" y="54"/>
                    <a:pt x="40" y="55"/>
                  </a:cubicBezTo>
                  <a:cubicBezTo>
                    <a:pt x="38" y="58"/>
                    <a:pt x="37" y="61"/>
                    <a:pt x="39" y="64"/>
                  </a:cubicBezTo>
                  <a:cubicBezTo>
                    <a:pt x="39" y="64"/>
                    <a:pt x="38" y="64"/>
                    <a:pt x="38" y="64"/>
                  </a:cubicBezTo>
                  <a:cubicBezTo>
                    <a:pt x="38" y="66"/>
                    <a:pt x="39" y="67"/>
                    <a:pt x="40" y="67"/>
                  </a:cubicBezTo>
                  <a:cubicBezTo>
                    <a:pt x="41" y="67"/>
                    <a:pt x="42" y="66"/>
                    <a:pt x="42" y="65"/>
                  </a:cubicBezTo>
                  <a:cubicBezTo>
                    <a:pt x="43" y="64"/>
                    <a:pt x="42" y="63"/>
                    <a:pt x="41" y="63"/>
                  </a:cubicBezTo>
                  <a:cubicBezTo>
                    <a:pt x="41" y="63"/>
                    <a:pt x="40" y="63"/>
                    <a:pt x="40" y="63"/>
                  </a:cubicBezTo>
                  <a:cubicBezTo>
                    <a:pt x="39" y="60"/>
                    <a:pt x="40" y="58"/>
                    <a:pt x="41" y="55"/>
                  </a:cubicBezTo>
                  <a:cubicBezTo>
                    <a:pt x="41" y="55"/>
                    <a:pt x="42" y="54"/>
                    <a:pt x="42" y="54"/>
                  </a:cubicBezTo>
                  <a:cubicBezTo>
                    <a:pt x="43" y="54"/>
                    <a:pt x="43" y="50"/>
                    <a:pt x="44" y="50"/>
                  </a:cubicBezTo>
                  <a:cubicBezTo>
                    <a:pt x="44" y="50"/>
                    <a:pt x="45" y="52"/>
                    <a:pt x="45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7" y="53"/>
                    <a:pt x="48" y="54"/>
                    <a:pt x="48" y="57"/>
                  </a:cubicBezTo>
                  <a:cubicBezTo>
                    <a:pt x="47" y="58"/>
                    <a:pt x="47" y="59"/>
                    <a:pt x="47" y="60"/>
                  </a:cubicBezTo>
                  <a:cubicBezTo>
                    <a:pt x="47" y="61"/>
                    <a:pt x="48" y="62"/>
                    <a:pt x="49" y="61"/>
                  </a:cubicBezTo>
                  <a:cubicBezTo>
                    <a:pt x="51" y="61"/>
                    <a:pt x="51" y="60"/>
                    <a:pt x="51" y="59"/>
                  </a:cubicBezTo>
                  <a:cubicBezTo>
                    <a:pt x="51" y="58"/>
                    <a:pt x="50" y="58"/>
                    <a:pt x="50" y="57"/>
                  </a:cubicBezTo>
                  <a:cubicBezTo>
                    <a:pt x="50" y="53"/>
                    <a:pt x="48" y="52"/>
                    <a:pt x="47" y="51"/>
                  </a:cubicBezTo>
                  <a:cubicBezTo>
                    <a:pt x="47" y="51"/>
                    <a:pt x="46" y="51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0"/>
                    <a:pt x="47" y="51"/>
                    <a:pt x="47" y="49"/>
                  </a:cubicBezTo>
                  <a:cubicBezTo>
                    <a:pt x="47" y="50"/>
                    <a:pt x="47" y="50"/>
                    <a:pt x="48" y="50"/>
                  </a:cubicBezTo>
                  <a:cubicBezTo>
                    <a:pt x="48" y="50"/>
                    <a:pt x="48" y="49"/>
                    <a:pt x="49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50"/>
                    <a:pt x="51" y="51"/>
                    <a:pt x="51" y="52"/>
                  </a:cubicBezTo>
                  <a:cubicBezTo>
                    <a:pt x="51" y="54"/>
                    <a:pt x="51" y="56"/>
                    <a:pt x="55" y="59"/>
                  </a:cubicBezTo>
                  <a:cubicBezTo>
                    <a:pt x="55" y="59"/>
                    <a:pt x="55" y="60"/>
                    <a:pt x="56" y="60"/>
                  </a:cubicBezTo>
                  <a:cubicBezTo>
                    <a:pt x="57" y="61"/>
                    <a:pt x="58" y="61"/>
                    <a:pt x="59" y="60"/>
                  </a:cubicBezTo>
                  <a:cubicBezTo>
                    <a:pt x="59" y="59"/>
                    <a:pt x="59" y="58"/>
                    <a:pt x="58" y="57"/>
                  </a:cubicBezTo>
                  <a:cubicBezTo>
                    <a:pt x="58" y="56"/>
                    <a:pt x="56" y="56"/>
                    <a:pt x="56" y="57"/>
                  </a:cubicBezTo>
                  <a:cubicBezTo>
                    <a:pt x="53" y="55"/>
                    <a:pt x="52" y="54"/>
                    <a:pt x="52" y="52"/>
                  </a:cubicBezTo>
                  <a:cubicBezTo>
                    <a:pt x="52" y="51"/>
                    <a:pt x="52" y="50"/>
                    <a:pt x="51" y="49"/>
                  </a:cubicBezTo>
                  <a:cubicBezTo>
                    <a:pt x="51" y="49"/>
                    <a:pt x="51" y="49"/>
                    <a:pt x="52" y="49"/>
                  </a:cubicBezTo>
                  <a:cubicBezTo>
                    <a:pt x="52" y="49"/>
                    <a:pt x="52" y="49"/>
                    <a:pt x="51" y="49"/>
                  </a:cubicBezTo>
                  <a:cubicBezTo>
                    <a:pt x="54" y="50"/>
                    <a:pt x="56" y="51"/>
                    <a:pt x="58" y="51"/>
                  </a:cubicBezTo>
                  <a:cubicBezTo>
                    <a:pt x="58" y="52"/>
                    <a:pt x="58" y="53"/>
                    <a:pt x="59" y="53"/>
                  </a:cubicBezTo>
                  <a:cubicBezTo>
                    <a:pt x="60" y="54"/>
                    <a:pt x="61" y="53"/>
                    <a:pt x="61" y="52"/>
                  </a:cubicBezTo>
                  <a:cubicBezTo>
                    <a:pt x="62" y="51"/>
                    <a:pt x="62" y="50"/>
                    <a:pt x="61" y="50"/>
                  </a:cubicBezTo>
                  <a:cubicBezTo>
                    <a:pt x="60" y="49"/>
                    <a:pt x="59" y="49"/>
                    <a:pt x="58" y="50"/>
                  </a:cubicBezTo>
                  <a:cubicBezTo>
                    <a:pt x="56" y="49"/>
                    <a:pt x="54" y="48"/>
                    <a:pt x="52" y="47"/>
                  </a:cubicBezTo>
                  <a:cubicBezTo>
                    <a:pt x="51" y="47"/>
                    <a:pt x="50" y="46"/>
                    <a:pt x="49" y="46"/>
                  </a:cubicBezTo>
                  <a:cubicBezTo>
                    <a:pt x="50" y="46"/>
                    <a:pt x="51" y="46"/>
                    <a:pt x="51" y="45"/>
                  </a:cubicBezTo>
                  <a:cubicBezTo>
                    <a:pt x="55" y="47"/>
                    <a:pt x="57" y="47"/>
                    <a:pt x="59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2" y="46"/>
                    <a:pt x="63" y="45"/>
                    <a:pt x="63" y="44"/>
                  </a:cubicBezTo>
                  <a:cubicBezTo>
                    <a:pt x="63" y="43"/>
                    <a:pt x="62" y="42"/>
                    <a:pt x="61" y="42"/>
                  </a:cubicBezTo>
                  <a:cubicBezTo>
                    <a:pt x="60" y="42"/>
                    <a:pt x="59" y="42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6" y="46"/>
                    <a:pt x="54" y="45"/>
                    <a:pt x="51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3"/>
                    <a:pt x="51" y="43"/>
                    <a:pt x="49" y="43"/>
                  </a:cubicBezTo>
                  <a:cubicBezTo>
                    <a:pt x="49" y="43"/>
                    <a:pt x="49" y="43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0" y="42"/>
                    <a:pt x="50" y="42"/>
                    <a:pt x="51" y="43"/>
                  </a:cubicBezTo>
                  <a:cubicBezTo>
                    <a:pt x="53" y="43"/>
                    <a:pt x="54" y="43"/>
                    <a:pt x="57" y="39"/>
                  </a:cubicBezTo>
                  <a:cubicBezTo>
                    <a:pt x="58" y="40"/>
                    <a:pt x="58" y="39"/>
                    <a:pt x="59" y="39"/>
                  </a:cubicBezTo>
                  <a:cubicBezTo>
                    <a:pt x="60" y="38"/>
                    <a:pt x="60" y="37"/>
                    <a:pt x="59" y="36"/>
                  </a:cubicBezTo>
                  <a:cubicBezTo>
                    <a:pt x="58" y="35"/>
                    <a:pt x="57" y="35"/>
                    <a:pt x="56" y="36"/>
                  </a:cubicBezTo>
                  <a:cubicBezTo>
                    <a:pt x="55" y="37"/>
                    <a:pt x="55" y="38"/>
                    <a:pt x="56" y="39"/>
                  </a:cubicBezTo>
                  <a:cubicBezTo>
                    <a:pt x="54" y="41"/>
                    <a:pt x="52" y="41"/>
                    <a:pt x="51" y="41"/>
                  </a:cubicBezTo>
                  <a:cubicBezTo>
                    <a:pt x="51" y="41"/>
                    <a:pt x="50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4" y="39"/>
                    <a:pt x="54" y="37"/>
                    <a:pt x="55" y="34"/>
                  </a:cubicBezTo>
                  <a:cubicBezTo>
                    <a:pt x="55" y="33"/>
                    <a:pt x="55" y="31"/>
                    <a:pt x="58" y="29"/>
                  </a:cubicBezTo>
                  <a:cubicBezTo>
                    <a:pt x="59" y="30"/>
                    <a:pt x="60" y="30"/>
                    <a:pt x="61" y="30"/>
                  </a:cubicBezTo>
                  <a:cubicBezTo>
                    <a:pt x="62" y="29"/>
                    <a:pt x="62" y="27"/>
                    <a:pt x="61" y="27"/>
                  </a:cubicBezTo>
                  <a:cubicBezTo>
                    <a:pt x="60" y="26"/>
                    <a:pt x="59" y="26"/>
                    <a:pt x="58" y="26"/>
                  </a:cubicBezTo>
                  <a:cubicBezTo>
                    <a:pt x="58" y="27"/>
                    <a:pt x="57" y="27"/>
                    <a:pt x="57" y="28"/>
                  </a:cubicBezTo>
                  <a:cubicBezTo>
                    <a:pt x="54" y="30"/>
                    <a:pt x="53" y="32"/>
                    <a:pt x="53" y="34"/>
                  </a:cubicBezTo>
                  <a:cubicBezTo>
                    <a:pt x="53" y="36"/>
                    <a:pt x="53" y="37"/>
                    <a:pt x="49" y="39"/>
                  </a:cubicBezTo>
                  <a:cubicBezTo>
                    <a:pt x="49" y="39"/>
                    <a:pt x="49" y="39"/>
                    <a:pt x="49" y="38"/>
                  </a:cubicBezTo>
                  <a:cubicBezTo>
                    <a:pt x="49" y="38"/>
                    <a:pt x="50" y="37"/>
                    <a:pt x="49" y="36"/>
                  </a:cubicBezTo>
                  <a:cubicBezTo>
                    <a:pt x="49" y="36"/>
                    <a:pt x="49" y="36"/>
                    <a:pt x="48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4"/>
                    <a:pt x="50" y="31"/>
                    <a:pt x="51" y="29"/>
                  </a:cubicBezTo>
                  <a:cubicBezTo>
                    <a:pt x="51" y="29"/>
                    <a:pt x="52" y="29"/>
                    <a:pt x="52" y="28"/>
                  </a:cubicBezTo>
                  <a:cubicBezTo>
                    <a:pt x="53" y="27"/>
                    <a:pt x="52" y="26"/>
                    <a:pt x="51" y="25"/>
                  </a:cubicBezTo>
                  <a:cubicBezTo>
                    <a:pt x="50" y="25"/>
                    <a:pt x="49" y="25"/>
                    <a:pt x="49" y="26"/>
                  </a:cubicBezTo>
                  <a:cubicBezTo>
                    <a:pt x="48" y="27"/>
                    <a:pt x="48" y="28"/>
                    <a:pt x="49" y="29"/>
                  </a:cubicBezTo>
                  <a:cubicBezTo>
                    <a:pt x="49" y="31"/>
                    <a:pt x="48" y="33"/>
                    <a:pt x="47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4"/>
                    <a:pt x="47" y="34"/>
                  </a:cubicBezTo>
                  <a:cubicBezTo>
                    <a:pt x="46" y="34"/>
                    <a:pt x="45" y="36"/>
                    <a:pt x="45" y="36"/>
                  </a:cubicBezTo>
                  <a:cubicBezTo>
                    <a:pt x="45" y="36"/>
                    <a:pt x="44" y="35"/>
                    <a:pt x="44" y="36"/>
                  </a:cubicBezTo>
                  <a:cubicBezTo>
                    <a:pt x="43" y="36"/>
                    <a:pt x="43" y="37"/>
                    <a:pt x="43" y="37"/>
                  </a:cubicBezTo>
                  <a:cubicBezTo>
                    <a:pt x="43" y="35"/>
                    <a:pt x="43" y="33"/>
                    <a:pt x="44" y="30"/>
                  </a:cubicBezTo>
                  <a:cubicBezTo>
                    <a:pt x="45" y="30"/>
                    <a:pt x="45" y="29"/>
                    <a:pt x="45" y="28"/>
                  </a:cubicBezTo>
                  <a:cubicBezTo>
                    <a:pt x="45" y="27"/>
                    <a:pt x="45" y="26"/>
                    <a:pt x="43" y="26"/>
                  </a:cubicBezTo>
                  <a:cubicBezTo>
                    <a:pt x="42" y="26"/>
                    <a:pt x="41" y="27"/>
                    <a:pt x="41" y="28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1"/>
                    <a:pt x="42" y="32"/>
                    <a:pt x="42" y="33"/>
                  </a:cubicBezTo>
                  <a:cubicBezTo>
                    <a:pt x="41" y="34"/>
                    <a:pt x="41" y="35"/>
                    <a:pt x="41" y="36"/>
                  </a:cubicBezTo>
                  <a:cubicBezTo>
                    <a:pt x="40" y="35"/>
                    <a:pt x="40" y="34"/>
                    <a:pt x="40" y="33"/>
                  </a:cubicBezTo>
                  <a:cubicBezTo>
                    <a:pt x="38" y="31"/>
                    <a:pt x="36" y="28"/>
                    <a:pt x="34" y="26"/>
                  </a:cubicBezTo>
                  <a:cubicBezTo>
                    <a:pt x="34" y="25"/>
                    <a:pt x="35" y="24"/>
                    <a:pt x="34" y="24"/>
                  </a:cubicBezTo>
                  <a:cubicBezTo>
                    <a:pt x="34" y="23"/>
                    <a:pt x="32" y="22"/>
                    <a:pt x="31" y="23"/>
                  </a:cubicBezTo>
                  <a:cubicBezTo>
                    <a:pt x="30" y="23"/>
                    <a:pt x="30" y="25"/>
                    <a:pt x="30" y="26"/>
                  </a:cubicBezTo>
                  <a:cubicBezTo>
                    <a:pt x="31" y="26"/>
                    <a:pt x="32" y="27"/>
                    <a:pt x="33" y="27"/>
                  </a:cubicBezTo>
                  <a:cubicBezTo>
                    <a:pt x="35" y="28"/>
                    <a:pt x="37" y="31"/>
                    <a:pt x="38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5"/>
                    <a:pt x="39" y="37"/>
                    <a:pt x="39" y="38"/>
                  </a:cubicBezTo>
                  <a:cubicBezTo>
                    <a:pt x="37" y="37"/>
                    <a:pt x="36" y="35"/>
                    <a:pt x="34" y="33"/>
                  </a:cubicBezTo>
                  <a:cubicBezTo>
                    <a:pt x="35" y="32"/>
                    <a:pt x="35" y="31"/>
                    <a:pt x="34" y="30"/>
                  </a:cubicBezTo>
                  <a:cubicBezTo>
                    <a:pt x="33" y="30"/>
                    <a:pt x="32" y="30"/>
                    <a:pt x="31" y="30"/>
                  </a:cubicBezTo>
                  <a:cubicBezTo>
                    <a:pt x="30" y="31"/>
                    <a:pt x="30" y="32"/>
                    <a:pt x="31" y="33"/>
                  </a:cubicBezTo>
                  <a:cubicBezTo>
                    <a:pt x="32" y="34"/>
                    <a:pt x="32" y="34"/>
                    <a:pt x="33" y="34"/>
                  </a:cubicBezTo>
                  <a:cubicBezTo>
                    <a:pt x="34" y="36"/>
                    <a:pt x="36" y="37"/>
                    <a:pt x="37" y="38"/>
                  </a:cubicBezTo>
                  <a:cubicBezTo>
                    <a:pt x="36" y="38"/>
                    <a:pt x="35" y="39"/>
                    <a:pt x="34" y="39"/>
                  </a:cubicBezTo>
                  <a:cubicBezTo>
                    <a:pt x="33" y="39"/>
                    <a:pt x="31" y="40"/>
                    <a:pt x="28" y="38"/>
                  </a:cubicBezTo>
                  <a:cubicBezTo>
                    <a:pt x="29" y="37"/>
                    <a:pt x="28" y="36"/>
                    <a:pt x="27" y="35"/>
                  </a:cubicBezTo>
                  <a:cubicBezTo>
                    <a:pt x="26" y="35"/>
                    <a:pt x="25" y="35"/>
                    <a:pt x="25" y="36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6" y="39"/>
                    <a:pt x="27" y="39"/>
                    <a:pt x="27" y="39"/>
                  </a:cubicBezTo>
                  <a:cubicBezTo>
                    <a:pt x="31" y="41"/>
                    <a:pt x="33" y="41"/>
                    <a:pt x="35" y="40"/>
                  </a:cubicBezTo>
                  <a:cubicBezTo>
                    <a:pt x="35" y="40"/>
                    <a:pt x="36" y="40"/>
                    <a:pt x="36" y="40"/>
                  </a:cubicBezTo>
                  <a:cubicBezTo>
                    <a:pt x="36" y="40"/>
                    <a:pt x="36" y="40"/>
                    <a:pt x="37" y="41"/>
                  </a:cubicBezTo>
                  <a:cubicBezTo>
                    <a:pt x="36" y="41"/>
                    <a:pt x="36" y="41"/>
                    <a:pt x="36" y="42"/>
                  </a:cubicBezTo>
                  <a:cubicBezTo>
                    <a:pt x="35" y="42"/>
                    <a:pt x="34" y="42"/>
                    <a:pt x="33" y="42"/>
                  </a:cubicBezTo>
                  <a:cubicBezTo>
                    <a:pt x="32" y="41"/>
                    <a:pt x="32" y="41"/>
                    <a:pt x="31" y="41"/>
                  </a:cubicBezTo>
                  <a:cubicBezTo>
                    <a:pt x="30" y="41"/>
                    <a:pt x="29" y="42"/>
                    <a:pt x="29" y="43"/>
                  </a:cubicBezTo>
                  <a:cubicBezTo>
                    <a:pt x="29" y="44"/>
                    <a:pt x="30" y="45"/>
                    <a:pt x="31" y="45"/>
                  </a:cubicBezTo>
                  <a:cubicBezTo>
                    <a:pt x="32" y="45"/>
                    <a:pt x="33" y="44"/>
                    <a:pt x="33" y="43"/>
                  </a:cubicBezTo>
                  <a:cubicBezTo>
                    <a:pt x="34" y="43"/>
                    <a:pt x="35" y="43"/>
                    <a:pt x="35" y="43"/>
                  </a:cubicBezTo>
                  <a:cubicBezTo>
                    <a:pt x="35" y="44"/>
                    <a:pt x="36" y="43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3" y="45"/>
                    <a:pt x="30" y="47"/>
                    <a:pt x="24" y="46"/>
                  </a:cubicBezTo>
                  <a:cubicBezTo>
                    <a:pt x="24" y="45"/>
                    <a:pt x="23" y="44"/>
                    <a:pt x="22" y="44"/>
                  </a:cubicBezTo>
                  <a:cubicBezTo>
                    <a:pt x="21" y="45"/>
                    <a:pt x="20" y="46"/>
                    <a:pt x="20" y="47"/>
                  </a:cubicBezTo>
                  <a:close/>
                  <a:moveTo>
                    <a:pt x="39" y="49"/>
                  </a:moveTo>
                  <a:cubicBezTo>
                    <a:pt x="39" y="49"/>
                    <a:pt x="39" y="50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0"/>
                    <a:pt x="40" y="49"/>
                    <a:pt x="40" y="49"/>
                  </a:cubicBezTo>
                  <a:cubicBezTo>
                    <a:pt x="40" y="48"/>
                    <a:pt x="40" y="49"/>
                    <a:pt x="39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1636713" y="-6350"/>
              <a:ext cx="328613" cy="328613"/>
            </a:xfrm>
            <a:custGeom>
              <a:avLst/>
              <a:gdLst>
                <a:gd name="T0" fmla="*/ 25 w 90"/>
                <a:gd name="T1" fmla="*/ 31 h 90"/>
                <a:gd name="T2" fmla="*/ 78 w 90"/>
                <a:gd name="T3" fmla="*/ 16 h 90"/>
                <a:gd name="T4" fmla="*/ 58 w 90"/>
                <a:gd name="T5" fmla="*/ 70 h 90"/>
                <a:gd name="T6" fmla="*/ 38 w 90"/>
                <a:gd name="T7" fmla="*/ 22 h 90"/>
                <a:gd name="T8" fmla="*/ 43 w 90"/>
                <a:gd name="T9" fmla="*/ 39 h 90"/>
                <a:gd name="T10" fmla="*/ 42 w 90"/>
                <a:gd name="T11" fmla="*/ 38 h 90"/>
                <a:gd name="T12" fmla="*/ 34 w 90"/>
                <a:gd name="T13" fmla="*/ 31 h 90"/>
                <a:gd name="T14" fmla="*/ 41 w 90"/>
                <a:gd name="T15" fmla="*/ 39 h 90"/>
                <a:gd name="T16" fmla="*/ 38 w 90"/>
                <a:gd name="T17" fmla="*/ 41 h 90"/>
                <a:gd name="T18" fmla="*/ 29 w 90"/>
                <a:gd name="T19" fmla="*/ 38 h 90"/>
                <a:gd name="T20" fmla="*/ 38 w 90"/>
                <a:gd name="T21" fmla="*/ 42 h 90"/>
                <a:gd name="T22" fmla="*/ 35 w 90"/>
                <a:gd name="T23" fmla="*/ 43 h 90"/>
                <a:gd name="T24" fmla="*/ 23 w 90"/>
                <a:gd name="T25" fmla="*/ 46 h 90"/>
                <a:gd name="T26" fmla="*/ 27 w 90"/>
                <a:gd name="T27" fmla="*/ 46 h 90"/>
                <a:gd name="T28" fmla="*/ 40 w 90"/>
                <a:gd name="T29" fmla="*/ 46 h 90"/>
                <a:gd name="T30" fmla="*/ 34 w 90"/>
                <a:gd name="T31" fmla="*/ 52 h 90"/>
                <a:gd name="T32" fmla="*/ 33 w 90"/>
                <a:gd name="T33" fmla="*/ 55 h 90"/>
                <a:gd name="T34" fmla="*/ 40 w 90"/>
                <a:gd name="T35" fmla="*/ 48 h 90"/>
                <a:gd name="T36" fmla="*/ 41 w 90"/>
                <a:gd name="T37" fmla="*/ 50 h 90"/>
                <a:gd name="T38" fmla="*/ 40 w 90"/>
                <a:gd name="T39" fmla="*/ 53 h 90"/>
                <a:gd name="T40" fmla="*/ 34 w 90"/>
                <a:gd name="T41" fmla="*/ 63 h 90"/>
                <a:gd name="T42" fmla="*/ 40 w 90"/>
                <a:gd name="T43" fmla="*/ 55 h 90"/>
                <a:gd name="T44" fmla="*/ 43 w 90"/>
                <a:gd name="T45" fmla="*/ 53 h 90"/>
                <a:gd name="T46" fmla="*/ 42 w 90"/>
                <a:gd name="T47" fmla="*/ 64 h 90"/>
                <a:gd name="T48" fmla="*/ 45 w 90"/>
                <a:gd name="T49" fmla="*/ 53 h 90"/>
                <a:gd name="T50" fmla="*/ 48 w 90"/>
                <a:gd name="T51" fmla="*/ 60 h 90"/>
                <a:gd name="T52" fmla="*/ 52 w 90"/>
                <a:gd name="T53" fmla="*/ 61 h 90"/>
                <a:gd name="T54" fmla="*/ 48 w 90"/>
                <a:gd name="T55" fmla="*/ 52 h 90"/>
                <a:gd name="T56" fmla="*/ 49 w 90"/>
                <a:gd name="T57" fmla="*/ 50 h 90"/>
                <a:gd name="T58" fmla="*/ 54 w 90"/>
                <a:gd name="T59" fmla="*/ 57 h 90"/>
                <a:gd name="T60" fmla="*/ 57 w 90"/>
                <a:gd name="T61" fmla="*/ 55 h 90"/>
                <a:gd name="T62" fmla="*/ 50 w 90"/>
                <a:gd name="T63" fmla="*/ 49 h 90"/>
                <a:gd name="T64" fmla="*/ 64 w 90"/>
                <a:gd name="T65" fmla="*/ 55 h 90"/>
                <a:gd name="T66" fmla="*/ 67 w 90"/>
                <a:gd name="T67" fmla="*/ 55 h 90"/>
                <a:gd name="T68" fmla="*/ 52 w 90"/>
                <a:gd name="T69" fmla="*/ 49 h 90"/>
                <a:gd name="T70" fmla="*/ 55 w 90"/>
                <a:gd name="T71" fmla="*/ 48 h 90"/>
                <a:gd name="T72" fmla="*/ 64 w 90"/>
                <a:gd name="T73" fmla="*/ 49 h 90"/>
                <a:gd name="T74" fmla="*/ 62 w 90"/>
                <a:gd name="T75" fmla="*/ 47 h 90"/>
                <a:gd name="T76" fmla="*/ 57 w 90"/>
                <a:gd name="T77" fmla="*/ 45 h 90"/>
                <a:gd name="T78" fmla="*/ 53 w 90"/>
                <a:gd name="T79" fmla="*/ 43 h 90"/>
                <a:gd name="T80" fmla="*/ 64 w 90"/>
                <a:gd name="T81" fmla="*/ 40 h 90"/>
                <a:gd name="T82" fmla="*/ 56 w 90"/>
                <a:gd name="T83" fmla="*/ 40 h 90"/>
                <a:gd name="T84" fmla="*/ 62 w 90"/>
                <a:gd name="T85" fmla="*/ 31 h 90"/>
                <a:gd name="T86" fmla="*/ 61 w 90"/>
                <a:gd name="T87" fmla="*/ 28 h 90"/>
                <a:gd name="T88" fmla="*/ 54 w 90"/>
                <a:gd name="T89" fmla="*/ 38 h 90"/>
                <a:gd name="T90" fmla="*/ 55 w 90"/>
                <a:gd name="T91" fmla="*/ 33 h 90"/>
                <a:gd name="T92" fmla="*/ 54 w 90"/>
                <a:gd name="T93" fmla="*/ 30 h 90"/>
                <a:gd name="T94" fmla="*/ 49 w 90"/>
                <a:gd name="T95" fmla="*/ 35 h 90"/>
                <a:gd name="T96" fmla="*/ 50 w 90"/>
                <a:gd name="T97" fmla="*/ 24 h 90"/>
                <a:gd name="T98" fmla="*/ 48 w 90"/>
                <a:gd name="T99" fmla="*/ 35 h 90"/>
                <a:gd name="T100" fmla="*/ 47 w 90"/>
                <a:gd name="T101" fmla="*/ 37 h 90"/>
                <a:gd name="T102" fmla="*/ 43 w 90"/>
                <a:gd name="T103" fmla="*/ 30 h 90"/>
                <a:gd name="T104" fmla="*/ 45 w 90"/>
                <a:gd name="T105" fmla="*/ 37 h 90"/>
                <a:gd name="T106" fmla="*/ 40 w 90"/>
                <a:gd name="T107" fmla="*/ 26 h 90"/>
                <a:gd name="T108" fmla="*/ 41 w 90"/>
                <a:gd name="T109" fmla="*/ 41 h 90"/>
                <a:gd name="T110" fmla="*/ 41 w 90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0">
                  <a:moveTo>
                    <a:pt x="22" y="66"/>
                  </a:moveTo>
                  <a:cubicBezTo>
                    <a:pt x="13" y="68"/>
                    <a:pt x="4" y="65"/>
                    <a:pt x="2" y="51"/>
                  </a:cubicBezTo>
                  <a:cubicBezTo>
                    <a:pt x="0" y="33"/>
                    <a:pt x="13" y="28"/>
                    <a:pt x="25" y="31"/>
                  </a:cubicBezTo>
                  <a:cubicBezTo>
                    <a:pt x="19" y="20"/>
                    <a:pt x="18" y="6"/>
                    <a:pt x="36" y="2"/>
                  </a:cubicBezTo>
                  <a:cubicBezTo>
                    <a:pt x="48" y="0"/>
                    <a:pt x="54" y="4"/>
                    <a:pt x="56" y="11"/>
                  </a:cubicBezTo>
                  <a:cubicBezTo>
                    <a:pt x="63" y="7"/>
                    <a:pt x="70" y="7"/>
                    <a:pt x="78" y="16"/>
                  </a:cubicBezTo>
                  <a:cubicBezTo>
                    <a:pt x="86" y="26"/>
                    <a:pt x="85" y="34"/>
                    <a:pt x="79" y="40"/>
                  </a:cubicBezTo>
                  <a:cubicBezTo>
                    <a:pt x="86" y="43"/>
                    <a:pt x="90" y="51"/>
                    <a:pt x="85" y="63"/>
                  </a:cubicBezTo>
                  <a:cubicBezTo>
                    <a:pt x="78" y="77"/>
                    <a:pt x="67" y="76"/>
                    <a:pt x="58" y="70"/>
                  </a:cubicBezTo>
                  <a:cubicBezTo>
                    <a:pt x="58" y="81"/>
                    <a:pt x="52" y="90"/>
                    <a:pt x="37" y="87"/>
                  </a:cubicBezTo>
                  <a:cubicBezTo>
                    <a:pt x="23" y="84"/>
                    <a:pt x="20" y="75"/>
                    <a:pt x="22" y="66"/>
                  </a:cubicBezTo>
                  <a:close/>
                  <a:moveTo>
                    <a:pt x="38" y="22"/>
                  </a:moveTo>
                  <a:cubicBezTo>
                    <a:pt x="37" y="23"/>
                    <a:pt x="36" y="24"/>
                    <a:pt x="37" y="25"/>
                  </a:cubicBezTo>
                  <a:cubicBezTo>
                    <a:pt x="37" y="26"/>
                    <a:pt x="38" y="26"/>
                    <a:pt x="38" y="26"/>
                  </a:cubicBezTo>
                  <a:cubicBezTo>
                    <a:pt x="39" y="33"/>
                    <a:pt x="41" y="36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8"/>
                    <a:pt x="42" y="38"/>
                  </a:cubicBezTo>
                  <a:cubicBezTo>
                    <a:pt x="41" y="36"/>
                    <a:pt x="39" y="34"/>
                    <a:pt x="37" y="33"/>
                  </a:cubicBezTo>
                  <a:cubicBezTo>
                    <a:pt x="37" y="32"/>
                    <a:pt x="37" y="31"/>
                    <a:pt x="37" y="31"/>
                  </a:cubicBezTo>
                  <a:cubicBezTo>
                    <a:pt x="36" y="30"/>
                    <a:pt x="35" y="30"/>
                    <a:pt x="34" y="31"/>
                  </a:cubicBezTo>
                  <a:cubicBezTo>
                    <a:pt x="33" y="31"/>
                    <a:pt x="33" y="33"/>
                    <a:pt x="34" y="33"/>
                  </a:cubicBezTo>
                  <a:cubicBezTo>
                    <a:pt x="34" y="34"/>
                    <a:pt x="35" y="34"/>
                    <a:pt x="36" y="34"/>
                  </a:cubicBezTo>
                  <a:cubicBezTo>
                    <a:pt x="38" y="35"/>
                    <a:pt x="39" y="37"/>
                    <a:pt x="41" y="39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9"/>
                    <a:pt x="40" y="39"/>
                    <a:pt x="41" y="40"/>
                  </a:cubicBezTo>
                  <a:cubicBezTo>
                    <a:pt x="40" y="40"/>
                    <a:pt x="39" y="40"/>
                    <a:pt x="38" y="41"/>
                  </a:cubicBezTo>
                  <a:cubicBezTo>
                    <a:pt x="37" y="41"/>
                    <a:pt x="36" y="42"/>
                    <a:pt x="33" y="40"/>
                  </a:cubicBezTo>
                  <a:cubicBezTo>
                    <a:pt x="33" y="39"/>
                    <a:pt x="33" y="38"/>
                    <a:pt x="32" y="37"/>
                  </a:cubicBezTo>
                  <a:cubicBezTo>
                    <a:pt x="31" y="37"/>
                    <a:pt x="29" y="37"/>
                    <a:pt x="29" y="38"/>
                  </a:cubicBezTo>
                  <a:cubicBezTo>
                    <a:pt x="29" y="39"/>
                    <a:pt x="29" y="41"/>
                    <a:pt x="30" y="41"/>
                  </a:cubicBezTo>
                  <a:cubicBezTo>
                    <a:pt x="31" y="41"/>
                    <a:pt x="31" y="41"/>
                    <a:pt x="32" y="41"/>
                  </a:cubicBezTo>
                  <a:cubicBezTo>
                    <a:pt x="35" y="43"/>
                    <a:pt x="37" y="43"/>
                    <a:pt x="38" y="42"/>
                  </a:cubicBezTo>
                  <a:cubicBezTo>
                    <a:pt x="38" y="43"/>
                    <a:pt x="39" y="43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6" y="44"/>
                    <a:pt x="35" y="43"/>
                  </a:cubicBezTo>
                  <a:cubicBezTo>
                    <a:pt x="31" y="43"/>
                    <a:pt x="29" y="42"/>
                    <a:pt x="26" y="44"/>
                  </a:cubicBezTo>
                  <a:cubicBezTo>
                    <a:pt x="26" y="44"/>
                    <a:pt x="25" y="44"/>
                    <a:pt x="25" y="44"/>
                  </a:cubicBezTo>
                  <a:cubicBezTo>
                    <a:pt x="24" y="44"/>
                    <a:pt x="23" y="45"/>
                    <a:pt x="23" y="46"/>
                  </a:cubicBezTo>
                  <a:cubicBezTo>
                    <a:pt x="23" y="47"/>
                    <a:pt x="24" y="48"/>
                    <a:pt x="25" y="48"/>
                  </a:cubicBezTo>
                  <a:cubicBezTo>
                    <a:pt x="26" y="48"/>
                    <a:pt x="27" y="47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9" y="44"/>
                    <a:pt x="31" y="44"/>
                    <a:pt x="35" y="45"/>
                  </a:cubicBezTo>
                  <a:cubicBezTo>
                    <a:pt x="35" y="45"/>
                    <a:pt x="35" y="45"/>
                    <a:pt x="36" y="45"/>
                  </a:cubicBezTo>
                  <a:cubicBezTo>
                    <a:pt x="36" y="46"/>
                    <a:pt x="40" y="45"/>
                    <a:pt x="40" y="46"/>
                  </a:cubicBezTo>
                  <a:cubicBezTo>
                    <a:pt x="40" y="47"/>
                    <a:pt x="39" y="47"/>
                    <a:pt x="39" y="48"/>
                  </a:cubicBezTo>
                  <a:cubicBezTo>
                    <a:pt x="39" y="48"/>
                    <a:pt x="39" y="49"/>
                    <a:pt x="39" y="49"/>
                  </a:cubicBezTo>
                  <a:cubicBezTo>
                    <a:pt x="38" y="50"/>
                    <a:pt x="38" y="51"/>
                    <a:pt x="34" y="52"/>
                  </a:cubicBezTo>
                  <a:cubicBezTo>
                    <a:pt x="34" y="51"/>
                    <a:pt x="33" y="51"/>
                    <a:pt x="32" y="51"/>
                  </a:cubicBezTo>
                  <a:cubicBezTo>
                    <a:pt x="31" y="52"/>
                    <a:pt x="30" y="53"/>
                    <a:pt x="31" y="54"/>
                  </a:cubicBezTo>
                  <a:cubicBezTo>
                    <a:pt x="31" y="55"/>
                    <a:pt x="32" y="56"/>
                    <a:pt x="33" y="55"/>
                  </a:cubicBezTo>
                  <a:cubicBezTo>
                    <a:pt x="34" y="55"/>
                    <a:pt x="34" y="54"/>
                    <a:pt x="35" y="54"/>
                  </a:cubicBezTo>
                  <a:cubicBezTo>
                    <a:pt x="39" y="53"/>
                    <a:pt x="40" y="51"/>
                    <a:pt x="40" y="49"/>
                  </a:cubicBezTo>
                  <a:cubicBezTo>
                    <a:pt x="40" y="49"/>
                    <a:pt x="40" y="49"/>
                    <a:pt x="40" y="48"/>
                  </a:cubicBezTo>
                  <a:cubicBezTo>
                    <a:pt x="40" y="48"/>
                    <a:pt x="41" y="48"/>
                    <a:pt x="41" y="48"/>
                  </a:cubicBezTo>
                  <a:cubicBezTo>
                    <a:pt x="41" y="48"/>
                    <a:pt x="40" y="50"/>
                    <a:pt x="42" y="49"/>
                  </a:cubicBezTo>
                  <a:cubicBezTo>
                    <a:pt x="41" y="49"/>
                    <a:pt x="41" y="50"/>
                    <a:pt x="41" y="50"/>
                  </a:cubicBezTo>
                  <a:cubicBezTo>
                    <a:pt x="42" y="51"/>
                    <a:pt x="42" y="50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3"/>
                    <a:pt x="41" y="53"/>
                    <a:pt x="40" y="53"/>
                  </a:cubicBezTo>
                  <a:cubicBezTo>
                    <a:pt x="38" y="54"/>
                    <a:pt x="36" y="55"/>
                    <a:pt x="34" y="59"/>
                  </a:cubicBezTo>
                  <a:cubicBezTo>
                    <a:pt x="34" y="59"/>
                    <a:pt x="33" y="60"/>
                    <a:pt x="33" y="60"/>
                  </a:cubicBezTo>
                  <a:cubicBezTo>
                    <a:pt x="32" y="61"/>
                    <a:pt x="33" y="62"/>
                    <a:pt x="34" y="63"/>
                  </a:cubicBezTo>
                  <a:cubicBezTo>
                    <a:pt x="35" y="63"/>
                    <a:pt x="36" y="63"/>
                    <a:pt x="37" y="62"/>
                  </a:cubicBezTo>
                  <a:cubicBezTo>
                    <a:pt x="37" y="61"/>
                    <a:pt x="37" y="60"/>
                    <a:pt x="36" y="59"/>
                  </a:cubicBezTo>
                  <a:cubicBezTo>
                    <a:pt x="37" y="56"/>
                    <a:pt x="39" y="55"/>
                    <a:pt x="40" y="55"/>
                  </a:cubicBezTo>
                  <a:cubicBezTo>
                    <a:pt x="41" y="55"/>
                    <a:pt x="42" y="54"/>
                    <a:pt x="43" y="53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3" y="56"/>
                    <a:pt x="42" y="58"/>
                    <a:pt x="42" y="60"/>
                  </a:cubicBezTo>
                  <a:cubicBezTo>
                    <a:pt x="41" y="60"/>
                    <a:pt x="41" y="61"/>
                    <a:pt x="41" y="61"/>
                  </a:cubicBezTo>
                  <a:cubicBezTo>
                    <a:pt x="40" y="62"/>
                    <a:pt x="41" y="64"/>
                    <a:pt x="42" y="64"/>
                  </a:cubicBezTo>
                  <a:cubicBezTo>
                    <a:pt x="43" y="64"/>
                    <a:pt x="44" y="64"/>
                    <a:pt x="45" y="63"/>
                  </a:cubicBezTo>
                  <a:cubicBezTo>
                    <a:pt x="45" y="62"/>
                    <a:pt x="44" y="61"/>
                    <a:pt x="44" y="60"/>
                  </a:cubicBezTo>
                  <a:cubicBezTo>
                    <a:pt x="44" y="58"/>
                    <a:pt x="44" y="56"/>
                    <a:pt x="45" y="53"/>
                  </a:cubicBezTo>
                  <a:cubicBezTo>
                    <a:pt x="45" y="52"/>
                    <a:pt x="45" y="52"/>
                    <a:pt x="46" y="51"/>
                  </a:cubicBezTo>
                  <a:cubicBezTo>
                    <a:pt x="46" y="51"/>
                    <a:pt x="46" y="52"/>
                    <a:pt x="46" y="52"/>
                  </a:cubicBezTo>
                  <a:cubicBezTo>
                    <a:pt x="46" y="56"/>
                    <a:pt x="46" y="58"/>
                    <a:pt x="48" y="60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3"/>
                    <a:pt x="49" y="63"/>
                    <a:pt x="50" y="63"/>
                  </a:cubicBezTo>
                  <a:cubicBezTo>
                    <a:pt x="52" y="63"/>
                    <a:pt x="52" y="62"/>
                    <a:pt x="52" y="61"/>
                  </a:cubicBezTo>
                  <a:cubicBezTo>
                    <a:pt x="52" y="60"/>
                    <a:pt x="51" y="59"/>
                    <a:pt x="50" y="59"/>
                  </a:cubicBezTo>
                  <a:cubicBezTo>
                    <a:pt x="50" y="59"/>
                    <a:pt x="49" y="59"/>
                    <a:pt x="49" y="59"/>
                  </a:cubicBezTo>
                  <a:cubicBezTo>
                    <a:pt x="47" y="57"/>
                    <a:pt x="48" y="55"/>
                    <a:pt x="48" y="52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9" y="51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50"/>
                    <a:pt x="49" y="51"/>
                    <a:pt x="49" y="51"/>
                  </a:cubicBezTo>
                  <a:cubicBezTo>
                    <a:pt x="49" y="53"/>
                    <a:pt x="49" y="55"/>
                    <a:pt x="54" y="57"/>
                  </a:cubicBezTo>
                  <a:cubicBezTo>
                    <a:pt x="54" y="57"/>
                    <a:pt x="54" y="58"/>
                    <a:pt x="54" y="58"/>
                  </a:cubicBezTo>
                  <a:cubicBezTo>
                    <a:pt x="55" y="59"/>
                    <a:pt x="57" y="59"/>
                    <a:pt x="57" y="58"/>
                  </a:cubicBezTo>
                  <a:cubicBezTo>
                    <a:pt x="58" y="57"/>
                    <a:pt x="58" y="56"/>
                    <a:pt x="57" y="55"/>
                  </a:cubicBezTo>
                  <a:cubicBezTo>
                    <a:pt x="56" y="54"/>
                    <a:pt x="55" y="55"/>
                    <a:pt x="54" y="55"/>
                  </a:cubicBezTo>
                  <a:cubicBezTo>
                    <a:pt x="51" y="54"/>
                    <a:pt x="51" y="53"/>
                    <a:pt x="51" y="51"/>
                  </a:cubicBezTo>
                  <a:cubicBezTo>
                    <a:pt x="51" y="51"/>
                    <a:pt x="51" y="50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4" y="54"/>
                    <a:pt x="56" y="53"/>
                    <a:pt x="58" y="53"/>
                  </a:cubicBezTo>
                  <a:cubicBezTo>
                    <a:pt x="59" y="53"/>
                    <a:pt x="61" y="53"/>
                    <a:pt x="64" y="55"/>
                  </a:cubicBezTo>
                  <a:cubicBezTo>
                    <a:pt x="63" y="56"/>
                    <a:pt x="63" y="57"/>
                    <a:pt x="64" y="58"/>
                  </a:cubicBezTo>
                  <a:cubicBezTo>
                    <a:pt x="65" y="59"/>
                    <a:pt x="66" y="59"/>
                    <a:pt x="67" y="58"/>
                  </a:cubicBezTo>
                  <a:cubicBezTo>
                    <a:pt x="68" y="57"/>
                    <a:pt x="67" y="55"/>
                    <a:pt x="67" y="55"/>
                  </a:cubicBezTo>
                  <a:cubicBezTo>
                    <a:pt x="66" y="54"/>
                    <a:pt x="65" y="54"/>
                    <a:pt x="65" y="54"/>
                  </a:cubicBezTo>
                  <a:cubicBezTo>
                    <a:pt x="62" y="51"/>
                    <a:pt x="60" y="51"/>
                    <a:pt x="58" y="52"/>
                  </a:cubicBezTo>
                  <a:cubicBezTo>
                    <a:pt x="56" y="52"/>
                    <a:pt x="55" y="52"/>
                    <a:pt x="52" y="49"/>
                  </a:cubicBezTo>
                  <a:cubicBezTo>
                    <a:pt x="52" y="49"/>
                    <a:pt x="52" y="49"/>
                    <a:pt x="53" y="48"/>
                  </a:cubicBezTo>
                  <a:cubicBezTo>
                    <a:pt x="53" y="48"/>
                    <a:pt x="54" y="49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8" y="48"/>
                    <a:pt x="60" y="48"/>
                    <a:pt x="62" y="48"/>
                  </a:cubicBezTo>
                  <a:cubicBezTo>
                    <a:pt x="62" y="49"/>
                    <a:pt x="63" y="49"/>
                    <a:pt x="64" y="49"/>
                  </a:cubicBezTo>
                  <a:cubicBezTo>
                    <a:pt x="65" y="50"/>
                    <a:pt x="66" y="49"/>
                    <a:pt x="66" y="48"/>
                  </a:cubicBezTo>
                  <a:cubicBezTo>
                    <a:pt x="66" y="47"/>
                    <a:pt x="66" y="46"/>
                    <a:pt x="64" y="45"/>
                  </a:cubicBezTo>
                  <a:cubicBezTo>
                    <a:pt x="64" y="45"/>
                    <a:pt x="63" y="46"/>
                    <a:pt x="62" y="47"/>
                  </a:cubicBezTo>
                  <a:cubicBezTo>
                    <a:pt x="60" y="47"/>
                    <a:pt x="58" y="47"/>
                    <a:pt x="55" y="46"/>
                  </a:cubicBezTo>
                  <a:cubicBezTo>
                    <a:pt x="55" y="46"/>
                    <a:pt x="55" y="46"/>
                    <a:pt x="54" y="46"/>
                  </a:cubicBezTo>
                  <a:cubicBezTo>
                    <a:pt x="55" y="46"/>
                    <a:pt x="57" y="46"/>
                    <a:pt x="57" y="45"/>
                  </a:cubicBezTo>
                  <a:cubicBezTo>
                    <a:pt x="57" y="45"/>
                    <a:pt x="54" y="44"/>
                    <a:pt x="54" y="44"/>
                  </a:cubicBezTo>
                  <a:cubicBezTo>
                    <a:pt x="54" y="44"/>
                    <a:pt x="55" y="43"/>
                    <a:pt x="54" y="43"/>
                  </a:cubicBezTo>
                  <a:cubicBezTo>
                    <a:pt x="54" y="43"/>
                    <a:pt x="53" y="43"/>
                    <a:pt x="53" y="43"/>
                  </a:cubicBezTo>
                  <a:cubicBezTo>
                    <a:pt x="55" y="42"/>
                    <a:pt x="57" y="42"/>
                    <a:pt x="60" y="41"/>
                  </a:cubicBezTo>
                  <a:cubicBezTo>
                    <a:pt x="60" y="42"/>
                    <a:pt x="61" y="43"/>
                    <a:pt x="62" y="43"/>
                  </a:cubicBezTo>
                  <a:cubicBezTo>
                    <a:pt x="63" y="43"/>
                    <a:pt x="64" y="41"/>
                    <a:pt x="64" y="40"/>
                  </a:cubicBezTo>
                  <a:cubicBezTo>
                    <a:pt x="63" y="39"/>
                    <a:pt x="62" y="39"/>
                    <a:pt x="61" y="39"/>
                  </a:cubicBezTo>
                  <a:cubicBezTo>
                    <a:pt x="60" y="39"/>
                    <a:pt x="60" y="39"/>
                    <a:pt x="60" y="40"/>
                  </a:cubicBezTo>
                  <a:cubicBezTo>
                    <a:pt x="58" y="40"/>
                    <a:pt x="57" y="40"/>
                    <a:pt x="56" y="40"/>
                  </a:cubicBezTo>
                  <a:cubicBezTo>
                    <a:pt x="55" y="40"/>
                    <a:pt x="54" y="40"/>
                    <a:pt x="54" y="40"/>
                  </a:cubicBezTo>
                  <a:cubicBezTo>
                    <a:pt x="54" y="39"/>
                    <a:pt x="55" y="39"/>
                    <a:pt x="56" y="38"/>
                  </a:cubicBezTo>
                  <a:cubicBezTo>
                    <a:pt x="58" y="36"/>
                    <a:pt x="60" y="33"/>
                    <a:pt x="62" y="31"/>
                  </a:cubicBezTo>
                  <a:cubicBezTo>
                    <a:pt x="63" y="31"/>
                    <a:pt x="63" y="31"/>
                    <a:pt x="64" y="31"/>
                  </a:cubicBezTo>
                  <a:cubicBezTo>
                    <a:pt x="65" y="30"/>
                    <a:pt x="65" y="29"/>
                    <a:pt x="64" y="28"/>
                  </a:cubicBezTo>
                  <a:cubicBezTo>
                    <a:pt x="63" y="27"/>
                    <a:pt x="62" y="27"/>
                    <a:pt x="61" y="28"/>
                  </a:cubicBezTo>
                  <a:cubicBezTo>
                    <a:pt x="60" y="28"/>
                    <a:pt x="60" y="29"/>
                    <a:pt x="61" y="30"/>
                  </a:cubicBezTo>
                  <a:cubicBezTo>
                    <a:pt x="59" y="32"/>
                    <a:pt x="57" y="35"/>
                    <a:pt x="55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3" y="37"/>
                    <a:pt x="52" y="39"/>
                    <a:pt x="51" y="38"/>
                  </a:cubicBezTo>
                  <a:cubicBezTo>
                    <a:pt x="52" y="37"/>
                    <a:pt x="53" y="35"/>
                    <a:pt x="55" y="33"/>
                  </a:cubicBezTo>
                  <a:cubicBezTo>
                    <a:pt x="56" y="34"/>
                    <a:pt x="57" y="33"/>
                    <a:pt x="57" y="32"/>
                  </a:cubicBezTo>
                  <a:cubicBezTo>
                    <a:pt x="58" y="31"/>
                    <a:pt x="58" y="30"/>
                    <a:pt x="57" y="29"/>
                  </a:cubicBezTo>
                  <a:cubicBezTo>
                    <a:pt x="56" y="29"/>
                    <a:pt x="54" y="29"/>
                    <a:pt x="54" y="30"/>
                  </a:cubicBezTo>
                  <a:cubicBezTo>
                    <a:pt x="53" y="31"/>
                    <a:pt x="53" y="31"/>
                    <a:pt x="54" y="32"/>
                  </a:cubicBezTo>
                  <a:cubicBezTo>
                    <a:pt x="52" y="34"/>
                    <a:pt x="51" y="35"/>
                    <a:pt x="50" y="37"/>
                  </a:cubicBezTo>
                  <a:cubicBezTo>
                    <a:pt x="50" y="36"/>
                    <a:pt x="50" y="35"/>
                    <a:pt x="49" y="35"/>
                  </a:cubicBezTo>
                  <a:cubicBezTo>
                    <a:pt x="48" y="33"/>
                    <a:pt x="48" y="32"/>
                    <a:pt x="49" y="28"/>
                  </a:cubicBezTo>
                  <a:cubicBezTo>
                    <a:pt x="50" y="29"/>
                    <a:pt x="51" y="28"/>
                    <a:pt x="51" y="27"/>
                  </a:cubicBezTo>
                  <a:cubicBezTo>
                    <a:pt x="51" y="26"/>
                    <a:pt x="51" y="25"/>
                    <a:pt x="50" y="24"/>
                  </a:cubicBezTo>
                  <a:cubicBezTo>
                    <a:pt x="48" y="24"/>
                    <a:pt x="47" y="25"/>
                    <a:pt x="47" y="26"/>
                  </a:cubicBezTo>
                  <a:cubicBezTo>
                    <a:pt x="47" y="27"/>
                    <a:pt x="47" y="27"/>
                    <a:pt x="48" y="28"/>
                  </a:cubicBezTo>
                  <a:cubicBezTo>
                    <a:pt x="46" y="32"/>
                    <a:pt x="47" y="34"/>
                    <a:pt x="48" y="35"/>
                  </a:cubicBezTo>
                  <a:cubicBezTo>
                    <a:pt x="48" y="36"/>
                    <a:pt x="48" y="36"/>
                    <a:pt x="49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6"/>
                    <a:pt x="46" y="35"/>
                    <a:pt x="46" y="33"/>
                  </a:cubicBezTo>
                  <a:cubicBezTo>
                    <a:pt x="46" y="33"/>
                    <a:pt x="46" y="32"/>
                    <a:pt x="46" y="32"/>
                  </a:cubicBezTo>
                  <a:cubicBezTo>
                    <a:pt x="46" y="31"/>
                    <a:pt x="45" y="30"/>
                    <a:pt x="43" y="30"/>
                  </a:cubicBezTo>
                  <a:cubicBezTo>
                    <a:pt x="42" y="30"/>
                    <a:pt x="42" y="32"/>
                    <a:pt x="42" y="33"/>
                  </a:cubicBezTo>
                  <a:cubicBezTo>
                    <a:pt x="42" y="34"/>
                    <a:pt x="43" y="34"/>
                    <a:pt x="44" y="34"/>
                  </a:cubicBezTo>
                  <a:cubicBezTo>
                    <a:pt x="45" y="35"/>
                    <a:pt x="45" y="36"/>
                    <a:pt x="45" y="37"/>
                  </a:cubicBezTo>
                  <a:cubicBezTo>
                    <a:pt x="45" y="37"/>
                    <a:pt x="45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2" y="35"/>
                    <a:pt x="40" y="32"/>
                    <a:pt x="40" y="26"/>
                  </a:cubicBezTo>
                  <a:cubicBezTo>
                    <a:pt x="41" y="26"/>
                    <a:pt x="41" y="25"/>
                    <a:pt x="41" y="24"/>
                  </a:cubicBezTo>
                  <a:cubicBezTo>
                    <a:pt x="40" y="23"/>
                    <a:pt x="39" y="22"/>
                    <a:pt x="38" y="22"/>
                  </a:cubicBezTo>
                  <a:close/>
                  <a:moveTo>
                    <a:pt x="41" y="41"/>
                  </a:moveTo>
                  <a:cubicBezTo>
                    <a:pt x="40" y="41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41" y="43"/>
                    <a:pt x="41" y="42"/>
                  </a:cubicBezTo>
                  <a:cubicBezTo>
                    <a:pt x="41" y="42"/>
                    <a:pt x="41" y="42"/>
                    <a:pt x="41" y="41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871538" y="760413"/>
              <a:ext cx="327025" cy="331788"/>
            </a:xfrm>
            <a:custGeom>
              <a:avLst/>
              <a:gdLst>
                <a:gd name="T0" fmla="*/ 25 w 90"/>
                <a:gd name="T1" fmla="*/ 31 h 91"/>
                <a:gd name="T2" fmla="*/ 78 w 90"/>
                <a:gd name="T3" fmla="*/ 17 h 91"/>
                <a:gd name="T4" fmla="*/ 59 w 90"/>
                <a:gd name="T5" fmla="*/ 71 h 91"/>
                <a:gd name="T6" fmla="*/ 39 w 90"/>
                <a:gd name="T7" fmla="*/ 23 h 91"/>
                <a:gd name="T8" fmla="*/ 43 w 90"/>
                <a:gd name="T9" fmla="*/ 39 h 91"/>
                <a:gd name="T10" fmla="*/ 43 w 90"/>
                <a:gd name="T11" fmla="*/ 39 h 91"/>
                <a:gd name="T12" fmla="*/ 34 w 90"/>
                <a:gd name="T13" fmla="*/ 31 h 91"/>
                <a:gd name="T14" fmla="*/ 41 w 90"/>
                <a:gd name="T15" fmla="*/ 39 h 91"/>
                <a:gd name="T16" fmla="*/ 38 w 90"/>
                <a:gd name="T17" fmla="*/ 41 h 91"/>
                <a:gd name="T18" fmla="*/ 29 w 90"/>
                <a:gd name="T19" fmla="*/ 39 h 91"/>
                <a:gd name="T20" fmla="*/ 39 w 90"/>
                <a:gd name="T21" fmla="*/ 43 h 91"/>
                <a:gd name="T22" fmla="*/ 35 w 90"/>
                <a:gd name="T23" fmla="*/ 44 h 91"/>
                <a:gd name="T24" fmla="*/ 23 w 90"/>
                <a:gd name="T25" fmla="*/ 47 h 91"/>
                <a:gd name="T26" fmla="*/ 27 w 90"/>
                <a:gd name="T27" fmla="*/ 46 h 91"/>
                <a:gd name="T28" fmla="*/ 40 w 90"/>
                <a:gd name="T29" fmla="*/ 47 h 91"/>
                <a:gd name="T30" fmla="*/ 35 w 90"/>
                <a:gd name="T31" fmla="*/ 53 h 91"/>
                <a:gd name="T32" fmla="*/ 34 w 90"/>
                <a:gd name="T33" fmla="*/ 56 h 91"/>
                <a:gd name="T34" fmla="*/ 41 w 90"/>
                <a:gd name="T35" fmla="*/ 49 h 91"/>
                <a:gd name="T36" fmla="*/ 41 w 90"/>
                <a:gd name="T37" fmla="*/ 51 h 91"/>
                <a:gd name="T38" fmla="*/ 40 w 90"/>
                <a:gd name="T39" fmla="*/ 54 h 91"/>
                <a:gd name="T40" fmla="*/ 34 w 90"/>
                <a:gd name="T41" fmla="*/ 64 h 91"/>
                <a:gd name="T42" fmla="*/ 40 w 90"/>
                <a:gd name="T43" fmla="*/ 56 h 91"/>
                <a:gd name="T44" fmla="*/ 44 w 90"/>
                <a:gd name="T45" fmla="*/ 54 h 91"/>
                <a:gd name="T46" fmla="*/ 42 w 90"/>
                <a:gd name="T47" fmla="*/ 65 h 91"/>
                <a:gd name="T48" fmla="*/ 45 w 90"/>
                <a:gd name="T49" fmla="*/ 54 h 91"/>
                <a:gd name="T50" fmla="*/ 49 w 90"/>
                <a:gd name="T51" fmla="*/ 61 h 91"/>
                <a:gd name="T52" fmla="*/ 53 w 90"/>
                <a:gd name="T53" fmla="*/ 62 h 91"/>
                <a:gd name="T54" fmla="*/ 48 w 90"/>
                <a:gd name="T55" fmla="*/ 53 h 91"/>
                <a:gd name="T56" fmla="*/ 49 w 90"/>
                <a:gd name="T57" fmla="*/ 51 h 91"/>
                <a:gd name="T58" fmla="*/ 54 w 90"/>
                <a:gd name="T59" fmla="*/ 58 h 91"/>
                <a:gd name="T60" fmla="*/ 57 w 90"/>
                <a:gd name="T61" fmla="*/ 56 h 91"/>
                <a:gd name="T62" fmla="*/ 51 w 90"/>
                <a:gd name="T63" fmla="*/ 50 h 91"/>
                <a:gd name="T64" fmla="*/ 64 w 90"/>
                <a:gd name="T65" fmla="*/ 56 h 91"/>
                <a:gd name="T66" fmla="*/ 67 w 90"/>
                <a:gd name="T67" fmla="*/ 55 h 91"/>
                <a:gd name="T68" fmla="*/ 53 w 90"/>
                <a:gd name="T69" fmla="*/ 50 h 91"/>
                <a:gd name="T70" fmla="*/ 55 w 90"/>
                <a:gd name="T71" fmla="*/ 48 h 91"/>
                <a:gd name="T72" fmla="*/ 64 w 90"/>
                <a:gd name="T73" fmla="*/ 50 h 91"/>
                <a:gd name="T74" fmla="*/ 63 w 90"/>
                <a:gd name="T75" fmla="*/ 47 h 91"/>
                <a:gd name="T76" fmla="*/ 57 w 90"/>
                <a:gd name="T77" fmla="*/ 46 h 91"/>
                <a:gd name="T78" fmla="*/ 53 w 90"/>
                <a:gd name="T79" fmla="*/ 43 h 91"/>
                <a:gd name="T80" fmla="*/ 64 w 90"/>
                <a:gd name="T81" fmla="*/ 41 h 91"/>
                <a:gd name="T82" fmla="*/ 56 w 90"/>
                <a:gd name="T83" fmla="*/ 41 h 91"/>
                <a:gd name="T84" fmla="*/ 62 w 90"/>
                <a:gd name="T85" fmla="*/ 32 h 91"/>
                <a:gd name="T86" fmla="*/ 62 w 90"/>
                <a:gd name="T87" fmla="*/ 28 h 91"/>
                <a:gd name="T88" fmla="*/ 55 w 90"/>
                <a:gd name="T89" fmla="*/ 38 h 91"/>
                <a:gd name="T90" fmla="*/ 55 w 90"/>
                <a:gd name="T91" fmla="*/ 34 h 91"/>
                <a:gd name="T92" fmla="*/ 54 w 90"/>
                <a:gd name="T93" fmla="*/ 31 h 91"/>
                <a:gd name="T94" fmla="*/ 49 w 90"/>
                <a:gd name="T95" fmla="*/ 35 h 91"/>
                <a:gd name="T96" fmla="*/ 50 w 90"/>
                <a:gd name="T97" fmla="*/ 25 h 91"/>
                <a:gd name="T98" fmla="*/ 48 w 90"/>
                <a:gd name="T99" fmla="*/ 36 h 91"/>
                <a:gd name="T100" fmla="*/ 47 w 90"/>
                <a:gd name="T101" fmla="*/ 38 h 91"/>
                <a:gd name="T102" fmla="*/ 44 w 90"/>
                <a:gd name="T103" fmla="*/ 31 h 91"/>
                <a:gd name="T104" fmla="*/ 46 w 90"/>
                <a:gd name="T105" fmla="*/ 37 h 91"/>
                <a:gd name="T106" fmla="*/ 40 w 90"/>
                <a:gd name="T107" fmla="*/ 27 h 91"/>
                <a:gd name="T108" fmla="*/ 41 w 90"/>
                <a:gd name="T109" fmla="*/ 42 h 91"/>
                <a:gd name="T110" fmla="*/ 41 w 90"/>
                <a:gd name="T111" fmla="*/ 4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67"/>
                  </a:moveTo>
                  <a:cubicBezTo>
                    <a:pt x="13" y="69"/>
                    <a:pt x="5" y="66"/>
                    <a:pt x="3" y="51"/>
                  </a:cubicBezTo>
                  <a:cubicBezTo>
                    <a:pt x="0" y="33"/>
                    <a:pt x="13" y="29"/>
                    <a:pt x="25" y="31"/>
                  </a:cubicBezTo>
                  <a:cubicBezTo>
                    <a:pt x="19" y="20"/>
                    <a:pt x="18" y="7"/>
                    <a:pt x="36" y="3"/>
                  </a:cubicBezTo>
                  <a:cubicBezTo>
                    <a:pt x="48" y="0"/>
                    <a:pt x="54" y="5"/>
                    <a:pt x="57" y="12"/>
                  </a:cubicBezTo>
                  <a:cubicBezTo>
                    <a:pt x="63" y="8"/>
                    <a:pt x="71" y="8"/>
                    <a:pt x="78" y="17"/>
                  </a:cubicBezTo>
                  <a:cubicBezTo>
                    <a:pt x="87" y="27"/>
                    <a:pt x="85" y="35"/>
                    <a:pt x="79" y="40"/>
                  </a:cubicBezTo>
                  <a:cubicBezTo>
                    <a:pt x="86" y="44"/>
                    <a:pt x="90" y="52"/>
                    <a:pt x="85" y="63"/>
                  </a:cubicBezTo>
                  <a:cubicBezTo>
                    <a:pt x="78" y="78"/>
                    <a:pt x="67" y="77"/>
                    <a:pt x="59" y="71"/>
                  </a:cubicBezTo>
                  <a:cubicBezTo>
                    <a:pt x="58" y="82"/>
                    <a:pt x="53" y="91"/>
                    <a:pt x="37" y="88"/>
                  </a:cubicBezTo>
                  <a:cubicBezTo>
                    <a:pt x="23" y="85"/>
                    <a:pt x="20" y="76"/>
                    <a:pt x="22" y="67"/>
                  </a:cubicBezTo>
                  <a:close/>
                  <a:moveTo>
                    <a:pt x="39" y="23"/>
                  </a:moveTo>
                  <a:cubicBezTo>
                    <a:pt x="37" y="23"/>
                    <a:pt x="37" y="25"/>
                    <a:pt x="37" y="26"/>
                  </a:cubicBezTo>
                  <a:cubicBezTo>
                    <a:pt x="37" y="26"/>
                    <a:pt x="38" y="27"/>
                    <a:pt x="38" y="27"/>
                  </a:cubicBezTo>
                  <a:cubicBezTo>
                    <a:pt x="39" y="33"/>
                    <a:pt x="42" y="37"/>
                    <a:pt x="43" y="39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1" y="37"/>
                    <a:pt x="39" y="35"/>
                    <a:pt x="38" y="34"/>
                  </a:cubicBezTo>
                  <a:cubicBezTo>
                    <a:pt x="38" y="33"/>
                    <a:pt x="38" y="32"/>
                    <a:pt x="37" y="32"/>
                  </a:cubicBezTo>
                  <a:cubicBezTo>
                    <a:pt x="37" y="31"/>
                    <a:pt x="35" y="31"/>
                    <a:pt x="34" y="31"/>
                  </a:cubicBezTo>
                  <a:cubicBezTo>
                    <a:pt x="34" y="32"/>
                    <a:pt x="33" y="33"/>
                    <a:pt x="34" y="34"/>
                  </a:cubicBezTo>
                  <a:cubicBezTo>
                    <a:pt x="35" y="35"/>
                    <a:pt x="36" y="35"/>
                    <a:pt x="37" y="35"/>
                  </a:cubicBezTo>
                  <a:cubicBezTo>
                    <a:pt x="38" y="36"/>
                    <a:pt x="40" y="38"/>
                    <a:pt x="41" y="39"/>
                  </a:cubicBezTo>
                  <a:cubicBezTo>
                    <a:pt x="41" y="39"/>
                    <a:pt x="40" y="39"/>
                    <a:pt x="40" y="39"/>
                  </a:cubicBezTo>
                  <a:cubicBezTo>
                    <a:pt x="40" y="39"/>
                    <a:pt x="41" y="40"/>
                    <a:pt x="41" y="41"/>
                  </a:cubicBezTo>
                  <a:cubicBezTo>
                    <a:pt x="40" y="40"/>
                    <a:pt x="39" y="41"/>
                    <a:pt x="38" y="41"/>
                  </a:cubicBezTo>
                  <a:cubicBezTo>
                    <a:pt x="37" y="42"/>
                    <a:pt x="36" y="42"/>
                    <a:pt x="33" y="40"/>
                  </a:cubicBezTo>
                  <a:cubicBezTo>
                    <a:pt x="34" y="39"/>
                    <a:pt x="33" y="38"/>
                    <a:pt x="32" y="38"/>
                  </a:cubicBezTo>
                  <a:cubicBezTo>
                    <a:pt x="31" y="37"/>
                    <a:pt x="30" y="38"/>
                    <a:pt x="29" y="39"/>
                  </a:cubicBezTo>
                  <a:cubicBezTo>
                    <a:pt x="29" y="40"/>
                    <a:pt x="29" y="41"/>
                    <a:pt x="30" y="42"/>
                  </a:cubicBezTo>
                  <a:cubicBezTo>
                    <a:pt x="31" y="42"/>
                    <a:pt x="32" y="42"/>
                    <a:pt x="32" y="42"/>
                  </a:cubicBezTo>
                  <a:cubicBezTo>
                    <a:pt x="36" y="44"/>
                    <a:pt x="37" y="43"/>
                    <a:pt x="39" y="43"/>
                  </a:cubicBezTo>
                  <a:cubicBezTo>
                    <a:pt x="38" y="43"/>
                    <a:pt x="39" y="43"/>
                    <a:pt x="39" y="44"/>
                  </a:cubicBezTo>
                  <a:cubicBezTo>
                    <a:pt x="39" y="44"/>
                    <a:pt x="39" y="45"/>
                    <a:pt x="38" y="45"/>
                  </a:cubicBezTo>
                  <a:cubicBezTo>
                    <a:pt x="37" y="45"/>
                    <a:pt x="36" y="44"/>
                    <a:pt x="35" y="44"/>
                  </a:cubicBezTo>
                  <a:cubicBezTo>
                    <a:pt x="31" y="43"/>
                    <a:pt x="29" y="43"/>
                    <a:pt x="26" y="45"/>
                  </a:cubicBezTo>
                  <a:cubicBezTo>
                    <a:pt x="26" y="45"/>
                    <a:pt x="26" y="45"/>
                    <a:pt x="25" y="45"/>
                  </a:cubicBezTo>
                  <a:cubicBezTo>
                    <a:pt x="24" y="45"/>
                    <a:pt x="23" y="46"/>
                    <a:pt x="23" y="47"/>
                  </a:cubicBezTo>
                  <a:cubicBezTo>
                    <a:pt x="23" y="48"/>
                    <a:pt x="24" y="49"/>
                    <a:pt x="25" y="49"/>
                  </a:cubicBezTo>
                  <a:cubicBezTo>
                    <a:pt x="27" y="49"/>
                    <a:pt x="27" y="48"/>
                    <a:pt x="27" y="47"/>
                  </a:cubicBezTo>
                  <a:cubicBezTo>
                    <a:pt x="27" y="47"/>
                    <a:pt x="27" y="46"/>
                    <a:pt x="27" y="46"/>
                  </a:cubicBezTo>
                  <a:cubicBezTo>
                    <a:pt x="30" y="45"/>
                    <a:pt x="32" y="45"/>
                    <a:pt x="35" y="46"/>
                  </a:cubicBezTo>
                  <a:cubicBezTo>
                    <a:pt x="35" y="46"/>
                    <a:pt x="36" y="46"/>
                    <a:pt x="36" y="46"/>
                  </a:cubicBezTo>
                  <a:cubicBezTo>
                    <a:pt x="36" y="47"/>
                    <a:pt x="40" y="46"/>
                    <a:pt x="40" y="47"/>
                  </a:cubicBezTo>
                  <a:cubicBezTo>
                    <a:pt x="40" y="47"/>
                    <a:pt x="39" y="48"/>
                    <a:pt x="39" y="49"/>
                  </a:cubicBezTo>
                  <a:cubicBezTo>
                    <a:pt x="39" y="49"/>
                    <a:pt x="39" y="49"/>
                    <a:pt x="39" y="50"/>
                  </a:cubicBezTo>
                  <a:cubicBezTo>
                    <a:pt x="39" y="51"/>
                    <a:pt x="38" y="52"/>
                    <a:pt x="35" y="53"/>
                  </a:cubicBezTo>
                  <a:cubicBezTo>
                    <a:pt x="34" y="52"/>
                    <a:pt x="33" y="52"/>
                    <a:pt x="32" y="52"/>
                  </a:cubicBezTo>
                  <a:cubicBezTo>
                    <a:pt x="31" y="53"/>
                    <a:pt x="30" y="54"/>
                    <a:pt x="31" y="55"/>
                  </a:cubicBezTo>
                  <a:cubicBezTo>
                    <a:pt x="31" y="56"/>
                    <a:pt x="33" y="56"/>
                    <a:pt x="34" y="56"/>
                  </a:cubicBezTo>
                  <a:cubicBezTo>
                    <a:pt x="34" y="56"/>
                    <a:pt x="35" y="55"/>
                    <a:pt x="35" y="55"/>
                  </a:cubicBezTo>
                  <a:cubicBezTo>
                    <a:pt x="39" y="53"/>
                    <a:pt x="40" y="52"/>
                    <a:pt x="40" y="50"/>
                  </a:cubicBezTo>
                  <a:cubicBezTo>
                    <a:pt x="40" y="50"/>
                    <a:pt x="41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9"/>
                    <a:pt x="41" y="50"/>
                    <a:pt x="42" y="50"/>
                  </a:cubicBezTo>
                  <a:cubicBezTo>
                    <a:pt x="42" y="50"/>
                    <a:pt x="41" y="51"/>
                    <a:pt x="41" y="51"/>
                  </a:cubicBezTo>
                  <a:cubicBezTo>
                    <a:pt x="42" y="51"/>
                    <a:pt x="42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3"/>
                    <a:pt x="41" y="54"/>
                    <a:pt x="40" y="54"/>
                  </a:cubicBezTo>
                  <a:cubicBezTo>
                    <a:pt x="38" y="55"/>
                    <a:pt x="36" y="56"/>
                    <a:pt x="35" y="60"/>
                  </a:cubicBezTo>
                  <a:cubicBezTo>
                    <a:pt x="34" y="60"/>
                    <a:pt x="34" y="60"/>
                    <a:pt x="33" y="61"/>
                  </a:cubicBezTo>
                  <a:cubicBezTo>
                    <a:pt x="33" y="62"/>
                    <a:pt x="33" y="63"/>
                    <a:pt x="34" y="64"/>
                  </a:cubicBezTo>
                  <a:cubicBezTo>
                    <a:pt x="35" y="64"/>
                    <a:pt x="37" y="64"/>
                    <a:pt x="37" y="63"/>
                  </a:cubicBezTo>
                  <a:cubicBezTo>
                    <a:pt x="38" y="62"/>
                    <a:pt x="37" y="61"/>
                    <a:pt x="36" y="60"/>
                  </a:cubicBezTo>
                  <a:cubicBezTo>
                    <a:pt x="38" y="57"/>
                    <a:pt x="39" y="56"/>
                    <a:pt x="40" y="56"/>
                  </a:cubicBezTo>
                  <a:cubicBezTo>
                    <a:pt x="41" y="55"/>
                    <a:pt x="42" y="55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4" y="54"/>
                    <a:pt x="44" y="54"/>
                  </a:cubicBezTo>
                  <a:cubicBezTo>
                    <a:pt x="43" y="56"/>
                    <a:pt x="43" y="59"/>
                    <a:pt x="42" y="61"/>
                  </a:cubicBezTo>
                  <a:cubicBezTo>
                    <a:pt x="42" y="61"/>
                    <a:pt x="41" y="61"/>
                    <a:pt x="41" y="62"/>
                  </a:cubicBezTo>
                  <a:cubicBezTo>
                    <a:pt x="41" y="63"/>
                    <a:pt x="41" y="64"/>
                    <a:pt x="42" y="65"/>
                  </a:cubicBezTo>
                  <a:cubicBezTo>
                    <a:pt x="43" y="65"/>
                    <a:pt x="45" y="64"/>
                    <a:pt x="45" y="63"/>
                  </a:cubicBezTo>
                  <a:cubicBezTo>
                    <a:pt x="45" y="62"/>
                    <a:pt x="45" y="61"/>
                    <a:pt x="44" y="61"/>
                  </a:cubicBezTo>
                  <a:cubicBezTo>
                    <a:pt x="44" y="59"/>
                    <a:pt x="45" y="56"/>
                    <a:pt x="45" y="54"/>
                  </a:cubicBezTo>
                  <a:cubicBezTo>
                    <a:pt x="46" y="53"/>
                    <a:pt x="46" y="52"/>
                    <a:pt x="46" y="51"/>
                  </a:cubicBezTo>
                  <a:cubicBezTo>
                    <a:pt x="46" y="52"/>
                    <a:pt x="46" y="53"/>
                    <a:pt x="47" y="53"/>
                  </a:cubicBezTo>
                  <a:cubicBezTo>
                    <a:pt x="46" y="57"/>
                    <a:pt x="46" y="59"/>
                    <a:pt x="49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9" y="63"/>
                    <a:pt x="50" y="64"/>
                    <a:pt x="51" y="64"/>
                  </a:cubicBezTo>
                  <a:cubicBezTo>
                    <a:pt x="52" y="64"/>
                    <a:pt x="53" y="63"/>
                    <a:pt x="53" y="62"/>
                  </a:cubicBezTo>
                  <a:cubicBezTo>
                    <a:pt x="52" y="61"/>
                    <a:pt x="51" y="60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48" y="58"/>
                    <a:pt x="48" y="56"/>
                    <a:pt x="48" y="53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51"/>
                    <a:pt x="50" y="52"/>
                    <a:pt x="50" y="52"/>
                  </a:cubicBezTo>
                  <a:cubicBezTo>
                    <a:pt x="50" y="54"/>
                    <a:pt x="50" y="55"/>
                    <a:pt x="54" y="58"/>
                  </a:cubicBezTo>
                  <a:cubicBezTo>
                    <a:pt x="54" y="58"/>
                    <a:pt x="54" y="59"/>
                    <a:pt x="55" y="59"/>
                  </a:cubicBezTo>
                  <a:cubicBezTo>
                    <a:pt x="56" y="60"/>
                    <a:pt x="57" y="60"/>
                    <a:pt x="58" y="59"/>
                  </a:cubicBezTo>
                  <a:cubicBezTo>
                    <a:pt x="58" y="58"/>
                    <a:pt x="58" y="57"/>
                    <a:pt x="57" y="56"/>
                  </a:cubicBezTo>
                  <a:cubicBezTo>
                    <a:pt x="56" y="55"/>
                    <a:pt x="55" y="55"/>
                    <a:pt x="55" y="56"/>
                  </a:cubicBezTo>
                  <a:cubicBezTo>
                    <a:pt x="51" y="54"/>
                    <a:pt x="51" y="53"/>
                    <a:pt x="51" y="52"/>
                  </a:cubicBezTo>
                  <a:cubicBezTo>
                    <a:pt x="51" y="51"/>
                    <a:pt x="51" y="51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4" y="54"/>
                    <a:pt x="56" y="54"/>
                    <a:pt x="58" y="54"/>
                  </a:cubicBezTo>
                  <a:cubicBezTo>
                    <a:pt x="60" y="54"/>
                    <a:pt x="61" y="54"/>
                    <a:pt x="64" y="56"/>
                  </a:cubicBezTo>
                  <a:cubicBezTo>
                    <a:pt x="63" y="57"/>
                    <a:pt x="64" y="58"/>
                    <a:pt x="64" y="59"/>
                  </a:cubicBezTo>
                  <a:cubicBezTo>
                    <a:pt x="65" y="60"/>
                    <a:pt x="67" y="59"/>
                    <a:pt x="67" y="58"/>
                  </a:cubicBezTo>
                  <a:cubicBezTo>
                    <a:pt x="68" y="57"/>
                    <a:pt x="68" y="56"/>
                    <a:pt x="67" y="55"/>
                  </a:cubicBezTo>
                  <a:cubicBezTo>
                    <a:pt x="66" y="55"/>
                    <a:pt x="66" y="55"/>
                    <a:pt x="65" y="55"/>
                  </a:cubicBezTo>
                  <a:cubicBezTo>
                    <a:pt x="62" y="52"/>
                    <a:pt x="60" y="52"/>
                    <a:pt x="58" y="52"/>
                  </a:cubicBezTo>
                  <a:cubicBezTo>
                    <a:pt x="57" y="53"/>
                    <a:pt x="55" y="53"/>
                    <a:pt x="53" y="50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4" y="49"/>
                    <a:pt x="55" y="50"/>
                    <a:pt x="55" y="49"/>
                  </a:cubicBezTo>
                  <a:cubicBezTo>
                    <a:pt x="55" y="49"/>
                    <a:pt x="55" y="49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8" y="49"/>
                    <a:pt x="61" y="49"/>
                    <a:pt x="63" y="49"/>
                  </a:cubicBezTo>
                  <a:cubicBezTo>
                    <a:pt x="63" y="50"/>
                    <a:pt x="63" y="50"/>
                    <a:pt x="64" y="50"/>
                  </a:cubicBezTo>
                  <a:cubicBezTo>
                    <a:pt x="65" y="50"/>
                    <a:pt x="66" y="50"/>
                    <a:pt x="66" y="49"/>
                  </a:cubicBezTo>
                  <a:cubicBezTo>
                    <a:pt x="67" y="47"/>
                    <a:pt x="66" y="46"/>
                    <a:pt x="65" y="46"/>
                  </a:cubicBezTo>
                  <a:cubicBezTo>
                    <a:pt x="64" y="46"/>
                    <a:pt x="63" y="47"/>
                    <a:pt x="63" y="47"/>
                  </a:cubicBezTo>
                  <a:cubicBezTo>
                    <a:pt x="61" y="47"/>
                    <a:pt x="58" y="47"/>
                    <a:pt x="56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7"/>
                    <a:pt x="57" y="47"/>
                    <a:pt x="57" y="46"/>
                  </a:cubicBezTo>
                  <a:cubicBezTo>
                    <a:pt x="57" y="45"/>
                    <a:pt x="55" y="45"/>
                    <a:pt x="54" y="45"/>
                  </a:cubicBezTo>
                  <a:cubicBezTo>
                    <a:pt x="54" y="45"/>
                    <a:pt x="55" y="44"/>
                    <a:pt x="54" y="44"/>
                  </a:cubicBezTo>
                  <a:cubicBezTo>
                    <a:pt x="54" y="44"/>
                    <a:pt x="54" y="43"/>
                    <a:pt x="53" y="43"/>
                  </a:cubicBezTo>
                  <a:cubicBezTo>
                    <a:pt x="55" y="43"/>
                    <a:pt x="57" y="42"/>
                    <a:pt x="60" y="42"/>
                  </a:cubicBezTo>
                  <a:cubicBezTo>
                    <a:pt x="60" y="43"/>
                    <a:pt x="61" y="44"/>
                    <a:pt x="62" y="44"/>
                  </a:cubicBezTo>
                  <a:cubicBezTo>
                    <a:pt x="63" y="43"/>
                    <a:pt x="64" y="42"/>
                    <a:pt x="64" y="41"/>
                  </a:cubicBezTo>
                  <a:cubicBezTo>
                    <a:pt x="64" y="40"/>
                    <a:pt x="63" y="39"/>
                    <a:pt x="61" y="40"/>
                  </a:cubicBezTo>
                  <a:cubicBezTo>
                    <a:pt x="61" y="40"/>
                    <a:pt x="60" y="40"/>
                    <a:pt x="60" y="41"/>
                  </a:cubicBezTo>
                  <a:cubicBezTo>
                    <a:pt x="59" y="41"/>
                    <a:pt x="58" y="41"/>
                    <a:pt x="56" y="41"/>
                  </a:cubicBezTo>
                  <a:cubicBezTo>
                    <a:pt x="56" y="41"/>
                    <a:pt x="55" y="41"/>
                    <a:pt x="54" y="41"/>
                  </a:cubicBezTo>
                  <a:cubicBezTo>
                    <a:pt x="55" y="40"/>
                    <a:pt x="55" y="40"/>
                    <a:pt x="56" y="39"/>
                  </a:cubicBezTo>
                  <a:cubicBezTo>
                    <a:pt x="58" y="37"/>
                    <a:pt x="61" y="34"/>
                    <a:pt x="62" y="32"/>
                  </a:cubicBezTo>
                  <a:cubicBezTo>
                    <a:pt x="63" y="32"/>
                    <a:pt x="64" y="32"/>
                    <a:pt x="64" y="32"/>
                  </a:cubicBezTo>
                  <a:cubicBezTo>
                    <a:pt x="65" y="31"/>
                    <a:pt x="65" y="29"/>
                    <a:pt x="64" y="29"/>
                  </a:cubicBezTo>
                  <a:cubicBezTo>
                    <a:pt x="64" y="28"/>
                    <a:pt x="62" y="28"/>
                    <a:pt x="62" y="28"/>
                  </a:cubicBezTo>
                  <a:cubicBezTo>
                    <a:pt x="61" y="29"/>
                    <a:pt x="61" y="30"/>
                    <a:pt x="61" y="31"/>
                  </a:cubicBezTo>
                  <a:cubicBezTo>
                    <a:pt x="60" y="33"/>
                    <a:pt x="57" y="36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4" y="38"/>
                  </a:cubicBezTo>
                  <a:cubicBezTo>
                    <a:pt x="54" y="37"/>
                    <a:pt x="52" y="40"/>
                    <a:pt x="51" y="39"/>
                  </a:cubicBezTo>
                  <a:cubicBezTo>
                    <a:pt x="52" y="38"/>
                    <a:pt x="53" y="36"/>
                    <a:pt x="55" y="34"/>
                  </a:cubicBezTo>
                  <a:cubicBezTo>
                    <a:pt x="56" y="34"/>
                    <a:pt x="57" y="34"/>
                    <a:pt x="58" y="33"/>
                  </a:cubicBezTo>
                  <a:cubicBezTo>
                    <a:pt x="58" y="32"/>
                    <a:pt x="58" y="31"/>
                    <a:pt x="57" y="30"/>
                  </a:cubicBezTo>
                  <a:cubicBezTo>
                    <a:pt x="56" y="30"/>
                    <a:pt x="55" y="30"/>
                    <a:pt x="54" y="31"/>
                  </a:cubicBezTo>
                  <a:cubicBezTo>
                    <a:pt x="54" y="31"/>
                    <a:pt x="54" y="32"/>
                    <a:pt x="54" y="33"/>
                  </a:cubicBezTo>
                  <a:cubicBezTo>
                    <a:pt x="52" y="34"/>
                    <a:pt x="51" y="36"/>
                    <a:pt x="50" y="37"/>
                  </a:cubicBezTo>
                  <a:cubicBezTo>
                    <a:pt x="50" y="37"/>
                    <a:pt x="50" y="36"/>
                    <a:pt x="49" y="35"/>
                  </a:cubicBezTo>
                  <a:cubicBezTo>
                    <a:pt x="49" y="34"/>
                    <a:pt x="48" y="33"/>
                    <a:pt x="49" y="29"/>
                  </a:cubicBezTo>
                  <a:cubicBezTo>
                    <a:pt x="50" y="29"/>
                    <a:pt x="51" y="29"/>
                    <a:pt x="52" y="28"/>
                  </a:cubicBezTo>
                  <a:cubicBezTo>
                    <a:pt x="52" y="26"/>
                    <a:pt x="51" y="25"/>
                    <a:pt x="50" y="25"/>
                  </a:cubicBezTo>
                  <a:cubicBezTo>
                    <a:pt x="49" y="25"/>
                    <a:pt x="48" y="26"/>
                    <a:pt x="48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6" y="33"/>
                    <a:pt x="47" y="34"/>
                    <a:pt x="48" y="36"/>
                  </a:cubicBezTo>
                  <a:cubicBezTo>
                    <a:pt x="48" y="36"/>
                    <a:pt x="49" y="37"/>
                    <a:pt x="49" y="37"/>
                  </a:cubicBezTo>
                  <a:cubicBezTo>
                    <a:pt x="49" y="37"/>
                    <a:pt x="48" y="38"/>
                    <a:pt x="48" y="38"/>
                  </a:cubicBezTo>
                  <a:cubicBezTo>
                    <a:pt x="48" y="37"/>
                    <a:pt x="47" y="37"/>
                    <a:pt x="47" y="38"/>
                  </a:cubicBezTo>
                  <a:cubicBezTo>
                    <a:pt x="47" y="37"/>
                    <a:pt x="47" y="36"/>
                    <a:pt x="46" y="34"/>
                  </a:cubicBezTo>
                  <a:cubicBezTo>
                    <a:pt x="46" y="34"/>
                    <a:pt x="47" y="33"/>
                    <a:pt x="46" y="32"/>
                  </a:cubicBezTo>
                  <a:cubicBezTo>
                    <a:pt x="46" y="31"/>
                    <a:pt x="45" y="31"/>
                    <a:pt x="44" y="31"/>
                  </a:cubicBezTo>
                  <a:cubicBezTo>
                    <a:pt x="43" y="31"/>
                    <a:pt x="42" y="32"/>
                    <a:pt x="42" y="33"/>
                  </a:cubicBezTo>
                  <a:cubicBezTo>
                    <a:pt x="43" y="35"/>
                    <a:pt x="44" y="35"/>
                    <a:pt x="45" y="35"/>
                  </a:cubicBezTo>
                  <a:cubicBezTo>
                    <a:pt x="45" y="36"/>
                    <a:pt x="45" y="37"/>
                    <a:pt x="46" y="37"/>
                  </a:cubicBezTo>
                  <a:cubicBezTo>
                    <a:pt x="45" y="37"/>
                    <a:pt x="46" y="38"/>
                    <a:pt x="45" y="38"/>
                  </a:cubicBezTo>
                  <a:cubicBezTo>
                    <a:pt x="45" y="38"/>
                    <a:pt x="44" y="38"/>
                    <a:pt x="44" y="38"/>
                  </a:cubicBezTo>
                  <a:cubicBezTo>
                    <a:pt x="43" y="36"/>
                    <a:pt x="41" y="33"/>
                    <a:pt x="40" y="27"/>
                  </a:cubicBezTo>
                  <a:cubicBezTo>
                    <a:pt x="41" y="27"/>
                    <a:pt x="42" y="25"/>
                    <a:pt x="41" y="24"/>
                  </a:cubicBezTo>
                  <a:cubicBezTo>
                    <a:pt x="41" y="23"/>
                    <a:pt x="40" y="23"/>
                    <a:pt x="39" y="23"/>
                  </a:cubicBezTo>
                  <a:close/>
                  <a:moveTo>
                    <a:pt x="41" y="42"/>
                  </a:moveTo>
                  <a:cubicBezTo>
                    <a:pt x="40" y="42"/>
                    <a:pt x="40" y="42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40" y="43"/>
                    <a:pt x="41" y="43"/>
                    <a:pt x="41" y="43"/>
                  </a:cubicBezTo>
                  <a:cubicBezTo>
                    <a:pt x="42" y="43"/>
                    <a:pt x="41" y="42"/>
                    <a:pt x="41" y="42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1454151" y="566738"/>
              <a:ext cx="325438" cy="328613"/>
            </a:xfrm>
            <a:custGeom>
              <a:avLst/>
              <a:gdLst>
                <a:gd name="T0" fmla="*/ 39 w 89"/>
                <a:gd name="T1" fmla="*/ 22 h 90"/>
                <a:gd name="T2" fmla="*/ 5 w 89"/>
                <a:gd name="T3" fmla="*/ 66 h 90"/>
                <a:gd name="T4" fmla="*/ 62 w 89"/>
                <a:gd name="T5" fmla="*/ 68 h 90"/>
                <a:gd name="T6" fmla="*/ 26 w 89"/>
                <a:gd name="T7" fmla="*/ 31 h 90"/>
                <a:gd name="T8" fmla="*/ 39 w 89"/>
                <a:gd name="T9" fmla="*/ 42 h 90"/>
                <a:gd name="T10" fmla="*/ 39 w 89"/>
                <a:gd name="T11" fmla="*/ 41 h 90"/>
                <a:gd name="T12" fmla="*/ 35 w 89"/>
                <a:gd name="T13" fmla="*/ 31 h 90"/>
                <a:gd name="T14" fmla="*/ 40 w 89"/>
                <a:gd name="T15" fmla="*/ 40 h 90"/>
                <a:gd name="T16" fmla="*/ 43 w 89"/>
                <a:gd name="T17" fmla="*/ 38 h 90"/>
                <a:gd name="T18" fmla="*/ 44 w 89"/>
                <a:gd name="T19" fmla="*/ 29 h 90"/>
                <a:gd name="T20" fmla="*/ 44 w 89"/>
                <a:gd name="T21" fmla="*/ 39 h 90"/>
                <a:gd name="T22" fmla="*/ 47 w 89"/>
                <a:gd name="T23" fmla="*/ 36 h 90"/>
                <a:gd name="T24" fmla="*/ 54 w 89"/>
                <a:gd name="T25" fmla="*/ 27 h 90"/>
                <a:gd name="T26" fmla="*/ 52 w 89"/>
                <a:gd name="T27" fmla="*/ 30 h 90"/>
                <a:gd name="T28" fmla="*/ 48 w 89"/>
                <a:gd name="T29" fmla="*/ 42 h 90"/>
                <a:gd name="T30" fmla="*/ 55 w 89"/>
                <a:gd name="T31" fmla="*/ 39 h 90"/>
                <a:gd name="T32" fmla="*/ 58 w 89"/>
                <a:gd name="T33" fmla="*/ 40 h 90"/>
                <a:gd name="T34" fmla="*/ 49 w 89"/>
                <a:gd name="T35" fmla="*/ 43 h 90"/>
                <a:gd name="T36" fmla="*/ 51 w 89"/>
                <a:gd name="T37" fmla="*/ 45 h 90"/>
                <a:gd name="T38" fmla="*/ 54 w 89"/>
                <a:gd name="T39" fmla="*/ 45 h 90"/>
                <a:gd name="T40" fmla="*/ 65 w 89"/>
                <a:gd name="T41" fmla="*/ 43 h 90"/>
                <a:gd name="T42" fmla="*/ 55 w 89"/>
                <a:gd name="T43" fmla="*/ 46 h 90"/>
                <a:gd name="T44" fmla="*/ 53 w 89"/>
                <a:gd name="T45" fmla="*/ 48 h 90"/>
                <a:gd name="T46" fmla="*/ 63 w 89"/>
                <a:gd name="T47" fmla="*/ 51 h 90"/>
                <a:gd name="T48" fmla="*/ 52 w 89"/>
                <a:gd name="T49" fmla="*/ 49 h 90"/>
                <a:gd name="T50" fmla="*/ 57 w 89"/>
                <a:gd name="T51" fmla="*/ 55 h 90"/>
                <a:gd name="T52" fmla="*/ 56 w 89"/>
                <a:gd name="T53" fmla="*/ 59 h 90"/>
                <a:gd name="T54" fmla="*/ 50 w 89"/>
                <a:gd name="T55" fmla="*/ 52 h 90"/>
                <a:gd name="T56" fmla="*/ 47 w 89"/>
                <a:gd name="T57" fmla="*/ 52 h 90"/>
                <a:gd name="T58" fmla="*/ 52 w 89"/>
                <a:gd name="T59" fmla="*/ 59 h 90"/>
                <a:gd name="T60" fmla="*/ 49 w 89"/>
                <a:gd name="T61" fmla="*/ 61 h 90"/>
                <a:gd name="T62" fmla="*/ 46 w 89"/>
                <a:gd name="T63" fmla="*/ 53 h 90"/>
                <a:gd name="T64" fmla="*/ 47 w 89"/>
                <a:gd name="T65" fmla="*/ 67 h 90"/>
                <a:gd name="T66" fmla="*/ 45 w 89"/>
                <a:gd name="T67" fmla="*/ 70 h 90"/>
                <a:gd name="T68" fmla="*/ 45 w 89"/>
                <a:gd name="T69" fmla="*/ 55 h 90"/>
                <a:gd name="T70" fmla="*/ 43 w 89"/>
                <a:gd name="T71" fmla="*/ 56 h 90"/>
                <a:gd name="T72" fmla="*/ 41 w 89"/>
                <a:gd name="T73" fmla="*/ 65 h 90"/>
                <a:gd name="T74" fmla="*/ 39 w 89"/>
                <a:gd name="T75" fmla="*/ 63 h 90"/>
                <a:gd name="T76" fmla="*/ 40 w 89"/>
                <a:gd name="T77" fmla="*/ 57 h 90"/>
                <a:gd name="T78" fmla="*/ 39 w 89"/>
                <a:gd name="T79" fmla="*/ 53 h 90"/>
                <a:gd name="T80" fmla="*/ 33 w 89"/>
                <a:gd name="T81" fmla="*/ 62 h 90"/>
                <a:gd name="T82" fmla="*/ 36 w 89"/>
                <a:gd name="T83" fmla="*/ 55 h 90"/>
                <a:gd name="T84" fmla="*/ 25 w 89"/>
                <a:gd name="T85" fmla="*/ 57 h 90"/>
                <a:gd name="T86" fmla="*/ 22 w 89"/>
                <a:gd name="T87" fmla="*/ 54 h 90"/>
                <a:gd name="T88" fmla="*/ 34 w 89"/>
                <a:gd name="T89" fmla="*/ 52 h 90"/>
                <a:gd name="T90" fmla="*/ 30 w 89"/>
                <a:gd name="T91" fmla="*/ 50 h 90"/>
                <a:gd name="T92" fmla="*/ 27 w 89"/>
                <a:gd name="T93" fmla="*/ 49 h 90"/>
                <a:gd name="T94" fmla="*/ 33 w 89"/>
                <a:gd name="T95" fmla="*/ 46 h 90"/>
                <a:gd name="T96" fmla="*/ 24 w 89"/>
                <a:gd name="T97" fmla="*/ 43 h 90"/>
                <a:gd name="T98" fmla="*/ 34 w 89"/>
                <a:gd name="T99" fmla="*/ 45 h 90"/>
                <a:gd name="T100" fmla="*/ 36 w 89"/>
                <a:gd name="T101" fmla="*/ 45 h 90"/>
                <a:gd name="T102" fmla="*/ 31 w 89"/>
                <a:gd name="T103" fmla="*/ 39 h 90"/>
                <a:gd name="T104" fmla="*/ 37 w 89"/>
                <a:gd name="T105" fmla="*/ 43 h 90"/>
                <a:gd name="T106" fmla="*/ 29 w 89"/>
                <a:gd name="T107" fmla="*/ 34 h 90"/>
                <a:gd name="T108" fmla="*/ 43 w 89"/>
                <a:gd name="T109" fmla="*/ 41 h 90"/>
                <a:gd name="T110" fmla="*/ 44 w 89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0">
                  <a:moveTo>
                    <a:pt x="73" y="33"/>
                  </a:moveTo>
                  <a:cubicBezTo>
                    <a:pt x="78" y="26"/>
                    <a:pt x="79" y="16"/>
                    <a:pt x="66" y="9"/>
                  </a:cubicBezTo>
                  <a:cubicBezTo>
                    <a:pt x="51" y="0"/>
                    <a:pt x="42" y="10"/>
                    <a:pt x="39" y="22"/>
                  </a:cubicBezTo>
                  <a:cubicBezTo>
                    <a:pt x="31" y="12"/>
                    <a:pt x="19" y="6"/>
                    <a:pt x="8" y="21"/>
                  </a:cubicBezTo>
                  <a:cubicBezTo>
                    <a:pt x="2" y="31"/>
                    <a:pt x="3" y="39"/>
                    <a:pt x="8" y="44"/>
                  </a:cubicBezTo>
                  <a:cubicBezTo>
                    <a:pt x="3" y="48"/>
                    <a:pt x="0" y="55"/>
                    <a:pt x="5" y="66"/>
                  </a:cubicBezTo>
                  <a:cubicBezTo>
                    <a:pt x="11" y="77"/>
                    <a:pt x="19" y="79"/>
                    <a:pt x="26" y="75"/>
                  </a:cubicBezTo>
                  <a:cubicBezTo>
                    <a:pt x="27" y="84"/>
                    <a:pt x="32" y="90"/>
                    <a:pt x="45" y="90"/>
                  </a:cubicBezTo>
                  <a:cubicBezTo>
                    <a:pt x="61" y="89"/>
                    <a:pt x="65" y="79"/>
                    <a:pt x="62" y="68"/>
                  </a:cubicBezTo>
                  <a:cubicBezTo>
                    <a:pt x="72" y="72"/>
                    <a:pt x="83" y="71"/>
                    <a:pt x="87" y="55"/>
                  </a:cubicBezTo>
                  <a:cubicBezTo>
                    <a:pt x="89" y="41"/>
                    <a:pt x="82" y="35"/>
                    <a:pt x="73" y="33"/>
                  </a:cubicBezTo>
                  <a:close/>
                  <a:moveTo>
                    <a:pt x="26" y="31"/>
                  </a:moveTo>
                  <a:cubicBezTo>
                    <a:pt x="27" y="30"/>
                    <a:pt x="28" y="30"/>
                    <a:pt x="29" y="31"/>
                  </a:cubicBezTo>
                  <a:cubicBezTo>
                    <a:pt x="30" y="31"/>
                    <a:pt x="30" y="32"/>
                    <a:pt x="30" y="33"/>
                  </a:cubicBezTo>
                  <a:cubicBezTo>
                    <a:pt x="35" y="36"/>
                    <a:pt x="38" y="39"/>
                    <a:pt x="39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8" y="39"/>
                    <a:pt x="37" y="36"/>
                    <a:pt x="36" y="34"/>
                  </a:cubicBezTo>
                  <a:cubicBezTo>
                    <a:pt x="36" y="34"/>
                    <a:pt x="35" y="34"/>
                    <a:pt x="35" y="33"/>
                  </a:cubicBezTo>
                  <a:cubicBezTo>
                    <a:pt x="34" y="32"/>
                    <a:pt x="34" y="31"/>
                    <a:pt x="35" y="31"/>
                  </a:cubicBezTo>
                  <a:cubicBezTo>
                    <a:pt x="36" y="30"/>
                    <a:pt x="38" y="30"/>
                    <a:pt x="38" y="31"/>
                  </a:cubicBezTo>
                  <a:cubicBezTo>
                    <a:pt x="39" y="32"/>
                    <a:pt x="38" y="33"/>
                    <a:pt x="38" y="34"/>
                  </a:cubicBezTo>
                  <a:cubicBezTo>
                    <a:pt x="38" y="36"/>
                    <a:pt x="39" y="38"/>
                    <a:pt x="40" y="40"/>
                  </a:cubicBezTo>
                  <a:cubicBezTo>
                    <a:pt x="40" y="40"/>
                    <a:pt x="40" y="39"/>
                    <a:pt x="40" y="39"/>
                  </a:cubicBezTo>
                  <a:cubicBezTo>
                    <a:pt x="41" y="39"/>
                    <a:pt x="41" y="40"/>
                    <a:pt x="41" y="41"/>
                  </a:cubicBezTo>
                  <a:cubicBezTo>
                    <a:pt x="42" y="39"/>
                    <a:pt x="42" y="39"/>
                    <a:pt x="43" y="38"/>
                  </a:cubicBezTo>
                  <a:cubicBezTo>
                    <a:pt x="44" y="38"/>
                    <a:pt x="45" y="37"/>
                    <a:pt x="44" y="33"/>
                  </a:cubicBezTo>
                  <a:cubicBezTo>
                    <a:pt x="43" y="33"/>
                    <a:pt x="42" y="32"/>
                    <a:pt x="42" y="31"/>
                  </a:cubicBezTo>
                  <a:cubicBezTo>
                    <a:pt x="42" y="30"/>
                    <a:pt x="43" y="29"/>
                    <a:pt x="44" y="29"/>
                  </a:cubicBezTo>
                  <a:cubicBezTo>
                    <a:pt x="46" y="29"/>
                    <a:pt x="46" y="30"/>
                    <a:pt x="46" y="31"/>
                  </a:cubicBezTo>
                  <a:cubicBezTo>
                    <a:pt x="46" y="32"/>
                    <a:pt x="46" y="32"/>
                    <a:pt x="46" y="33"/>
                  </a:cubicBezTo>
                  <a:cubicBezTo>
                    <a:pt x="46" y="37"/>
                    <a:pt x="45" y="38"/>
                    <a:pt x="44" y="39"/>
                  </a:cubicBezTo>
                  <a:cubicBezTo>
                    <a:pt x="45" y="39"/>
                    <a:pt x="45" y="40"/>
                    <a:pt x="46" y="40"/>
                  </a:cubicBezTo>
                  <a:cubicBezTo>
                    <a:pt x="46" y="40"/>
                    <a:pt x="46" y="40"/>
                    <a:pt x="46" y="39"/>
                  </a:cubicBezTo>
                  <a:cubicBezTo>
                    <a:pt x="47" y="38"/>
                    <a:pt x="47" y="37"/>
                    <a:pt x="47" y="36"/>
                  </a:cubicBezTo>
                  <a:cubicBezTo>
                    <a:pt x="48" y="32"/>
                    <a:pt x="48" y="30"/>
                    <a:pt x="51" y="2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3" y="26"/>
                    <a:pt x="54" y="27"/>
                  </a:cubicBezTo>
                  <a:cubicBezTo>
                    <a:pt x="55" y="27"/>
                    <a:pt x="56" y="28"/>
                    <a:pt x="55" y="29"/>
                  </a:cubicBezTo>
                  <a:cubicBezTo>
                    <a:pt x="55" y="30"/>
                    <a:pt x="54" y="31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49" y="31"/>
                    <a:pt x="49" y="33"/>
                    <a:pt x="48" y="37"/>
                  </a:cubicBezTo>
                  <a:cubicBezTo>
                    <a:pt x="48" y="37"/>
                    <a:pt x="48" y="38"/>
                    <a:pt x="48" y="38"/>
                  </a:cubicBezTo>
                  <a:cubicBezTo>
                    <a:pt x="49" y="38"/>
                    <a:pt x="47" y="42"/>
                    <a:pt x="48" y="42"/>
                  </a:cubicBezTo>
                  <a:cubicBezTo>
                    <a:pt x="48" y="42"/>
                    <a:pt x="49" y="41"/>
                    <a:pt x="50" y="42"/>
                  </a:cubicBezTo>
                  <a:cubicBezTo>
                    <a:pt x="50" y="42"/>
                    <a:pt x="50" y="42"/>
                    <a:pt x="51" y="42"/>
                  </a:cubicBezTo>
                  <a:cubicBezTo>
                    <a:pt x="52" y="42"/>
                    <a:pt x="53" y="42"/>
                    <a:pt x="55" y="39"/>
                  </a:cubicBezTo>
                  <a:cubicBezTo>
                    <a:pt x="55" y="39"/>
                    <a:pt x="55" y="37"/>
                    <a:pt x="56" y="37"/>
                  </a:cubicBezTo>
                  <a:cubicBezTo>
                    <a:pt x="56" y="36"/>
                    <a:pt x="58" y="36"/>
                    <a:pt x="59" y="37"/>
                  </a:cubicBezTo>
                  <a:cubicBezTo>
                    <a:pt x="59" y="37"/>
                    <a:pt x="59" y="39"/>
                    <a:pt x="58" y="40"/>
                  </a:cubicBezTo>
                  <a:cubicBezTo>
                    <a:pt x="58" y="40"/>
                    <a:pt x="57" y="40"/>
                    <a:pt x="57" y="40"/>
                  </a:cubicBezTo>
                  <a:cubicBezTo>
                    <a:pt x="54" y="44"/>
                    <a:pt x="52" y="44"/>
                    <a:pt x="51" y="43"/>
                  </a:cubicBezTo>
                  <a:cubicBezTo>
                    <a:pt x="50" y="43"/>
                    <a:pt x="50" y="43"/>
                    <a:pt x="49" y="43"/>
                  </a:cubicBezTo>
                  <a:cubicBezTo>
                    <a:pt x="49" y="43"/>
                    <a:pt x="49" y="44"/>
                    <a:pt x="49" y="44"/>
                  </a:cubicBezTo>
                  <a:cubicBezTo>
                    <a:pt x="49" y="44"/>
                    <a:pt x="50" y="44"/>
                    <a:pt x="49" y="45"/>
                  </a:cubicBezTo>
                  <a:cubicBezTo>
                    <a:pt x="50" y="45"/>
                    <a:pt x="50" y="45"/>
                    <a:pt x="51" y="45"/>
                  </a:cubicBezTo>
                  <a:cubicBezTo>
                    <a:pt x="51" y="45"/>
                    <a:pt x="50" y="45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3" y="46"/>
                    <a:pt x="53" y="46"/>
                    <a:pt x="54" y="45"/>
                  </a:cubicBezTo>
                  <a:cubicBezTo>
                    <a:pt x="56" y="43"/>
                    <a:pt x="57" y="42"/>
                    <a:pt x="61" y="42"/>
                  </a:cubicBezTo>
                  <a:cubicBezTo>
                    <a:pt x="62" y="42"/>
                    <a:pt x="62" y="41"/>
                    <a:pt x="63" y="41"/>
                  </a:cubicBezTo>
                  <a:cubicBezTo>
                    <a:pt x="64" y="41"/>
                    <a:pt x="65" y="42"/>
                    <a:pt x="65" y="43"/>
                  </a:cubicBezTo>
                  <a:cubicBezTo>
                    <a:pt x="65" y="44"/>
                    <a:pt x="64" y="45"/>
                    <a:pt x="63" y="45"/>
                  </a:cubicBezTo>
                  <a:cubicBezTo>
                    <a:pt x="62" y="45"/>
                    <a:pt x="61" y="45"/>
                    <a:pt x="61" y="44"/>
                  </a:cubicBezTo>
                  <a:cubicBezTo>
                    <a:pt x="58" y="43"/>
                    <a:pt x="56" y="45"/>
                    <a:pt x="55" y="46"/>
                  </a:cubicBezTo>
                  <a:cubicBezTo>
                    <a:pt x="55" y="46"/>
                    <a:pt x="54" y="47"/>
                    <a:pt x="53" y="47"/>
                  </a:cubicBezTo>
                  <a:cubicBezTo>
                    <a:pt x="53" y="47"/>
                    <a:pt x="53" y="47"/>
                    <a:pt x="53" y="48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5" y="48"/>
                    <a:pt x="58" y="49"/>
                    <a:pt x="59" y="50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2" y="49"/>
                    <a:pt x="63" y="50"/>
                    <a:pt x="63" y="51"/>
                  </a:cubicBezTo>
                  <a:cubicBezTo>
                    <a:pt x="63" y="52"/>
                    <a:pt x="62" y="53"/>
                    <a:pt x="61" y="53"/>
                  </a:cubicBezTo>
                  <a:cubicBezTo>
                    <a:pt x="60" y="53"/>
                    <a:pt x="59" y="52"/>
                    <a:pt x="59" y="51"/>
                  </a:cubicBezTo>
                  <a:cubicBezTo>
                    <a:pt x="57" y="50"/>
                    <a:pt x="55" y="50"/>
                    <a:pt x="52" y="49"/>
                  </a:cubicBezTo>
                  <a:cubicBezTo>
                    <a:pt x="51" y="49"/>
                    <a:pt x="50" y="49"/>
                    <a:pt x="49" y="49"/>
                  </a:cubicBezTo>
                  <a:cubicBezTo>
                    <a:pt x="50" y="50"/>
                    <a:pt x="51" y="50"/>
                    <a:pt x="51" y="50"/>
                  </a:cubicBezTo>
                  <a:cubicBezTo>
                    <a:pt x="54" y="52"/>
                    <a:pt x="56" y="52"/>
                    <a:pt x="57" y="55"/>
                  </a:cubicBezTo>
                  <a:cubicBezTo>
                    <a:pt x="58" y="55"/>
                    <a:pt x="58" y="55"/>
                    <a:pt x="58" y="56"/>
                  </a:cubicBezTo>
                  <a:cubicBezTo>
                    <a:pt x="59" y="56"/>
                    <a:pt x="60" y="57"/>
                    <a:pt x="59" y="58"/>
                  </a:cubicBezTo>
                  <a:cubicBezTo>
                    <a:pt x="59" y="59"/>
                    <a:pt x="57" y="60"/>
                    <a:pt x="56" y="59"/>
                  </a:cubicBezTo>
                  <a:cubicBezTo>
                    <a:pt x="55" y="59"/>
                    <a:pt x="55" y="57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3"/>
                    <a:pt x="53" y="53"/>
                    <a:pt x="50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49" y="52"/>
                    <a:pt x="48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8" y="52"/>
                    <a:pt x="48" y="53"/>
                    <a:pt x="49" y="53"/>
                  </a:cubicBezTo>
                  <a:cubicBezTo>
                    <a:pt x="50" y="53"/>
                    <a:pt x="52" y="54"/>
                    <a:pt x="52" y="59"/>
                  </a:cubicBezTo>
                  <a:cubicBezTo>
                    <a:pt x="53" y="59"/>
                    <a:pt x="53" y="60"/>
                    <a:pt x="53" y="60"/>
                  </a:cubicBezTo>
                  <a:cubicBezTo>
                    <a:pt x="53" y="61"/>
                    <a:pt x="53" y="63"/>
                    <a:pt x="52" y="63"/>
                  </a:cubicBezTo>
                  <a:cubicBezTo>
                    <a:pt x="51" y="63"/>
                    <a:pt x="49" y="62"/>
                    <a:pt x="49" y="61"/>
                  </a:cubicBezTo>
                  <a:cubicBezTo>
                    <a:pt x="49" y="60"/>
                    <a:pt x="49" y="59"/>
                    <a:pt x="50" y="59"/>
                  </a:cubicBezTo>
                  <a:cubicBezTo>
                    <a:pt x="50" y="55"/>
                    <a:pt x="49" y="55"/>
                    <a:pt x="48" y="54"/>
                  </a:cubicBezTo>
                  <a:cubicBezTo>
                    <a:pt x="47" y="54"/>
                    <a:pt x="47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9" y="58"/>
                    <a:pt x="48" y="59"/>
                    <a:pt x="47" y="61"/>
                  </a:cubicBezTo>
                  <a:cubicBezTo>
                    <a:pt x="46" y="63"/>
                    <a:pt x="45" y="64"/>
                    <a:pt x="47" y="67"/>
                  </a:cubicBezTo>
                  <a:cubicBezTo>
                    <a:pt x="48" y="67"/>
                    <a:pt x="49" y="68"/>
                    <a:pt x="49" y="69"/>
                  </a:cubicBezTo>
                  <a:cubicBezTo>
                    <a:pt x="49" y="70"/>
                    <a:pt x="49" y="71"/>
                    <a:pt x="48" y="72"/>
                  </a:cubicBezTo>
                  <a:cubicBezTo>
                    <a:pt x="46" y="72"/>
                    <a:pt x="45" y="71"/>
                    <a:pt x="45" y="70"/>
                  </a:cubicBezTo>
                  <a:cubicBezTo>
                    <a:pt x="45" y="69"/>
                    <a:pt x="45" y="69"/>
                    <a:pt x="45" y="68"/>
                  </a:cubicBezTo>
                  <a:cubicBezTo>
                    <a:pt x="44" y="64"/>
                    <a:pt x="45" y="62"/>
                    <a:pt x="46" y="61"/>
                  </a:cubicBezTo>
                  <a:cubicBezTo>
                    <a:pt x="46" y="59"/>
                    <a:pt x="47" y="58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4" y="55"/>
                    <a:pt x="44" y="57"/>
                    <a:pt x="44" y="57"/>
                  </a:cubicBezTo>
                  <a:cubicBezTo>
                    <a:pt x="43" y="57"/>
                    <a:pt x="43" y="56"/>
                    <a:pt x="43" y="56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2" y="59"/>
                    <a:pt x="41" y="62"/>
                    <a:pt x="41" y="63"/>
                  </a:cubicBezTo>
                  <a:cubicBezTo>
                    <a:pt x="41" y="64"/>
                    <a:pt x="41" y="65"/>
                    <a:pt x="41" y="65"/>
                  </a:cubicBezTo>
                  <a:cubicBezTo>
                    <a:pt x="41" y="66"/>
                    <a:pt x="40" y="67"/>
                    <a:pt x="39" y="67"/>
                  </a:cubicBezTo>
                  <a:cubicBezTo>
                    <a:pt x="38" y="67"/>
                    <a:pt x="37" y="66"/>
                    <a:pt x="37" y="64"/>
                  </a:cubicBezTo>
                  <a:cubicBezTo>
                    <a:pt x="37" y="64"/>
                    <a:pt x="38" y="63"/>
                    <a:pt x="39" y="63"/>
                  </a:cubicBezTo>
                  <a:cubicBezTo>
                    <a:pt x="40" y="61"/>
                    <a:pt x="41" y="59"/>
                    <a:pt x="41" y="56"/>
                  </a:cubicBezTo>
                  <a:cubicBezTo>
                    <a:pt x="42" y="56"/>
                    <a:pt x="42" y="56"/>
                    <a:pt x="42" y="55"/>
                  </a:cubicBezTo>
                  <a:cubicBezTo>
                    <a:pt x="41" y="56"/>
                    <a:pt x="41" y="58"/>
                    <a:pt x="40" y="57"/>
                  </a:cubicBezTo>
                  <a:cubicBezTo>
                    <a:pt x="40" y="57"/>
                    <a:pt x="40" y="55"/>
                    <a:pt x="40" y="54"/>
                  </a:cubicBezTo>
                  <a:cubicBezTo>
                    <a:pt x="40" y="54"/>
                    <a:pt x="39" y="55"/>
                    <a:pt x="39" y="54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8" y="54"/>
                    <a:pt x="37" y="56"/>
                    <a:pt x="35" y="58"/>
                  </a:cubicBezTo>
                  <a:cubicBezTo>
                    <a:pt x="36" y="59"/>
                    <a:pt x="36" y="60"/>
                    <a:pt x="36" y="61"/>
                  </a:cubicBezTo>
                  <a:cubicBezTo>
                    <a:pt x="35" y="62"/>
                    <a:pt x="34" y="62"/>
                    <a:pt x="33" y="62"/>
                  </a:cubicBezTo>
                  <a:cubicBezTo>
                    <a:pt x="32" y="61"/>
                    <a:pt x="32" y="60"/>
                    <a:pt x="32" y="59"/>
                  </a:cubicBezTo>
                  <a:cubicBezTo>
                    <a:pt x="33" y="58"/>
                    <a:pt x="33" y="58"/>
                    <a:pt x="34" y="58"/>
                  </a:cubicBezTo>
                  <a:cubicBezTo>
                    <a:pt x="35" y="57"/>
                    <a:pt x="35" y="56"/>
                    <a:pt x="36" y="55"/>
                  </a:cubicBezTo>
                  <a:cubicBezTo>
                    <a:pt x="36" y="54"/>
                    <a:pt x="37" y="53"/>
                    <a:pt x="36" y="52"/>
                  </a:cubicBezTo>
                  <a:cubicBezTo>
                    <a:pt x="36" y="53"/>
                    <a:pt x="35" y="53"/>
                    <a:pt x="34" y="53"/>
                  </a:cubicBezTo>
                  <a:cubicBezTo>
                    <a:pt x="31" y="55"/>
                    <a:pt x="28" y="56"/>
                    <a:pt x="25" y="57"/>
                  </a:cubicBezTo>
                  <a:cubicBezTo>
                    <a:pt x="25" y="57"/>
                    <a:pt x="25" y="58"/>
                    <a:pt x="24" y="58"/>
                  </a:cubicBezTo>
                  <a:cubicBezTo>
                    <a:pt x="23" y="59"/>
                    <a:pt x="22" y="58"/>
                    <a:pt x="21" y="57"/>
                  </a:cubicBezTo>
                  <a:cubicBezTo>
                    <a:pt x="21" y="56"/>
                    <a:pt x="21" y="55"/>
                    <a:pt x="22" y="54"/>
                  </a:cubicBezTo>
                  <a:cubicBezTo>
                    <a:pt x="23" y="54"/>
                    <a:pt x="24" y="54"/>
                    <a:pt x="25" y="55"/>
                  </a:cubicBezTo>
                  <a:cubicBezTo>
                    <a:pt x="27" y="55"/>
                    <a:pt x="30" y="53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1"/>
                    <a:pt x="36" y="50"/>
                    <a:pt x="36" y="49"/>
                  </a:cubicBezTo>
                  <a:cubicBezTo>
                    <a:pt x="34" y="49"/>
                    <a:pt x="32" y="50"/>
                    <a:pt x="30" y="50"/>
                  </a:cubicBezTo>
                  <a:cubicBezTo>
                    <a:pt x="30" y="52"/>
                    <a:pt x="29" y="53"/>
                    <a:pt x="28" y="53"/>
                  </a:cubicBezTo>
                  <a:cubicBezTo>
                    <a:pt x="27" y="53"/>
                    <a:pt x="26" y="52"/>
                    <a:pt x="26" y="51"/>
                  </a:cubicBezTo>
                  <a:cubicBezTo>
                    <a:pt x="25" y="50"/>
                    <a:pt x="26" y="49"/>
                    <a:pt x="27" y="49"/>
                  </a:cubicBezTo>
                  <a:cubicBezTo>
                    <a:pt x="28" y="49"/>
                    <a:pt x="29" y="49"/>
                    <a:pt x="29" y="49"/>
                  </a:cubicBezTo>
                  <a:cubicBezTo>
                    <a:pt x="31" y="48"/>
                    <a:pt x="33" y="48"/>
                    <a:pt x="35" y="48"/>
                  </a:cubicBezTo>
                  <a:cubicBezTo>
                    <a:pt x="34" y="47"/>
                    <a:pt x="34" y="47"/>
                    <a:pt x="33" y="46"/>
                  </a:cubicBezTo>
                  <a:cubicBezTo>
                    <a:pt x="32" y="45"/>
                    <a:pt x="31" y="44"/>
                    <a:pt x="28" y="43"/>
                  </a:cubicBezTo>
                  <a:cubicBezTo>
                    <a:pt x="27" y="44"/>
                    <a:pt x="26" y="45"/>
                    <a:pt x="25" y="45"/>
                  </a:cubicBezTo>
                  <a:cubicBezTo>
                    <a:pt x="24" y="45"/>
                    <a:pt x="23" y="44"/>
                    <a:pt x="24" y="43"/>
                  </a:cubicBezTo>
                  <a:cubicBezTo>
                    <a:pt x="24" y="41"/>
                    <a:pt x="25" y="41"/>
                    <a:pt x="26" y="41"/>
                  </a:cubicBezTo>
                  <a:cubicBezTo>
                    <a:pt x="27" y="41"/>
                    <a:pt x="27" y="41"/>
                    <a:pt x="27" y="42"/>
                  </a:cubicBezTo>
                  <a:cubicBezTo>
                    <a:pt x="32" y="42"/>
                    <a:pt x="33" y="44"/>
                    <a:pt x="34" y="45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6" y="46"/>
                    <a:pt x="36" y="46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4"/>
                    <a:pt x="35" y="44"/>
                    <a:pt x="34" y="42"/>
                  </a:cubicBezTo>
                  <a:cubicBezTo>
                    <a:pt x="33" y="43"/>
                    <a:pt x="32" y="42"/>
                    <a:pt x="32" y="42"/>
                  </a:cubicBezTo>
                  <a:cubicBezTo>
                    <a:pt x="31" y="41"/>
                    <a:pt x="31" y="40"/>
                    <a:pt x="31" y="39"/>
                  </a:cubicBezTo>
                  <a:cubicBezTo>
                    <a:pt x="32" y="38"/>
                    <a:pt x="33" y="38"/>
                    <a:pt x="34" y="39"/>
                  </a:cubicBezTo>
                  <a:cubicBezTo>
                    <a:pt x="35" y="39"/>
                    <a:pt x="35" y="41"/>
                    <a:pt x="35" y="42"/>
                  </a:cubicBezTo>
                  <a:cubicBezTo>
                    <a:pt x="35" y="42"/>
                    <a:pt x="36" y="43"/>
                    <a:pt x="37" y="43"/>
                  </a:cubicBezTo>
                  <a:cubicBezTo>
                    <a:pt x="37" y="43"/>
                    <a:pt x="37" y="44"/>
                    <a:pt x="38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6" y="40"/>
                    <a:pt x="34" y="37"/>
                    <a:pt x="29" y="34"/>
                  </a:cubicBezTo>
                  <a:cubicBezTo>
                    <a:pt x="28" y="35"/>
                    <a:pt x="27" y="35"/>
                    <a:pt x="26" y="34"/>
                  </a:cubicBezTo>
                  <a:cubicBezTo>
                    <a:pt x="25" y="33"/>
                    <a:pt x="25" y="32"/>
                    <a:pt x="26" y="31"/>
                  </a:cubicBezTo>
                  <a:close/>
                  <a:moveTo>
                    <a:pt x="43" y="41"/>
                  </a:moveTo>
                  <a:cubicBezTo>
                    <a:pt x="43" y="40"/>
                    <a:pt x="43" y="40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40"/>
                    <a:pt x="44" y="41"/>
                    <a:pt x="44" y="42"/>
                  </a:cubicBezTo>
                  <a:cubicBezTo>
                    <a:pt x="43" y="42"/>
                    <a:pt x="43" y="41"/>
                    <a:pt x="4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 flipH="1">
              <a:off x="1282701" y="149225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 flipV="1">
              <a:off x="1552576" y="409575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 flipV="1">
              <a:off x="984251" y="409575"/>
              <a:ext cx="0" cy="26987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>
              <a:off x="984251" y="409575"/>
              <a:ext cx="5683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 flipH="1">
              <a:off x="1282701" y="719138"/>
              <a:ext cx="1254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1282701" y="1492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 noEditPoints="1"/>
            </p:cNvSpPr>
            <p:nvPr/>
          </p:nvSpPr>
          <p:spPr bwMode="auto">
            <a:xfrm>
              <a:off x="874713" y="6540500"/>
              <a:ext cx="328613" cy="325438"/>
            </a:xfrm>
            <a:custGeom>
              <a:avLst/>
              <a:gdLst>
                <a:gd name="T0" fmla="*/ 25 w 90"/>
                <a:gd name="T1" fmla="*/ 28 h 89"/>
                <a:gd name="T2" fmla="*/ 23 w 90"/>
                <a:gd name="T3" fmla="*/ 83 h 89"/>
                <a:gd name="T4" fmla="*/ 71 w 90"/>
                <a:gd name="T5" fmla="*/ 51 h 89"/>
                <a:gd name="T6" fmla="*/ 20 w 90"/>
                <a:gd name="T7" fmla="*/ 43 h 89"/>
                <a:gd name="T8" fmla="*/ 37 w 90"/>
                <a:gd name="T9" fmla="*/ 44 h 89"/>
                <a:gd name="T10" fmla="*/ 36 w 90"/>
                <a:gd name="T11" fmla="*/ 43 h 89"/>
                <a:gd name="T12" fmla="*/ 27 w 90"/>
                <a:gd name="T13" fmla="*/ 37 h 89"/>
                <a:gd name="T14" fmla="*/ 36 w 90"/>
                <a:gd name="T15" fmla="*/ 42 h 89"/>
                <a:gd name="T16" fmla="*/ 38 w 90"/>
                <a:gd name="T17" fmla="*/ 38 h 89"/>
                <a:gd name="T18" fmla="*/ 33 w 90"/>
                <a:gd name="T19" fmla="*/ 30 h 89"/>
                <a:gd name="T20" fmla="*/ 39 w 90"/>
                <a:gd name="T21" fmla="*/ 38 h 89"/>
                <a:gd name="T22" fmla="*/ 40 w 90"/>
                <a:gd name="T23" fmla="*/ 35 h 89"/>
                <a:gd name="T24" fmla="*/ 40 w 90"/>
                <a:gd name="T25" fmla="*/ 22 h 89"/>
                <a:gd name="T26" fmla="*/ 40 w 90"/>
                <a:gd name="T27" fmla="*/ 26 h 89"/>
                <a:gd name="T28" fmla="*/ 44 w 90"/>
                <a:gd name="T29" fmla="*/ 39 h 89"/>
                <a:gd name="T30" fmla="*/ 48 w 90"/>
                <a:gd name="T31" fmla="*/ 32 h 89"/>
                <a:gd name="T32" fmla="*/ 51 w 90"/>
                <a:gd name="T33" fmla="*/ 30 h 89"/>
                <a:gd name="T34" fmla="*/ 46 w 90"/>
                <a:gd name="T35" fmla="*/ 39 h 89"/>
                <a:gd name="T36" fmla="*/ 48 w 90"/>
                <a:gd name="T37" fmla="*/ 39 h 89"/>
                <a:gd name="T38" fmla="*/ 51 w 90"/>
                <a:gd name="T39" fmla="*/ 37 h 89"/>
                <a:gd name="T40" fmla="*/ 59 w 90"/>
                <a:gd name="T41" fmla="*/ 29 h 89"/>
                <a:gd name="T42" fmla="*/ 52 w 90"/>
                <a:gd name="T43" fmla="*/ 37 h 89"/>
                <a:gd name="T44" fmla="*/ 51 w 90"/>
                <a:gd name="T45" fmla="*/ 41 h 89"/>
                <a:gd name="T46" fmla="*/ 61 w 90"/>
                <a:gd name="T47" fmla="*/ 37 h 89"/>
                <a:gd name="T48" fmla="*/ 52 w 90"/>
                <a:gd name="T49" fmla="*/ 42 h 89"/>
                <a:gd name="T50" fmla="*/ 59 w 90"/>
                <a:gd name="T51" fmla="*/ 44 h 89"/>
                <a:gd name="T52" fmla="*/ 61 w 90"/>
                <a:gd name="T53" fmla="*/ 48 h 89"/>
                <a:gd name="T54" fmla="*/ 51 w 90"/>
                <a:gd name="T55" fmla="*/ 45 h 89"/>
                <a:gd name="T56" fmla="*/ 49 w 90"/>
                <a:gd name="T57" fmla="*/ 47 h 89"/>
                <a:gd name="T58" fmla="*/ 57 w 90"/>
                <a:gd name="T59" fmla="*/ 50 h 89"/>
                <a:gd name="T60" fmla="*/ 56 w 90"/>
                <a:gd name="T61" fmla="*/ 53 h 89"/>
                <a:gd name="T62" fmla="*/ 49 w 90"/>
                <a:gd name="T63" fmla="*/ 48 h 89"/>
                <a:gd name="T64" fmla="*/ 58 w 90"/>
                <a:gd name="T65" fmla="*/ 60 h 89"/>
                <a:gd name="T66" fmla="*/ 58 w 90"/>
                <a:gd name="T67" fmla="*/ 63 h 89"/>
                <a:gd name="T68" fmla="*/ 49 w 90"/>
                <a:gd name="T69" fmla="*/ 50 h 89"/>
                <a:gd name="T70" fmla="*/ 48 w 90"/>
                <a:gd name="T71" fmla="*/ 53 h 89"/>
                <a:gd name="T72" fmla="*/ 52 w 90"/>
                <a:gd name="T73" fmla="*/ 61 h 89"/>
                <a:gd name="T74" fmla="*/ 49 w 90"/>
                <a:gd name="T75" fmla="*/ 61 h 89"/>
                <a:gd name="T76" fmla="*/ 47 w 90"/>
                <a:gd name="T77" fmla="*/ 56 h 89"/>
                <a:gd name="T78" fmla="*/ 43 w 90"/>
                <a:gd name="T79" fmla="*/ 53 h 89"/>
                <a:gd name="T80" fmla="*/ 43 w 90"/>
                <a:gd name="T81" fmla="*/ 63 h 89"/>
                <a:gd name="T82" fmla="*/ 42 w 90"/>
                <a:gd name="T83" fmla="*/ 56 h 89"/>
                <a:gd name="T84" fmla="*/ 34 w 90"/>
                <a:gd name="T85" fmla="*/ 64 h 89"/>
                <a:gd name="T86" fmla="*/ 30 w 90"/>
                <a:gd name="T87" fmla="*/ 64 h 89"/>
                <a:gd name="T88" fmla="*/ 38 w 90"/>
                <a:gd name="T89" fmla="*/ 55 h 89"/>
                <a:gd name="T90" fmla="*/ 34 w 90"/>
                <a:gd name="T91" fmla="*/ 56 h 89"/>
                <a:gd name="T92" fmla="*/ 31 w 90"/>
                <a:gd name="T93" fmla="*/ 56 h 89"/>
                <a:gd name="T94" fmla="*/ 34 w 90"/>
                <a:gd name="T95" fmla="*/ 51 h 89"/>
                <a:gd name="T96" fmla="*/ 25 w 90"/>
                <a:gd name="T97" fmla="*/ 53 h 89"/>
                <a:gd name="T98" fmla="*/ 35 w 90"/>
                <a:gd name="T99" fmla="*/ 49 h 89"/>
                <a:gd name="T100" fmla="*/ 36 w 90"/>
                <a:gd name="T101" fmla="*/ 48 h 89"/>
                <a:gd name="T102" fmla="*/ 29 w 90"/>
                <a:gd name="T103" fmla="*/ 46 h 89"/>
                <a:gd name="T104" fmla="*/ 35 w 90"/>
                <a:gd name="T105" fmla="*/ 46 h 89"/>
                <a:gd name="T106" fmla="*/ 24 w 90"/>
                <a:gd name="T107" fmla="*/ 43 h 89"/>
                <a:gd name="T108" fmla="*/ 39 w 90"/>
                <a:gd name="T109" fmla="*/ 41 h 89"/>
                <a:gd name="T110" fmla="*/ 40 w 90"/>
                <a:gd name="T111" fmla="*/ 4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59" y="17"/>
                  </a:moveTo>
                  <a:cubicBezTo>
                    <a:pt x="59" y="8"/>
                    <a:pt x="54" y="0"/>
                    <a:pt x="40" y="1"/>
                  </a:cubicBezTo>
                  <a:cubicBezTo>
                    <a:pt x="21" y="3"/>
                    <a:pt x="20" y="16"/>
                    <a:pt x="25" y="28"/>
                  </a:cubicBezTo>
                  <a:cubicBezTo>
                    <a:pt x="13" y="24"/>
                    <a:pt x="0" y="27"/>
                    <a:pt x="0" y="45"/>
                  </a:cubicBezTo>
                  <a:cubicBezTo>
                    <a:pt x="0" y="57"/>
                    <a:pt x="6" y="62"/>
                    <a:pt x="13" y="63"/>
                  </a:cubicBezTo>
                  <a:cubicBezTo>
                    <a:pt x="11" y="70"/>
                    <a:pt x="13" y="77"/>
                    <a:pt x="23" y="83"/>
                  </a:cubicBezTo>
                  <a:cubicBezTo>
                    <a:pt x="35" y="89"/>
                    <a:pt x="42" y="85"/>
                    <a:pt x="46" y="78"/>
                  </a:cubicBezTo>
                  <a:cubicBezTo>
                    <a:pt x="52" y="84"/>
                    <a:pt x="60" y="87"/>
                    <a:pt x="70" y="79"/>
                  </a:cubicBezTo>
                  <a:cubicBezTo>
                    <a:pt x="83" y="69"/>
                    <a:pt x="79" y="59"/>
                    <a:pt x="71" y="51"/>
                  </a:cubicBezTo>
                  <a:cubicBezTo>
                    <a:pt x="82" y="49"/>
                    <a:pt x="90" y="41"/>
                    <a:pt x="83" y="26"/>
                  </a:cubicBezTo>
                  <a:cubicBezTo>
                    <a:pt x="77" y="13"/>
                    <a:pt x="68" y="13"/>
                    <a:pt x="59" y="17"/>
                  </a:cubicBezTo>
                  <a:close/>
                  <a:moveTo>
                    <a:pt x="20" y="43"/>
                  </a:moveTo>
                  <a:cubicBezTo>
                    <a:pt x="20" y="41"/>
                    <a:pt x="21" y="41"/>
                    <a:pt x="22" y="41"/>
                  </a:cubicBezTo>
                  <a:cubicBezTo>
                    <a:pt x="23" y="41"/>
                    <a:pt x="23" y="41"/>
                    <a:pt x="24" y="42"/>
                  </a:cubicBezTo>
                  <a:cubicBezTo>
                    <a:pt x="30" y="41"/>
                    <a:pt x="34" y="43"/>
                    <a:pt x="37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7" y="43"/>
                    <a:pt x="36" y="43"/>
                  </a:cubicBezTo>
                  <a:cubicBezTo>
                    <a:pt x="34" y="42"/>
                    <a:pt x="32" y="41"/>
                    <a:pt x="30" y="39"/>
                  </a:cubicBezTo>
                  <a:cubicBezTo>
                    <a:pt x="30" y="40"/>
                    <a:pt x="29" y="40"/>
                    <a:pt x="28" y="39"/>
                  </a:cubicBezTo>
                  <a:cubicBezTo>
                    <a:pt x="27" y="39"/>
                    <a:pt x="27" y="38"/>
                    <a:pt x="27" y="37"/>
                  </a:cubicBezTo>
                  <a:cubicBezTo>
                    <a:pt x="28" y="36"/>
                    <a:pt x="29" y="35"/>
                    <a:pt x="30" y="36"/>
                  </a:cubicBezTo>
                  <a:cubicBezTo>
                    <a:pt x="31" y="36"/>
                    <a:pt x="31" y="37"/>
                    <a:pt x="31" y="38"/>
                  </a:cubicBezTo>
                  <a:cubicBezTo>
                    <a:pt x="32" y="39"/>
                    <a:pt x="34" y="41"/>
                    <a:pt x="36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7" y="41"/>
                    <a:pt x="38" y="41"/>
                  </a:cubicBezTo>
                  <a:cubicBezTo>
                    <a:pt x="37" y="40"/>
                    <a:pt x="38" y="39"/>
                    <a:pt x="38" y="38"/>
                  </a:cubicBezTo>
                  <a:cubicBezTo>
                    <a:pt x="38" y="37"/>
                    <a:pt x="38" y="36"/>
                    <a:pt x="36" y="33"/>
                  </a:cubicBezTo>
                  <a:cubicBezTo>
                    <a:pt x="35" y="34"/>
                    <a:pt x="34" y="34"/>
                    <a:pt x="33" y="33"/>
                  </a:cubicBezTo>
                  <a:cubicBezTo>
                    <a:pt x="32" y="32"/>
                    <a:pt x="33" y="31"/>
                    <a:pt x="33" y="30"/>
                  </a:cubicBezTo>
                  <a:cubicBezTo>
                    <a:pt x="34" y="29"/>
                    <a:pt x="36" y="30"/>
                    <a:pt x="36" y="31"/>
                  </a:cubicBezTo>
                  <a:cubicBezTo>
                    <a:pt x="37" y="31"/>
                    <a:pt x="37" y="32"/>
                    <a:pt x="37" y="32"/>
                  </a:cubicBezTo>
                  <a:cubicBezTo>
                    <a:pt x="40" y="35"/>
                    <a:pt x="40" y="37"/>
                    <a:pt x="39" y="38"/>
                  </a:cubicBezTo>
                  <a:cubicBezTo>
                    <a:pt x="40" y="38"/>
                    <a:pt x="40" y="39"/>
                    <a:pt x="41" y="38"/>
                  </a:cubicBezTo>
                  <a:cubicBezTo>
                    <a:pt x="41" y="38"/>
                    <a:pt x="41" y="38"/>
                    <a:pt x="41" y="37"/>
                  </a:cubicBezTo>
                  <a:cubicBezTo>
                    <a:pt x="41" y="36"/>
                    <a:pt x="40" y="35"/>
                    <a:pt x="40" y="35"/>
                  </a:cubicBezTo>
                  <a:cubicBezTo>
                    <a:pt x="38" y="31"/>
                    <a:pt x="37" y="29"/>
                    <a:pt x="39" y="26"/>
                  </a:cubicBezTo>
                  <a:cubicBezTo>
                    <a:pt x="39" y="26"/>
                    <a:pt x="38" y="25"/>
                    <a:pt x="38" y="25"/>
                  </a:cubicBezTo>
                  <a:cubicBezTo>
                    <a:pt x="38" y="24"/>
                    <a:pt x="39" y="23"/>
                    <a:pt x="40" y="22"/>
                  </a:cubicBezTo>
                  <a:cubicBezTo>
                    <a:pt x="41" y="22"/>
                    <a:pt x="42" y="23"/>
                    <a:pt x="42" y="24"/>
                  </a:cubicBezTo>
                  <a:cubicBezTo>
                    <a:pt x="43" y="25"/>
                    <a:pt x="42" y="26"/>
                    <a:pt x="41" y="26"/>
                  </a:cubicBezTo>
                  <a:cubicBezTo>
                    <a:pt x="41" y="26"/>
                    <a:pt x="40" y="26"/>
                    <a:pt x="40" y="26"/>
                  </a:cubicBezTo>
                  <a:cubicBezTo>
                    <a:pt x="39" y="29"/>
                    <a:pt x="40" y="31"/>
                    <a:pt x="41" y="34"/>
                  </a:cubicBezTo>
                  <a:cubicBezTo>
                    <a:pt x="41" y="34"/>
                    <a:pt x="42" y="35"/>
                    <a:pt x="42" y="35"/>
                  </a:cubicBezTo>
                  <a:cubicBezTo>
                    <a:pt x="43" y="35"/>
                    <a:pt x="43" y="39"/>
                    <a:pt x="44" y="39"/>
                  </a:cubicBezTo>
                  <a:cubicBezTo>
                    <a:pt x="44" y="39"/>
                    <a:pt x="45" y="37"/>
                    <a:pt x="45" y="38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6"/>
                    <a:pt x="48" y="36"/>
                    <a:pt x="48" y="32"/>
                  </a:cubicBezTo>
                  <a:cubicBezTo>
                    <a:pt x="47" y="32"/>
                    <a:pt x="47" y="31"/>
                    <a:pt x="47" y="30"/>
                  </a:cubicBezTo>
                  <a:cubicBezTo>
                    <a:pt x="47" y="28"/>
                    <a:pt x="48" y="28"/>
                    <a:pt x="49" y="28"/>
                  </a:cubicBezTo>
                  <a:cubicBezTo>
                    <a:pt x="51" y="28"/>
                    <a:pt x="51" y="29"/>
                    <a:pt x="51" y="30"/>
                  </a:cubicBezTo>
                  <a:cubicBezTo>
                    <a:pt x="51" y="31"/>
                    <a:pt x="50" y="32"/>
                    <a:pt x="50" y="32"/>
                  </a:cubicBezTo>
                  <a:cubicBezTo>
                    <a:pt x="50" y="37"/>
                    <a:pt x="48" y="37"/>
                    <a:pt x="47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39"/>
                    <a:pt x="47" y="38"/>
                    <a:pt x="47" y="40"/>
                  </a:cubicBezTo>
                  <a:cubicBezTo>
                    <a:pt x="47" y="40"/>
                    <a:pt x="47" y="39"/>
                    <a:pt x="48" y="39"/>
                  </a:cubicBezTo>
                  <a:cubicBezTo>
                    <a:pt x="48" y="40"/>
                    <a:pt x="48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39"/>
                    <a:pt x="51" y="38"/>
                    <a:pt x="51" y="37"/>
                  </a:cubicBezTo>
                  <a:cubicBezTo>
                    <a:pt x="51" y="35"/>
                    <a:pt x="51" y="33"/>
                    <a:pt x="55" y="31"/>
                  </a:cubicBezTo>
                  <a:cubicBezTo>
                    <a:pt x="55" y="30"/>
                    <a:pt x="55" y="29"/>
                    <a:pt x="56" y="29"/>
                  </a:cubicBezTo>
                  <a:cubicBezTo>
                    <a:pt x="57" y="28"/>
                    <a:pt x="58" y="28"/>
                    <a:pt x="59" y="29"/>
                  </a:cubicBezTo>
                  <a:cubicBezTo>
                    <a:pt x="59" y="30"/>
                    <a:pt x="59" y="31"/>
                    <a:pt x="58" y="32"/>
                  </a:cubicBezTo>
                  <a:cubicBezTo>
                    <a:pt x="58" y="33"/>
                    <a:pt x="56" y="33"/>
                    <a:pt x="56" y="32"/>
                  </a:cubicBezTo>
                  <a:cubicBezTo>
                    <a:pt x="53" y="34"/>
                    <a:pt x="52" y="36"/>
                    <a:pt x="52" y="37"/>
                  </a:cubicBezTo>
                  <a:cubicBezTo>
                    <a:pt x="52" y="38"/>
                    <a:pt x="52" y="39"/>
                    <a:pt x="51" y="40"/>
                  </a:cubicBezTo>
                  <a:cubicBezTo>
                    <a:pt x="51" y="40"/>
                    <a:pt x="51" y="40"/>
                    <a:pt x="52" y="40"/>
                  </a:cubicBezTo>
                  <a:cubicBezTo>
                    <a:pt x="52" y="40"/>
                    <a:pt x="52" y="40"/>
                    <a:pt x="51" y="41"/>
                  </a:cubicBezTo>
                  <a:cubicBezTo>
                    <a:pt x="54" y="40"/>
                    <a:pt x="56" y="39"/>
                    <a:pt x="58" y="38"/>
                  </a:cubicBezTo>
                  <a:cubicBezTo>
                    <a:pt x="58" y="37"/>
                    <a:pt x="58" y="37"/>
                    <a:pt x="59" y="36"/>
                  </a:cubicBezTo>
                  <a:cubicBezTo>
                    <a:pt x="60" y="36"/>
                    <a:pt x="61" y="36"/>
                    <a:pt x="61" y="37"/>
                  </a:cubicBezTo>
                  <a:cubicBezTo>
                    <a:pt x="62" y="38"/>
                    <a:pt x="62" y="39"/>
                    <a:pt x="61" y="40"/>
                  </a:cubicBezTo>
                  <a:cubicBezTo>
                    <a:pt x="60" y="40"/>
                    <a:pt x="59" y="40"/>
                    <a:pt x="58" y="39"/>
                  </a:cubicBezTo>
                  <a:cubicBezTo>
                    <a:pt x="56" y="40"/>
                    <a:pt x="54" y="41"/>
                    <a:pt x="52" y="42"/>
                  </a:cubicBezTo>
                  <a:cubicBezTo>
                    <a:pt x="51" y="43"/>
                    <a:pt x="50" y="43"/>
                    <a:pt x="49" y="44"/>
                  </a:cubicBezTo>
                  <a:cubicBezTo>
                    <a:pt x="50" y="44"/>
                    <a:pt x="51" y="44"/>
                    <a:pt x="51" y="44"/>
                  </a:cubicBezTo>
                  <a:cubicBezTo>
                    <a:pt x="55" y="43"/>
                    <a:pt x="57" y="42"/>
                    <a:pt x="59" y="44"/>
                  </a:cubicBezTo>
                  <a:cubicBezTo>
                    <a:pt x="60" y="44"/>
                    <a:pt x="60" y="43"/>
                    <a:pt x="60" y="43"/>
                  </a:cubicBezTo>
                  <a:cubicBezTo>
                    <a:pt x="62" y="43"/>
                    <a:pt x="63" y="44"/>
                    <a:pt x="63" y="45"/>
                  </a:cubicBezTo>
                  <a:cubicBezTo>
                    <a:pt x="63" y="46"/>
                    <a:pt x="62" y="47"/>
                    <a:pt x="61" y="48"/>
                  </a:cubicBezTo>
                  <a:cubicBezTo>
                    <a:pt x="60" y="48"/>
                    <a:pt x="59" y="47"/>
                    <a:pt x="59" y="46"/>
                  </a:cubicBezTo>
                  <a:cubicBezTo>
                    <a:pt x="59" y="46"/>
                    <a:pt x="59" y="45"/>
                    <a:pt x="59" y="45"/>
                  </a:cubicBezTo>
                  <a:cubicBezTo>
                    <a:pt x="56" y="44"/>
                    <a:pt x="54" y="44"/>
                    <a:pt x="51" y="45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1" y="46"/>
                    <a:pt x="51" y="46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50" y="47"/>
                    <a:pt x="50" y="47"/>
                    <a:pt x="51" y="47"/>
                  </a:cubicBezTo>
                  <a:cubicBezTo>
                    <a:pt x="53" y="47"/>
                    <a:pt x="54" y="46"/>
                    <a:pt x="57" y="50"/>
                  </a:cubicBezTo>
                  <a:cubicBezTo>
                    <a:pt x="58" y="50"/>
                    <a:pt x="58" y="50"/>
                    <a:pt x="59" y="50"/>
                  </a:cubicBezTo>
                  <a:cubicBezTo>
                    <a:pt x="60" y="51"/>
                    <a:pt x="60" y="52"/>
                    <a:pt x="59" y="53"/>
                  </a:cubicBezTo>
                  <a:cubicBezTo>
                    <a:pt x="58" y="54"/>
                    <a:pt x="57" y="54"/>
                    <a:pt x="56" y="53"/>
                  </a:cubicBezTo>
                  <a:cubicBezTo>
                    <a:pt x="55" y="53"/>
                    <a:pt x="55" y="52"/>
                    <a:pt x="56" y="51"/>
                  </a:cubicBezTo>
                  <a:cubicBezTo>
                    <a:pt x="54" y="48"/>
                    <a:pt x="52" y="48"/>
                    <a:pt x="51" y="48"/>
                  </a:cubicBezTo>
                  <a:cubicBezTo>
                    <a:pt x="51" y="48"/>
                    <a:pt x="50" y="48"/>
                    <a:pt x="49" y="48"/>
                  </a:cubicBezTo>
                  <a:cubicBezTo>
                    <a:pt x="49" y="48"/>
                    <a:pt x="49" y="48"/>
                    <a:pt x="49" y="49"/>
                  </a:cubicBezTo>
                  <a:cubicBezTo>
                    <a:pt x="54" y="51"/>
                    <a:pt x="54" y="53"/>
                    <a:pt x="55" y="55"/>
                  </a:cubicBezTo>
                  <a:cubicBezTo>
                    <a:pt x="55" y="56"/>
                    <a:pt x="55" y="58"/>
                    <a:pt x="58" y="60"/>
                  </a:cubicBezTo>
                  <a:cubicBezTo>
                    <a:pt x="59" y="59"/>
                    <a:pt x="60" y="59"/>
                    <a:pt x="61" y="60"/>
                  </a:cubicBezTo>
                  <a:cubicBezTo>
                    <a:pt x="62" y="61"/>
                    <a:pt x="62" y="62"/>
                    <a:pt x="61" y="63"/>
                  </a:cubicBezTo>
                  <a:cubicBezTo>
                    <a:pt x="60" y="64"/>
                    <a:pt x="59" y="64"/>
                    <a:pt x="58" y="63"/>
                  </a:cubicBezTo>
                  <a:cubicBezTo>
                    <a:pt x="58" y="62"/>
                    <a:pt x="57" y="62"/>
                    <a:pt x="57" y="61"/>
                  </a:cubicBezTo>
                  <a:cubicBezTo>
                    <a:pt x="54" y="59"/>
                    <a:pt x="53" y="57"/>
                    <a:pt x="53" y="55"/>
                  </a:cubicBezTo>
                  <a:cubicBezTo>
                    <a:pt x="53" y="53"/>
                    <a:pt x="53" y="52"/>
                    <a:pt x="49" y="50"/>
                  </a:cubicBezTo>
                  <a:cubicBezTo>
                    <a:pt x="49" y="50"/>
                    <a:pt x="49" y="51"/>
                    <a:pt x="49" y="51"/>
                  </a:cubicBezTo>
                  <a:cubicBezTo>
                    <a:pt x="49" y="51"/>
                    <a:pt x="50" y="52"/>
                    <a:pt x="49" y="53"/>
                  </a:cubicBezTo>
                  <a:cubicBezTo>
                    <a:pt x="49" y="53"/>
                    <a:pt x="49" y="53"/>
                    <a:pt x="48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6"/>
                    <a:pt x="50" y="58"/>
                    <a:pt x="51" y="60"/>
                  </a:cubicBezTo>
                  <a:cubicBezTo>
                    <a:pt x="51" y="60"/>
                    <a:pt x="52" y="61"/>
                    <a:pt x="52" y="61"/>
                  </a:cubicBezTo>
                  <a:cubicBezTo>
                    <a:pt x="53" y="62"/>
                    <a:pt x="52" y="64"/>
                    <a:pt x="51" y="64"/>
                  </a:cubicBezTo>
                  <a:cubicBezTo>
                    <a:pt x="50" y="64"/>
                    <a:pt x="49" y="64"/>
                    <a:pt x="49" y="63"/>
                  </a:cubicBezTo>
                  <a:cubicBezTo>
                    <a:pt x="48" y="62"/>
                    <a:pt x="48" y="61"/>
                    <a:pt x="49" y="61"/>
                  </a:cubicBezTo>
                  <a:cubicBezTo>
                    <a:pt x="49" y="59"/>
                    <a:pt x="48" y="56"/>
                    <a:pt x="47" y="54"/>
                  </a:cubicBezTo>
                  <a:cubicBezTo>
                    <a:pt x="47" y="54"/>
                    <a:pt x="47" y="53"/>
                    <a:pt x="47" y="53"/>
                  </a:cubicBezTo>
                  <a:cubicBezTo>
                    <a:pt x="47" y="54"/>
                    <a:pt x="47" y="55"/>
                    <a:pt x="47" y="56"/>
                  </a:cubicBezTo>
                  <a:cubicBezTo>
                    <a:pt x="46" y="56"/>
                    <a:pt x="45" y="53"/>
                    <a:pt x="45" y="53"/>
                  </a:cubicBezTo>
                  <a:cubicBezTo>
                    <a:pt x="45" y="53"/>
                    <a:pt x="44" y="54"/>
                    <a:pt x="44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3" y="54"/>
                    <a:pt x="43" y="57"/>
                    <a:pt x="44" y="59"/>
                  </a:cubicBezTo>
                  <a:cubicBezTo>
                    <a:pt x="45" y="59"/>
                    <a:pt x="45" y="60"/>
                    <a:pt x="45" y="61"/>
                  </a:cubicBezTo>
                  <a:cubicBezTo>
                    <a:pt x="45" y="62"/>
                    <a:pt x="45" y="63"/>
                    <a:pt x="43" y="63"/>
                  </a:cubicBezTo>
                  <a:cubicBezTo>
                    <a:pt x="42" y="63"/>
                    <a:pt x="41" y="62"/>
                    <a:pt x="41" y="61"/>
                  </a:cubicBezTo>
                  <a:cubicBezTo>
                    <a:pt x="41" y="60"/>
                    <a:pt x="42" y="60"/>
                    <a:pt x="42" y="60"/>
                  </a:cubicBezTo>
                  <a:cubicBezTo>
                    <a:pt x="42" y="58"/>
                    <a:pt x="42" y="57"/>
                    <a:pt x="42" y="56"/>
                  </a:cubicBezTo>
                  <a:cubicBezTo>
                    <a:pt x="41" y="55"/>
                    <a:pt x="41" y="54"/>
                    <a:pt x="41" y="54"/>
                  </a:cubicBezTo>
                  <a:cubicBezTo>
                    <a:pt x="40" y="54"/>
                    <a:pt x="40" y="55"/>
                    <a:pt x="40" y="56"/>
                  </a:cubicBezTo>
                  <a:cubicBezTo>
                    <a:pt x="38" y="59"/>
                    <a:pt x="36" y="62"/>
                    <a:pt x="34" y="64"/>
                  </a:cubicBezTo>
                  <a:cubicBezTo>
                    <a:pt x="34" y="64"/>
                    <a:pt x="35" y="65"/>
                    <a:pt x="34" y="66"/>
                  </a:cubicBezTo>
                  <a:cubicBezTo>
                    <a:pt x="34" y="67"/>
                    <a:pt x="32" y="67"/>
                    <a:pt x="31" y="67"/>
                  </a:cubicBezTo>
                  <a:cubicBezTo>
                    <a:pt x="30" y="66"/>
                    <a:pt x="30" y="65"/>
                    <a:pt x="30" y="64"/>
                  </a:cubicBezTo>
                  <a:cubicBezTo>
                    <a:pt x="31" y="63"/>
                    <a:pt x="32" y="62"/>
                    <a:pt x="33" y="63"/>
                  </a:cubicBezTo>
                  <a:cubicBezTo>
                    <a:pt x="35" y="61"/>
                    <a:pt x="37" y="58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7" y="54"/>
                    <a:pt x="39" y="52"/>
                    <a:pt x="39" y="51"/>
                  </a:cubicBezTo>
                  <a:cubicBezTo>
                    <a:pt x="37" y="52"/>
                    <a:pt x="36" y="54"/>
                    <a:pt x="34" y="56"/>
                  </a:cubicBezTo>
                  <a:cubicBezTo>
                    <a:pt x="35" y="57"/>
                    <a:pt x="35" y="58"/>
                    <a:pt x="34" y="59"/>
                  </a:cubicBezTo>
                  <a:cubicBezTo>
                    <a:pt x="33" y="60"/>
                    <a:pt x="32" y="60"/>
                    <a:pt x="31" y="59"/>
                  </a:cubicBezTo>
                  <a:cubicBezTo>
                    <a:pt x="30" y="58"/>
                    <a:pt x="30" y="57"/>
                    <a:pt x="31" y="56"/>
                  </a:cubicBezTo>
                  <a:cubicBezTo>
                    <a:pt x="32" y="56"/>
                    <a:pt x="32" y="55"/>
                    <a:pt x="33" y="55"/>
                  </a:cubicBezTo>
                  <a:cubicBezTo>
                    <a:pt x="34" y="54"/>
                    <a:pt x="36" y="52"/>
                    <a:pt x="37" y="51"/>
                  </a:cubicBezTo>
                  <a:cubicBezTo>
                    <a:pt x="36" y="51"/>
                    <a:pt x="35" y="51"/>
                    <a:pt x="34" y="51"/>
                  </a:cubicBezTo>
                  <a:cubicBezTo>
                    <a:pt x="33" y="50"/>
                    <a:pt x="31" y="50"/>
                    <a:pt x="28" y="52"/>
                  </a:cubicBezTo>
                  <a:cubicBezTo>
                    <a:pt x="29" y="53"/>
                    <a:pt x="28" y="54"/>
                    <a:pt x="27" y="54"/>
                  </a:cubicBezTo>
                  <a:cubicBezTo>
                    <a:pt x="26" y="55"/>
                    <a:pt x="25" y="54"/>
                    <a:pt x="25" y="53"/>
                  </a:cubicBezTo>
                  <a:cubicBezTo>
                    <a:pt x="24" y="52"/>
                    <a:pt x="25" y="51"/>
                    <a:pt x="26" y="51"/>
                  </a:cubicBezTo>
                  <a:cubicBezTo>
                    <a:pt x="26" y="50"/>
                    <a:pt x="27" y="50"/>
                    <a:pt x="27" y="51"/>
                  </a:cubicBezTo>
                  <a:cubicBezTo>
                    <a:pt x="31" y="48"/>
                    <a:pt x="33" y="49"/>
                    <a:pt x="35" y="49"/>
                  </a:cubicBezTo>
                  <a:cubicBezTo>
                    <a:pt x="35" y="49"/>
                    <a:pt x="36" y="49"/>
                    <a:pt x="36" y="49"/>
                  </a:cubicBezTo>
                  <a:cubicBezTo>
                    <a:pt x="36" y="49"/>
                    <a:pt x="36" y="49"/>
                    <a:pt x="37" y="49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5" y="48"/>
                    <a:pt x="34" y="48"/>
                    <a:pt x="33" y="47"/>
                  </a:cubicBezTo>
                  <a:cubicBezTo>
                    <a:pt x="32" y="48"/>
                    <a:pt x="32" y="48"/>
                    <a:pt x="31" y="48"/>
                  </a:cubicBezTo>
                  <a:cubicBezTo>
                    <a:pt x="30" y="48"/>
                    <a:pt x="29" y="47"/>
                    <a:pt x="29" y="46"/>
                  </a:cubicBezTo>
                  <a:cubicBezTo>
                    <a:pt x="29" y="45"/>
                    <a:pt x="30" y="44"/>
                    <a:pt x="31" y="44"/>
                  </a:cubicBezTo>
                  <a:cubicBezTo>
                    <a:pt x="32" y="44"/>
                    <a:pt x="33" y="45"/>
                    <a:pt x="33" y="46"/>
                  </a:cubicBezTo>
                  <a:cubicBezTo>
                    <a:pt x="34" y="46"/>
                    <a:pt x="35" y="46"/>
                    <a:pt x="35" y="46"/>
                  </a:cubicBezTo>
                  <a:cubicBezTo>
                    <a:pt x="35" y="46"/>
                    <a:pt x="36" y="46"/>
                    <a:pt x="36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3" y="44"/>
                    <a:pt x="30" y="43"/>
                    <a:pt x="24" y="43"/>
                  </a:cubicBezTo>
                  <a:cubicBezTo>
                    <a:pt x="24" y="44"/>
                    <a:pt x="23" y="45"/>
                    <a:pt x="22" y="45"/>
                  </a:cubicBezTo>
                  <a:cubicBezTo>
                    <a:pt x="21" y="45"/>
                    <a:pt x="20" y="44"/>
                    <a:pt x="20" y="43"/>
                  </a:cubicBezTo>
                  <a:close/>
                  <a:moveTo>
                    <a:pt x="39" y="41"/>
                  </a:moveTo>
                  <a:cubicBezTo>
                    <a:pt x="39" y="40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40"/>
                    <a:pt x="40" y="41"/>
                  </a:cubicBezTo>
                  <a:cubicBezTo>
                    <a:pt x="40" y="41"/>
                    <a:pt x="40" y="41"/>
                    <a:pt x="39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1636713" y="6529388"/>
              <a:ext cx="328613" cy="331788"/>
            </a:xfrm>
            <a:custGeom>
              <a:avLst/>
              <a:gdLst>
                <a:gd name="T0" fmla="*/ 25 w 90"/>
                <a:gd name="T1" fmla="*/ 60 h 91"/>
                <a:gd name="T2" fmla="*/ 78 w 90"/>
                <a:gd name="T3" fmla="*/ 74 h 91"/>
                <a:gd name="T4" fmla="*/ 58 w 90"/>
                <a:gd name="T5" fmla="*/ 20 h 91"/>
                <a:gd name="T6" fmla="*/ 38 w 90"/>
                <a:gd name="T7" fmla="*/ 68 h 91"/>
                <a:gd name="T8" fmla="*/ 43 w 90"/>
                <a:gd name="T9" fmla="*/ 52 h 91"/>
                <a:gd name="T10" fmla="*/ 42 w 90"/>
                <a:gd name="T11" fmla="*/ 52 h 91"/>
                <a:gd name="T12" fmla="*/ 34 w 90"/>
                <a:gd name="T13" fmla="*/ 60 h 91"/>
                <a:gd name="T14" fmla="*/ 41 w 90"/>
                <a:gd name="T15" fmla="*/ 52 h 91"/>
                <a:gd name="T16" fmla="*/ 38 w 90"/>
                <a:gd name="T17" fmla="*/ 50 h 91"/>
                <a:gd name="T18" fmla="*/ 29 w 90"/>
                <a:gd name="T19" fmla="*/ 52 h 91"/>
                <a:gd name="T20" fmla="*/ 38 w 90"/>
                <a:gd name="T21" fmla="*/ 48 h 91"/>
                <a:gd name="T22" fmla="*/ 35 w 90"/>
                <a:gd name="T23" fmla="*/ 47 h 91"/>
                <a:gd name="T24" fmla="*/ 23 w 90"/>
                <a:gd name="T25" fmla="*/ 44 h 91"/>
                <a:gd name="T26" fmla="*/ 27 w 90"/>
                <a:gd name="T27" fmla="*/ 45 h 91"/>
                <a:gd name="T28" fmla="*/ 40 w 90"/>
                <a:gd name="T29" fmla="*/ 44 h 91"/>
                <a:gd name="T30" fmla="*/ 34 w 90"/>
                <a:gd name="T31" fmla="*/ 38 h 91"/>
                <a:gd name="T32" fmla="*/ 33 w 90"/>
                <a:gd name="T33" fmla="*/ 35 h 91"/>
                <a:gd name="T34" fmla="*/ 40 w 90"/>
                <a:gd name="T35" fmla="*/ 42 h 91"/>
                <a:gd name="T36" fmla="*/ 41 w 90"/>
                <a:gd name="T37" fmla="*/ 40 h 91"/>
                <a:gd name="T38" fmla="*/ 40 w 90"/>
                <a:gd name="T39" fmla="*/ 37 h 91"/>
                <a:gd name="T40" fmla="*/ 34 w 90"/>
                <a:gd name="T41" fmla="*/ 27 h 91"/>
                <a:gd name="T42" fmla="*/ 40 w 90"/>
                <a:gd name="T43" fmla="*/ 35 h 91"/>
                <a:gd name="T44" fmla="*/ 43 w 90"/>
                <a:gd name="T45" fmla="*/ 37 h 91"/>
                <a:gd name="T46" fmla="*/ 42 w 90"/>
                <a:gd name="T47" fmla="*/ 26 h 91"/>
                <a:gd name="T48" fmla="*/ 45 w 90"/>
                <a:gd name="T49" fmla="*/ 37 h 91"/>
                <a:gd name="T50" fmla="*/ 48 w 90"/>
                <a:gd name="T51" fmla="*/ 30 h 91"/>
                <a:gd name="T52" fmla="*/ 52 w 90"/>
                <a:gd name="T53" fmla="*/ 29 h 91"/>
                <a:gd name="T54" fmla="*/ 48 w 90"/>
                <a:gd name="T55" fmla="*/ 39 h 91"/>
                <a:gd name="T56" fmla="*/ 49 w 90"/>
                <a:gd name="T57" fmla="*/ 40 h 91"/>
                <a:gd name="T58" fmla="*/ 54 w 90"/>
                <a:gd name="T59" fmla="*/ 33 h 91"/>
                <a:gd name="T60" fmla="*/ 57 w 90"/>
                <a:gd name="T61" fmla="*/ 35 h 91"/>
                <a:gd name="T62" fmla="*/ 50 w 90"/>
                <a:gd name="T63" fmla="*/ 41 h 91"/>
                <a:gd name="T64" fmla="*/ 64 w 90"/>
                <a:gd name="T65" fmla="*/ 35 h 91"/>
                <a:gd name="T66" fmla="*/ 67 w 90"/>
                <a:gd name="T67" fmla="*/ 36 h 91"/>
                <a:gd name="T68" fmla="*/ 52 w 90"/>
                <a:gd name="T69" fmla="*/ 41 h 91"/>
                <a:gd name="T70" fmla="*/ 55 w 90"/>
                <a:gd name="T71" fmla="*/ 43 h 91"/>
                <a:gd name="T72" fmla="*/ 64 w 90"/>
                <a:gd name="T73" fmla="*/ 41 h 91"/>
                <a:gd name="T74" fmla="*/ 62 w 90"/>
                <a:gd name="T75" fmla="*/ 44 h 91"/>
                <a:gd name="T76" fmla="*/ 57 w 90"/>
                <a:gd name="T77" fmla="*/ 45 h 91"/>
                <a:gd name="T78" fmla="*/ 53 w 90"/>
                <a:gd name="T79" fmla="*/ 48 h 91"/>
                <a:gd name="T80" fmla="*/ 64 w 90"/>
                <a:gd name="T81" fmla="*/ 50 h 91"/>
                <a:gd name="T82" fmla="*/ 56 w 90"/>
                <a:gd name="T83" fmla="*/ 50 h 91"/>
                <a:gd name="T84" fmla="*/ 62 w 90"/>
                <a:gd name="T85" fmla="*/ 59 h 91"/>
                <a:gd name="T86" fmla="*/ 61 w 90"/>
                <a:gd name="T87" fmla="*/ 63 h 91"/>
                <a:gd name="T88" fmla="*/ 54 w 90"/>
                <a:gd name="T89" fmla="*/ 53 h 91"/>
                <a:gd name="T90" fmla="*/ 55 w 90"/>
                <a:gd name="T91" fmla="*/ 57 h 91"/>
                <a:gd name="T92" fmla="*/ 54 w 90"/>
                <a:gd name="T93" fmla="*/ 60 h 91"/>
                <a:gd name="T94" fmla="*/ 49 w 90"/>
                <a:gd name="T95" fmla="*/ 56 h 91"/>
                <a:gd name="T96" fmla="*/ 50 w 90"/>
                <a:gd name="T97" fmla="*/ 66 h 91"/>
                <a:gd name="T98" fmla="*/ 48 w 90"/>
                <a:gd name="T99" fmla="*/ 55 h 91"/>
                <a:gd name="T100" fmla="*/ 47 w 90"/>
                <a:gd name="T101" fmla="*/ 53 h 91"/>
                <a:gd name="T102" fmla="*/ 43 w 90"/>
                <a:gd name="T103" fmla="*/ 60 h 91"/>
                <a:gd name="T104" fmla="*/ 45 w 90"/>
                <a:gd name="T105" fmla="*/ 54 h 91"/>
                <a:gd name="T106" fmla="*/ 40 w 90"/>
                <a:gd name="T107" fmla="*/ 64 h 91"/>
                <a:gd name="T108" fmla="*/ 41 w 90"/>
                <a:gd name="T109" fmla="*/ 49 h 91"/>
                <a:gd name="T110" fmla="*/ 41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24"/>
                  </a:moveTo>
                  <a:cubicBezTo>
                    <a:pt x="13" y="22"/>
                    <a:pt x="4" y="25"/>
                    <a:pt x="2" y="40"/>
                  </a:cubicBezTo>
                  <a:cubicBezTo>
                    <a:pt x="0" y="58"/>
                    <a:pt x="13" y="62"/>
                    <a:pt x="25" y="60"/>
                  </a:cubicBezTo>
                  <a:cubicBezTo>
                    <a:pt x="19" y="71"/>
                    <a:pt x="18" y="84"/>
                    <a:pt x="36" y="88"/>
                  </a:cubicBezTo>
                  <a:cubicBezTo>
                    <a:pt x="48" y="91"/>
                    <a:pt x="54" y="86"/>
                    <a:pt x="56" y="79"/>
                  </a:cubicBezTo>
                  <a:cubicBezTo>
                    <a:pt x="63" y="83"/>
                    <a:pt x="70" y="83"/>
                    <a:pt x="78" y="74"/>
                  </a:cubicBezTo>
                  <a:cubicBezTo>
                    <a:pt x="86" y="64"/>
                    <a:pt x="85" y="56"/>
                    <a:pt x="79" y="51"/>
                  </a:cubicBezTo>
                  <a:cubicBezTo>
                    <a:pt x="86" y="47"/>
                    <a:pt x="90" y="40"/>
                    <a:pt x="85" y="28"/>
                  </a:cubicBezTo>
                  <a:cubicBezTo>
                    <a:pt x="78" y="13"/>
                    <a:pt x="67" y="14"/>
                    <a:pt x="58" y="20"/>
                  </a:cubicBezTo>
                  <a:cubicBezTo>
                    <a:pt x="58" y="9"/>
                    <a:pt x="52" y="0"/>
                    <a:pt x="37" y="3"/>
                  </a:cubicBezTo>
                  <a:cubicBezTo>
                    <a:pt x="23" y="6"/>
                    <a:pt x="20" y="15"/>
                    <a:pt x="22" y="24"/>
                  </a:cubicBezTo>
                  <a:close/>
                  <a:moveTo>
                    <a:pt x="38" y="68"/>
                  </a:moveTo>
                  <a:cubicBezTo>
                    <a:pt x="37" y="68"/>
                    <a:pt x="36" y="67"/>
                    <a:pt x="37" y="65"/>
                  </a:cubicBezTo>
                  <a:cubicBezTo>
                    <a:pt x="37" y="65"/>
                    <a:pt x="38" y="64"/>
                    <a:pt x="38" y="64"/>
                  </a:cubicBezTo>
                  <a:cubicBezTo>
                    <a:pt x="39" y="58"/>
                    <a:pt x="41" y="54"/>
                    <a:pt x="43" y="52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2"/>
                    <a:pt x="43" y="52"/>
                    <a:pt x="42" y="52"/>
                  </a:cubicBezTo>
                  <a:cubicBezTo>
                    <a:pt x="41" y="54"/>
                    <a:pt x="39" y="56"/>
                    <a:pt x="37" y="57"/>
                  </a:cubicBezTo>
                  <a:cubicBezTo>
                    <a:pt x="37" y="58"/>
                    <a:pt x="37" y="59"/>
                    <a:pt x="37" y="59"/>
                  </a:cubicBezTo>
                  <a:cubicBezTo>
                    <a:pt x="36" y="60"/>
                    <a:pt x="35" y="60"/>
                    <a:pt x="34" y="60"/>
                  </a:cubicBezTo>
                  <a:cubicBezTo>
                    <a:pt x="33" y="59"/>
                    <a:pt x="33" y="58"/>
                    <a:pt x="34" y="57"/>
                  </a:cubicBezTo>
                  <a:cubicBezTo>
                    <a:pt x="34" y="56"/>
                    <a:pt x="35" y="56"/>
                    <a:pt x="36" y="56"/>
                  </a:cubicBezTo>
                  <a:cubicBezTo>
                    <a:pt x="38" y="55"/>
                    <a:pt x="39" y="54"/>
                    <a:pt x="41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1"/>
                    <a:pt x="41" y="50"/>
                  </a:cubicBezTo>
                  <a:cubicBezTo>
                    <a:pt x="40" y="51"/>
                    <a:pt x="39" y="50"/>
                    <a:pt x="38" y="50"/>
                  </a:cubicBezTo>
                  <a:cubicBezTo>
                    <a:pt x="37" y="49"/>
                    <a:pt x="36" y="49"/>
                    <a:pt x="33" y="51"/>
                  </a:cubicBezTo>
                  <a:cubicBezTo>
                    <a:pt x="33" y="52"/>
                    <a:pt x="33" y="53"/>
                    <a:pt x="32" y="53"/>
                  </a:cubicBezTo>
                  <a:cubicBezTo>
                    <a:pt x="31" y="54"/>
                    <a:pt x="29" y="53"/>
                    <a:pt x="29" y="52"/>
                  </a:cubicBezTo>
                  <a:cubicBezTo>
                    <a:pt x="29" y="51"/>
                    <a:pt x="29" y="50"/>
                    <a:pt x="30" y="49"/>
                  </a:cubicBezTo>
                  <a:cubicBezTo>
                    <a:pt x="31" y="49"/>
                    <a:pt x="31" y="49"/>
                    <a:pt x="32" y="49"/>
                  </a:cubicBezTo>
                  <a:cubicBezTo>
                    <a:pt x="35" y="47"/>
                    <a:pt x="37" y="48"/>
                    <a:pt x="38" y="48"/>
                  </a:cubicBezTo>
                  <a:cubicBezTo>
                    <a:pt x="38" y="48"/>
                    <a:pt x="39" y="48"/>
                    <a:pt x="38" y="47"/>
                  </a:cubicBezTo>
                  <a:cubicBezTo>
                    <a:pt x="38" y="47"/>
                    <a:pt x="38" y="46"/>
                    <a:pt x="38" y="46"/>
                  </a:cubicBezTo>
                  <a:cubicBezTo>
                    <a:pt x="37" y="47"/>
                    <a:pt x="36" y="47"/>
                    <a:pt x="35" y="47"/>
                  </a:cubicBezTo>
                  <a:cubicBezTo>
                    <a:pt x="31" y="48"/>
                    <a:pt x="29" y="48"/>
                    <a:pt x="26" y="46"/>
                  </a:cubicBezTo>
                  <a:cubicBezTo>
                    <a:pt x="26" y="46"/>
                    <a:pt x="25" y="46"/>
                    <a:pt x="25" y="46"/>
                  </a:cubicBezTo>
                  <a:cubicBezTo>
                    <a:pt x="24" y="46"/>
                    <a:pt x="23" y="45"/>
                    <a:pt x="23" y="44"/>
                  </a:cubicBezTo>
                  <a:cubicBezTo>
                    <a:pt x="23" y="43"/>
                    <a:pt x="24" y="42"/>
                    <a:pt x="25" y="42"/>
                  </a:cubicBezTo>
                  <a:cubicBezTo>
                    <a:pt x="26" y="42"/>
                    <a:pt x="27" y="43"/>
                    <a:pt x="27" y="44"/>
                  </a:cubicBezTo>
                  <a:cubicBezTo>
                    <a:pt x="27" y="44"/>
                    <a:pt x="27" y="45"/>
                    <a:pt x="27" y="45"/>
                  </a:cubicBezTo>
                  <a:cubicBezTo>
                    <a:pt x="29" y="47"/>
                    <a:pt x="31" y="46"/>
                    <a:pt x="35" y="45"/>
                  </a:cubicBezTo>
                  <a:cubicBezTo>
                    <a:pt x="35" y="45"/>
                    <a:pt x="35" y="45"/>
                    <a:pt x="36" y="45"/>
                  </a:cubicBezTo>
                  <a:cubicBezTo>
                    <a:pt x="36" y="44"/>
                    <a:pt x="40" y="45"/>
                    <a:pt x="40" y="44"/>
                  </a:cubicBezTo>
                  <a:cubicBezTo>
                    <a:pt x="40" y="44"/>
                    <a:pt x="39" y="43"/>
                    <a:pt x="39" y="42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8" y="40"/>
                    <a:pt x="38" y="39"/>
                    <a:pt x="34" y="38"/>
                  </a:cubicBezTo>
                  <a:cubicBezTo>
                    <a:pt x="34" y="39"/>
                    <a:pt x="33" y="39"/>
                    <a:pt x="32" y="39"/>
                  </a:cubicBezTo>
                  <a:cubicBezTo>
                    <a:pt x="31" y="38"/>
                    <a:pt x="30" y="37"/>
                    <a:pt x="31" y="36"/>
                  </a:cubicBezTo>
                  <a:cubicBezTo>
                    <a:pt x="31" y="35"/>
                    <a:pt x="32" y="35"/>
                    <a:pt x="33" y="35"/>
                  </a:cubicBezTo>
                  <a:cubicBezTo>
                    <a:pt x="34" y="35"/>
                    <a:pt x="34" y="36"/>
                    <a:pt x="35" y="36"/>
                  </a:cubicBezTo>
                  <a:cubicBezTo>
                    <a:pt x="39" y="38"/>
                    <a:pt x="40" y="39"/>
                    <a:pt x="40" y="41"/>
                  </a:cubicBezTo>
                  <a:cubicBezTo>
                    <a:pt x="40" y="41"/>
                    <a:pt x="40" y="42"/>
                    <a:pt x="40" y="42"/>
                  </a:cubicBezTo>
                  <a:cubicBezTo>
                    <a:pt x="40" y="42"/>
                    <a:pt x="41" y="42"/>
                    <a:pt x="41" y="42"/>
                  </a:cubicBezTo>
                  <a:cubicBezTo>
                    <a:pt x="41" y="42"/>
                    <a:pt x="40" y="41"/>
                    <a:pt x="42" y="41"/>
                  </a:cubicBezTo>
                  <a:cubicBezTo>
                    <a:pt x="41" y="41"/>
                    <a:pt x="41" y="40"/>
                    <a:pt x="41" y="40"/>
                  </a:cubicBezTo>
                  <a:cubicBezTo>
                    <a:pt x="42" y="40"/>
                    <a:pt x="42" y="41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2" y="38"/>
                    <a:pt x="41" y="37"/>
                    <a:pt x="40" y="37"/>
                  </a:cubicBezTo>
                  <a:cubicBezTo>
                    <a:pt x="38" y="36"/>
                    <a:pt x="36" y="36"/>
                    <a:pt x="34" y="31"/>
                  </a:cubicBezTo>
                  <a:cubicBezTo>
                    <a:pt x="34" y="31"/>
                    <a:pt x="33" y="31"/>
                    <a:pt x="33" y="30"/>
                  </a:cubicBezTo>
                  <a:cubicBezTo>
                    <a:pt x="32" y="29"/>
                    <a:pt x="33" y="28"/>
                    <a:pt x="34" y="27"/>
                  </a:cubicBezTo>
                  <a:cubicBezTo>
                    <a:pt x="35" y="27"/>
                    <a:pt x="36" y="27"/>
                    <a:pt x="37" y="28"/>
                  </a:cubicBezTo>
                  <a:cubicBezTo>
                    <a:pt x="37" y="29"/>
                    <a:pt x="37" y="30"/>
                    <a:pt x="36" y="31"/>
                  </a:cubicBezTo>
                  <a:cubicBezTo>
                    <a:pt x="37" y="34"/>
                    <a:pt x="39" y="35"/>
                    <a:pt x="40" y="35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5"/>
                    <a:pt x="42" y="32"/>
                    <a:pt x="42" y="30"/>
                  </a:cubicBezTo>
                  <a:cubicBezTo>
                    <a:pt x="41" y="30"/>
                    <a:pt x="41" y="30"/>
                    <a:pt x="41" y="29"/>
                  </a:cubicBezTo>
                  <a:cubicBezTo>
                    <a:pt x="40" y="28"/>
                    <a:pt x="41" y="27"/>
                    <a:pt x="42" y="26"/>
                  </a:cubicBezTo>
                  <a:cubicBezTo>
                    <a:pt x="43" y="26"/>
                    <a:pt x="44" y="27"/>
                    <a:pt x="45" y="28"/>
                  </a:cubicBezTo>
                  <a:cubicBezTo>
                    <a:pt x="45" y="29"/>
                    <a:pt x="44" y="30"/>
                    <a:pt x="44" y="30"/>
                  </a:cubicBezTo>
                  <a:cubicBezTo>
                    <a:pt x="44" y="32"/>
                    <a:pt x="44" y="35"/>
                    <a:pt x="45" y="37"/>
                  </a:cubicBezTo>
                  <a:cubicBezTo>
                    <a:pt x="45" y="38"/>
                    <a:pt x="45" y="39"/>
                    <a:pt x="46" y="40"/>
                  </a:cubicBezTo>
                  <a:cubicBezTo>
                    <a:pt x="46" y="39"/>
                    <a:pt x="46" y="38"/>
                    <a:pt x="46" y="38"/>
                  </a:cubicBezTo>
                  <a:cubicBezTo>
                    <a:pt x="46" y="34"/>
                    <a:pt x="46" y="32"/>
                    <a:pt x="48" y="30"/>
                  </a:cubicBezTo>
                  <a:cubicBezTo>
                    <a:pt x="48" y="30"/>
                    <a:pt x="48" y="29"/>
                    <a:pt x="48" y="29"/>
                  </a:cubicBezTo>
                  <a:cubicBezTo>
                    <a:pt x="48" y="28"/>
                    <a:pt x="49" y="27"/>
                    <a:pt x="50" y="27"/>
                  </a:cubicBezTo>
                  <a:cubicBezTo>
                    <a:pt x="52" y="27"/>
                    <a:pt x="52" y="28"/>
                    <a:pt x="52" y="29"/>
                  </a:cubicBezTo>
                  <a:cubicBezTo>
                    <a:pt x="52" y="30"/>
                    <a:pt x="51" y="31"/>
                    <a:pt x="50" y="31"/>
                  </a:cubicBezTo>
                  <a:cubicBezTo>
                    <a:pt x="50" y="31"/>
                    <a:pt x="49" y="31"/>
                    <a:pt x="49" y="31"/>
                  </a:cubicBezTo>
                  <a:cubicBezTo>
                    <a:pt x="47" y="33"/>
                    <a:pt x="48" y="35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9" y="39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39"/>
                    <a:pt x="49" y="39"/>
                  </a:cubicBezTo>
                  <a:cubicBezTo>
                    <a:pt x="49" y="37"/>
                    <a:pt x="49" y="36"/>
                    <a:pt x="54" y="33"/>
                  </a:cubicBezTo>
                  <a:cubicBezTo>
                    <a:pt x="54" y="33"/>
                    <a:pt x="54" y="32"/>
                    <a:pt x="54" y="32"/>
                  </a:cubicBezTo>
                  <a:cubicBezTo>
                    <a:pt x="55" y="31"/>
                    <a:pt x="57" y="31"/>
                    <a:pt x="57" y="32"/>
                  </a:cubicBezTo>
                  <a:cubicBezTo>
                    <a:pt x="58" y="33"/>
                    <a:pt x="58" y="34"/>
                    <a:pt x="57" y="35"/>
                  </a:cubicBezTo>
                  <a:cubicBezTo>
                    <a:pt x="56" y="36"/>
                    <a:pt x="55" y="36"/>
                    <a:pt x="54" y="35"/>
                  </a:cubicBezTo>
                  <a:cubicBezTo>
                    <a:pt x="51" y="37"/>
                    <a:pt x="51" y="38"/>
                    <a:pt x="51" y="39"/>
                  </a:cubicBezTo>
                  <a:cubicBezTo>
                    <a:pt x="51" y="40"/>
                    <a:pt x="51" y="40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4" y="37"/>
                    <a:pt x="56" y="37"/>
                    <a:pt x="58" y="37"/>
                  </a:cubicBezTo>
                  <a:cubicBezTo>
                    <a:pt x="59" y="37"/>
                    <a:pt x="61" y="38"/>
                    <a:pt x="64" y="35"/>
                  </a:cubicBezTo>
                  <a:cubicBezTo>
                    <a:pt x="63" y="34"/>
                    <a:pt x="63" y="33"/>
                    <a:pt x="64" y="32"/>
                  </a:cubicBezTo>
                  <a:cubicBezTo>
                    <a:pt x="65" y="32"/>
                    <a:pt x="66" y="32"/>
                    <a:pt x="67" y="33"/>
                  </a:cubicBezTo>
                  <a:cubicBezTo>
                    <a:pt x="68" y="34"/>
                    <a:pt x="67" y="35"/>
                    <a:pt x="67" y="36"/>
                  </a:cubicBezTo>
                  <a:cubicBezTo>
                    <a:pt x="66" y="36"/>
                    <a:pt x="65" y="36"/>
                    <a:pt x="65" y="36"/>
                  </a:cubicBezTo>
                  <a:cubicBezTo>
                    <a:pt x="62" y="39"/>
                    <a:pt x="60" y="39"/>
                    <a:pt x="58" y="39"/>
                  </a:cubicBezTo>
                  <a:cubicBezTo>
                    <a:pt x="56" y="39"/>
                    <a:pt x="55" y="38"/>
                    <a:pt x="52" y="41"/>
                  </a:cubicBezTo>
                  <a:cubicBezTo>
                    <a:pt x="52" y="42"/>
                    <a:pt x="52" y="42"/>
                    <a:pt x="53" y="42"/>
                  </a:cubicBezTo>
                  <a:cubicBezTo>
                    <a:pt x="53" y="42"/>
                    <a:pt x="54" y="41"/>
                    <a:pt x="55" y="42"/>
                  </a:cubicBezTo>
                  <a:cubicBezTo>
                    <a:pt x="55" y="42"/>
                    <a:pt x="55" y="42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8" y="42"/>
                    <a:pt x="60" y="42"/>
                    <a:pt x="62" y="42"/>
                  </a:cubicBezTo>
                  <a:cubicBezTo>
                    <a:pt x="62" y="42"/>
                    <a:pt x="63" y="41"/>
                    <a:pt x="64" y="41"/>
                  </a:cubicBezTo>
                  <a:cubicBezTo>
                    <a:pt x="65" y="41"/>
                    <a:pt x="66" y="41"/>
                    <a:pt x="66" y="42"/>
                  </a:cubicBezTo>
                  <a:cubicBezTo>
                    <a:pt x="66" y="44"/>
                    <a:pt x="66" y="45"/>
                    <a:pt x="64" y="45"/>
                  </a:cubicBezTo>
                  <a:cubicBezTo>
                    <a:pt x="64" y="45"/>
                    <a:pt x="63" y="44"/>
                    <a:pt x="62" y="44"/>
                  </a:cubicBezTo>
                  <a:cubicBezTo>
                    <a:pt x="60" y="44"/>
                    <a:pt x="58" y="44"/>
                    <a:pt x="55" y="44"/>
                  </a:cubicBezTo>
                  <a:cubicBezTo>
                    <a:pt x="55" y="44"/>
                    <a:pt x="55" y="44"/>
                    <a:pt x="54" y="44"/>
                  </a:cubicBezTo>
                  <a:cubicBezTo>
                    <a:pt x="55" y="44"/>
                    <a:pt x="57" y="44"/>
                    <a:pt x="57" y="45"/>
                  </a:cubicBezTo>
                  <a:cubicBezTo>
                    <a:pt x="57" y="46"/>
                    <a:pt x="54" y="46"/>
                    <a:pt x="54" y="46"/>
                  </a:cubicBezTo>
                  <a:cubicBezTo>
                    <a:pt x="54" y="47"/>
                    <a:pt x="55" y="47"/>
                    <a:pt x="54" y="47"/>
                  </a:cubicBezTo>
                  <a:cubicBezTo>
                    <a:pt x="54" y="48"/>
                    <a:pt x="53" y="48"/>
                    <a:pt x="53" y="48"/>
                  </a:cubicBezTo>
                  <a:cubicBezTo>
                    <a:pt x="55" y="48"/>
                    <a:pt x="57" y="49"/>
                    <a:pt x="60" y="49"/>
                  </a:cubicBezTo>
                  <a:cubicBezTo>
                    <a:pt x="60" y="48"/>
                    <a:pt x="61" y="47"/>
                    <a:pt x="62" y="47"/>
                  </a:cubicBezTo>
                  <a:cubicBezTo>
                    <a:pt x="63" y="48"/>
                    <a:pt x="64" y="49"/>
                    <a:pt x="64" y="50"/>
                  </a:cubicBezTo>
                  <a:cubicBezTo>
                    <a:pt x="63" y="51"/>
                    <a:pt x="62" y="52"/>
                    <a:pt x="61" y="51"/>
                  </a:cubicBezTo>
                  <a:cubicBezTo>
                    <a:pt x="60" y="51"/>
                    <a:pt x="60" y="51"/>
                    <a:pt x="60" y="50"/>
                  </a:cubicBezTo>
                  <a:cubicBezTo>
                    <a:pt x="58" y="50"/>
                    <a:pt x="57" y="50"/>
                    <a:pt x="56" y="50"/>
                  </a:cubicBezTo>
                  <a:cubicBezTo>
                    <a:pt x="55" y="50"/>
                    <a:pt x="54" y="50"/>
                    <a:pt x="54" y="50"/>
                  </a:cubicBezTo>
                  <a:cubicBezTo>
                    <a:pt x="54" y="51"/>
                    <a:pt x="55" y="51"/>
                    <a:pt x="56" y="52"/>
                  </a:cubicBezTo>
                  <a:cubicBezTo>
                    <a:pt x="58" y="54"/>
                    <a:pt x="60" y="57"/>
                    <a:pt x="62" y="59"/>
                  </a:cubicBezTo>
                  <a:cubicBezTo>
                    <a:pt x="63" y="59"/>
                    <a:pt x="63" y="59"/>
                    <a:pt x="64" y="59"/>
                  </a:cubicBezTo>
                  <a:cubicBezTo>
                    <a:pt x="65" y="60"/>
                    <a:pt x="65" y="62"/>
                    <a:pt x="64" y="62"/>
                  </a:cubicBezTo>
                  <a:cubicBezTo>
                    <a:pt x="63" y="63"/>
                    <a:pt x="62" y="63"/>
                    <a:pt x="61" y="63"/>
                  </a:cubicBezTo>
                  <a:cubicBezTo>
                    <a:pt x="60" y="62"/>
                    <a:pt x="60" y="61"/>
                    <a:pt x="61" y="60"/>
                  </a:cubicBezTo>
                  <a:cubicBezTo>
                    <a:pt x="59" y="58"/>
                    <a:pt x="57" y="55"/>
                    <a:pt x="55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4"/>
                    <a:pt x="52" y="51"/>
                    <a:pt x="51" y="52"/>
                  </a:cubicBezTo>
                  <a:cubicBezTo>
                    <a:pt x="52" y="53"/>
                    <a:pt x="53" y="55"/>
                    <a:pt x="55" y="57"/>
                  </a:cubicBezTo>
                  <a:cubicBezTo>
                    <a:pt x="56" y="57"/>
                    <a:pt x="57" y="57"/>
                    <a:pt x="57" y="58"/>
                  </a:cubicBezTo>
                  <a:cubicBezTo>
                    <a:pt x="58" y="59"/>
                    <a:pt x="58" y="60"/>
                    <a:pt x="57" y="61"/>
                  </a:cubicBezTo>
                  <a:cubicBezTo>
                    <a:pt x="56" y="61"/>
                    <a:pt x="54" y="61"/>
                    <a:pt x="54" y="60"/>
                  </a:cubicBezTo>
                  <a:cubicBezTo>
                    <a:pt x="53" y="60"/>
                    <a:pt x="53" y="59"/>
                    <a:pt x="54" y="58"/>
                  </a:cubicBezTo>
                  <a:cubicBezTo>
                    <a:pt x="52" y="57"/>
                    <a:pt x="51" y="55"/>
                    <a:pt x="50" y="54"/>
                  </a:cubicBezTo>
                  <a:cubicBezTo>
                    <a:pt x="50" y="54"/>
                    <a:pt x="50" y="55"/>
                    <a:pt x="49" y="56"/>
                  </a:cubicBezTo>
                  <a:cubicBezTo>
                    <a:pt x="48" y="57"/>
                    <a:pt x="48" y="59"/>
                    <a:pt x="49" y="62"/>
                  </a:cubicBezTo>
                  <a:cubicBezTo>
                    <a:pt x="50" y="62"/>
                    <a:pt x="51" y="62"/>
                    <a:pt x="51" y="64"/>
                  </a:cubicBezTo>
                  <a:cubicBezTo>
                    <a:pt x="51" y="65"/>
                    <a:pt x="51" y="66"/>
                    <a:pt x="50" y="66"/>
                  </a:cubicBezTo>
                  <a:cubicBezTo>
                    <a:pt x="48" y="66"/>
                    <a:pt x="47" y="66"/>
                    <a:pt x="47" y="64"/>
                  </a:cubicBezTo>
                  <a:cubicBezTo>
                    <a:pt x="47" y="64"/>
                    <a:pt x="47" y="63"/>
                    <a:pt x="48" y="63"/>
                  </a:cubicBezTo>
                  <a:cubicBezTo>
                    <a:pt x="46" y="58"/>
                    <a:pt x="47" y="57"/>
                    <a:pt x="48" y="55"/>
                  </a:cubicBezTo>
                  <a:cubicBezTo>
                    <a:pt x="48" y="55"/>
                    <a:pt x="48" y="54"/>
                    <a:pt x="49" y="54"/>
                  </a:cubicBezTo>
                  <a:cubicBezTo>
                    <a:pt x="48" y="54"/>
                    <a:pt x="48" y="54"/>
                    <a:pt x="48" y="53"/>
                  </a:cubicBezTo>
                  <a:cubicBezTo>
                    <a:pt x="47" y="54"/>
                    <a:pt x="47" y="54"/>
                    <a:pt x="47" y="53"/>
                  </a:cubicBezTo>
                  <a:cubicBezTo>
                    <a:pt x="47" y="54"/>
                    <a:pt x="46" y="55"/>
                    <a:pt x="46" y="57"/>
                  </a:cubicBezTo>
                  <a:cubicBezTo>
                    <a:pt x="46" y="57"/>
                    <a:pt x="46" y="58"/>
                    <a:pt x="46" y="59"/>
                  </a:cubicBezTo>
                  <a:cubicBezTo>
                    <a:pt x="46" y="60"/>
                    <a:pt x="45" y="60"/>
                    <a:pt x="43" y="60"/>
                  </a:cubicBezTo>
                  <a:cubicBezTo>
                    <a:pt x="42" y="60"/>
                    <a:pt x="42" y="59"/>
                    <a:pt x="42" y="58"/>
                  </a:cubicBezTo>
                  <a:cubicBezTo>
                    <a:pt x="42" y="57"/>
                    <a:pt x="43" y="56"/>
                    <a:pt x="44" y="56"/>
                  </a:cubicBezTo>
                  <a:cubicBezTo>
                    <a:pt x="45" y="55"/>
                    <a:pt x="45" y="54"/>
                    <a:pt x="45" y="54"/>
                  </a:cubicBezTo>
                  <a:cubicBezTo>
                    <a:pt x="45" y="54"/>
                    <a:pt x="45" y="53"/>
                    <a:pt x="44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2" y="55"/>
                    <a:pt x="40" y="59"/>
                    <a:pt x="40" y="64"/>
                  </a:cubicBezTo>
                  <a:cubicBezTo>
                    <a:pt x="41" y="65"/>
                    <a:pt x="41" y="66"/>
                    <a:pt x="41" y="67"/>
                  </a:cubicBezTo>
                  <a:cubicBezTo>
                    <a:pt x="40" y="68"/>
                    <a:pt x="39" y="68"/>
                    <a:pt x="38" y="68"/>
                  </a:cubicBezTo>
                  <a:close/>
                  <a:moveTo>
                    <a:pt x="41" y="49"/>
                  </a:moveTo>
                  <a:cubicBezTo>
                    <a:pt x="40" y="49"/>
                    <a:pt x="39" y="49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41" y="48"/>
                    <a:pt x="41" y="48"/>
                  </a:cubicBezTo>
                  <a:cubicBezTo>
                    <a:pt x="41" y="48"/>
                    <a:pt x="41" y="49"/>
                    <a:pt x="41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871538" y="5759450"/>
              <a:ext cx="327025" cy="331788"/>
            </a:xfrm>
            <a:custGeom>
              <a:avLst/>
              <a:gdLst>
                <a:gd name="T0" fmla="*/ 25 w 90"/>
                <a:gd name="T1" fmla="*/ 60 h 91"/>
                <a:gd name="T2" fmla="*/ 78 w 90"/>
                <a:gd name="T3" fmla="*/ 74 h 91"/>
                <a:gd name="T4" fmla="*/ 59 w 90"/>
                <a:gd name="T5" fmla="*/ 20 h 91"/>
                <a:gd name="T6" fmla="*/ 39 w 90"/>
                <a:gd name="T7" fmla="*/ 68 h 91"/>
                <a:gd name="T8" fmla="*/ 43 w 90"/>
                <a:gd name="T9" fmla="*/ 52 h 91"/>
                <a:gd name="T10" fmla="*/ 43 w 90"/>
                <a:gd name="T11" fmla="*/ 53 h 91"/>
                <a:gd name="T12" fmla="*/ 34 w 90"/>
                <a:gd name="T13" fmla="*/ 60 h 91"/>
                <a:gd name="T14" fmla="*/ 41 w 90"/>
                <a:gd name="T15" fmla="*/ 52 h 91"/>
                <a:gd name="T16" fmla="*/ 38 w 90"/>
                <a:gd name="T17" fmla="*/ 50 h 91"/>
                <a:gd name="T18" fmla="*/ 29 w 90"/>
                <a:gd name="T19" fmla="*/ 52 h 91"/>
                <a:gd name="T20" fmla="*/ 39 w 90"/>
                <a:gd name="T21" fmla="*/ 48 h 91"/>
                <a:gd name="T22" fmla="*/ 35 w 90"/>
                <a:gd name="T23" fmla="*/ 47 h 91"/>
                <a:gd name="T24" fmla="*/ 23 w 90"/>
                <a:gd name="T25" fmla="*/ 44 h 91"/>
                <a:gd name="T26" fmla="*/ 27 w 90"/>
                <a:gd name="T27" fmla="*/ 45 h 91"/>
                <a:gd name="T28" fmla="*/ 40 w 90"/>
                <a:gd name="T29" fmla="*/ 44 h 91"/>
                <a:gd name="T30" fmla="*/ 35 w 90"/>
                <a:gd name="T31" fmla="*/ 38 h 91"/>
                <a:gd name="T32" fmla="*/ 34 w 90"/>
                <a:gd name="T33" fmla="*/ 35 h 91"/>
                <a:gd name="T34" fmla="*/ 41 w 90"/>
                <a:gd name="T35" fmla="*/ 42 h 91"/>
                <a:gd name="T36" fmla="*/ 41 w 90"/>
                <a:gd name="T37" fmla="*/ 41 h 91"/>
                <a:gd name="T38" fmla="*/ 40 w 90"/>
                <a:gd name="T39" fmla="*/ 37 h 91"/>
                <a:gd name="T40" fmla="*/ 34 w 90"/>
                <a:gd name="T41" fmla="*/ 28 h 91"/>
                <a:gd name="T42" fmla="*/ 40 w 90"/>
                <a:gd name="T43" fmla="*/ 36 h 91"/>
                <a:gd name="T44" fmla="*/ 44 w 90"/>
                <a:gd name="T45" fmla="*/ 37 h 91"/>
                <a:gd name="T46" fmla="*/ 42 w 90"/>
                <a:gd name="T47" fmla="*/ 27 h 91"/>
                <a:gd name="T48" fmla="*/ 45 w 90"/>
                <a:gd name="T49" fmla="*/ 37 h 91"/>
                <a:gd name="T50" fmla="*/ 49 w 90"/>
                <a:gd name="T51" fmla="*/ 30 h 91"/>
                <a:gd name="T52" fmla="*/ 53 w 90"/>
                <a:gd name="T53" fmla="*/ 30 h 91"/>
                <a:gd name="T54" fmla="*/ 48 w 90"/>
                <a:gd name="T55" fmla="*/ 39 h 91"/>
                <a:gd name="T56" fmla="*/ 49 w 90"/>
                <a:gd name="T57" fmla="*/ 41 h 91"/>
                <a:gd name="T58" fmla="*/ 54 w 90"/>
                <a:gd name="T59" fmla="*/ 34 h 91"/>
                <a:gd name="T60" fmla="*/ 57 w 90"/>
                <a:gd name="T61" fmla="*/ 35 h 91"/>
                <a:gd name="T62" fmla="*/ 51 w 90"/>
                <a:gd name="T63" fmla="*/ 41 h 91"/>
                <a:gd name="T64" fmla="*/ 64 w 90"/>
                <a:gd name="T65" fmla="*/ 35 h 91"/>
                <a:gd name="T66" fmla="*/ 67 w 90"/>
                <a:gd name="T67" fmla="*/ 36 h 91"/>
                <a:gd name="T68" fmla="*/ 53 w 90"/>
                <a:gd name="T69" fmla="*/ 42 h 91"/>
                <a:gd name="T70" fmla="*/ 55 w 90"/>
                <a:gd name="T71" fmla="*/ 43 h 91"/>
                <a:gd name="T72" fmla="*/ 64 w 90"/>
                <a:gd name="T73" fmla="*/ 41 h 91"/>
                <a:gd name="T74" fmla="*/ 63 w 90"/>
                <a:gd name="T75" fmla="*/ 44 h 91"/>
                <a:gd name="T76" fmla="*/ 57 w 90"/>
                <a:gd name="T77" fmla="*/ 45 h 91"/>
                <a:gd name="T78" fmla="*/ 53 w 90"/>
                <a:gd name="T79" fmla="*/ 48 h 91"/>
                <a:gd name="T80" fmla="*/ 64 w 90"/>
                <a:gd name="T81" fmla="*/ 50 h 91"/>
                <a:gd name="T82" fmla="*/ 56 w 90"/>
                <a:gd name="T83" fmla="*/ 50 h 91"/>
                <a:gd name="T84" fmla="*/ 62 w 90"/>
                <a:gd name="T85" fmla="*/ 59 h 91"/>
                <a:gd name="T86" fmla="*/ 62 w 90"/>
                <a:gd name="T87" fmla="*/ 63 h 91"/>
                <a:gd name="T88" fmla="*/ 55 w 90"/>
                <a:gd name="T89" fmla="*/ 53 h 91"/>
                <a:gd name="T90" fmla="*/ 55 w 90"/>
                <a:gd name="T91" fmla="*/ 58 h 91"/>
                <a:gd name="T92" fmla="*/ 54 w 90"/>
                <a:gd name="T93" fmla="*/ 60 h 91"/>
                <a:gd name="T94" fmla="*/ 49 w 90"/>
                <a:gd name="T95" fmla="*/ 56 h 91"/>
                <a:gd name="T96" fmla="*/ 50 w 90"/>
                <a:gd name="T97" fmla="*/ 66 h 91"/>
                <a:gd name="T98" fmla="*/ 48 w 90"/>
                <a:gd name="T99" fmla="*/ 55 h 91"/>
                <a:gd name="T100" fmla="*/ 47 w 90"/>
                <a:gd name="T101" fmla="*/ 54 h 91"/>
                <a:gd name="T102" fmla="*/ 44 w 90"/>
                <a:gd name="T103" fmla="*/ 60 h 91"/>
                <a:gd name="T104" fmla="*/ 46 w 90"/>
                <a:gd name="T105" fmla="*/ 54 h 91"/>
                <a:gd name="T106" fmla="*/ 40 w 90"/>
                <a:gd name="T107" fmla="*/ 64 h 91"/>
                <a:gd name="T108" fmla="*/ 41 w 90"/>
                <a:gd name="T109" fmla="*/ 49 h 91"/>
                <a:gd name="T110" fmla="*/ 41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24"/>
                  </a:moveTo>
                  <a:cubicBezTo>
                    <a:pt x="13" y="22"/>
                    <a:pt x="5" y="26"/>
                    <a:pt x="3" y="40"/>
                  </a:cubicBezTo>
                  <a:cubicBezTo>
                    <a:pt x="0" y="58"/>
                    <a:pt x="13" y="62"/>
                    <a:pt x="25" y="60"/>
                  </a:cubicBezTo>
                  <a:cubicBezTo>
                    <a:pt x="19" y="71"/>
                    <a:pt x="18" y="84"/>
                    <a:pt x="36" y="88"/>
                  </a:cubicBezTo>
                  <a:cubicBezTo>
                    <a:pt x="48" y="91"/>
                    <a:pt x="54" y="87"/>
                    <a:pt x="57" y="80"/>
                  </a:cubicBezTo>
                  <a:cubicBezTo>
                    <a:pt x="63" y="84"/>
                    <a:pt x="71" y="83"/>
                    <a:pt x="78" y="74"/>
                  </a:cubicBezTo>
                  <a:cubicBezTo>
                    <a:pt x="87" y="65"/>
                    <a:pt x="85" y="57"/>
                    <a:pt x="79" y="51"/>
                  </a:cubicBezTo>
                  <a:cubicBezTo>
                    <a:pt x="86" y="47"/>
                    <a:pt x="90" y="40"/>
                    <a:pt x="85" y="28"/>
                  </a:cubicBezTo>
                  <a:cubicBezTo>
                    <a:pt x="78" y="13"/>
                    <a:pt x="67" y="14"/>
                    <a:pt x="59" y="20"/>
                  </a:cubicBezTo>
                  <a:cubicBezTo>
                    <a:pt x="58" y="10"/>
                    <a:pt x="53" y="0"/>
                    <a:pt x="37" y="3"/>
                  </a:cubicBezTo>
                  <a:cubicBezTo>
                    <a:pt x="23" y="6"/>
                    <a:pt x="20" y="15"/>
                    <a:pt x="22" y="24"/>
                  </a:cubicBezTo>
                  <a:close/>
                  <a:moveTo>
                    <a:pt x="39" y="68"/>
                  </a:moveTo>
                  <a:cubicBezTo>
                    <a:pt x="37" y="68"/>
                    <a:pt x="37" y="67"/>
                    <a:pt x="37" y="66"/>
                  </a:cubicBezTo>
                  <a:cubicBezTo>
                    <a:pt x="37" y="65"/>
                    <a:pt x="38" y="65"/>
                    <a:pt x="38" y="64"/>
                  </a:cubicBezTo>
                  <a:cubicBezTo>
                    <a:pt x="39" y="58"/>
                    <a:pt x="42" y="54"/>
                    <a:pt x="43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2"/>
                    <a:pt x="44" y="51"/>
                    <a:pt x="44" y="51"/>
                  </a:cubicBezTo>
                  <a:cubicBezTo>
                    <a:pt x="43" y="52"/>
                    <a:pt x="43" y="52"/>
                    <a:pt x="43" y="53"/>
                  </a:cubicBezTo>
                  <a:cubicBezTo>
                    <a:pt x="41" y="55"/>
                    <a:pt x="39" y="56"/>
                    <a:pt x="38" y="58"/>
                  </a:cubicBezTo>
                  <a:cubicBezTo>
                    <a:pt x="38" y="58"/>
                    <a:pt x="38" y="59"/>
                    <a:pt x="37" y="60"/>
                  </a:cubicBezTo>
                  <a:cubicBezTo>
                    <a:pt x="37" y="61"/>
                    <a:pt x="35" y="61"/>
                    <a:pt x="34" y="60"/>
                  </a:cubicBezTo>
                  <a:cubicBezTo>
                    <a:pt x="34" y="59"/>
                    <a:pt x="33" y="58"/>
                    <a:pt x="34" y="57"/>
                  </a:cubicBezTo>
                  <a:cubicBezTo>
                    <a:pt x="35" y="56"/>
                    <a:pt x="36" y="56"/>
                    <a:pt x="37" y="57"/>
                  </a:cubicBezTo>
                  <a:cubicBezTo>
                    <a:pt x="38" y="56"/>
                    <a:pt x="40" y="54"/>
                    <a:pt x="41" y="52"/>
                  </a:cubicBezTo>
                  <a:cubicBezTo>
                    <a:pt x="41" y="52"/>
                    <a:pt x="40" y="52"/>
                    <a:pt x="40" y="52"/>
                  </a:cubicBezTo>
                  <a:cubicBezTo>
                    <a:pt x="40" y="52"/>
                    <a:pt x="41" y="51"/>
                    <a:pt x="41" y="51"/>
                  </a:cubicBezTo>
                  <a:cubicBezTo>
                    <a:pt x="40" y="51"/>
                    <a:pt x="39" y="50"/>
                    <a:pt x="38" y="50"/>
                  </a:cubicBezTo>
                  <a:cubicBezTo>
                    <a:pt x="37" y="49"/>
                    <a:pt x="36" y="49"/>
                    <a:pt x="33" y="51"/>
                  </a:cubicBezTo>
                  <a:cubicBezTo>
                    <a:pt x="34" y="52"/>
                    <a:pt x="33" y="53"/>
                    <a:pt x="32" y="53"/>
                  </a:cubicBezTo>
                  <a:cubicBezTo>
                    <a:pt x="31" y="54"/>
                    <a:pt x="30" y="53"/>
                    <a:pt x="29" y="52"/>
                  </a:cubicBezTo>
                  <a:cubicBezTo>
                    <a:pt x="29" y="51"/>
                    <a:pt x="29" y="50"/>
                    <a:pt x="30" y="50"/>
                  </a:cubicBezTo>
                  <a:cubicBezTo>
                    <a:pt x="31" y="49"/>
                    <a:pt x="32" y="49"/>
                    <a:pt x="32" y="50"/>
                  </a:cubicBezTo>
                  <a:cubicBezTo>
                    <a:pt x="36" y="47"/>
                    <a:pt x="37" y="48"/>
                    <a:pt x="39" y="48"/>
                  </a:cubicBezTo>
                  <a:cubicBezTo>
                    <a:pt x="38" y="48"/>
                    <a:pt x="39" y="48"/>
                    <a:pt x="39" y="47"/>
                  </a:cubicBezTo>
                  <a:cubicBezTo>
                    <a:pt x="39" y="47"/>
                    <a:pt x="39" y="47"/>
                    <a:pt x="38" y="47"/>
                  </a:cubicBezTo>
                  <a:cubicBezTo>
                    <a:pt x="37" y="47"/>
                    <a:pt x="36" y="47"/>
                    <a:pt x="35" y="47"/>
                  </a:cubicBezTo>
                  <a:cubicBezTo>
                    <a:pt x="31" y="48"/>
                    <a:pt x="29" y="48"/>
                    <a:pt x="26" y="46"/>
                  </a:cubicBezTo>
                  <a:cubicBezTo>
                    <a:pt x="26" y="46"/>
                    <a:pt x="26" y="46"/>
                    <a:pt x="25" y="46"/>
                  </a:cubicBezTo>
                  <a:cubicBezTo>
                    <a:pt x="24" y="46"/>
                    <a:pt x="23" y="45"/>
                    <a:pt x="23" y="44"/>
                  </a:cubicBezTo>
                  <a:cubicBezTo>
                    <a:pt x="23" y="43"/>
                    <a:pt x="24" y="42"/>
                    <a:pt x="25" y="42"/>
                  </a:cubicBezTo>
                  <a:cubicBezTo>
                    <a:pt x="27" y="42"/>
                    <a:pt x="27" y="43"/>
                    <a:pt x="27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0" y="47"/>
                    <a:pt x="32" y="46"/>
                    <a:pt x="35" y="46"/>
                  </a:cubicBezTo>
                  <a:cubicBezTo>
                    <a:pt x="35" y="46"/>
                    <a:pt x="36" y="46"/>
                    <a:pt x="36" y="45"/>
                  </a:cubicBezTo>
                  <a:cubicBezTo>
                    <a:pt x="36" y="44"/>
                    <a:pt x="40" y="45"/>
                    <a:pt x="40" y="44"/>
                  </a:cubicBezTo>
                  <a:cubicBezTo>
                    <a:pt x="40" y="44"/>
                    <a:pt x="39" y="43"/>
                    <a:pt x="39" y="43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9" y="40"/>
                    <a:pt x="38" y="39"/>
                    <a:pt x="35" y="38"/>
                  </a:cubicBezTo>
                  <a:cubicBezTo>
                    <a:pt x="34" y="39"/>
                    <a:pt x="33" y="40"/>
                    <a:pt x="32" y="39"/>
                  </a:cubicBezTo>
                  <a:cubicBezTo>
                    <a:pt x="31" y="39"/>
                    <a:pt x="30" y="37"/>
                    <a:pt x="31" y="36"/>
                  </a:cubicBezTo>
                  <a:cubicBezTo>
                    <a:pt x="31" y="35"/>
                    <a:pt x="33" y="35"/>
                    <a:pt x="34" y="35"/>
                  </a:cubicBezTo>
                  <a:cubicBezTo>
                    <a:pt x="34" y="36"/>
                    <a:pt x="35" y="36"/>
                    <a:pt x="35" y="37"/>
                  </a:cubicBezTo>
                  <a:cubicBezTo>
                    <a:pt x="39" y="38"/>
                    <a:pt x="40" y="40"/>
                    <a:pt x="40" y="41"/>
                  </a:cubicBezTo>
                  <a:cubicBezTo>
                    <a:pt x="40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1"/>
                    <a:pt x="42" y="42"/>
                  </a:cubicBezTo>
                  <a:cubicBezTo>
                    <a:pt x="42" y="41"/>
                    <a:pt x="41" y="41"/>
                    <a:pt x="41" y="41"/>
                  </a:cubicBezTo>
                  <a:cubicBezTo>
                    <a:pt x="42" y="40"/>
                    <a:pt x="42" y="41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2" y="38"/>
                    <a:pt x="41" y="38"/>
                    <a:pt x="40" y="37"/>
                  </a:cubicBezTo>
                  <a:cubicBezTo>
                    <a:pt x="38" y="36"/>
                    <a:pt x="36" y="36"/>
                    <a:pt x="35" y="32"/>
                  </a:cubicBezTo>
                  <a:cubicBezTo>
                    <a:pt x="34" y="31"/>
                    <a:pt x="34" y="31"/>
                    <a:pt x="33" y="30"/>
                  </a:cubicBezTo>
                  <a:cubicBezTo>
                    <a:pt x="33" y="29"/>
                    <a:pt x="33" y="28"/>
                    <a:pt x="34" y="28"/>
                  </a:cubicBezTo>
                  <a:cubicBezTo>
                    <a:pt x="35" y="27"/>
                    <a:pt x="37" y="28"/>
                    <a:pt x="37" y="29"/>
                  </a:cubicBezTo>
                  <a:cubicBezTo>
                    <a:pt x="38" y="30"/>
                    <a:pt x="37" y="31"/>
                    <a:pt x="36" y="31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4" y="37"/>
                    <a:pt x="44" y="37"/>
                  </a:cubicBezTo>
                  <a:cubicBezTo>
                    <a:pt x="43" y="35"/>
                    <a:pt x="43" y="32"/>
                    <a:pt x="42" y="31"/>
                  </a:cubicBezTo>
                  <a:cubicBezTo>
                    <a:pt x="42" y="30"/>
                    <a:pt x="41" y="30"/>
                    <a:pt x="41" y="29"/>
                  </a:cubicBezTo>
                  <a:cubicBezTo>
                    <a:pt x="41" y="28"/>
                    <a:pt x="41" y="27"/>
                    <a:pt x="42" y="27"/>
                  </a:cubicBezTo>
                  <a:cubicBezTo>
                    <a:pt x="43" y="26"/>
                    <a:pt x="45" y="27"/>
                    <a:pt x="45" y="28"/>
                  </a:cubicBezTo>
                  <a:cubicBezTo>
                    <a:pt x="45" y="29"/>
                    <a:pt x="45" y="30"/>
                    <a:pt x="44" y="30"/>
                  </a:cubicBezTo>
                  <a:cubicBezTo>
                    <a:pt x="44" y="32"/>
                    <a:pt x="45" y="35"/>
                    <a:pt x="45" y="37"/>
                  </a:cubicBezTo>
                  <a:cubicBezTo>
                    <a:pt x="46" y="38"/>
                    <a:pt x="46" y="39"/>
                    <a:pt x="46" y="40"/>
                  </a:cubicBezTo>
                  <a:cubicBezTo>
                    <a:pt x="46" y="40"/>
                    <a:pt x="46" y="39"/>
                    <a:pt x="47" y="38"/>
                  </a:cubicBezTo>
                  <a:cubicBezTo>
                    <a:pt x="46" y="35"/>
                    <a:pt x="46" y="32"/>
                    <a:pt x="49" y="30"/>
                  </a:cubicBezTo>
                  <a:cubicBezTo>
                    <a:pt x="48" y="30"/>
                    <a:pt x="48" y="29"/>
                    <a:pt x="48" y="29"/>
                  </a:cubicBezTo>
                  <a:cubicBezTo>
                    <a:pt x="49" y="28"/>
                    <a:pt x="50" y="27"/>
                    <a:pt x="51" y="27"/>
                  </a:cubicBezTo>
                  <a:cubicBezTo>
                    <a:pt x="52" y="27"/>
                    <a:pt x="53" y="28"/>
                    <a:pt x="53" y="30"/>
                  </a:cubicBezTo>
                  <a:cubicBezTo>
                    <a:pt x="52" y="31"/>
                    <a:pt x="51" y="32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8" y="33"/>
                    <a:pt x="48" y="35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39"/>
                    <a:pt x="49" y="39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0"/>
                    <a:pt x="50" y="40"/>
                    <a:pt x="50" y="39"/>
                  </a:cubicBezTo>
                  <a:cubicBezTo>
                    <a:pt x="50" y="37"/>
                    <a:pt x="50" y="36"/>
                    <a:pt x="54" y="34"/>
                  </a:cubicBezTo>
                  <a:cubicBezTo>
                    <a:pt x="54" y="33"/>
                    <a:pt x="54" y="33"/>
                    <a:pt x="55" y="32"/>
                  </a:cubicBezTo>
                  <a:cubicBezTo>
                    <a:pt x="56" y="31"/>
                    <a:pt x="57" y="32"/>
                    <a:pt x="58" y="33"/>
                  </a:cubicBezTo>
                  <a:cubicBezTo>
                    <a:pt x="58" y="33"/>
                    <a:pt x="58" y="35"/>
                    <a:pt x="57" y="35"/>
                  </a:cubicBezTo>
                  <a:cubicBezTo>
                    <a:pt x="56" y="36"/>
                    <a:pt x="55" y="36"/>
                    <a:pt x="55" y="35"/>
                  </a:cubicBezTo>
                  <a:cubicBezTo>
                    <a:pt x="51" y="37"/>
                    <a:pt x="51" y="38"/>
                    <a:pt x="51" y="39"/>
                  </a:cubicBezTo>
                  <a:cubicBezTo>
                    <a:pt x="51" y="40"/>
                    <a:pt x="51" y="41"/>
                    <a:pt x="51" y="4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4" y="37"/>
                    <a:pt x="56" y="37"/>
                    <a:pt x="58" y="37"/>
                  </a:cubicBezTo>
                  <a:cubicBezTo>
                    <a:pt x="60" y="38"/>
                    <a:pt x="61" y="38"/>
                    <a:pt x="64" y="35"/>
                  </a:cubicBezTo>
                  <a:cubicBezTo>
                    <a:pt x="63" y="34"/>
                    <a:pt x="64" y="33"/>
                    <a:pt x="64" y="32"/>
                  </a:cubicBezTo>
                  <a:cubicBezTo>
                    <a:pt x="65" y="32"/>
                    <a:pt x="67" y="32"/>
                    <a:pt x="67" y="33"/>
                  </a:cubicBezTo>
                  <a:cubicBezTo>
                    <a:pt x="68" y="34"/>
                    <a:pt x="68" y="35"/>
                    <a:pt x="67" y="36"/>
                  </a:cubicBezTo>
                  <a:cubicBezTo>
                    <a:pt x="66" y="36"/>
                    <a:pt x="66" y="36"/>
                    <a:pt x="65" y="36"/>
                  </a:cubicBezTo>
                  <a:cubicBezTo>
                    <a:pt x="62" y="39"/>
                    <a:pt x="60" y="39"/>
                    <a:pt x="58" y="39"/>
                  </a:cubicBezTo>
                  <a:cubicBezTo>
                    <a:pt x="57" y="39"/>
                    <a:pt x="55" y="39"/>
                    <a:pt x="53" y="42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4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8" y="43"/>
                    <a:pt x="61" y="42"/>
                    <a:pt x="63" y="42"/>
                  </a:cubicBezTo>
                  <a:cubicBezTo>
                    <a:pt x="63" y="42"/>
                    <a:pt x="63" y="41"/>
                    <a:pt x="64" y="41"/>
                  </a:cubicBezTo>
                  <a:cubicBezTo>
                    <a:pt x="65" y="41"/>
                    <a:pt x="66" y="42"/>
                    <a:pt x="66" y="43"/>
                  </a:cubicBezTo>
                  <a:cubicBezTo>
                    <a:pt x="67" y="44"/>
                    <a:pt x="66" y="45"/>
                    <a:pt x="65" y="45"/>
                  </a:cubicBezTo>
                  <a:cubicBezTo>
                    <a:pt x="64" y="45"/>
                    <a:pt x="63" y="45"/>
                    <a:pt x="63" y="44"/>
                  </a:cubicBezTo>
                  <a:cubicBezTo>
                    <a:pt x="61" y="44"/>
                    <a:pt x="58" y="44"/>
                    <a:pt x="56" y="44"/>
                  </a:cubicBezTo>
                  <a:cubicBezTo>
                    <a:pt x="55" y="44"/>
                    <a:pt x="55" y="45"/>
                    <a:pt x="55" y="45"/>
                  </a:cubicBezTo>
                  <a:cubicBezTo>
                    <a:pt x="55" y="45"/>
                    <a:pt x="57" y="45"/>
                    <a:pt x="57" y="45"/>
                  </a:cubicBezTo>
                  <a:cubicBezTo>
                    <a:pt x="57" y="46"/>
                    <a:pt x="55" y="46"/>
                    <a:pt x="54" y="47"/>
                  </a:cubicBezTo>
                  <a:cubicBezTo>
                    <a:pt x="54" y="47"/>
                    <a:pt x="55" y="47"/>
                    <a:pt x="54" y="48"/>
                  </a:cubicBezTo>
                  <a:cubicBezTo>
                    <a:pt x="54" y="48"/>
                    <a:pt x="54" y="48"/>
                    <a:pt x="53" y="48"/>
                  </a:cubicBezTo>
                  <a:cubicBezTo>
                    <a:pt x="55" y="49"/>
                    <a:pt x="57" y="49"/>
                    <a:pt x="60" y="49"/>
                  </a:cubicBezTo>
                  <a:cubicBezTo>
                    <a:pt x="60" y="48"/>
                    <a:pt x="61" y="47"/>
                    <a:pt x="62" y="48"/>
                  </a:cubicBezTo>
                  <a:cubicBezTo>
                    <a:pt x="63" y="48"/>
                    <a:pt x="64" y="49"/>
                    <a:pt x="64" y="50"/>
                  </a:cubicBezTo>
                  <a:cubicBezTo>
                    <a:pt x="64" y="51"/>
                    <a:pt x="63" y="52"/>
                    <a:pt x="61" y="52"/>
                  </a:cubicBezTo>
                  <a:cubicBezTo>
                    <a:pt x="61" y="52"/>
                    <a:pt x="60" y="51"/>
                    <a:pt x="60" y="51"/>
                  </a:cubicBezTo>
                  <a:cubicBezTo>
                    <a:pt x="59" y="51"/>
                    <a:pt x="58" y="50"/>
                    <a:pt x="56" y="50"/>
                  </a:cubicBezTo>
                  <a:cubicBezTo>
                    <a:pt x="56" y="50"/>
                    <a:pt x="55" y="50"/>
                    <a:pt x="54" y="51"/>
                  </a:cubicBezTo>
                  <a:cubicBezTo>
                    <a:pt x="55" y="51"/>
                    <a:pt x="55" y="52"/>
                    <a:pt x="56" y="52"/>
                  </a:cubicBezTo>
                  <a:cubicBezTo>
                    <a:pt x="58" y="55"/>
                    <a:pt x="61" y="57"/>
                    <a:pt x="62" y="59"/>
                  </a:cubicBezTo>
                  <a:cubicBezTo>
                    <a:pt x="63" y="59"/>
                    <a:pt x="64" y="59"/>
                    <a:pt x="64" y="60"/>
                  </a:cubicBezTo>
                  <a:cubicBezTo>
                    <a:pt x="65" y="61"/>
                    <a:pt x="65" y="62"/>
                    <a:pt x="64" y="63"/>
                  </a:cubicBezTo>
                  <a:cubicBezTo>
                    <a:pt x="64" y="64"/>
                    <a:pt x="62" y="64"/>
                    <a:pt x="62" y="63"/>
                  </a:cubicBezTo>
                  <a:cubicBezTo>
                    <a:pt x="61" y="62"/>
                    <a:pt x="61" y="61"/>
                    <a:pt x="61" y="60"/>
                  </a:cubicBezTo>
                  <a:cubicBezTo>
                    <a:pt x="60" y="58"/>
                    <a:pt x="57" y="56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4" y="53"/>
                  </a:cubicBezTo>
                  <a:cubicBezTo>
                    <a:pt x="54" y="54"/>
                    <a:pt x="52" y="52"/>
                    <a:pt x="51" y="52"/>
                  </a:cubicBezTo>
                  <a:cubicBezTo>
                    <a:pt x="52" y="54"/>
                    <a:pt x="53" y="56"/>
                    <a:pt x="55" y="58"/>
                  </a:cubicBezTo>
                  <a:cubicBezTo>
                    <a:pt x="56" y="57"/>
                    <a:pt x="57" y="57"/>
                    <a:pt x="58" y="58"/>
                  </a:cubicBezTo>
                  <a:cubicBezTo>
                    <a:pt x="58" y="59"/>
                    <a:pt x="58" y="60"/>
                    <a:pt x="57" y="61"/>
                  </a:cubicBezTo>
                  <a:cubicBezTo>
                    <a:pt x="56" y="62"/>
                    <a:pt x="55" y="61"/>
                    <a:pt x="54" y="60"/>
                  </a:cubicBezTo>
                  <a:cubicBezTo>
                    <a:pt x="54" y="60"/>
                    <a:pt x="54" y="59"/>
                    <a:pt x="54" y="59"/>
                  </a:cubicBezTo>
                  <a:cubicBezTo>
                    <a:pt x="52" y="57"/>
                    <a:pt x="51" y="55"/>
                    <a:pt x="50" y="54"/>
                  </a:cubicBezTo>
                  <a:cubicBezTo>
                    <a:pt x="50" y="55"/>
                    <a:pt x="50" y="55"/>
                    <a:pt x="49" y="56"/>
                  </a:cubicBezTo>
                  <a:cubicBezTo>
                    <a:pt x="49" y="57"/>
                    <a:pt x="48" y="59"/>
                    <a:pt x="49" y="62"/>
                  </a:cubicBezTo>
                  <a:cubicBezTo>
                    <a:pt x="50" y="62"/>
                    <a:pt x="51" y="63"/>
                    <a:pt x="52" y="64"/>
                  </a:cubicBezTo>
                  <a:cubicBezTo>
                    <a:pt x="52" y="65"/>
                    <a:pt x="51" y="66"/>
                    <a:pt x="50" y="66"/>
                  </a:cubicBezTo>
                  <a:cubicBezTo>
                    <a:pt x="49" y="67"/>
                    <a:pt x="48" y="66"/>
                    <a:pt x="48" y="65"/>
                  </a:cubicBezTo>
                  <a:cubicBezTo>
                    <a:pt x="47" y="64"/>
                    <a:pt x="48" y="63"/>
                    <a:pt x="48" y="63"/>
                  </a:cubicBezTo>
                  <a:cubicBezTo>
                    <a:pt x="46" y="59"/>
                    <a:pt x="47" y="57"/>
                    <a:pt x="48" y="55"/>
                  </a:cubicBezTo>
                  <a:cubicBezTo>
                    <a:pt x="48" y="55"/>
                    <a:pt x="49" y="54"/>
                    <a:pt x="49" y="54"/>
                  </a:cubicBezTo>
                  <a:cubicBezTo>
                    <a:pt x="49" y="54"/>
                    <a:pt x="48" y="54"/>
                    <a:pt x="48" y="53"/>
                  </a:cubicBezTo>
                  <a:cubicBezTo>
                    <a:pt x="48" y="54"/>
                    <a:pt x="47" y="54"/>
                    <a:pt x="47" y="54"/>
                  </a:cubicBezTo>
                  <a:cubicBezTo>
                    <a:pt x="47" y="55"/>
                    <a:pt x="47" y="56"/>
                    <a:pt x="46" y="57"/>
                  </a:cubicBezTo>
                  <a:cubicBezTo>
                    <a:pt x="46" y="58"/>
                    <a:pt x="47" y="58"/>
                    <a:pt x="46" y="59"/>
                  </a:cubicBezTo>
                  <a:cubicBezTo>
                    <a:pt x="46" y="60"/>
                    <a:pt x="45" y="61"/>
                    <a:pt x="44" y="60"/>
                  </a:cubicBezTo>
                  <a:cubicBezTo>
                    <a:pt x="43" y="60"/>
                    <a:pt x="42" y="59"/>
                    <a:pt x="42" y="58"/>
                  </a:cubicBezTo>
                  <a:cubicBezTo>
                    <a:pt x="43" y="57"/>
                    <a:pt x="44" y="56"/>
                    <a:pt x="45" y="56"/>
                  </a:cubicBezTo>
                  <a:cubicBezTo>
                    <a:pt x="45" y="55"/>
                    <a:pt x="45" y="55"/>
                    <a:pt x="46" y="54"/>
                  </a:cubicBezTo>
                  <a:cubicBezTo>
                    <a:pt x="45" y="54"/>
                    <a:pt x="46" y="53"/>
                    <a:pt x="45" y="53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3" y="56"/>
                    <a:pt x="41" y="59"/>
                    <a:pt x="40" y="64"/>
                  </a:cubicBezTo>
                  <a:cubicBezTo>
                    <a:pt x="41" y="65"/>
                    <a:pt x="42" y="66"/>
                    <a:pt x="41" y="67"/>
                  </a:cubicBezTo>
                  <a:cubicBezTo>
                    <a:pt x="41" y="68"/>
                    <a:pt x="40" y="69"/>
                    <a:pt x="39" y="68"/>
                  </a:cubicBezTo>
                  <a:close/>
                  <a:moveTo>
                    <a:pt x="41" y="49"/>
                  </a:moveTo>
                  <a:cubicBezTo>
                    <a:pt x="40" y="49"/>
                    <a:pt x="40" y="49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49"/>
                    <a:pt x="41" y="48"/>
                    <a:pt x="41" y="48"/>
                  </a:cubicBezTo>
                  <a:cubicBezTo>
                    <a:pt x="42" y="48"/>
                    <a:pt x="41" y="49"/>
                    <a:pt x="41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1454151" y="5956300"/>
              <a:ext cx="325438" cy="331788"/>
            </a:xfrm>
            <a:custGeom>
              <a:avLst/>
              <a:gdLst>
                <a:gd name="T0" fmla="*/ 39 w 89"/>
                <a:gd name="T1" fmla="*/ 68 h 91"/>
                <a:gd name="T2" fmla="*/ 5 w 89"/>
                <a:gd name="T3" fmla="*/ 25 h 91"/>
                <a:gd name="T4" fmla="*/ 62 w 89"/>
                <a:gd name="T5" fmla="*/ 22 h 91"/>
                <a:gd name="T6" fmla="*/ 26 w 89"/>
                <a:gd name="T7" fmla="*/ 59 h 91"/>
                <a:gd name="T8" fmla="*/ 39 w 89"/>
                <a:gd name="T9" fmla="*/ 48 h 91"/>
                <a:gd name="T10" fmla="*/ 39 w 89"/>
                <a:gd name="T11" fmla="*/ 49 h 91"/>
                <a:gd name="T12" fmla="*/ 35 w 89"/>
                <a:gd name="T13" fmla="*/ 60 h 91"/>
                <a:gd name="T14" fmla="*/ 40 w 89"/>
                <a:gd name="T15" fmla="*/ 50 h 91"/>
                <a:gd name="T16" fmla="*/ 43 w 89"/>
                <a:gd name="T17" fmla="*/ 52 h 91"/>
                <a:gd name="T18" fmla="*/ 44 w 89"/>
                <a:gd name="T19" fmla="*/ 61 h 91"/>
                <a:gd name="T20" fmla="*/ 44 w 89"/>
                <a:gd name="T21" fmla="*/ 51 h 91"/>
                <a:gd name="T22" fmla="*/ 47 w 89"/>
                <a:gd name="T23" fmla="*/ 54 h 91"/>
                <a:gd name="T24" fmla="*/ 54 w 89"/>
                <a:gd name="T25" fmla="*/ 64 h 91"/>
                <a:gd name="T26" fmla="*/ 52 w 89"/>
                <a:gd name="T27" fmla="*/ 60 h 91"/>
                <a:gd name="T28" fmla="*/ 48 w 89"/>
                <a:gd name="T29" fmla="*/ 48 h 91"/>
                <a:gd name="T30" fmla="*/ 55 w 89"/>
                <a:gd name="T31" fmla="*/ 51 h 91"/>
                <a:gd name="T32" fmla="*/ 58 w 89"/>
                <a:gd name="T33" fmla="*/ 51 h 91"/>
                <a:gd name="T34" fmla="*/ 49 w 89"/>
                <a:gd name="T35" fmla="*/ 47 h 91"/>
                <a:gd name="T36" fmla="*/ 51 w 89"/>
                <a:gd name="T37" fmla="*/ 46 h 91"/>
                <a:gd name="T38" fmla="*/ 54 w 89"/>
                <a:gd name="T39" fmla="*/ 46 h 91"/>
                <a:gd name="T40" fmla="*/ 65 w 89"/>
                <a:gd name="T41" fmla="*/ 47 h 91"/>
                <a:gd name="T42" fmla="*/ 55 w 89"/>
                <a:gd name="T43" fmla="*/ 45 h 91"/>
                <a:gd name="T44" fmla="*/ 53 w 89"/>
                <a:gd name="T45" fmla="*/ 42 h 91"/>
                <a:gd name="T46" fmla="*/ 63 w 89"/>
                <a:gd name="T47" fmla="*/ 39 h 91"/>
                <a:gd name="T48" fmla="*/ 52 w 89"/>
                <a:gd name="T49" fmla="*/ 41 h 91"/>
                <a:gd name="T50" fmla="*/ 57 w 89"/>
                <a:gd name="T51" fmla="*/ 35 h 91"/>
                <a:gd name="T52" fmla="*/ 56 w 89"/>
                <a:gd name="T53" fmla="*/ 31 h 91"/>
                <a:gd name="T54" fmla="*/ 50 w 89"/>
                <a:gd name="T55" fmla="*/ 39 h 91"/>
                <a:gd name="T56" fmla="*/ 47 w 89"/>
                <a:gd name="T57" fmla="*/ 39 h 91"/>
                <a:gd name="T58" fmla="*/ 52 w 89"/>
                <a:gd name="T59" fmla="*/ 31 h 91"/>
                <a:gd name="T60" fmla="*/ 49 w 89"/>
                <a:gd name="T61" fmla="*/ 29 h 91"/>
                <a:gd name="T62" fmla="*/ 46 w 89"/>
                <a:gd name="T63" fmla="*/ 37 h 91"/>
                <a:gd name="T64" fmla="*/ 47 w 89"/>
                <a:gd name="T65" fmla="*/ 23 h 91"/>
                <a:gd name="T66" fmla="*/ 45 w 89"/>
                <a:gd name="T67" fmla="*/ 20 h 91"/>
                <a:gd name="T68" fmla="*/ 45 w 89"/>
                <a:gd name="T69" fmla="*/ 36 h 91"/>
                <a:gd name="T70" fmla="*/ 43 w 89"/>
                <a:gd name="T71" fmla="*/ 34 h 91"/>
                <a:gd name="T72" fmla="*/ 41 w 89"/>
                <a:gd name="T73" fmla="*/ 25 h 91"/>
                <a:gd name="T74" fmla="*/ 39 w 89"/>
                <a:gd name="T75" fmla="*/ 27 h 91"/>
                <a:gd name="T76" fmla="*/ 40 w 89"/>
                <a:gd name="T77" fmla="*/ 33 h 91"/>
                <a:gd name="T78" fmla="*/ 39 w 89"/>
                <a:gd name="T79" fmla="*/ 37 h 91"/>
                <a:gd name="T80" fmla="*/ 33 w 89"/>
                <a:gd name="T81" fmla="*/ 29 h 91"/>
                <a:gd name="T82" fmla="*/ 36 w 89"/>
                <a:gd name="T83" fmla="*/ 36 h 91"/>
                <a:gd name="T84" fmla="*/ 25 w 89"/>
                <a:gd name="T85" fmla="*/ 34 h 91"/>
                <a:gd name="T86" fmla="*/ 22 w 89"/>
                <a:gd name="T87" fmla="*/ 36 h 91"/>
                <a:gd name="T88" fmla="*/ 34 w 89"/>
                <a:gd name="T89" fmla="*/ 38 h 91"/>
                <a:gd name="T90" fmla="*/ 30 w 89"/>
                <a:gd name="T91" fmla="*/ 40 h 91"/>
                <a:gd name="T92" fmla="*/ 27 w 89"/>
                <a:gd name="T93" fmla="*/ 42 h 91"/>
                <a:gd name="T94" fmla="*/ 33 w 89"/>
                <a:gd name="T95" fmla="*/ 44 h 91"/>
                <a:gd name="T96" fmla="*/ 24 w 89"/>
                <a:gd name="T97" fmla="*/ 48 h 91"/>
                <a:gd name="T98" fmla="*/ 34 w 89"/>
                <a:gd name="T99" fmla="*/ 45 h 91"/>
                <a:gd name="T100" fmla="*/ 36 w 89"/>
                <a:gd name="T101" fmla="*/ 45 h 91"/>
                <a:gd name="T102" fmla="*/ 31 w 89"/>
                <a:gd name="T103" fmla="*/ 51 h 91"/>
                <a:gd name="T104" fmla="*/ 37 w 89"/>
                <a:gd name="T105" fmla="*/ 47 h 91"/>
                <a:gd name="T106" fmla="*/ 29 w 89"/>
                <a:gd name="T107" fmla="*/ 56 h 91"/>
                <a:gd name="T108" fmla="*/ 43 w 89"/>
                <a:gd name="T109" fmla="*/ 50 h 91"/>
                <a:gd name="T110" fmla="*/ 44 w 89"/>
                <a:gd name="T111" fmla="*/ 4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1">
                  <a:moveTo>
                    <a:pt x="73" y="57"/>
                  </a:moveTo>
                  <a:cubicBezTo>
                    <a:pt x="78" y="64"/>
                    <a:pt x="79" y="74"/>
                    <a:pt x="66" y="81"/>
                  </a:cubicBezTo>
                  <a:cubicBezTo>
                    <a:pt x="51" y="91"/>
                    <a:pt x="42" y="80"/>
                    <a:pt x="39" y="68"/>
                  </a:cubicBezTo>
                  <a:cubicBezTo>
                    <a:pt x="31" y="78"/>
                    <a:pt x="19" y="84"/>
                    <a:pt x="8" y="69"/>
                  </a:cubicBezTo>
                  <a:cubicBezTo>
                    <a:pt x="2" y="59"/>
                    <a:pt x="3" y="52"/>
                    <a:pt x="8" y="47"/>
                  </a:cubicBezTo>
                  <a:cubicBezTo>
                    <a:pt x="3" y="43"/>
                    <a:pt x="0" y="35"/>
                    <a:pt x="5" y="25"/>
                  </a:cubicBezTo>
                  <a:cubicBezTo>
                    <a:pt x="11" y="13"/>
                    <a:pt x="19" y="12"/>
                    <a:pt x="26" y="15"/>
                  </a:cubicBezTo>
                  <a:cubicBezTo>
                    <a:pt x="27" y="7"/>
                    <a:pt x="32" y="0"/>
                    <a:pt x="45" y="1"/>
                  </a:cubicBezTo>
                  <a:cubicBezTo>
                    <a:pt x="61" y="1"/>
                    <a:pt x="65" y="11"/>
                    <a:pt x="62" y="22"/>
                  </a:cubicBezTo>
                  <a:cubicBezTo>
                    <a:pt x="72" y="18"/>
                    <a:pt x="83" y="20"/>
                    <a:pt x="87" y="35"/>
                  </a:cubicBezTo>
                  <a:cubicBezTo>
                    <a:pt x="89" y="49"/>
                    <a:pt x="82" y="56"/>
                    <a:pt x="73" y="57"/>
                  </a:cubicBezTo>
                  <a:close/>
                  <a:moveTo>
                    <a:pt x="26" y="59"/>
                  </a:moveTo>
                  <a:cubicBezTo>
                    <a:pt x="27" y="60"/>
                    <a:pt x="28" y="60"/>
                    <a:pt x="29" y="59"/>
                  </a:cubicBezTo>
                  <a:cubicBezTo>
                    <a:pt x="30" y="59"/>
                    <a:pt x="30" y="58"/>
                    <a:pt x="30" y="58"/>
                  </a:cubicBezTo>
                  <a:cubicBezTo>
                    <a:pt x="35" y="54"/>
                    <a:pt x="38" y="51"/>
                    <a:pt x="39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8"/>
                    <a:pt x="39" y="49"/>
                    <a:pt x="39" y="49"/>
                  </a:cubicBezTo>
                  <a:cubicBezTo>
                    <a:pt x="38" y="51"/>
                    <a:pt x="37" y="54"/>
                    <a:pt x="36" y="56"/>
                  </a:cubicBezTo>
                  <a:cubicBezTo>
                    <a:pt x="36" y="56"/>
                    <a:pt x="35" y="56"/>
                    <a:pt x="35" y="57"/>
                  </a:cubicBezTo>
                  <a:cubicBezTo>
                    <a:pt x="34" y="58"/>
                    <a:pt x="34" y="59"/>
                    <a:pt x="35" y="60"/>
                  </a:cubicBezTo>
                  <a:cubicBezTo>
                    <a:pt x="36" y="60"/>
                    <a:pt x="38" y="60"/>
                    <a:pt x="38" y="59"/>
                  </a:cubicBezTo>
                  <a:cubicBezTo>
                    <a:pt x="39" y="58"/>
                    <a:pt x="38" y="57"/>
                    <a:pt x="38" y="56"/>
                  </a:cubicBezTo>
                  <a:cubicBezTo>
                    <a:pt x="38" y="55"/>
                    <a:pt x="39" y="52"/>
                    <a:pt x="40" y="50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1"/>
                    <a:pt x="41" y="51"/>
                    <a:pt x="41" y="50"/>
                  </a:cubicBezTo>
                  <a:cubicBezTo>
                    <a:pt x="42" y="51"/>
                    <a:pt x="42" y="51"/>
                    <a:pt x="43" y="52"/>
                  </a:cubicBezTo>
                  <a:cubicBezTo>
                    <a:pt x="44" y="53"/>
                    <a:pt x="45" y="54"/>
                    <a:pt x="44" y="57"/>
                  </a:cubicBezTo>
                  <a:cubicBezTo>
                    <a:pt x="43" y="57"/>
                    <a:pt x="42" y="58"/>
                    <a:pt x="42" y="59"/>
                  </a:cubicBezTo>
                  <a:cubicBezTo>
                    <a:pt x="42" y="60"/>
                    <a:pt x="43" y="61"/>
                    <a:pt x="44" y="61"/>
                  </a:cubicBezTo>
                  <a:cubicBezTo>
                    <a:pt x="46" y="61"/>
                    <a:pt x="46" y="60"/>
                    <a:pt x="46" y="59"/>
                  </a:cubicBezTo>
                  <a:cubicBezTo>
                    <a:pt x="46" y="59"/>
                    <a:pt x="46" y="58"/>
                    <a:pt x="46" y="58"/>
                  </a:cubicBezTo>
                  <a:cubicBezTo>
                    <a:pt x="46" y="54"/>
                    <a:pt x="45" y="52"/>
                    <a:pt x="44" y="51"/>
                  </a:cubicBezTo>
                  <a:cubicBezTo>
                    <a:pt x="45" y="51"/>
                    <a:pt x="45" y="51"/>
                    <a:pt x="46" y="51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2"/>
                    <a:pt x="47" y="53"/>
                    <a:pt x="47" y="54"/>
                  </a:cubicBezTo>
                  <a:cubicBezTo>
                    <a:pt x="48" y="58"/>
                    <a:pt x="48" y="60"/>
                    <a:pt x="51" y="62"/>
                  </a:cubicBezTo>
                  <a:cubicBezTo>
                    <a:pt x="51" y="62"/>
                    <a:pt x="51" y="62"/>
                    <a:pt x="51" y="63"/>
                  </a:cubicBezTo>
                  <a:cubicBezTo>
                    <a:pt x="52" y="64"/>
                    <a:pt x="53" y="64"/>
                    <a:pt x="54" y="64"/>
                  </a:cubicBezTo>
                  <a:cubicBezTo>
                    <a:pt x="55" y="63"/>
                    <a:pt x="56" y="62"/>
                    <a:pt x="55" y="61"/>
                  </a:cubicBezTo>
                  <a:cubicBezTo>
                    <a:pt x="55" y="60"/>
                    <a:pt x="54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49" y="59"/>
                    <a:pt x="49" y="57"/>
                    <a:pt x="48" y="54"/>
                  </a:cubicBezTo>
                  <a:cubicBezTo>
                    <a:pt x="48" y="53"/>
                    <a:pt x="48" y="53"/>
                    <a:pt x="48" y="52"/>
                  </a:cubicBezTo>
                  <a:cubicBezTo>
                    <a:pt x="49" y="52"/>
                    <a:pt x="47" y="49"/>
                    <a:pt x="48" y="48"/>
                  </a:cubicBezTo>
                  <a:cubicBezTo>
                    <a:pt x="48" y="48"/>
                    <a:pt x="49" y="49"/>
                    <a:pt x="50" y="48"/>
                  </a:cubicBezTo>
                  <a:cubicBezTo>
                    <a:pt x="50" y="48"/>
                    <a:pt x="50" y="48"/>
                    <a:pt x="51" y="48"/>
                  </a:cubicBezTo>
                  <a:cubicBezTo>
                    <a:pt x="52" y="48"/>
                    <a:pt x="53" y="48"/>
                    <a:pt x="55" y="51"/>
                  </a:cubicBezTo>
                  <a:cubicBezTo>
                    <a:pt x="55" y="52"/>
                    <a:pt x="55" y="53"/>
                    <a:pt x="56" y="54"/>
                  </a:cubicBezTo>
                  <a:cubicBezTo>
                    <a:pt x="56" y="55"/>
                    <a:pt x="58" y="55"/>
                    <a:pt x="59" y="54"/>
                  </a:cubicBezTo>
                  <a:cubicBezTo>
                    <a:pt x="59" y="53"/>
                    <a:pt x="59" y="52"/>
                    <a:pt x="58" y="51"/>
                  </a:cubicBezTo>
                  <a:cubicBezTo>
                    <a:pt x="58" y="50"/>
                    <a:pt x="57" y="50"/>
                    <a:pt x="57" y="50"/>
                  </a:cubicBezTo>
                  <a:cubicBezTo>
                    <a:pt x="54" y="46"/>
                    <a:pt x="52" y="47"/>
                    <a:pt x="51" y="47"/>
                  </a:cubicBezTo>
                  <a:cubicBezTo>
                    <a:pt x="50" y="47"/>
                    <a:pt x="50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6"/>
                    <a:pt x="50" y="47"/>
                    <a:pt x="49" y="45"/>
                  </a:cubicBezTo>
                  <a:cubicBezTo>
                    <a:pt x="50" y="46"/>
                    <a:pt x="50" y="46"/>
                    <a:pt x="51" y="46"/>
                  </a:cubicBezTo>
                  <a:cubicBezTo>
                    <a:pt x="51" y="45"/>
                    <a:pt x="50" y="45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3" y="44"/>
                    <a:pt x="53" y="45"/>
                    <a:pt x="54" y="46"/>
                  </a:cubicBezTo>
                  <a:cubicBezTo>
                    <a:pt x="56" y="47"/>
                    <a:pt x="57" y="49"/>
                    <a:pt x="61" y="48"/>
                  </a:cubicBezTo>
                  <a:cubicBezTo>
                    <a:pt x="62" y="49"/>
                    <a:pt x="62" y="49"/>
                    <a:pt x="63" y="49"/>
                  </a:cubicBezTo>
                  <a:cubicBezTo>
                    <a:pt x="64" y="49"/>
                    <a:pt x="65" y="48"/>
                    <a:pt x="65" y="47"/>
                  </a:cubicBezTo>
                  <a:cubicBezTo>
                    <a:pt x="65" y="46"/>
                    <a:pt x="64" y="45"/>
                    <a:pt x="63" y="45"/>
                  </a:cubicBezTo>
                  <a:cubicBezTo>
                    <a:pt x="62" y="45"/>
                    <a:pt x="61" y="46"/>
                    <a:pt x="61" y="47"/>
                  </a:cubicBezTo>
                  <a:cubicBezTo>
                    <a:pt x="58" y="47"/>
                    <a:pt x="56" y="46"/>
                    <a:pt x="55" y="45"/>
                  </a:cubicBezTo>
                  <a:cubicBezTo>
                    <a:pt x="55" y="44"/>
                    <a:pt x="54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3" y="42"/>
                    <a:pt x="53" y="42"/>
                  </a:cubicBezTo>
                  <a:cubicBezTo>
                    <a:pt x="55" y="42"/>
                    <a:pt x="58" y="41"/>
                    <a:pt x="59" y="41"/>
                  </a:cubicBezTo>
                  <a:cubicBezTo>
                    <a:pt x="60" y="41"/>
                    <a:pt x="60" y="42"/>
                    <a:pt x="61" y="42"/>
                  </a:cubicBezTo>
                  <a:cubicBezTo>
                    <a:pt x="62" y="41"/>
                    <a:pt x="63" y="41"/>
                    <a:pt x="63" y="39"/>
                  </a:cubicBezTo>
                  <a:cubicBezTo>
                    <a:pt x="63" y="38"/>
                    <a:pt x="62" y="37"/>
                    <a:pt x="61" y="38"/>
                  </a:cubicBezTo>
                  <a:cubicBezTo>
                    <a:pt x="60" y="38"/>
                    <a:pt x="59" y="38"/>
                    <a:pt x="59" y="39"/>
                  </a:cubicBezTo>
                  <a:cubicBezTo>
                    <a:pt x="57" y="40"/>
                    <a:pt x="55" y="40"/>
                    <a:pt x="52" y="41"/>
                  </a:cubicBezTo>
                  <a:cubicBezTo>
                    <a:pt x="51" y="41"/>
                    <a:pt x="50" y="41"/>
                    <a:pt x="49" y="41"/>
                  </a:cubicBezTo>
                  <a:cubicBezTo>
                    <a:pt x="50" y="41"/>
                    <a:pt x="51" y="40"/>
                    <a:pt x="51" y="40"/>
                  </a:cubicBezTo>
                  <a:cubicBezTo>
                    <a:pt x="54" y="39"/>
                    <a:pt x="56" y="38"/>
                    <a:pt x="57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9" y="34"/>
                    <a:pt x="60" y="33"/>
                    <a:pt x="59" y="32"/>
                  </a:cubicBezTo>
                  <a:cubicBezTo>
                    <a:pt x="59" y="31"/>
                    <a:pt x="57" y="31"/>
                    <a:pt x="56" y="31"/>
                  </a:cubicBezTo>
                  <a:cubicBezTo>
                    <a:pt x="55" y="32"/>
                    <a:pt x="55" y="33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37"/>
                    <a:pt x="53" y="38"/>
                    <a:pt x="50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8"/>
                    <a:pt x="49" y="38"/>
                    <a:pt x="48" y="38"/>
                  </a:cubicBezTo>
                  <a:cubicBezTo>
                    <a:pt x="47" y="38"/>
                    <a:pt x="47" y="38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9" y="38"/>
                  </a:cubicBezTo>
                  <a:cubicBezTo>
                    <a:pt x="50" y="37"/>
                    <a:pt x="52" y="36"/>
                    <a:pt x="52" y="31"/>
                  </a:cubicBezTo>
                  <a:cubicBezTo>
                    <a:pt x="53" y="31"/>
                    <a:pt x="53" y="31"/>
                    <a:pt x="53" y="30"/>
                  </a:cubicBezTo>
                  <a:cubicBezTo>
                    <a:pt x="53" y="29"/>
                    <a:pt x="53" y="28"/>
                    <a:pt x="52" y="28"/>
                  </a:cubicBezTo>
                  <a:cubicBezTo>
                    <a:pt x="51" y="27"/>
                    <a:pt x="49" y="28"/>
                    <a:pt x="49" y="29"/>
                  </a:cubicBezTo>
                  <a:cubicBezTo>
                    <a:pt x="49" y="30"/>
                    <a:pt x="49" y="31"/>
                    <a:pt x="50" y="32"/>
                  </a:cubicBezTo>
                  <a:cubicBezTo>
                    <a:pt x="50" y="35"/>
                    <a:pt x="49" y="36"/>
                    <a:pt x="48" y="36"/>
                  </a:cubicBezTo>
                  <a:cubicBezTo>
                    <a:pt x="47" y="37"/>
                    <a:pt x="47" y="37"/>
                    <a:pt x="46" y="37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9" y="33"/>
                    <a:pt x="48" y="31"/>
                    <a:pt x="47" y="29"/>
                  </a:cubicBezTo>
                  <a:cubicBezTo>
                    <a:pt x="46" y="28"/>
                    <a:pt x="45" y="26"/>
                    <a:pt x="47" y="23"/>
                  </a:cubicBezTo>
                  <a:cubicBezTo>
                    <a:pt x="48" y="23"/>
                    <a:pt x="49" y="22"/>
                    <a:pt x="49" y="21"/>
                  </a:cubicBezTo>
                  <a:cubicBezTo>
                    <a:pt x="49" y="20"/>
                    <a:pt x="49" y="19"/>
                    <a:pt x="48" y="19"/>
                  </a:cubicBezTo>
                  <a:cubicBezTo>
                    <a:pt x="46" y="19"/>
                    <a:pt x="45" y="19"/>
                    <a:pt x="45" y="20"/>
                  </a:cubicBezTo>
                  <a:cubicBezTo>
                    <a:pt x="45" y="21"/>
                    <a:pt x="45" y="22"/>
                    <a:pt x="45" y="22"/>
                  </a:cubicBezTo>
                  <a:cubicBezTo>
                    <a:pt x="44" y="26"/>
                    <a:pt x="45" y="28"/>
                    <a:pt x="46" y="30"/>
                  </a:cubicBezTo>
                  <a:cubicBezTo>
                    <a:pt x="46" y="31"/>
                    <a:pt x="47" y="32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4" y="35"/>
                    <a:pt x="44" y="34"/>
                    <a:pt x="44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1"/>
                    <a:pt x="41" y="29"/>
                    <a:pt x="41" y="27"/>
                  </a:cubicBezTo>
                  <a:cubicBezTo>
                    <a:pt x="41" y="26"/>
                    <a:pt x="41" y="26"/>
                    <a:pt x="41" y="25"/>
                  </a:cubicBezTo>
                  <a:cubicBezTo>
                    <a:pt x="41" y="24"/>
                    <a:pt x="40" y="23"/>
                    <a:pt x="39" y="23"/>
                  </a:cubicBezTo>
                  <a:cubicBezTo>
                    <a:pt x="38" y="24"/>
                    <a:pt x="37" y="25"/>
                    <a:pt x="37" y="26"/>
                  </a:cubicBezTo>
                  <a:cubicBezTo>
                    <a:pt x="37" y="27"/>
                    <a:pt x="38" y="27"/>
                    <a:pt x="39" y="27"/>
                  </a:cubicBezTo>
                  <a:cubicBezTo>
                    <a:pt x="40" y="29"/>
                    <a:pt x="41" y="32"/>
                    <a:pt x="41" y="34"/>
                  </a:cubicBezTo>
                  <a:cubicBezTo>
                    <a:pt x="42" y="34"/>
                    <a:pt x="42" y="35"/>
                    <a:pt x="42" y="35"/>
                  </a:cubicBezTo>
                  <a:cubicBezTo>
                    <a:pt x="41" y="34"/>
                    <a:pt x="41" y="33"/>
                    <a:pt x="40" y="33"/>
                  </a:cubicBezTo>
                  <a:cubicBezTo>
                    <a:pt x="40" y="33"/>
                    <a:pt x="40" y="36"/>
                    <a:pt x="40" y="36"/>
                  </a:cubicBezTo>
                  <a:cubicBezTo>
                    <a:pt x="40" y="36"/>
                    <a:pt x="39" y="36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8" y="36"/>
                    <a:pt x="37" y="34"/>
                    <a:pt x="35" y="32"/>
                  </a:cubicBezTo>
                  <a:cubicBezTo>
                    <a:pt x="36" y="31"/>
                    <a:pt x="36" y="30"/>
                    <a:pt x="36" y="29"/>
                  </a:cubicBezTo>
                  <a:cubicBezTo>
                    <a:pt x="35" y="28"/>
                    <a:pt x="34" y="28"/>
                    <a:pt x="33" y="29"/>
                  </a:cubicBezTo>
                  <a:cubicBezTo>
                    <a:pt x="32" y="29"/>
                    <a:pt x="32" y="31"/>
                    <a:pt x="32" y="32"/>
                  </a:cubicBezTo>
                  <a:cubicBezTo>
                    <a:pt x="33" y="32"/>
                    <a:pt x="33" y="32"/>
                    <a:pt x="34" y="32"/>
                  </a:cubicBezTo>
                  <a:cubicBezTo>
                    <a:pt x="35" y="34"/>
                    <a:pt x="35" y="35"/>
                    <a:pt x="36" y="36"/>
                  </a:cubicBezTo>
                  <a:cubicBezTo>
                    <a:pt x="36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ubicBezTo>
                    <a:pt x="31" y="36"/>
                    <a:pt x="28" y="34"/>
                    <a:pt x="25" y="34"/>
                  </a:cubicBezTo>
                  <a:cubicBezTo>
                    <a:pt x="25" y="33"/>
                    <a:pt x="25" y="32"/>
                    <a:pt x="24" y="32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1" y="34"/>
                    <a:pt x="21" y="35"/>
                    <a:pt x="22" y="36"/>
                  </a:cubicBezTo>
                  <a:cubicBezTo>
                    <a:pt x="23" y="36"/>
                    <a:pt x="24" y="36"/>
                    <a:pt x="25" y="35"/>
                  </a:cubicBezTo>
                  <a:cubicBezTo>
                    <a:pt x="27" y="36"/>
                    <a:pt x="30" y="37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9"/>
                  </a:cubicBezTo>
                  <a:cubicBezTo>
                    <a:pt x="33" y="39"/>
                    <a:pt x="36" y="40"/>
                    <a:pt x="36" y="41"/>
                  </a:cubicBezTo>
                  <a:cubicBezTo>
                    <a:pt x="34" y="41"/>
                    <a:pt x="32" y="41"/>
                    <a:pt x="30" y="40"/>
                  </a:cubicBezTo>
                  <a:cubicBezTo>
                    <a:pt x="30" y="39"/>
                    <a:pt x="29" y="38"/>
                    <a:pt x="28" y="38"/>
                  </a:cubicBezTo>
                  <a:cubicBezTo>
                    <a:pt x="27" y="37"/>
                    <a:pt x="26" y="38"/>
                    <a:pt x="26" y="39"/>
                  </a:cubicBezTo>
                  <a:cubicBezTo>
                    <a:pt x="25" y="40"/>
                    <a:pt x="26" y="41"/>
                    <a:pt x="27" y="42"/>
                  </a:cubicBezTo>
                  <a:cubicBezTo>
                    <a:pt x="28" y="42"/>
                    <a:pt x="29" y="42"/>
                    <a:pt x="29" y="41"/>
                  </a:cubicBezTo>
                  <a:cubicBezTo>
                    <a:pt x="31" y="42"/>
                    <a:pt x="33" y="42"/>
                    <a:pt x="35" y="43"/>
                  </a:cubicBezTo>
                  <a:cubicBezTo>
                    <a:pt x="34" y="43"/>
                    <a:pt x="34" y="44"/>
                    <a:pt x="33" y="44"/>
                  </a:cubicBezTo>
                  <a:cubicBezTo>
                    <a:pt x="32" y="45"/>
                    <a:pt x="31" y="47"/>
                    <a:pt x="28" y="47"/>
                  </a:cubicBezTo>
                  <a:cubicBezTo>
                    <a:pt x="27" y="46"/>
                    <a:pt x="26" y="45"/>
                    <a:pt x="25" y="45"/>
                  </a:cubicBezTo>
                  <a:cubicBezTo>
                    <a:pt x="24" y="46"/>
                    <a:pt x="23" y="47"/>
                    <a:pt x="24" y="48"/>
                  </a:cubicBezTo>
                  <a:cubicBezTo>
                    <a:pt x="24" y="49"/>
                    <a:pt x="25" y="50"/>
                    <a:pt x="26" y="49"/>
                  </a:cubicBezTo>
                  <a:cubicBezTo>
                    <a:pt x="27" y="49"/>
                    <a:pt x="27" y="49"/>
                    <a:pt x="27" y="48"/>
                  </a:cubicBezTo>
                  <a:cubicBezTo>
                    <a:pt x="32" y="48"/>
                    <a:pt x="33" y="47"/>
                    <a:pt x="34" y="45"/>
                  </a:cubicBezTo>
                  <a:cubicBezTo>
                    <a:pt x="35" y="45"/>
                    <a:pt x="35" y="44"/>
                    <a:pt x="35" y="44"/>
                  </a:cubicBezTo>
                  <a:cubicBezTo>
                    <a:pt x="35" y="44"/>
                    <a:pt x="36" y="44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6"/>
                    <a:pt x="35" y="47"/>
                    <a:pt x="34" y="48"/>
                  </a:cubicBezTo>
                  <a:cubicBezTo>
                    <a:pt x="33" y="48"/>
                    <a:pt x="32" y="48"/>
                    <a:pt x="32" y="48"/>
                  </a:cubicBezTo>
                  <a:cubicBezTo>
                    <a:pt x="31" y="49"/>
                    <a:pt x="31" y="50"/>
                    <a:pt x="31" y="51"/>
                  </a:cubicBezTo>
                  <a:cubicBezTo>
                    <a:pt x="32" y="52"/>
                    <a:pt x="33" y="52"/>
                    <a:pt x="34" y="52"/>
                  </a:cubicBezTo>
                  <a:cubicBezTo>
                    <a:pt x="35" y="51"/>
                    <a:pt x="35" y="50"/>
                    <a:pt x="35" y="49"/>
                  </a:cubicBezTo>
                  <a:cubicBezTo>
                    <a:pt x="35" y="48"/>
                    <a:pt x="36" y="47"/>
                    <a:pt x="37" y="47"/>
                  </a:cubicBezTo>
                  <a:cubicBezTo>
                    <a:pt x="37" y="48"/>
                    <a:pt x="37" y="47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6" y="50"/>
                    <a:pt x="34" y="53"/>
                    <a:pt x="29" y="56"/>
                  </a:cubicBezTo>
                  <a:cubicBezTo>
                    <a:pt x="28" y="56"/>
                    <a:pt x="27" y="55"/>
                    <a:pt x="26" y="56"/>
                  </a:cubicBezTo>
                  <a:cubicBezTo>
                    <a:pt x="25" y="57"/>
                    <a:pt x="25" y="58"/>
                    <a:pt x="26" y="59"/>
                  </a:cubicBezTo>
                  <a:close/>
                  <a:moveTo>
                    <a:pt x="43" y="50"/>
                  </a:moveTo>
                  <a:cubicBezTo>
                    <a:pt x="43" y="50"/>
                    <a:pt x="43" y="51"/>
                    <a:pt x="44" y="51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3" y="49"/>
                    <a:pt x="43" y="49"/>
                    <a:pt x="43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Line 43"/>
            <p:cNvSpPr>
              <a:spLocks noChangeShapeType="1"/>
            </p:cNvSpPr>
            <p:nvPr/>
          </p:nvSpPr>
          <p:spPr bwMode="auto">
            <a:xfrm flipH="1">
              <a:off x="1282701" y="6700838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Line 44"/>
            <p:cNvSpPr>
              <a:spLocks noChangeShapeType="1"/>
            </p:cNvSpPr>
            <p:nvPr/>
          </p:nvSpPr>
          <p:spPr bwMode="auto">
            <a:xfrm>
              <a:off x="1552576" y="6318250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>
              <a:off x="984251" y="6175375"/>
              <a:ext cx="0" cy="26670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Line 46"/>
            <p:cNvSpPr>
              <a:spLocks noChangeShapeType="1"/>
            </p:cNvSpPr>
            <p:nvPr/>
          </p:nvSpPr>
          <p:spPr bwMode="auto">
            <a:xfrm>
              <a:off x="984251" y="6442075"/>
              <a:ext cx="5683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 flipH="1">
              <a:off x="1282701" y="6130925"/>
              <a:ext cx="1254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 flipV="1">
              <a:off x="1282701" y="61309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379640" y="413412"/>
            <a:ext cx="11323750" cy="6033293"/>
          </a:xfrm>
          <a:prstGeom prst="rect">
            <a:avLst/>
          </a:prstGeom>
          <a:noFill/>
          <a:ln w="57150">
            <a:solidFill>
              <a:srgbClr val="D9B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928667" y="646434"/>
            <a:ext cx="2414588" cy="895350"/>
            <a:chOff x="4830763" y="903288"/>
            <a:chExt cx="2414588" cy="895350"/>
          </a:xfrm>
        </p:grpSpPr>
        <p:sp>
          <p:nvSpPr>
            <p:cNvPr id="56" name="Freeform 52"/>
            <p:cNvSpPr>
              <a:spLocks noEditPoints="1"/>
            </p:cNvSpPr>
            <p:nvPr/>
          </p:nvSpPr>
          <p:spPr bwMode="auto">
            <a:xfrm>
              <a:off x="5851525" y="903288"/>
              <a:ext cx="398463" cy="401638"/>
            </a:xfrm>
            <a:custGeom>
              <a:avLst/>
              <a:gdLst>
                <a:gd name="T0" fmla="*/ 67 w 106"/>
                <a:gd name="T1" fmla="*/ 29 h 106"/>
                <a:gd name="T2" fmla="*/ 3 w 106"/>
                <a:gd name="T3" fmla="*/ 41 h 106"/>
                <a:gd name="T4" fmla="*/ 52 w 106"/>
                <a:gd name="T5" fmla="*/ 88 h 106"/>
                <a:gd name="T6" fmla="*/ 48 w 106"/>
                <a:gd name="T7" fmla="*/ 27 h 106"/>
                <a:gd name="T8" fmla="*/ 52 w 106"/>
                <a:gd name="T9" fmla="*/ 47 h 106"/>
                <a:gd name="T10" fmla="*/ 52 w 106"/>
                <a:gd name="T11" fmla="*/ 46 h 106"/>
                <a:gd name="T12" fmla="*/ 57 w 106"/>
                <a:gd name="T13" fmla="*/ 34 h 106"/>
                <a:gd name="T14" fmla="*/ 54 w 106"/>
                <a:gd name="T15" fmla="*/ 46 h 106"/>
                <a:gd name="T16" fmla="*/ 58 w 106"/>
                <a:gd name="T17" fmla="*/ 46 h 106"/>
                <a:gd name="T18" fmla="*/ 66 w 106"/>
                <a:gd name="T19" fmla="*/ 39 h 106"/>
                <a:gd name="T20" fmla="*/ 59 w 106"/>
                <a:gd name="T21" fmla="*/ 48 h 106"/>
                <a:gd name="T22" fmla="*/ 63 w 106"/>
                <a:gd name="T23" fmla="*/ 48 h 106"/>
                <a:gd name="T24" fmla="*/ 77 w 106"/>
                <a:gd name="T25" fmla="*/ 44 h 106"/>
                <a:gd name="T26" fmla="*/ 72 w 106"/>
                <a:gd name="T27" fmla="*/ 46 h 106"/>
                <a:gd name="T28" fmla="*/ 59 w 106"/>
                <a:gd name="T29" fmla="*/ 53 h 106"/>
                <a:gd name="T30" fmla="*/ 68 w 106"/>
                <a:gd name="T31" fmla="*/ 57 h 106"/>
                <a:gd name="T32" fmla="*/ 71 w 106"/>
                <a:gd name="T33" fmla="*/ 59 h 106"/>
                <a:gd name="T34" fmla="*/ 60 w 106"/>
                <a:gd name="T35" fmla="*/ 56 h 106"/>
                <a:gd name="T36" fmla="*/ 60 w 106"/>
                <a:gd name="T37" fmla="*/ 58 h 106"/>
                <a:gd name="T38" fmla="*/ 63 w 106"/>
                <a:gd name="T39" fmla="*/ 61 h 106"/>
                <a:gd name="T40" fmla="*/ 74 w 106"/>
                <a:gd name="T41" fmla="*/ 68 h 106"/>
                <a:gd name="T42" fmla="*/ 63 w 106"/>
                <a:gd name="T43" fmla="*/ 62 h 106"/>
                <a:gd name="T44" fmla="*/ 59 w 106"/>
                <a:gd name="T45" fmla="*/ 62 h 106"/>
                <a:gd name="T46" fmla="*/ 66 w 106"/>
                <a:gd name="T47" fmla="*/ 73 h 106"/>
                <a:gd name="T48" fmla="*/ 58 w 106"/>
                <a:gd name="T49" fmla="*/ 63 h 106"/>
                <a:gd name="T50" fmla="*/ 58 w 106"/>
                <a:gd name="T51" fmla="*/ 72 h 106"/>
                <a:gd name="T52" fmla="*/ 54 w 106"/>
                <a:gd name="T53" fmla="*/ 75 h 106"/>
                <a:gd name="T54" fmla="*/ 53 w 106"/>
                <a:gd name="T55" fmla="*/ 63 h 106"/>
                <a:gd name="T56" fmla="*/ 52 w 106"/>
                <a:gd name="T57" fmla="*/ 62 h 106"/>
                <a:gd name="T58" fmla="*/ 50 w 106"/>
                <a:gd name="T59" fmla="*/ 71 h 106"/>
                <a:gd name="T60" fmla="*/ 46 w 106"/>
                <a:gd name="T61" fmla="*/ 71 h 106"/>
                <a:gd name="T62" fmla="*/ 50 w 106"/>
                <a:gd name="T63" fmla="*/ 62 h 106"/>
                <a:gd name="T64" fmla="*/ 39 w 106"/>
                <a:gd name="T65" fmla="*/ 75 h 106"/>
                <a:gd name="T66" fmla="*/ 36 w 106"/>
                <a:gd name="T67" fmla="*/ 76 h 106"/>
                <a:gd name="T68" fmla="*/ 47 w 106"/>
                <a:gd name="T69" fmla="*/ 63 h 106"/>
                <a:gd name="T70" fmla="*/ 44 w 106"/>
                <a:gd name="T71" fmla="*/ 62 h 106"/>
                <a:gd name="T72" fmla="*/ 36 w 106"/>
                <a:gd name="T73" fmla="*/ 69 h 106"/>
                <a:gd name="T74" fmla="*/ 36 w 106"/>
                <a:gd name="T75" fmla="*/ 65 h 106"/>
                <a:gd name="T76" fmla="*/ 41 w 106"/>
                <a:gd name="T77" fmla="*/ 61 h 106"/>
                <a:gd name="T78" fmla="*/ 43 w 106"/>
                <a:gd name="T79" fmla="*/ 56 h 106"/>
                <a:gd name="T80" fmla="*/ 31 w 106"/>
                <a:gd name="T81" fmla="*/ 59 h 106"/>
                <a:gd name="T82" fmla="*/ 39 w 106"/>
                <a:gd name="T83" fmla="*/ 55 h 106"/>
                <a:gd name="T84" fmla="*/ 28 w 106"/>
                <a:gd name="T85" fmla="*/ 49 h 106"/>
                <a:gd name="T86" fmla="*/ 27 w 106"/>
                <a:gd name="T87" fmla="*/ 45 h 106"/>
                <a:gd name="T88" fmla="*/ 40 w 106"/>
                <a:gd name="T89" fmla="*/ 51 h 106"/>
                <a:gd name="T90" fmla="*/ 37 w 106"/>
                <a:gd name="T91" fmla="*/ 47 h 106"/>
                <a:gd name="T92" fmla="*/ 36 w 106"/>
                <a:gd name="T93" fmla="*/ 44 h 106"/>
                <a:gd name="T94" fmla="*/ 43 w 106"/>
                <a:gd name="T95" fmla="*/ 46 h 106"/>
                <a:gd name="T96" fmla="*/ 37 w 106"/>
                <a:gd name="T97" fmla="*/ 35 h 106"/>
                <a:gd name="T98" fmla="*/ 45 w 106"/>
                <a:gd name="T99" fmla="*/ 46 h 106"/>
                <a:gd name="T100" fmla="*/ 47 w 106"/>
                <a:gd name="T101" fmla="*/ 47 h 106"/>
                <a:gd name="T102" fmla="*/ 47 w 106"/>
                <a:gd name="T103" fmla="*/ 38 h 106"/>
                <a:gd name="T104" fmla="*/ 48 w 106"/>
                <a:gd name="T105" fmla="*/ 46 h 106"/>
                <a:gd name="T106" fmla="*/ 49 w 106"/>
                <a:gd name="T107" fmla="*/ 32 h 106"/>
                <a:gd name="T108" fmla="*/ 56 w 106"/>
                <a:gd name="T109" fmla="*/ 48 h 106"/>
                <a:gd name="T110" fmla="*/ 56 w 106"/>
                <a:gd name="T111" fmla="*/ 5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" h="106">
                  <a:moveTo>
                    <a:pt x="88" y="65"/>
                  </a:moveTo>
                  <a:cubicBezTo>
                    <a:pt x="99" y="62"/>
                    <a:pt x="106" y="54"/>
                    <a:pt x="101" y="38"/>
                  </a:cubicBezTo>
                  <a:cubicBezTo>
                    <a:pt x="94" y="18"/>
                    <a:pt x="78" y="20"/>
                    <a:pt x="67" y="29"/>
                  </a:cubicBezTo>
                  <a:cubicBezTo>
                    <a:pt x="68" y="14"/>
                    <a:pt x="61" y="0"/>
                    <a:pt x="40" y="5"/>
                  </a:cubicBezTo>
                  <a:cubicBezTo>
                    <a:pt x="27" y="8"/>
                    <a:pt x="23" y="16"/>
                    <a:pt x="23" y="25"/>
                  </a:cubicBezTo>
                  <a:cubicBezTo>
                    <a:pt x="15" y="24"/>
                    <a:pt x="7" y="28"/>
                    <a:pt x="3" y="41"/>
                  </a:cubicBezTo>
                  <a:cubicBezTo>
                    <a:pt x="0" y="56"/>
                    <a:pt x="6" y="64"/>
                    <a:pt x="15" y="67"/>
                  </a:cubicBezTo>
                  <a:cubicBezTo>
                    <a:pt x="9" y="74"/>
                    <a:pt x="9" y="84"/>
                    <a:pt x="21" y="94"/>
                  </a:cubicBezTo>
                  <a:cubicBezTo>
                    <a:pt x="35" y="106"/>
                    <a:pt x="46" y="99"/>
                    <a:pt x="52" y="88"/>
                  </a:cubicBezTo>
                  <a:cubicBezTo>
                    <a:pt x="58" y="99"/>
                    <a:pt x="69" y="106"/>
                    <a:pt x="84" y="94"/>
                  </a:cubicBezTo>
                  <a:cubicBezTo>
                    <a:pt x="97" y="84"/>
                    <a:pt x="95" y="73"/>
                    <a:pt x="88" y="65"/>
                  </a:cubicBezTo>
                  <a:close/>
                  <a:moveTo>
                    <a:pt x="48" y="27"/>
                  </a:moveTo>
                  <a:cubicBezTo>
                    <a:pt x="50" y="27"/>
                    <a:pt x="51" y="28"/>
                    <a:pt x="51" y="29"/>
                  </a:cubicBezTo>
                  <a:cubicBezTo>
                    <a:pt x="51" y="30"/>
                    <a:pt x="51" y="31"/>
                    <a:pt x="51" y="31"/>
                  </a:cubicBezTo>
                  <a:cubicBezTo>
                    <a:pt x="53" y="38"/>
                    <a:pt x="52" y="43"/>
                    <a:pt x="52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2" y="47"/>
                    <a:pt x="52" y="48"/>
                    <a:pt x="52" y="48"/>
                  </a:cubicBezTo>
                  <a:cubicBezTo>
                    <a:pt x="52" y="47"/>
                    <a:pt x="52" y="46"/>
                    <a:pt x="52" y="46"/>
                  </a:cubicBezTo>
                  <a:cubicBezTo>
                    <a:pt x="53" y="43"/>
                    <a:pt x="54" y="40"/>
                    <a:pt x="55" y="38"/>
                  </a:cubicBezTo>
                  <a:cubicBezTo>
                    <a:pt x="54" y="37"/>
                    <a:pt x="54" y="36"/>
                    <a:pt x="54" y="36"/>
                  </a:cubicBezTo>
                  <a:cubicBezTo>
                    <a:pt x="55" y="34"/>
                    <a:pt x="56" y="33"/>
                    <a:pt x="57" y="34"/>
                  </a:cubicBezTo>
                  <a:cubicBezTo>
                    <a:pt x="58" y="34"/>
                    <a:pt x="59" y="35"/>
                    <a:pt x="59" y="37"/>
                  </a:cubicBezTo>
                  <a:cubicBezTo>
                    <a:pt x="59" y="38"/>
                    <a:pt x="58" y="38"/>
                    <a:pt x="56" y="38"/>
                  </a:cubicBezTo>
                  <a:cubicBezTo>
                    <a:pt x="56" y="40"/>
                    <a:pt x="55" y="43"/>
                    <a:pt x="54" y="46"/>
                  </a:cubicBezTo>
                  <a:cubicBezTo>
                    <a:pt x="54" y="45"/>
                    <a:pt x="55" y="45"/>
                    <a:pt x="55" y="45"/>
                  </a:cubicBezTo>
                  <a:cubicBezTo>
                    <a:pt x="55" y="45"/>
                    <a:pt x="55" y="46"/>
                    <a:pt x="55" y="47"/>
                  </a:cubicBezTo>
                  <a:cubicBezTo>
                    <a:pt x="56" y="46"/>
                    <a:pt x="57" y="46"/>
                    <a:pt x="58" y="46"/>
                  </a:cubicBezTo>
                  <a:cubicBezTo>
                    <a:pt x="59" y="46"/>
                    <a:pt x="61" y="46"/>
                    <a:pt x="63" y="43"/>
                  </a:cubicBezTo>
                  <a:cubicBezTo>
                    <a:pt x="62" y="42"/>
                    <a:pt x="62" y="40"/>
                    <a:pt x="63" y="39"/>
                  </a:cubicBezTo>
                  <a:cubicBezTo>
                    <a:pt x="64" y="38"/>
                    <a:pt x="65" y="38"/>
                    <a:pt x="66" y="39"/>
                  </a:cubicBezTo>
                  <a:cubicBezTo>
                    <a:pt x="67" y="40"/>
                    <a:pt x="67" y="42"/>
                    <a:pt x="67" y="43"/>
                  </a:cubicBezTo>
                  <a:cubicBezTo>
                    <a:pt x="66" y="43"/>
                    <a:pt x="65" y="43"/>
                    <a:pt x="65" y="43"/>
                  </a:cubicBezTo>
                  <a:cubicBezTo>
                    <a:pt x="62" y="48"/>
                    <a:pt x="60" y="48"/>
                    <a:pt x="59" y="48"/>
                  </a:cubicBezTo>
                  <a:cubicBezTo>
                    <a:pt x="59" y="49"/>
                    <a:pt x="58" y="49"/>
                    <a:pt x="59" y="50"/>
                  </a:cubicBezTo>
                  <a:cubicBezTo>
                    <a:pt x="59" y="50"/>
                    <a:pt x="60" y="50"/>
                    <a:pt x="60" y="50"/>
                  </a:cubicBezTo>
                  <a:cubicBezTo>
                    <a:pt x="61" y="49"/>
                    <a:pt x="62" y="48"/>
                    <a:pt x="63" y="48"/>
                  </a:cubicBezTo>
                  <a:cubicBezTo>
                    <a:pt x="67" y="45"/>
                    <a:pt x="69" y="43"/>
                    <a:pt x="73" y="44"/>
                  </a:cubicBezTo>
                  <a:cubicBezTo>
                    <a:pt x="73" y="44"/>
                    <a:pt x="73" y="43"/>
                    <a:pt x="74" y="43"/>
                  </a:cubicBezTo>
                  <a:cubicBezTo>
                    <a:pt x="75" y="43"/>
                    <a:pt x="76" y="43"/>
                    <a:pt x="77" y="44"/>
                  </a:cubicBezTo>
                  <a:cubicBezTo>
                    <a:pt x="77" y="46"/>
                    <a:pt x="77" y="47"/>
                    <a:pt x="76" y="48"/>
                  </a:cubicBezTo>
                  <a:cubicBezTo>
                    <a:pt x="75" y="48"/>
                    <a:pt x="73" y="48"/>
                    <a:pt x="72" y="47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69" y="45"/>
                    <a:pt x="67" y="47"/>
                    <a:pt x="64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1"/>
                    <a:pt x="59" y="52"/>
                    <a:pt x="59" y="53"/>
                  </a:cubicBezTo>
                  <a:cubicBezTo>
                    <a:pt x="59" y="54"/>
                    <a:pt x="61" y="54"/>
                    <a:pt x="61" y="54"/>
                  </a:cubicBezTo>
                  <a:cubicBezTo>
                    <a:pt x="61" y="55"/>
                    <a:pt x="62" y="55"/>
                    <a:pt x="62" y="55"/>
                  </a:cubicBezTo>
                  <a:cubicBezTo>
                    <a:pt x="63" y="57"/>
                    <a:pt x="64" y="58"/>
                    <a:pt x="68" y="57"/>
                  </a:cubicBezTo>
                  <a:cubicBezTo>
                    <a:pt x="68" y="55"/>
                    <a:pt x="69" y="54"/>
                    <a:pt x="70" y="54"/>
                  </a:cubicBezTo>
                  <a:cubicBezTo>
                    <a:pt x="72" y="54"/>
                    <a:pt x="73" y="55"/>
                    <a:pt x="73" y="57"/>
                  </a:cubicBezTo>
                  <a:cubicBezTo>
                    <a:pt x="73" y="58"/>
                    <a:pt x="72" y="59"/>
                    <a:pt x="71" y="59"/>
                  </a:cubicBezTo>
                  <a:cubicBezTo>
                    <a:pt x="70" y="59"/>
                    <a:pt x="69" y="59"/>
                    <a:pt x="69" y="58"/>
                  </a:cubicBezTo>
                  <a:cubicBezTo>
                    <a:pt x="63" y="59"/>
                    <a:pt x="62" y="58"/>
                    <a:pt x="61" y="57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60" y="57"/>
                    <a:pt x="58" y="57"/>
                  </a:cubicBezTo>
                  <a:cubicBezTo>
                    <a:pt x="59" y="57"/>
                    <a:pt x="60" y="58"/>
                    <a:pt x="60" y="58"/>
                  </a:cubicBezTo>
                  <a:cubicBezTo>
                    <a:pt x="60" y="59"/>
                    <a:pt x="59" y="58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60" y="61"/>
                    <a:pt x="62" y="61"/>
                    <a:pt x="63" y="61"/>
                  </a:cubicBezTo>
                  <a:cubicBezTo>
                    <a:pt x="65" y="60"/>
                    <a:pt x="68" y="60"/>
                    <a:pt x="71" y="64"/>
                  </a:cubicBezTo>
                  <a:cubicBezTo>
                    <a:pt x="72" y="64"/>
                    <a:pt x="73" y="64"/>
                    <a:pt x="73" y="64"/>
                  </a:cubicBezTo>
                  <a:cubicBezTo>
                    <a:pt x="75" y="65"/>
                    <a:pt x="75" y="67"/>
                    <a:pt x="74" y="68"/>
                  </a:cubicBezTo>
                  <a:cubicBezTo>
                    <a:pt x="73" y="69"/>
                    <a:pt x="72" y="69"/>
                    <a:pt x="71" y="68"/>
                  </a:cubicBezTo>
                  <a:cubicBezTo>
                    <a:pt x="70" y="67"/>
                    <a:pt x="69" y="66"/>
                    <a:pt x="70" y="65"/>
                  </a:cubicBezTo>
                  <a:cubicBezTo>
                    <a:pt x="67" y="62"/>
                    <a:pt x="65" y="62"/>
                    <a:pt x="63" y="62"/>
                  </a:cubicBezTo>
                  <a:cubicBezTo>
                    <a:pt x="62" y="62"/>
                    <a:pt x="61" y="63"/>
                    <a:pt x="60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0" y="63"/>
                    <a:pt x="59" y="63"/>
                    <a:pt x="59" y="62"/>
                  </a:cubicBezTo>
                  <a:cubicBezTo>
                    <a:pt x="61" y="64"/>
                    <a:pt x="63" y="67"/>
                    <a:pt x="64" y="69"/>
                  </a:cubicBezTo>
                  <a:cubicBezTo>
                    <a:pt x="65" y="69"/>
                    <a:pt x="65" y="69"/>
                    <a:pt x="66" y="69"/>
                  </a:cubicBezTo>
                  <a:cubicBezTo>
                    <a:pt x="67" y="70"/>
                    <a:pt x="67" y="72"/>
                    <a:pt x="66" y="73"/>
                  </a:cubicBezTo>
                  <a:cubicBezTo>
                    <a:pt x="65" y="74"/>
                    <a:pt x="64" y="74"/>
                    <a:pt x="63" y="73"/>
                  </a:cubicBezTo>
                  <a:cubicBezTo>
                    <a:pt x="62" y="72"/>
                    <a:pt x="62" y="71"/>
                    <a:pt x="62" y="70"/>
                  </a:cubicBezTo>
                  <a:cubicBezTo>
                    <a:pt x="61" y="68"/>
                    <a:pt x="59" y="65"/>
                    <a:pt x="58" y="63"/>
                  </a:cubicBezTo>
                  <a:cubicBezTo>
                    <a:pt x="57" y="62"/>
                    <a:pt x="56" y="62"/>
                    <a:pt x="55" y="61"/>
                  </a:cubicBezTo>
                  <a:cubicBezTo>
                    <a:pt x="55" y="61"/>
                    <a:pt x="56" y="63"/>
                    <a:pt x="55" y="63"/>
                  </a:cubicBezTo>
                  <a:cubicBezTo>
                    <a:pt x="58" y="67"/>
                    <a:pt x="59" y="69"/>
                    <a:pt x="58" y="72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9" y="75"/>
                    <a:pt x="58" y="76"/>
                    <a:pt x="57" y="77"/>
                  </a:cubicBezTo>
                  <a:cubicBezTo>
                    <a:pt x="56" y="77"/>
                    <a:pt x="54" y="76"/>
                    <a:pt x="54" y="75"/>
                  </a:cubicBezTo>
                  <a:cubicBezTo>
                    <a:pt x="53" y="74"/>
                    <a:pt x="54" y="72"/>
                    <a:pt x="55" y="72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69"/>
                    <a:pt x="56" y="67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2" y="63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2" y="62"/>
                    <a:pt x="52" y="63"/>
                    <a:pt x="52" y="63"/>
                  </a:cubicBezTo>
                  <a:cubicBezTo>
                    <a:pt x="53" y="65"/>
                    <a:pt x="53" y="67"/>
                    <a:pt x="50" y="71"/>
                  </a:cubicBezTo>
                  <a:cubicBezTo>
                    <a:pt x="50" y="72"/>
                    <a:pt x="50" y="73"/>
                    <a:pt x="50" y="74"/>
                  </a:cubicBezTo>
                  <a:cubicBezTo>
                    <a:pt x="50" y="75"/>
                    <a:pt x="48" y="75"/>
                    <a:pt x="47" y="75"/>
                  </a:cubicBezTo>
                  <a:cubicBezTo>
                    <a:pt x="46" y="74"/>
                    <a:pt x="45" y="73"/>
                    <a:pt x="46" y="71"/>
                  </a:cubicBezTo>
                  <a:cubicBezTo>
                    <a:pt x="46" y="70"/>
                    <a:pt x="48" y="70"/>
                    <a:pt x="49" y="70"/>
                  </a:cubicBezTo>
                  <a:cubicBezTo>
                    <a:pt x="51" y="67"/>
                    <a:pt x="51" y="65"/>
                    <a:pt x="50" y="64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49" y="61"/>
                    <a:pt x="49" y="61"/>
                  </a:cubicBezTo>
                  <a:cubicBezTo>
                    <a:pt x="48" y="68"/>
                    <a:pt x="46" y="69"/>
                    <a:pt x="44" y="70"/>
                  </a:cubicBezTo>
                  <a:cubicBezTo>
                    <a:pt x="42" y="70"/>
                    <a:pt x="40" y="71"/>
                    <a:pt x="39" y="75"/>
                  </a:cubicBezTo>
                  <a:cubicBezTo>
                    <a:pt x="40" y="76"/>
                    <a:pt x="40" y="77"/>
                    <a:pt x="40" y="78"/>
                  </a:cubicBezTo>
                  <a:cubicBezTo>
                    <a:pt x="39" y="79"/>
                    <a:pt x="38" y="80"/>
                    <a:pt x="37" y="79"/>
                  </a:cubicBezTo>
                  <a:cubicBezTo>
                    <a:pt x="35" y="79"/>
                    <a:pt x="35" y="77"/>
                    <a:pt x="36" y="76"/>
                  </a:cubicBezTo>
                  <a:cubicBezTo>
                    <a:pt x="36" y="75"/>
                    <a:pt x="37" y="75"/>
                    <a:pt x="37" y="75"/>
                  </a:cubicBezTo>
                  <a:cubicBezTo>
                    <a:pt x="39" y="70"/>
                    <a:pt x="41" y="69"/>
                    <a:pt x="43" y="68"/>
                  </a:cubicBezTo>
                  <a:cubicBezTo>
                    <a:pt x="45" y="68"/>
                    <a:pt x="46" y="67"/>
                    <a:pt x="47" y="63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6" y="62"/>
                    <a:pt x="45" y="64"/>
                    <a:pt x="45" y="63"/>
                  </a:cubicBezTo>
                  <a:cubicBezTo>
                    <a:pt x="44" y="63"/>
                    <a:pt x="44" y="63"/>
                    <a:pt x="44" y="62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1" y="64"/>
                    <a:pt x="39" y="66"/>
                    <a:pt x="37" y="67"/>
                  </a:cubicBezTo>
                  <a:cubicBezTo>
                    <a:pt x="37" y="68"/>
                    <a:pt x="36" y="68"/>
                    <a:pt x="36" y="69"/>
                  </a:cubicBezTo>
                  <a:cubicBezTo>
                    <a:pt x="35" y="70"/>
                    <a:pt x="33" y="69"/>
                    <a:pt x="32" y="68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4" y="64"/>
                    <a:pt x="35" y="65"/>
                    <a:pt x="36" y="65"/>
                  </a:cubicBezTo>
                  <a:cubicBezTo>
                    <a:pt x="38" y="64"/>
                    <a:pt x="41" y="63"/>
                    <a:pt x="43" y="61"/>
                  </a:cubicBezTo>
                  <a:cubicBezTo>
                    <a:pt x="43" y="61"/>
                    <a:pt x="44" y="61"/>
                    <a:pt x="44" y="60"/>
                  </a:cubicBezTo>
                  <a:cubicBezTo>
                    <a:pt x="43" y="61"/>
                    <a:pt x="41" y="62"/>
                    <a:pt x="41" y="61"/>
                  </a:cubicBezTo>
                  <a:cubicBezTo>
                    <a:pt x="40" y="60"/>
                    <a:pt x="43" y="59"/>
                    <a:pt x="43" y="58"/>
                  </a:cubicBezTo>
                  <a:cubicBezTo>
                    <a:pt x="43" y="58"/>
                    <a:pt x="42" y="58"/>
                    <a:pt x="43" y="57"/>
                  </a:cubicBezTo>
                  <a:cubicBezTo>
                    <a:pt x="43" y="57"/>
                    <a:pt x="43" y="56"/>
                    <a:pt x="43" y="56"/>
                  </a:cubicBezTo>
                  <a:cubicBezTo>
                    <a:pt x="41" y="57"/>
                    <a:pt x="39" y="57"/>
                    <a:pt x="36" y="58"/>
                  </a:cubicBezTo>
                  <a:cubicBezTo>
                    <a:pt x="36" y="60"/>
                    <a:pt x="35" y="61"/>
                    <a:pt x="34" y="61"/>
                  </a:cubicBezTo>
                  <a:cubicBezTo>
                    <a:pt x="33" y="61"/>
                    <a:pt x="32" y="61"/>
                    <a:pt x="31" y="59"/>
                  </a:cubicBezTo>
                  <a:cubicBezTo>
                    <a:pt x="31" y="58"/>
                    <a:pt x="32" y="57"/>
                    <a:pt x="33" y="56"/>
                  </a:cubicBezTo>
                  <a:cubicBezTo>
                    <a:pt x="34" y="56"/>
                    <a:pt x="35" y="56"/>
                    <a:pt x="35" y="57"/>
                  </a:cubicBezTo>
                  <a:cubicBezTo>
                    <a:pt x="36" y="56"/>
                    <a:pt x="38" y="56"/>
                    <a:pt x="39" y="55"/>
                  </a:cubicBezTo>
                  <a:cubicBezTo>
                    <a:pt x="40" y="55"/>
                    <a:pt x="41" y="54"/>
                    <a:pt x="41" y="54"/>
                  </a:cubicBezTo>
                  <a:cubicBezTo>
                    <a:pt x="40" y="53"/>
                    <a:pt x="39" y="53"/>
                    <a:pt x="39" y="53"/>
                  </a:cubicBezTo>
                  <a:cubicBezTo>
                    <a:pt x="35" y="52"/>
                    <a:pt x="31" y="50"/>
                    <a:pt x="28" y="49"/>
                  </a:cubicBezTo>
                  <a:cubicBezTo>
                    <a:pt x="28" y="49"/>
                    <a:pt x="27" y="50"/>
                    <a:pt x="26" y="49"/>
                  </a:cubicBezTo>
                  <a:cubicBezTo>
                    <a:pt x="25" y="49"/>
                    <a:pt x="24" y="48"/>
                    <a:pt x="24" y="47"/>
                  </a:cubicBezTo>
                  <a:cubicBezTo>
                    <a:pt x="25" y="45"/>
                    <a:pt x="26" y="44"/>
                    <a:pt x="27" y="45"/>
                  </a:cubicBezTo>
                  <a:cubicBezTo>
                    <a:pt x="28" y="45"/>
                    <a:pt x="29" y="46"/>
                    <a:pt x="29" y="47"/>
                  </a:cubicBezTo>
                  <a:cubicBezTo>
                    <a:pt x="31" y="49"/>
                    <a:pt x="35" y="50"/>
                    <a:pt x="39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3" y="52"/>
                    <a:pt x="44" y="51"/>
                  </a:cubicBezTo>
                  <a:cubicBezTo>
                    <a:pt x="42" y="49"/>
                    <a:pt x="40" y="48"/>
                    <a:pt x="37" y="47"/>
                  </a:cubicBezTo>
                  <a:cubicBezTo>
                    <a:pt x="36" y="48"/>
                    <a:pt x="35" y="48"/>
                    <a:pt x="34" y="48"/>
                  </a:cubicBezTo>
                  <a:cubicBezTo>
                    <a:pt x="32" y="47"/>
                    <a:pt x="32" y="45"/>
                    <a:pt x="33" y="44"/>
                  </a:cubicBezTo>
                  <a:cubicBezTo>
                    <a:pt x="34" y="43"/>
                    <a:pt x="35" y="43"/>
                    <a:pt x="36" y="44"/>
                  </a:cubicBezTo>
                  <a:cubicBezTo>
                    <a:pt x="37" y="44"/>
                    <a:pt x="37" y="45"/>
                    <a:pt x="37" y="45"/>
                  </a:cubicBezTo>
                  <a:cubicBezTo>
                    <a:pt x="40" y="46"/>
                    <a:pt x="42" y="47"/>
                    <a:pt x="43" y="48"/>
                  </a:cubicBezTo>
                  <a:cubicBezTo>
                    <a:pt x="43" y="48"/>
                    <a:pt x="43" y="47"/>
                    <a:pt x="43" y="46"/>
                  </a:cubicBezTo>
                  <a:cubicBezTo>
                    <a:pt x="43" y="44"/>
                    <a:pt x="43" y="42"/>
                    <a:pt x="40" y="39"/>
                  </a:cubicBezTo>
                  <a:cubicBezTo>
                    <a:pt x="39" y="40"/>
                    <a:pt x="38" y="40"/>
                    <a:pt x="37" y="39"/>
                  </a:cubicBezTo>
                  <a:cubicBezTo>
                    <a:pt x="36" y="38"/>
                    <a:pt x="36" y="36"/>
                    <a:pt x="37" y="35"/>
                  </a:cubicBezTo>
                  <a:cubicBezTo>
                    <a:pt x="39" y="34"/>
                    <a:pt x="40" y="35"/>
                    <a:pt x="41" y="36"/>
                  </a:cubicBezTo>
                  <a:cubicBezTo>
                    <a:pt x="41" y="36"/>
                    <a:pt x="42" y="37"/>
                    <a:pt x="41" y="38"/>
                  </a:cubicBezTo>
                  <a:cubicBezTo>
                    <a:pt x="45" y="41"/>
                    <a:pt x="45" y="44"/>
                    <a:pt x="45" y="46"/>
                  </a:cubicBezTo>
                  <a:cubicBezTo>
                    <a:pt x="45" y="46"/>
                    <a:pt x="45" y="47"/>
                    <a:pt x="45" y="48"/>
                  </a:cubicBezTo>
                  <a:cubicBezTo>
                    <a:pt x="45" y="48"/>
                    <a:pt x="46" y="48"/>
                    <a:pt x="46" y="48"/>
                  </a:cubicBezTo>
                  <a:cubicBezTo>
                    <a:pt x="46" y="47"/>
                    <a:pt x="47" y="47"/>
                    <a:pt x="47" y="47"/>
                  </a:cubicBezTo>
                  <a:cubicBezTo>
                    <a:pt x="47" y="46"/>
                    <a:pt x="46" y="45"/>
                    <a:pt x="46" y="43"/>
                  </a:cubicBezTo>
                  <a:cubicBezTo>
                    <a:pt x="46" y="42"/>
                    <a:pt x="45" y="42"/>
                    <a:pt x="45" y="41"/>
                  </a:cubicBezTo>
                  <a:cubicBezTo>
                    <a:pt x="45" y="40"/>
                    <a:pt x="46" y="38"/>
                    <a:pt x="47" y="38"/>
                  </a:cubicBezTo>
                  <a:cubicBezTo>
                    <a:pt x="48" y="38"/>
                    <a:pt x="50" y="39"/>
                    <a:pt x="50" y="40"/>
                  </a:cubicBezTo>
                  <a:cubicBezTo>
                    <a:pt x="50" y="41"/>
                    <a:pt x="49" y="43"/>
                    <a:pt x="48" y="43"/>
                  </a:cubicBezTo>
                  <a:cubicBezTo>
                    <a:pt x="48" y="44"/>
                    <a:pt x="48" y="45"/>
                    <a:pt x="48" y="46"/>
                  </a:cubicBezTo>
                  <a:cubicBezTo>
                    <a:pt x="49" y="46"/>
                    <a:pt x="49" y="47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1" y="43"/>
                    <a:pt x="51" y="38"/>
                    <a:pt x="49" y="32"/>
                  </a:cubicBezTo>
                  <a:cubicBezTo>
                    <a:pt x="48" y="32"/>
                    <a:pt x="47" y="31"/>
                    <a:pt x="46" y="30"/>
                  </a:cubicBezTo>
                  <a:cubicBezTo>
                    <a:pt x="46" y="29"/>
                    <a:pt x="47" y="27"/>
                    <a:pt x="48" y="27"/>
                  </a:cubicBezTo>
                  <a:close/>
                  <a:moveTo>
                    <a:pt x="56" y="48"/>
                  </a:moveTo>
                  <a:cubicBezTo>
                    <a:pt x="57" y="48"/>
                    <a:pt x="57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8" y="48"/>
                    <a:pt x="56" y="50"/>
                    <a:pt x="56" y="50"/>
                  </a:cubicBezTo>
                  <a:cubicBezTo>
                    <a:pt x="56" y="50"/>
                    <a:pt x="56" y="49"/>
                    <a:pt x="56" y="48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Line 53"/>
            <p:cNvSpPr>
              <a:spLocks noChangeShapeType="1"/>
            </p:cNvSpPr>
            <p:nvPr/>
          </p:nvSpPr>
          <p:spPr bwMode="auto">
            <a:xfrm>
              <a:off x="5599113" y="1152525"/>
              <a:ext cx="1651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Line 54"/>
            <p:cNvSpPr>
              <a:spLocks noChangeShapeType="1"/>
            </p:cNvSpPr>
            <p:nvPr/>
          </p:nvSpPr>
          <p:spPr bwMode="auto">
            <a:xfrm flipV="1">
              <a:off x="5764213" y="1152525"/>
              <a:ext cx="0" cy="1555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Line 55"/>
            <p:cNvSpPr>
              <a:spLocks noChangeShapeType="1"/>
            </p:cNvSpPr>
            <p:nvPr/>
          </p:nvSpPr>
          <p:spPr bwMode="auto">
            <a:xfrm>
              <a:off x="5676900" y="1308100"/>
              <a:ext cx="762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Line 56"/>
            <p:cNvSpPr>
              <a:spLocks noChangeShapeType="1"/>
            </p:cNvSpPr>
            <p:nvPr/>
          </p:nvSpPr>
          <p:spPr bwMode="auto">
            <a:xfrm>
              <a:off x="5395913" y="1308100"/>
              <a:ext cx="131763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7"/>
            <p:cNvSpPr>
              <a:spLocks noEditPoints="1"/>
            </p:cNvSpPr>
            <p:nvPr/>
          </p:nvSpPr>
          <p:spPr bwMode="auto">
            <a:xfrm>
              <a:off x="4949825" y="1065213"/>
              <a:ext cx="407988" cy="403225"/>
            </a:xfrm>
            <a:custGeom>
              <a:avLst/>
              <a:gdLst>
                <a:gd name="T0" fmla="*/ 29 w 108"/>
                <a:gd name="T1" fmla="*/ 64 h 106"/>
                <a:gd name="T2" fmla="*/ 47 w 108"/>
                <a:gd name="T3" fmla="*/ 3 h 106"/>
                <a:gd name="T4" fmla="*/ 89 w 108"/>
                <a:gd name="T5" fmla="*/ 56 h 106"/>
                <a:gd name="T6" fmla="*/ 29 w 108"/>
                <a:gd name="T7" fmla="*/ 46 h 106"/>
                <a:gd name="T8" fmla="*/ 48 w 108"/>
                <a:gd name="T9" fmla="*/ 51 h 106"/>
                <a:gd name="T10" fmla="*/ 47 w 108"/>
                <a:gd name="T11" fmla="*/ 52 h 106"/>
                <a:gd name="T12" fmla="*/ 34 w 108"/>
                <a:gd name="T13" fmla="*/ 55 h 106"/>
                <a:gd name="T14" fmla="*/ 46 w 108"/>
                <a:gd name="T15" fmla="*/ 53 h 106"/>
                <a:gd name="T16" fmla="*/ 47 w 108"/>
                <a:gd name="T17" fmla="*/ 57 h 106"/>
                <a:gd name="T18" fmla="*/ 39 w 108"/>
                <a:gd name="T19" fmla="*/ 65 h 106"/>
                <a:gd name="T20" fmla="*/ 48 w 108"/>
                <a:gd name="T21" fmla="*/ 58 h 106"/>
                <a:gd name="T22" fmla="*/ 48 w 108"/>
                <a:gd name="T23" fmla="*/ 62 h 106"/>
                <a:gd name="T24" fmla="*/ 43 w 108"/>
                <a:gd name="T25" fmla="*/ 76 h 106"/>
                <a:gd name="T26" fmla="*/ 45 w 108"/>
                <a:gd name="T27" fmla="*/ 72 h 106"/>
                <a:gd name="T28" fmla="*/ 53 w 108"/>
                <a:gd name="T29" fmla="*/ 59 h 106"/>
                <a:gd name="T30" fmla="*/ 56 w 108"/>
                <a:gd name="T31" fmla="*/ 69 h 106"/>
                <a:gd name="T32" fmla="*/ 58 w 108"/>
                <a:gd name="T33" fmla="*/ 71 h 106"/>
                <a:gd name="T34" fmla="*/ 56 w 108"/>
                <a:gd name="T35" fmla="*/ 60 h 106"/>
                <a:gd name="T36" fmla="*/ 58 w 108"/>
                <a:gd name="T37" fmla="*/ 60 h 106"/>
                <a:gd name="T38" fmla="*/ 60 w 108"/>
                <a:gd name="T39" fmla="*/ 64 h 106"/>
                <a:gd name="T40" fmla="*/ 66 w 108"/>
                <a:gd name="T41" fmla="*/ 75 h 106"/>
                <a:gd name="T42" fmla="*/ 62 w 108"/>
                <a:gd name="T43" fmla="*/ 64 h 106"/>
                <a:gd name="T44" fmla="*/ 62 w 108"/>
                <a:gd name="T45" fmla="*/ 60 h 106"/>
                <a:gd name="T46" fmla="*/ 72 w 108"/>
                <a:gd name="T47" fmla="*/ 68 h 106"/>
                <a:gd name="T48" fmla="*/ 64 w 108"/>
                <a:gd name="T49" fmla="*/ 59 h 106"/>
                <a:gd name="T50" fmla="*/ 73 w 108"/>
                <a:gd name="T51" fmla="*/ 60 h 106"/>
                <a:gd name="T52" fmla="*/ 76 w 108"/>
                <a:gd name="T53" fmla="*/ 56 h 106"/>
                <a:gd name="T54" fmla="*/ 64 w 108"/>
                <a:gd name="T55" fmla="*/ 55 h 106"/>
                <a:gd name="T56" fmla="*/ 63 w 108"/>
                <a:gd name="T57" fmla="*/ 52 h 106"/>
                <a:gd name="T58" fmla="*/ 72 w 108"/>
                <a:gd name="T59" fmla="*/ 52 h 106"/>
                <a:gd name="T60" fmla="*/ 73 w 108"/>
                <a:gd name="T61" fmla="*/ 48 h 106"/>
                <a:gd name="T62" fmla="*/ 63 w 108"/>
                <a:gd name="T63" fmla="*/ 51 h 106"/>
                <a:gd name="T64" fmla="*/ 77 w 108"/>
                <a:gd name="T65" fmla="*/ 41 h 106"/>
                <a:gd name="T66" fmla="*/ 78 w 108"/>
                <a:gd name="T67" fmla="*/ 38 h 106"/>
                <a:gd name="T68" fmla="*/ 64 w 108"/>
                <a:gd name="T69" fmla="*/ 48 h 106"/>
                <a:gd name="T70" fmla="*/ 64 w 108"/>
                <a:gd name="T71" fmla="*/ 45 h 106"/>
                <a:gd name="T72" fmla="*/ 71 w 108"/>
                <a:gd name="T73" fmla="*/ 37 h 106"/>
                <a:gd name="T74" fmla="*/ 68 w 108"/>
                <a:gd name="T75" fmla="*/ 37 h 106"/>
                <a:gd name="T76" fmla="*/ 63 w 108"/>
                <a:gd name="T77" fmla="*/ 42 h 106"/>
                <a:gd name="T78" fmla="*/ 58 w 108"/>
                <a:gd name="T79" fmla="*/ 44 h 106"/>
                <a:gd name="T80" fmla="*/ 62 w 108"/>
                <a:gd name="T81" fmla="*/ 32 h 106"/>
                <a:gd name="T82" fmla="*/ 58 w 108"/>
                <a:gd name="T83" fmla="*/ 40 h 106"/>
                <a:gd name="T84" fmla="*/ 52 w 108"/>
                <a:gd name="T85" fmla="*/ 28 h 106"/>
                <a:gd name="T86" fmla="*/ 48 w 108"/>
                <a:gd name="T87" fmla="*/ 27 h 106"/>
                <a:gd name="T88" fmla="*/ 54 w 108"/>
                <a:gd name="T89" fmla="*/ 40 h 106"/>
                <a:gd name="T90" fmla="*/ 49 w 108"/>
                <a:gd name="T91" fmla="*/ 36 h 106"/>
                <a:gd name="T92" fmla="*/ 46 w 108"/>
                <a:gd name="T93" fmla="*/ 35 h 106"/>
                <a:gd name="T94" fmla="*/ 47 w 108"/>
                <a:gd name="T95" fmla="*/ 43 h 106"/>
                <a:gd name="T96" fmla="*/ 38 w 108"/>
                <a:gd name="T97" fmla="*/ 36 h 106"/>
                <a:gd name="T98" fmla="*/ 47 w 108"/>
                <a:gd name="T99" fmla="*/ 44 h 106"/>
                <a:gd name="T100" fmla="*/ 48 w 108"/>
                <a:gd name="T101" fmla="*/ 47 h 106"/>
                <a:gd name="T102" fmla="*/ 40 w 108"/>
                <a:gd name="T103" fmla="*/ 46 h 106"/>
                <a:gd name="T104" fmla="*/ 47 w 108"/>
                <a:gd name="T105" fmla="*/ 48 h 106"/>
                <a:gd name="T106" fmla="*/ 33 w 108"/>
                <a:gd name="T107" fmla="*/ 47 h 106"/>
                <a:gd name="T108" fmla="*/ 49 w 108"/>
                <a:gd name="T109" fmla="*/ 56 h 106"/>
                <a:gd name="T110" fmla="*/ 50 w 108"/>
                <a:gd name="T111" fmla="*/ 5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8" h="106">
                  <a:moveTo>
                    <a:pt x="62" y="89"/>
                  </a:moveTo>
                  <a:cubicBezTo>
                    <a:pt x="59" y="100"/>
                    <a:pt x="50" y="106"/>
                    <a:pt x="34" y="99"/>
                  </a:cubicBezTo>
                  <a:cubicBezTo>
                    <a:pt x="15" y="91"/>
                    <a:pt x="19" y="75"/>
                    <a:pt x="29" y="64"/>
                  </a:cubicBezTo>
                  <a:cubicBezTo>
                    <a:pt x="14" y="64"/>
                    <a:pt x="0" y="56"/>
                    <a:pt x="7" y="36"/>
                  </a:cubicBezTo>
                  <a:cubicBezTo>
                    <a:pt x="12" y="23"/>
                    <a:pt x="20" y="19"/>
                    <a:pt x="28" y="21"/>
                  </a:cubicBezTo>
                  <a:cubicBezTo>
                    <a:pt x="28" y="12"/>
                    <a:pt x="33" y="5"/>
                    <a:pt x="47" y="3"/>
                  </a:cubicBezTo>
                  <a:cubicBezTo>
                    <a:pt x="62" y="0"/>
                    <a:pt x="69" y="7"/>
                    <a:pt x="71" y="16"/>
                  </a:cubicBezTo>
                  <a:cubicBezTo>
                    <a:pt x="79" y="12"/>
                    <a:pt x="89" y="12"/>
                    <a:pt x="97" y="25"/>
                  </a:cubicBezTo>
                  <a:cubicBezTo>
                    <a:pt x="108" y="40"/>
                    <a:pt x="100" y="51"/>
                    <a:pt x="89" y="56"/>
                  </a:cubicBezTo>
                  <a:cubicBezTo>
                    <a:pt x="99" y="63"/>
                    <a:pt x="105" y="74"/>
                    <a:pt x="92" y="88"/>
                  </a:cubicBezTo>
                  <a:cubicBezTo>
                    <a:pt x="80" y="100"/>
                    <a:pt x="70" y="97"/>
                    <a:pt x="62" y="89"/>
                  </a:cubicBezTo>
                  <a:close/>
                  <a:moveTo>
                    <a:pt x="29" y="46"/>
                  </a:moveTo>
                  <a:cubicBezTo>
                    <a:pt x="28" y="47"/>
                    <a:pt x="29" y="49"/>
                    <a:pt x="30" y="49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9" y="52"/>
                    <a:pt x="44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7" y="52"/>
                    <a:pt x="47" y="52"/>
                  </a:cubicBezTo>
                  <a:cubicBezTo>
                    <a:pt x="44" y="52"/>
                    <a:pt x="41" y="53"/>
                    <a:pt x="38" y="54"/>
                  </a:cubicBezTo>
                  <a:cubicBezTo>
                    <a:pt x="38" y="53"/>
                    <a:pt x="37" y="53"/>
                    <a:pt x="36" y="53"/>
                  </a:cubicBezTo>
                  <a:cubicBezTo>
                    <a:pt x="35" y="53"/>
                    <a:pt x="34" y="54"/>
                    <a:pt x="34" y="55"/>
                  </a:cubicBezTo>
                  <a:cubicBezTo>
                    <a:pt x="34" y="57"/>
                    <a:pt x="36" y="57"/>
                    <a:pt x="37" y="57"/>
                  </a:cubicBezTo>
                  <a:cubicBezTo>
                    <a:pt x="38" y="57"/>
                    <a:pt x="39" y="56"/>
                    <a:pt x="39" y="55"/>
                  </a:cubicBezTo>
                  <a:cubicBezTo>
                    <a:pt x="41" y="55"/>
                    <a:pt x="44" y="54"/>
                    <a:pt x="46" y="53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5"/>
                    <a:pt x="47" y="55"/>
                    <a:pt x="48" y="54"/>
                  </a:cubicBezTo>
                  <a:cubicBezTo>
                    <a:pt x="47" y="55"/>
                    <a:pt x="47" y="56"/>
                    <a:pt x="47" y="57"/>
                  </a:cubicBezTo>
                  <a:cubicBezTo>
                    <a:pt x="47" y="59"/>
                    <a:pt x="46" y="60"/>
                    <a:pt x="43" y="62"/>
                  </a:cubicBezTo>
                  <a:cubicBezTo>
                    <a:pt x="42" y="61"/>
                    <a:pt x="40" y="61"/>
                    <a:pt x="39" y="62"/>
                  </a:cubicBezTo>
                  <a:cubicBezTo>
                    <a:pt x="38" y="63"/>
                    <a:pt x="38" y="64"/>
                    <a:pt x="39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43" y="65"/>
                    <a:pt x="43" y="65"/>
                    <a:pt x="43" y="64"/>
                  </a:cubicBezTo>
                  <a:cubicBezTo>
                    <a:pt x="48" y="62"/>
                    <a:pt x="48" y="60"/>
                    <a:pt x="48" y="58"/>
                  </a:cubicBezTo>
                  <a:cubicBezTo>
                    <a:pt x="49" y="59"/>
                    <a:pt x="49" y="58"/>
                    <a:pt x="50" y="59"/>
                  </a:cubicBezTo>
                  <a:cubicBezTo>
                    <a:pt x="50" y="59"/>
                    <a:pt x="50" y="59"/>
                    <a:pt x="50" y="60"/>
                  </a:cubicBezTo>
                  <a:cubicBezTo>
                    <a:pt x="49" y="61"/>
                    <a:pt x="48" y="62"/>
                    <a:pt x="48" y="62"/>
                  </a:cubicBezTo>
                  <a:cubicBezTo>
                    <a:pt x="44" y="66"/>
                    <a:pt x="42" y="68"/>
                    <a:pt x="43" y="72"/>
                  </a:cubicBezTo>
                  <a:cubicBezTo>
                    <a:pt x="43" y="72"/>
                    <a:pt x="42" y="72"/>
                    <a:pt x="42" y="73"/>
                  </a:cubicBezTo>
                  <a:cubicBezTo>
                    <a:pt x="41" y="74"/>
                    <a:pt x="42" y="75"/>
                    <a:pt x="43" y="76"/>
                  </a:cubicBezTo>
                  <a:cubicBezTo>
                    <a:pt x="44" y="77"/>
                    <a:pt x="46" y="76"/>
                    <a:pt x="46" y="75"/>
                  </a:cubicBezTo>
                  <a:cubicBezTo>
                    <a:pt x="47" y="74"/>
                    <a:pt x="47" y="73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4" y="68"/>
                    <a:pt x="46" y="67"/>
                    <a:pt x="49" y="64"/>
                  </a:cubicBezTo>
                  <a:cubicBezTo>
                    <a:pt x="49" y="63"/>
                    <a:pt x="49" y="63"/>
                    <a:pt x="50" y="62"/>
                  </a:cubicBezTo>
                  <a:cubicBezTo>
                    <a:pt x="51" y="63"/>
                    <a:pt x="52" y="59"/>
                    <a:pt x="53" y="59"/>
                  </a:cubicBezTo>
                  <a:cubicBezTo>
                    <a:pt x="54" y="59"/>
                    <a:pt x="54" y="61"/>
                    <a:pt x="54" y="61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6" y="63"/>
                    <a:pt x="57" y="64"/>
                    <a:pt x="56" y="69"/>
                  </a:cubicBezTo>
                  <a:cubicBezTo>
                    <a:pt x="55" y="68"/>
                    <a:pt x="54" y="69"/>
                    <a:pt x="53" y="71"/>
                  </a:cubicBezTo>
                  <a:cubicBezTo>
                    <a:pt x="53" y="72"/>
                    <a:pt x="54" y="73"/>
                    <a:pt x="56" y="73"/>
                  </a:cubicBezTo>
                  <a:cubicBezTo>
                    <a:pt x="57" y="74"/>
                    <a:pt x="58" y="73"/>
                    <a:pt x="58" y="71"/>
                  </a:cubicBezTo>
                  <a:cubicBezTo>
                    <a:pt x="58" y="71"/>
                    <a:pt x="58" y="70"/>
                    <a:pt x="58" y="69"/>
                  </a:cubicBezTo>
                  <a:cubicBezTo>
                    <a:pt x="59" y="64"/>
                    <a:pt x="58" y="63"/>
                    <a:pt x="57" y="61"/>
                  </a:cubicBezTo>
                  <a:cubicBezTo>
                    <a:pt x="56" y="61"/>
                    <a:pt x="56" y="60"/>
                    <a:pt x="56" y="60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6" y="60"/>
                    <a:pt x="57" y="61"/>
                    <a:pt x="57" y="59"/>
                  </a:cubicBezTo>
                  <a:cubicBezTo>
                    <a:pt x="57" y="60"/>
                    <a:pt x="58" y="60"/>
                    <a:pt x="58" y="60"/>
                  </a:cubicBezTo>
                  <a:cubicBezTo>
                    <a:pt x="59" y="60"/>
                    <a:pt x="58" y="59"/>
                    <a:pt x="59" y="59"/>
                  </a:cubicBezTo>
                  <a:cubicBezTo>
                    <a:pt x="59" y="59"/>
                    <a:pt x="59" y="59"/>
                    <a:pt x="60" y="59"/>
                  </a:cubicBezTo>
                  <a:cubicBezTo>
                    <a:pt x="61" y="61"/>
                    <a:pt x="61" y="63"/>
                    <a:pt x="60" y="64"/>
                  </a:cubicBezTo>
                  <a:cubicBezTo>
                    <a:pt x="60" y="66"/>
                    <a:pt x="59" y="68"/>
                    <a:pt x="63" y="73"/>
                  </a:cubicBezTo>
                  <a:cubicBezTo>
                    <a:pt x="62" y="73"/>
                    <a:pt x="63" y="74"/>
                    <a:pt x="63" y="75"/>
                  </a:cubicBezTo>
                  <a:cubicBezTo>
                    <a:pt x="64" y="76"/>
                    <a:pt x="65" y="76"/>
                    <a:pt x="66" y="75"/>
                  </a:cubicBezTo>
                  <a:cubicBezTo>
                    <a:pt x="67" y="75"/>
                    <a:pt x="68" y="73"/>
                    <a:pt x="67" y="72"/>
                  </a:cubicBezTo>
                  <a:cubicBezTo>
                    <a:pt x="66" y="71"/>
                    <a:pt x="65" y="71"/>
                    <a:pt x="64" y="71"/>
                  </a:cubicBezTo>
                  <a:cubicBezTo>
                    <a:pt x="61" y="68"/>
                    <a:pt x="62" y="66"/>
                    <a:pt x="62" y="64"/>
                  </a:cubicBezTo>
                  <a:cubicBezTo>
                    <a:pt x="62" y="63"/>
                    <a:pt x="62" y="62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3" y="61"/>
                    <a:pt x="63" y="60"/>
                    <a:pt x="62" y="60"/>
                  </a:cubicBezTo>
                  <a:cubicBezTo>
                    <a:pt x="64" y="62"/>
                    <a:pt x="67" y="64"/>
                    <a:pt x="68" y="66"/>
                  </a:cubicBezTo>
                  <a:cubicBezTo>
                    <a:pt x="68" y="66"/>
                    <a:pt x="68" y="67"/>
                    <a:pt x="69" y="68"/>
                  </a:cubicBezTo>
                  <a:cubicBezTo>
                    <a:pt x="70" y="69"/>
                    <a:pt x="71" y="69"/>
                    <a:pt x="72" y="68"/>
                  </a:cubicBezTo>
                  <a:cubicBezTo>
                    <a:pt x="73" y="67"/>
                    <a:pt x="73" y="66"/>
                    <a:pt x="72" y="65"/>
                  </a:cubicBezTo>
                  <a:cubicBezTo>
                    <a:pt x="72" y="64"/>
                    <a:pt x="71" y="64"/>
                    <a:pt x="70" y="64"/>
                  </a:cubicBezTo>
                  <a:cubicBezTo>
                    <a:pt x="68" y="63"/>
                    <a:pt x="66" y="61"/>
                    <a:pt x="64" y="59"/>
                  </a:cubicBezTo>
                  <a:cubicBezTo>
                    <a:pt x="63" y="58"/>
                    <a:pt x="62" y="57"/>
                    <a:pt x="61" y="56"/>
                  </a:cubicBezTo>
                  <a:cubicBezTo>
                    <a:pt x="62" y="56"/>
                    <a:pt x="63" y="57"/>
                    <a:pt x="63" y="56"/>
                  </a:cubicBezTo>
                  <a:cubicBezTo>
                    <a:pt x="67" y="59"/>
                    <a:pt x="69" y="61"/>
                    <a:pt x="73" y="60"/>
                  </a:cubicBezTo>
                  <a:cubicBezTo>
                    <a:pt x="73" y="60"/>
                    <a:pt x="73" y="60"/>
                    <a:pt x="74" y="60"/>
                  </a:cubicBezTo>
                  <a:cubicBezTo>
                    <a:pt x="75" y="61"/>
                    <a:pt x="76" y="61"/>
                    <a:pt x="77" y="59"/>
                  </a:cubicBezTo>
                  <a:cubicBezTo>
                    <a:pt x="77" y="58"/>
                    <a:pt x="77" y="57"/>
                    <a:pt x="76" y="56"/>
                  </a:cubicBezTo>
                  <a:cubicBezTo>
                    <a:pt x="75" y="56"/>
                    <a:pt x="73" y="56"/>
                    <a:pt x="72" y="57"/>
                  </a:cubicBezTo>
                  <a:cubicBezTo>
                    <a:pt x="72" y="57"/>
                    <a:pt x="72" y="58"/>
                    <a:pt x="72" y="58"/>
                  </a:cubicBezTo>
                  <a:cubicBezTo>
                    <a:pt x="69" y="59"/>
                    <a:pt x="67" y="57"/>
                    <a:pt x="64" y="55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4" y="54"/>
                    <a:pt x="64" y="54"/>
                    <a:pt x="63" y="53"/>
                  </a:cubicBezTo>
                  <a:cubicBezTo>
                    <a:pt x="63" y="53"/>
                    <a:pt x="63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3"/>
                    <a:pt x="64" y="53"/>
                    <a:pt x="64" y="53"/>
                  </a:cubicBezTo>
                  <a:cubicBezTo>
                    <a:pt x="66" y="54"/>
                    <a:pt x="68" y="55"/>
                    <a:pt x="72" y="52"/>
                  </a:cubicBezTo>
                  <a:cubicBezTo>
                    <a:pt x="73" y="52"/>
                    <a:pt x="74" y="53"/>
                    <a:pt x="75" y="52"/>
                  </a:cubicBezTo>
                  <a:cubicBezTo>
                    <a:pt x="76" y="52"/>
                    <a:pt x="76" y="50"/>
                    <a:pt x="76" y="49"/>
                  </a:cubicBezTo>
                  <a:cubicBezTo>
                    <a:pt x="75" y="48"/>
                    <a:pt x="74" y="47"/>
                    <a:pt x="73" y="48"/>
                  </a:cubicBezTo>
                  <a:cubicBezTo>
                    <a:pt x="72" y="48"/>
                    <a:pt x="71" y="50"/>
                    <a:pt x="71" y="51"/>
                  </a:cubicBezTo>
                  <a:cubicBezTo>
                    <a:pt x="68" y="53"/>
                    <a:pt x="66" y="52"/>
                    <a:pt x="65" y="52"/>
                  </a:cubicBezTo>
                  <a:cubicBezTo>
                    <a:pt x="64" y="51"/>
                    <a:pt x="64" y="51"/>
                    <a:pt x="63" y="51"/>
                  </a:cubicBezTo>
                  <a:cubicBezTo>
                    <a:pt x="63" y="51"/>
                    <a:pt x="62" y="50"/>
                    <a:pt x="63" y="50"/>
                  </a:cubicBezTo>
                  <a:cubicBezTo>
                    <a:pt x="69" y="50"/>
                    <a:pt x="70" y="48"/>
                    <a:pt x="71" y="46"/>
                  </a:cubicBezTo>
                  <a:cubicBezTo>
                    <a:pt x="72" y="44"/>
                    <a:pt x="73" y="42"/>
                    <a:pt x="77" y="41"/>
                  </a:cubicBezTo>
                  <a:cubicBezTo>
                    <a:pt x="78" y="42"/>
                    <a:pt x="79" y="43"/>
                    <a:pt x="80" y="42"/>
                  </a:cubicBezTo>
                  <a:cubicBezTo>
                    <a:pt x="81" y="42"/>
                    <a:pt x="82" y="41"/>
                    <a:pt x="82" y="39"/>
                  </a:cubicBezTo>
                  <a:cubicBezTo>
                    <a:pt x="81" y="38"/>
                    <a:pt x="80" y="37"/>
                    <a:pt x="78" y="38"/>
                  </a:cubicBezTo>
                  <a:cubicBezTo>
                    <a:pt x="78" y="38"/>
                    <a:pt x="77" y="39"/>
                    <a:pt x="77" y="40"/>
                  </a:cubicBezTo>
                  <a:cubicBezTo>
                    <a:pt x="72" y="41"/>
                    <a:pt x="71" y="43"/>
                    <a:pt x="70" y="45"/>
                  </a:cubicBezTo>
                  <a:cubicBezTo>
                    <a:pt x="69" y="46"/>
                    <a:pt x="68" y="48"/>
                    <a:pt x="64" y="48"/>
                  </a:cubicBezTo>
                  <a:cubicBezTo>
                    <a:pt x="64" y="48"/>
                    <a:pt x="63" y="48"/>
                    <a:pt x="63" y="48"/>
                  </a:cubicBezTo>
                  <a:cubicBezTo>
                    <a:pt x="63" y="47"/>
                    <a:pt x="65" y="47"/>
                    <a:pt x="65" y="46"/>
                  </a:cubicBezTo>
                  <a:cubicBezTo>
                    <a:pt x="65" y="45"/>
                    <a:pt x="64" y="45"/>
                    <a:pt x="64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6" y="43"/>
                    <a:pt x="68" y="40"/>
                    <a:pt x="69" y="38"/>
                  </a:cubicBezTo>
                  <a:cubicBezTo>
                    <a:pt x="70" y="38"/>
                    <a:pt x="71" y="38"/>
                    <a:pt x="71" y="37"/>
                  </a:cubicBezTo>
                  <a:cubicBezTo>
                    <a:pt x="72" y="37"/>
                    <a:pt x="72" y="35"/>
                    <a:pt x="71" y="34"/>
                  </a:cubicBezTo>
                  <a:cubicBezTo>
                    <a:pt x="70" y="33"/>
                    <a:pt x="69" y="33"/>
                    <a:pt x="68" y="34"/>
                  </a:cubicBezTo>
                  <a:cubicBezTo>
                    <a:pt x="67" y="35"/>
                    <a:pt x="67" y="36"/>
                    <a:pt x="68" y="37"/>
                  </a:cubicBezTo>
                  <a:cubicBezTo>
                    <a:pt x="67" y="39"/>
                    <a:pt x="65" y="42"/>
                    <a:pt x="63" y="44"/>
                  </a:cubicBezTo>
                  <a:cubicBezTo>
                    <a:pt x="63" y="44"/>
                    <a:pt x="62" y="44"/>
                    <a:pt x="62" y="45"/>
                  </a:cubicBezTo>
                  <a:cubicBezTo>
                    <a:pt x="62" y="44"/>
                    <a:pt x="63" y="42"/>
                    <a:pt x="63" y="42"/>
                  </a:cubicBezTo>
                  <a:cubicBezTo>
                    <a:pt x="62" y="41"/>
                    <a:pt x="60" y="44"/>
                    <a:pt x="60" y="44"/>
                  </a:cubicBezTo>
                  <a:cubicBezTo>
                    <a:pt x="60" y="44"/>
                    <a:pt x="60" y="42"/>
                    <a:pt x="59" y="43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8" y="42"/>
                    <a:pt x="59" y="39"/>
                    <a:pt x="61" y="37"/>
                  </a:cubicBezTo>
                  <a:cubicBezTo>
                    <a:pt x="62" y="37"/>
                    <a:pt x="63" y="36"/>
                    <a:pt x="64" y="35"/>
                  </a:cubicBezTo>
                  <a:cubicBezTo>
                    <a:pt x="64" y="34"/>
                    <a:pt x="63" y="32"/>
                    <a:pt x="62" y="32"/>
                  </a:cubicBezTo>
                  <a:cubicBezTo>
                    <a:pt x="61" y="32"/>
                    <a:pt x="60" y="32"/>
                    <a:pt x="59" y="34"/>
                  </a:cubicBezTo>
                  <a:cubicBezTo>
                    <a:pt x="59" y="34"/>
                    <a:pt x="59" y="35"/>
                    <a:pt x="59" y="36"/>
                  </a:cubicBezTo>
                  <a:cubicBezTo>
                    <a:pt x="59" y="37"/>
                    <a:pt x="58" y="38"/>
                    <a:pt x="58" y="40"/>
                  </a:cubicBezTo>
                  <a:cubicBezTo>
                    <a:pt x="57" y="40"/>
                    <a:pt x="56" y="41"/>
                    <a:pt x="56" y="42"/>
                  </a:cubicBezTo>
                  <a:cubicBezTo>
                    <a:pt x="56" y="41"/>
                    <a:pt x="55" y="40"/>
                    <a:pt x="55" y="39"/>
                  </a:cubicBezTo>
                  <a:cubicBezTo>
                    <a:pt x="54" y="35"/>
                    <a:pt x="53" y="31"/>
                    <a:pt x="52" y="28"/>
                  </a:cubicBezTo>
                  <a:cubicBezTo>
                    <a:pt x="53" y="28"/>
                    <a:pt x="53" y="27"/>
                    <a:pt x="53" y="26"/>
                  </a:cubicBezTo>
                  <a:cubicBezTo>
                    <a:pt x="53" y="25"/>
                    <a:pt x="51" y="24"/>
                    <a:pt x="50" y="24"/>
                  </a:cubicBezTo>
                  <a:cubicBezTo>
                    <a:pt x="49" y="24"/>
                    <a:pt x="48" y="25"/>
                    <a:pt x="48" y="27"/>
                  </a:cubicBezTo>
                  <a:cubicBezTo>
                    <a:pt x="48" y="28"/>
                    <a:pt x="49" y="29"/>
                    <a:pt x="50" y="29"/>
                  </a:cubicBezTo>
                  <a:cubicBezTo>
                    <a:pt x="52" y="31"/>
                    <a:pt x="53" y="35"/>
                    <a:pt x="53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3" y="40"/>
                    <a:pt x="53" y="40"/>
                  </a:cubicBezTo>
                  <a:cubicBezTo>
                    <a:pt x="52" y="40"/>
                    <a:pt x="53" y="43"/>
                    <a:pt x="52" y="44"/>
                  </a:cubicBezTo>
                  <a:cubicBezTo>
                    <a:pt x="51" y="42"/>
                    <a:pt x="50" y="39"/>
                    <a:pt x="49" y="36"/>
                  </a:cubicBezTo>
                  <a:cubicBezTo>
                    <a:pt x="50" y="36"/>
                    <a:pt x="51" y="34"/>
                    <a:pt x="50" y="33"/>
                  </a:cubicBezTo>
                  <a:cubicBezTo>
                    <a:pt x="50" y="32"/>
                    <a:pt x="48" y="32"/>
                    <a:pt x="47" y="32"/>
                  </a:cubicBezTo>
                  <a:cubicBezTo>
                    <a:pt x="46" y="33"/>
                    <a:pt x="45" y="34"/>
                    <a:pt x="46" y="35"/>
                  </a:cubicBezTo>
                  <a:cubicBezTo>
                    <a:pt x="46" y="36"/>
                    <a:pt x="47" y="37"/>
                    <a:pt x="48" y="37"/>
                  </a:cubicBezTo>
                  <a:cubicBezTo>
                    <a:pt x="48" y="39"/>
                    <a:pt x="49" y="41"/>
                    <a:pt x="50" y="43"/>
                  </a:cubicBezTo>
                  <a:cubicBezTo>
                    <a:pt x="49" y="43"/>
                    <a:pt x="48" y="43"/>
                    <a:pt x="47" y="43"/>
                  </a:cubicBezTo>
                  <a:cubicBezTo>
                    <a:pt x="46" y="43"/>
                    <a:pt x="44" y="43"/>
                    <a:pt x="41" y="39"/>
                  </a:cubicBezTo>
                  <a:cubicBezTo>
                    <a:pt x="42" y="38"/>
                    <a:pt x="42" y="37"/>
                    <a:pt x="41" y="36"/>
                  </a:cubicBezTo>
                  <a:cubicBezTo>
                    <a:pt x="40" y="35"/>
                    <a:pt x="39" y="35"/>
                    <a:pt x="38" y="36"/>
                  </a:cubicBezTo>
                  <a:cubicBezTo>
                    <a:pt x="37" y="37"/>
                    <a:pt x="37" y="38"/>
                    <a:pt x="38" y="39"/>
                  </a:cubicBezTo>
                  <a:cubicBezTo>
                    <a:pt x="38" y="40"/>
                    <a:pt x="39" y="40"/>
                    <a:pt x="40" y="40"/>
                  </a:cubicBezTo>
                  <a:cubicBezTo>
                    <a:pt x="43" y="44"/>
                    <a:pt x="45" y="44"/>
                    <a:pt x="47" y="44"/>
                  </a:cubicBezTo>
                  <a:cubicBezTo>
                    <a:pt x="48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6"/>
                  </a:cubicBezTo>
                  <a:cubicBezTo>
                    <a:pt x="48" y="46"/>
                    <a:pt x="48" y="46"/>
                    <a:pt x="48" y="47"/>
                  </a:cubicBezTo>
                  <a:cubicBezTo>
                    <a:pt x="47" y="46"/>
                    <a:pt x="46" y="46"/>
                    <a:pt x="44" y="46"/>
                  </a:cubicBezTo>
                  <a:cubicBezTo>
                    <a:pt x="44" y="45"/>
                    <a:pt x="43" y="44"/>
                    <a:pt x="43" y="44"/>
                  </a:cubicBezTo>
                  <a:cubicBezTo>
                    <a:pt x="41" y="44"/>
                    <a:pt x="40" y="44"/>
                    <a:pt x="40" y="46"/>
                  </a:cubicBezTo>
                  <a:cubicBezTo>
                    <a:pt x="39" y="47"/>
                    <a:pt x="40" y="48"/>
                    <a:pt x="41" y="49"/>
                  </a:cubicBezTo>
                  <a:cubicBezTo>
                    <a:pt x="42" y="49"/>
                    <a:pt x="44" y="49"/>
                    <a:pt x="44" y="47"/>
                  </a:cubicBezTo>
                  <a:cubicBezTo>
                    <a:pt x="45" y="47"/>
                    <a:pt x="46" y="48"/>
                    <a:pt x="47" y="48"/>
                  </a:cubicBezTo>
                  <a:cubicBezTo>
                    <a:pt x="47" y="49"/>
                    <a:pt x="48" y="48"/>
                    <a:pt x="47" y="49"/>
                  </a:cubicBezTo>
                  <a:cubicBezTo>
                    <a:pt x="47" y="49"/>
                    <a:pt x="47" y="50"/>
                    <a:pt x="47" y="50"/>
                  </a:cubicBezTo>
                  <a:cubicBezTo>
                    <a:pt x="44" y="50"/>
                    <a:pt x="39" y="50"/>
                    <a:pt x="33" y="47"/>
                  </a:cubicBezTo>
                  <a:cubicBezTo>
                    <a:pt x="34" y="46"/>
                    <a:pt x="33" y="45"/>
                    <a:pt x="31" y="44"/>
                  </a:cubicBezTo>
                  <a:cubicBezTo>
                    <a:pt x="30" y="44"/>
                    <a:pt x="29" y="45"/>
                    <a:pt x="29" y="46"/>
                  </a:cubicBezTo>
                  <a:close/>
                  <a:moveTo>
                    <a:pt x="49" y="56"/>
                  </a:moveTo>
                  <a:cubicBezTo>
                    <a:pt x="48" y="56"/>
                    <a:pt x="48" y="57"/>
                    <a:pt x="48" y="58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9" y="57"/>
                    <a:pt x="50" y="56"/>
                    <a:pt x="50" y="56"/>
                  </a:cubicBezTo>
                  <a:cubicBezTo>
                    <a:pt x="50" y="55"/>
                    <a:pt x="49" y="56"/>
                    <a:pt x="49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Line 58"/>
            <p:cNvSpPr>
              <a:spLocks noChangeShapeType="1"/>
            </p:cNvSpPr>
            <p:nvPr/>
          </p:nvSpPr>
          <p:spPr bwMode="auto">
            <a:xfrm>
              <a:off x="4830763" y="1308100"/>
              <a:ext cx="968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Line 59"/>
            <p:cNvSpPr>
              <a:spLocks noChangeShapeType="1"/>
            </p:cNvSpPr>
            <p:nvPr/>
          </p:nvSpPr>
          <p:spPr bwMode="auto">
            <a:xfrm flipV="1">
              <a:off x="4830763" y="1308100"/>
              <a:ext cx="0" cy="2698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Line 60"/>
            <p:cNvSpPr>
              <a:spLocks noChangeShapeType="1"/>
            </p:cNvSpPr>
            <p:nvPr/>
          </p:nvSpPr>
          <p:spPr bwMode="auto">
            <a:xfrm flipH="1">
              <a:off x="4830763" y="1577975"/>
              <a:ext cx="11176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Line 61"/>
            <p:cNvSpPr>
              <a:spLocks noChangeShapeType="1"/>
            </p:cNvSpPr>
            <p:nvPr/>
          </p:nvSpPr>
          <p:spPr bwMode="auto">
            <a:xfrm flipH="1">
              <a:off x="5599113" y="1798638"/>
              <a:ext cx="4397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Line 62"/>
            <p:cNvSpPr>
              <a:spLocks noChangeShapeType="1"/>
            </p:cNvSpPr>
            <p:nvPr/>
          </p:nvSpPr>
          <p:spPr bwMode="auto">
            <a:xfrm>
              <a:off x="5599113" y="1152525"/>
              <a:ext cx="0" cy="33813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Line 63"/>
            <p:cNvSpPr>
              <a:spLocks noChangeShapeType="1"/>
            </p:cNvSpPr>
            <p:nvPr/>
          </p:nvSpPr>
          <p:spPr bwMode="auto">
            <a:xfrm flipV="1">
              <a:off x="5599113" y="1654175"/>
              <a:ext cx="0" cy="144463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Line 64"/>
            <p:cNvSpPr>
              <a:spLocks noChangeShapeType="1"/>
            </p:cNvSpPr>
            <p:nvPr/>
          </p:nvSpPr>
          <p:spPr bwMode="auto">
            <a:xfrm>
              <a:off x="6038850" y="1339850"/>
              <a:ext cx="0" cy="45878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Line 65"/>
            <p:cNvSpPr>
              <a:spLocks noChangeShapeType="1"/>
            </p:cNvSpPr>
            <p:nvPr/>
          </p:nvSpPr>
          <p:spPr bwMode="auto">
            <a:xfrm flipH="1">
              <a:off x="6310313" y="1152525"/>
              <a:ext cx="16668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Line 66"/>
            <p:cNvSpPr>
              <a:spLocks noChangeShapeType="1"/>
            </p:cNvSpPr>
            <p:nvPr/>
          </p:nvSpPr>
          <p:spPr bwMode="auto">
            <a:xfrm flipV="1">
              <a:off x="6310313" y="1152525"/>
              <a:ext cx="0" cy="1555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Line 67"/>
            <p:cNvSpPr>
              <a:spLocks noChangeShapeType="1"/>
            </p:cNvSpPr>
            <p:nvPr/>
          </p:nvSpPr>
          <p:spPr bwMode="auto">
            <a:xfrm flipH="1">
              <a:off x="6321425" y="1308100"/>
              <a:ext cx="841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Line 68"/>
            <p:cNvSpPr>
              <a:spLocks noChangeShapeType="1"/>
            </p:cNvSpPr>
            <p:nvPr/>
          </p:nvSpPr>
          <p:spPr bwMode="auto">
            <a:xfrm flipH="1">
              <a:off x="6548438" y="1308100"/>
              <a:ext cx="131763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69"/>
            <p:cNvSpPr>
              <a:spLocks noEditPoints="1"/>
            </p:cNvSpPr>
            <p:nvPr/>
          </p:nvSpPr>
          <p:spPr bwMode="auto">
            <a:xfrm>
              <a:off x="6713538" y="1065213"/>
              <a:ext cx="406400" cy="403225"/>
            </a:xfrm>
            <a:custGeom>
              <a:avLst/>
              <a:gdLst>
                <a:gd name="T0" fmla="*/ 79 w 108"/>
                <a:gd name="T1" fmla="*/ 64 h 106"/>
                <a:gd name="T2" fmla="*/ 61 w 108"/>
                <a:gd name="T3" fmla="*/ 3 h 106"/>
                <a:gd name="T4" fmla="*/ 19 w 108"/>
                <a:gd name="T5" fmla="*/ 56 h 106"/>
                <a:gd name="T6" fmla="*/ 79 w 108"/>
                <a:gd name="T7" fmla="*/ 46 h 106"/>
                <a:gd name="T8" fmla="*/ 60 w 108"/>
                <a:gd name="T9" fmla="*/ 51 h 106"/>
                <a:gd name="T10" fmla="*/ 61 w 108"/>
                <a:gd name="T11" fmla="*/ 52 h 106"/>
                <a:gd name="T12" fmla="*/ 74 w 108"/>
                <a:gd name="T13" fmla="*/ 55 h 106"/>
                <a:gd name="T14" fmla="*/ 61 w 108"/>
                <a:gd name="T15" fmla="*/ 53 h 106"/>
                <a:gd name="T16" fmla="*/ 61 w 108"/>
                <a:gd name="T17" fmla="*/ 57 h 106"/>
                <a:gd name="T18" fmla="*/ 69 w 108"/>
                <a:gd name="T19" fmla="*/ 65 h 106"/>
                <a:gd name="T20" fmla="*/ 60 w 108"/>
                <a:gd name="T21" fmla="*/ 58 h 106"/>
                <a:gd name="T22" fmla="*/ 60 w 108"/>
                <a:gd name="T23" fmla="*/ 62 h 106"/>
                <a:gd name="T24" fmla="*/ 65 w 108"/>
                <a:gd name="T25" fmla="*/ 76 h 106"/>
                <a:gd name="T26" fmla="*/ 63 w 108"/>
                <a:gd name="T27" fmla="*/ 72 h 106"/>
                <a:gd name="T28" fmla="*/ 54 w 108"/>
                <a:gd name="T29" fmla="*/ 59 h 106"/>
                <a:gd name="T30" fmla="*/ 52 w 108"/>
                <a:gd name="T31" fmla="*/ 69 h 106"/>
                <a:gd name="T32" fmla="*/ 50 w 108"/>
                <a:gd name="T33" fmla="*/ 71 h 106"/>
                <a:gd name="T34" fmla="*/ 52 w 108"/>
                <a:gd name="T35" fmla="*/ 60 h 106"/>
                <a:gd name="T36" fmla="*/ 50 w 108"/>
                <a:gd name="T37" fmla="*/ 60 h 106"/>
                <a:gd name="T38" fmla="*/ 47 w 108"/>
                <a:gd name="T39" fmla="*/ 64 h 106"/>
                <a:gd name="T40" fmla="*/ 42 w 108"/>
                <a:gd name="T41" fmla="*/ 75 h 106"/>
                <a:gd name="T42" fmla="*/ 46 w 108"/>
                <a:gd name="T43" fmla="*/ 64 h 106"/>
                <a:gd name="T44" fmla="*/ 45 w 108"/>
                <a:gd name="T45" fmla="*/ 60 h 106"/>
                <a:gd name="T46" fmla="*/ 36 w 108"/>
                <a:gd name="T47" fmla="*/ 68 h 106"/>
                <a:gd name="T48" fmla="*/ 44 w 108"/>
                <a:gd name="T49" fmla="*/ 59 h 106"/>
                <a:gd name="T50" fmla="*/ 35 w 108"/>
                <a:gd name="T51" fmla="*/ 60 h 106"/>
                <a:gd name="T52" fmla="*/ 32 w 108"/>
                <a:gd name="T53" fmla="*/ 56 h 106"/>
                <a:gd name="T54" fmla="*/ 44 w 108"/>
                <a:gd name="T55" fmla="*/ 55 h 106"/>
                <a:gd name="T56" fmla="*/ 45 w 108"/>
                <a:gd name="T57" fmla="*/ 52 h 106"/>
                <a:gd name="T58" fmla="*/ 35 w 108"/>
                <a:gd name="T59" fmla="*/ 52 h 106"/>
                <a:gd name="T60" fmla="*/ 35 w 108"/>
                <a:gd name="T61" fmla="*/ 48 h 106"/>
                <a:gd name="T62" fmla="*/ 45 w 108"/>
                <a:gd name="T63" fmla="*/ 51 h 106"/>
                <a:gd name="T64" fmla="*/ 31 w 108"/>
                <a:gd name="T65" fmla="*/ 41 h 106"/>
                <a:gd name="T66" fmla="*/ 30 w 108"/>
                <a:gd name="T67" fmla="*/ 38 h 106"/>
                <a:gd name="T68" fmla="*/ 44 w 108"/>
                <a:gd name="T69" fmla="*/ 48 h 106"/>
                <a:gd name="T70" fmla="*/ 44 w 108"/>
                <a:gd name="T71" fmla="*/ 45 h 106"/>
                <a:gd name="T72" fmla="*/ 37 w 108"/>
                <a:gd name="T73" fmla="*/ 37 h 106"/>
                <a:gd name="T74" fmla="*/ 40 w 108"/>
                <a:gd name="T75" fmla="*/ 37 h 106"/>
                <a:gd name="T76" fmla="*/ 45 w 108"/>
                <a:gd name="T77" fmla="*/ 42 h 106"/>
                <a:gd name="T78" fmla="*/ 50 w 108"/>
                <a:gd name="T79" fmla="*/ 44 h 106"/>
                <a:gd name="T80" fmla="*/ 46 w 108"/>
                <a:gd name="T81" fmla="*/ 32 h 106"/>
                <a:gd name="T82" fmla="*/ 50 w 108"/>
                <a:gd name="T83" fmla="*/ 40 h 106"/>
                <a:gd name="T84" fmla="*/ 56 w 108"/>
                <a:gd name="T85" fmla="*/ 28 h 106"/>
                <a:gd name="T86" fmla="*/ 60 w 108"/>
                <a:gd name="T87" fmla="*/ 27 h 106"/>
                <a:gd name="T88" fmla="*/ 54 w 108"/>
                <a:gd name="T89" fmla="*/ 40 h 106"/>
                <a:gd name="T90" fmla="*/ 58 w 108"/>
                <a:gd name="T91" fmla="*/ 36 h 106"/>
                <a:gd name="T92" fmla="*/ 62 w 108"/>
                <a:gd name="T93" fmla="*/ 35 h 106"/>
                <a:gd name="T94" fmla="*/ 60 w 108"/>
                <a:gd name="T95" fmla="*/ 43 h 106"/>
                <a:gd name="T96" fmla="*/ 70 w 108"/>
                <a:gd name="T97" fmla="*/ 36 h 106"/>
                <a:gd name="T98" fmla="*/ 61 w 108"/>
                <a:gd name="T99" fmla="*/ 44 h 106"/>
                <a:gd name="T100" fmla="*/ 59 w 108"/>
                <a:gd name="T101" fmla="*/ 47 h 106"/>
                <a:gd name="T102" fmla="*/ 68 w 108"/>
                <a:gd name="T103" fmla="*/ 46 h 106"/>
                <a:gd name="T104" fmla="*/ 61 w 108"/>
                <a:gd name="T105" fmla="*/ 48 h 106"/>
                <a:gd name="T106" fmla="*/ 75 w 108"/>
                <a:gd name="T107" fmla="*/ 47 h 106"/>
                <a:gd name="T108" fmla="*/ 59 w 108"/>
                <a:gd name="T109" fmla="*/ 56 h 106"/>
                <a:gd name="T110" fmla="*/ 58 w 108"/>
                <a:gd name="T111" fmla="*/ 5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8" h="106">
                  <a:moveTo>
                    <a:pt x="45" y="89"/>
                  </a:moveTo>
                  <a:cubicBezTo>
                    <a:pt x="49" y="100"/>
                    <a:pt x="58" y="106"/>
                    <a:pt x="73" y="99"/>
                  </a:cubicBezTo>
                  <a:cubicBezTo>
                    <a:pt x="93" y="91"/>
                    <a:pt x="89" y="75"/>
                    <a:pt x="79" y="64"/>
                  </a:cubicBezTo>
                  <a:cubicBezTo>
                    <a:pt x="94" y="64"/>
                    <a:pt x="108" y="56"/>
                    <a:pt x="101" y="36"/>
                  </a:cubicBezTo>
                  <a:cubicBezTo>
                    <a:pt x="96" y="23"/>
                    <a:pt x="88" y="19"/>
                    <a:pt x="79" y="21"/>
                  </a:cubicBezTo>
                  <a:cubicBezTo>
                    <a:pt x="79" y="12"/>
                    <a:pt x="74" y="5"/>
                    <a:pt x="61" y="3"/>
                  </a:cubicBezTo>
                  <a:cubicBezTo>
                    <a:pt x="46" y="0"/>
                    <a:pt x="39" y="7"/>
                    <a:pt x="37" y="16"/>
                  </a:cubicBezTo>
                  <a:cubicBezTo>
                    <a:pt x="29" y="12"/>
                    <a:pt x="19" y="12"/>
                    <a:pt x="10" y="25"/>
                  </a:cubicBezTo>
                  <a:cubicBezTo>
                    <a:pt x="0" y="40"/>
                    <a:pt x="8" y="51"/>
                    <a:pt x="19" y="56"/>
                  </a:cubicBezTo>
                  <a:cubicBezTo>
                    <a:pt x="9" y="63"/>
                    <a:pt x="3" y="74"/>
                    <a:pt x="16" y="88"/>
                  </a:cubicBezTo>
                  <a:cubicBezTo>
                    <a:pt x="27" y="100"/>
                    <a:pt x="38" y="97"/>
                    <a:pt x="45" y="89"/>
                  </a:cubicBezTo>
                  <a:close/>
                  <a:moveTo>
                    <a:pt x="79" y="46"/>
                  </a:moveTo>
                  <a:cubicBezTo>
                    <a:pt x="80" y="47"/>
                    <a:pt x="79" y="49"/>
                    <a:pt x="78" y="49"/>
                  </a:cubicBezTo>
                  <a:cubicBezTo>
                    <a:pt x="77" y="49"/>
                    <a:pt x="76" y="49"/>
                    <a:pt x="76" y="49"/>
                  </a:cubicBezTo>
                  <a:cubicBezTo>
                    <a:pt x="69" y="52"/>
                    <a:pt x="64" y="51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60" y="51"/>
                    <a:pt x="61" y="52"/>
                    <a:pt x="61" y="52"/>
                  </a:cubicBezTo>
                  <a:cubicBezTo>
                    <a:pt x="64" y="52"/>
                    <a:pt x="67" y="53"/>
                    <a:pt x="69" y="54"/>
                  </a:cubicBezTo>
                  <a:cubicBezTo>
                    <a:pt x="70" y="53"/>
                    <a:pt x="71" y="53"/>
                    <a:pt x="72" y="53"/>
                  </a:cubicBezTo>
                  <a:cubicBezTo>
                    <a:pt x="73" y="53"/>
                    <a:pt x="74" y="54"/>
                    <a:pt x="74" y="55"/>
                  </a:cubicBezTo>
                  <a:cubicBezTo>
                    <a:pt x="73" y="57"/>
                    <a:pt x="72" y="57"/>
                    <a:pt x="71" y="57"/>
                  </a:cubicBezTo>
                  <a:cubicBezTo>
                    <a:pt x="70" y="57"/>
                    <a:pt x="69" y="56"/>
                    <a:pt x="69" y="55"/>
                  </a:cubicBezTo>
                  <a:cubicBezTo>
                    <a:pt x="67" y="55"/>
                    <a:pt x="64" y="54"/>
                    <a:pt x="61" y="53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5"/>
                    <a:pt x="61" y="55"/>
                    <a:pt x="60" y="54"/>
                  </a:cubicBezTo>
                  <a:cubicBezTo>
                    <a:pt x="61" y="55"/>
                    <a:pt x="61" y="56"/>
                    <a:pt x="61" y="57"/>
                  </a:cubicBezTo>
                  <a:cubicBezTo>
                    <a:pt x="61" y="59"/>
                    <a:pt x="61" y="60"/>
                    <a:pt x="65" y="62"/>
                  </a:cubicBezTo>
                  <a:cubicBezTo>
                    <a:pt x="66" y="61"/>
                    <a:pt x="68" y="61"/>
                    <a:pt x="69" y="62"/>
                  </a:cubicBezTo>
                  <a:cubicBezTo>
                    <a:pt x="70" y="63"/>
                    <a:pt x="70" y="64"/>
                    <a:pt x="69" y="65"/>
                  </a:cubicBezTo>
                  <a:cubicBezTo>
                    <a:pt x="68" y="66"/>
                    <a:pt x="67" y="66"/>
                    <a:pt x="66" y="66"/>
                  </a:cubicBezTo>
                  <a:cubicBezTo>
                    <a:pt x="65" y="65"/>
                    <a:pt x="65" y="65"/>
                    <a:pt x="65" y="64"/>
                  </a:cubicBezTo>
                  <a:cubicBezTo>
                    <a:pt x="60" y="62"/>
                    <a:pt x="60" y="60"/>
                    <a:pt x="60" y="58"/>
                  </a:cubicBezTo>
                  <a:cubicBezTo>
                    <a:pt x="59" y="59"/>
                    <a:pt x="59" y="58"/>
                    <a:pt x="58" y="59"/>
                  </a:cubicBezTo>
                  <a:cubicBezTo>
                    <a:pt x="58" y="59"/>
                    <a:pt x="58" y="59"/>
                    <a:pt x="58" y="60"/>
                  </a:cubicBezTo>
                  <a:cubicBezTo>
                    <a:pt x="59" y="61"/>
                    <a:pt x="60" y="62"/>
                    <a:pt x="60" y="62"/>
                  </a:cubicBezTo>
                  <a:cubicBezTo>
                    <a:pt x="64" y="66"/>
                    <a:pt x="65" y="68"/>
                    <a:pt x="65" y="72"/>
                  </a:cubicBezTo>
                  <a:cubicBezTo>
                    <a:pt x="65" y="72"/>
                    <a:pt x="66" y="72"/>
                    <a:pt x="66" y="73"/>
                  </a:cubicBezTo>
                  <a:cubicBezTo>
                    <a:pt x="66" y="74"/>
                    <a:pt x="66" y="75"/>
                    <a:pt x="65" y="76"/>
                  </a:cubicBezTo>
                  <a:cubicBezTo>
                    <a:pt x="64" y="77"/>
                    <a:pt x="62" y="76"/>
                    <a:pt x="62" y="75"/>
                  </a:cubicBezTo>
                  <a:cubicBezTo>
                    <a:pt x="61" y="74"/>
                    <a:pt x="61" y="73"/>
                    <a:pt x="62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4" y="68"/>
                    <a:pt x="62" y="67"/>
                    <a:pt x="59" y="64"/>
                  </a:cubicBezTo>
                  <a:cubicBezTo>
                    <a:pt x="59" y="63"/>
                    <a:pt x="58" y="63"/>
                    <a:pt x="58" y="62"/>
                  </a:cubicBezTo>
                  <a:cubicBezTo>
                    <a:pt x="57" y="63"/>
                    <a:pt x="56" y="59"/>
                    <a:pt x="54" y="59"/>
                  </a:cubicBezTo>
                  <a:cubicBezTo>
                    <a:pt x="54" y="59"/>
                    <a:pt x="54" y="61"/>
                    <a:pt x="53" y="61"/>
                  </a:cubicBezTo>
                  <a:cubicBezTo>
                    <a:pt x="53" y="62"/>
                    <a:pt x="53" y="62"/>
                    <a:pt x="52" y="62"/>
                  </a:cubicBezTo>
                  <a:cubicBezTo>
                    <a:pt x="52" y="63"/>
                    <a:pt x="51" y="64"/>
                    <a:pt x="52" y="69"/>
                  </a:cubicBezTo>
                  <a:cubicBezTo>
                    <a:pt x="53" y="68"/>
                    <a:pt x="54" y="69"/>
                    <a:pt x="54" y="71"/>
                  </a:cubicBezTo>
                  <a:cubicBezTo>
                    <a:pt x="55" y="72"/>
                    <a:pt x="54" y="73"/>
                    <a:pt x="52" y="73"/>
                  </a:cubicBezTo>
                  <a:cubicBezTo>
                    <a:pt x="51" y="74"/>
                    <a:pt x="50" y="73"/>
                    <a:pt x="50" y="71"/>
                  </a:cubicBezTo>
                  <a:cubicBezTo>
                    <a:pt x="49" y="71"/>
                    <a:pt x="50" y="70"/>
                    <a:pt x="50" y="69"/>
                  </a:cubicBezTo>
                  <a:cubicBezTo>
                    <a:pt x="49" y="64"/>
                    <a:pt x="50" y="63"/>
                    <a:pt x="51" y="61"/>
                  </a:cubicBezTo>
                  <a:cubicBezTo>
                    <a:pt x="52" y="61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1" y="61"/>
                    <a:pt x="51" y="59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49" y="60"/>
                    <a:pt x="50" y="59"/>
                    <a:pt x="49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7" y="61"/>
                    <a:pt x="47" y="63"/>
                    <a:pt x="47" y="64"/>
                  </a:cubicBezTo>
                  <a:cubicBezTo>
                    <a:pt x="48" y="66"/>
                    <a:pt x="48" y="68"/>
                    <a:pt x="45" y="73"/>
                  </a:cubicBezTo>
                  <a:cubicBezTo>
                    <a:pt x="45" y="73"/>
                    <a:pt x="45" y="74"/>
                    <a:pt x="45" y="75"/>
                  </a:cubicBezTo>
                  <a:cubicBezTo>
                    <a:pt x="44" y="76"/>
                    <a:pt x="43" y="76"/>
                    <a:pt x="42" y="75"/>
                  </a:cubicBezTo>
                  <a:cubicBezTo>
                    <a:pt x="40" y="75"/>
                    <a:pt x="40" y="73"/>
                    <a:pt x="41" y="72"/>
                  </a:cubicBezTo>
                  <a:cubicBezTo>
                    <a:pt x="41" y="71"/>
                    <a:pt x="43" y="71"/>
                    <a:pt x="44" y="71"/>
                  </a:cubicBezTo>
                  <a:cubicBezTo>
                    <a:pt x="47" y="68"/>
                    <a:pt x="46" y="66"/>
                    <a:pt x="46" y="64"/>
                  </a:cubicBezTo>
                  <a:cubicBezTo>
                    <a:pt x="46" y="63"/>
                    <a:pt x="45" y="62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0"/>
                    <a:pt x="45" y="60"/>
                  </a:cubicBezTo>
                  <a:cubicBezTo>
                    <a:pt x="43" y="62"/>
                    <a:pt x="41" y="64"/>
                    <a:pt x="39" y="66"/>
                  </a:cubicBezTo>
                  <a:cubicBezTo>
                    <a:pt x="40" y="66"/>
                    <a:pt x="39" y="67"/>
                    <a:pt x="39" y="68"/>
                  </a:cubicBezTo>
                  <a:cubicBezTo>
                    <a:pt x="38" y="69"/>
                    <a:pt x="37" y="69"/>
                    <a:pt x="36" y="68"/>
                  </a:cubicBezTo>
                  <a:cubicBezTo>
                    <a:pt x="35" y="67"/>
                    <a:pt x="35" y="66"/>
                    <a:pt x="35" y="65"/>
                  </a:cubicBezTo>
                  <a:cubicBezTo>
                    <a:pt x="36" y="64"/>
                    <a:pt x="37" y="64"/>
                    <a:pt x="38" y="64"/>
                  </a:cubicBezTo>
                  <a:cubicBezTo>
                    <a:pt x="40" y="63"/>
                    <a:pt x="42" y="61"/>
                    <a:pt x="44" y="59"/>
                  </a:cubicBezTo>
                  <a:cubicBezTo>
                    <a:pt x="45" y="58"/>
                    <a:pt x="46" y="57"/>
                    <a:pt x="46" y="56"/>
                  </a:cubicBezTo>
                  <a:cubicBezTo>
                    <a:pt x="46" y="56"/>
                    <a:pt x="45" y="57"/>
                    <a:pt x="44" y="56"/>
                  </a:cubicBezTo>
                  <a:cubicBezTo>
                    <a:pt x="41" y="59"/>
                    <a:pt x="39" y="61"/>
                    <a:pt x="35" y="60"/>
                  </a:cubicBezTo>
                  <a:cubicBezTo>
                    <a:pt x="35" y="60"/>
                    <a:pt x="35" y="60"/>
                    <a:pt x="34" y="60"/>
                  </a:cubicBezTo>
                  <a:cubicBezTo>
                    <a:pt x="33" y="61"/>
                    <a:pt x="32" y="61"/>
                    <a:pt x="31" y="59"/>
                  </a:cubicBezTo>
                  <a:cubicBezTo>
                    <a:pt x="30" y="58"/>
                    <a:pt x="31" y="57"/>
                    <a:pt x="32" y="56"/>
                  </a:cubicBezTo>
                  <a:cubicBezTo>
                    <a:pt x="33" y="56"/>
                    <a:pt x="35" y="56"/>
                    <a:pt x="35" y="57"/>
                  </a:cubicBezTo>
                  <a:cubicBezTo>
                    <a:pt x="36" y="57"/>
                    <a:pt x="36" y="58"/>
                    <a:pt x="36" y="58"/>
                  </a:cubicBezTo>
                  <a:cubicBezTo>
                    <a:pt x="39" y="59"/>
                    <a:pt x="41" y="57"/>
                    <a:pt x="44" y="55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4" y="54"/>
                    <a:pt x="44" y="54"/>
                    <a:pt x="45" y="53"/>
                  </a:cubicBezTo>
                  <a:cubicBezTo>
                    <a:pt x="45" y="53"/>
                    <a:pt x="45" y="53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2" y="54"/>
                    <a:pt x="40" y="55"/>
                    <a:pt x="35" y="52"/>
                  </a:cubicBezTo>
                  <a:cubicBezTo>
                    <a:pt x="35" y="52"/>
                    <a:pt x="34" y="53"/>
                    <a:pt x="33" y="52"/>
                  </a:cubicBezTo>
                  <a:cubicBezTo>
                    <a:pt x="32" y="52"/>
                    <a:pt x="31" y="50"/>
                    <a:pt x="32" y="49"/>
                  </a:cubicBezTo>
                  <a:cubicBezTo>
                    <a:pt x="32" y="48"/>
                    <a:pt x="34" y="47"/>
                    <a:pt x="35" y="48"/>
                  </a:cubicBezTo>
                  <a:cubicBezTo>
                    <a:pt x="36" y="48"/>
                    <a:pt x="37" y="50"/>
                    <a:pt x="37" y="51"/>
                  </a:cubicBezTo>
                  <a:cubicBezTo>
                    <a:pt x="40" y="53"/>
                    <a:pt x="41" y="52"/>
                    <a:pt x="43" y="52"/>
                  </a:cubicBezTo>
                  <a:cubicBezTo>
                    <a:pt x="43" y="51"/>
                    <a:pt x="44" y="51"/>
                    <a:pt x="45" y="51"/>
                  </a:cubicBezTo>
                  <a:cubicBezTo>
                    <a:pt x="45" y="51"/>
                    <a:pt x="45" y="50"/>
                    <a:pt x="45" y="50"/>
                  </a:cubicBezTo>
                  <a:cubicBezTo>
                    <a:pt x="39" y="50"/>
                    <a:pt x="38" y="48"/>
                    <a:pt x="37" y="46"/>
                  </a:cubicBezTo>
                  <a:cubicBezTo>
                    <a:pt x="36" y="44"/>
                    <a:pt x="35" y="42"/>
                    <a:pt x="31" y="41"/>
                  </a:cubicBezTo>
                  <a:cubicBezTo>
                    <a:pt x="30" y="42"/>
                    <a:pt x="29" y="43"/>
                    <a:pt x="28" y="42"/>
                  </a:cubicBezTo>
                  <a:cubicBezTo>
                    <a:pt x="26" y="42"/>
                    <a:pt x="26" y="41"/>
                    <a:pt x="26" y="39"/>
                  </a:cubicBezTo>
                  <a:cubicBezTo>
                    <a:pt x="27" y="38"/>
                    <a:pt x="28" y="37"/>
                    <a:pt x="30" y="38"/>
                  </a:cubicBezTo>
                  <a:cubicBezTo>
                    <a:pt x="30" y="38"/>
                    <a:pt x="31" y="39"/>
                    <a:pt x="31" y="40"/>
                  </a:cubicBezTo>
                  <a:cubicBezTo>
                    <a:pt x="36" y="41"/>
                    <a:pt x="37" y="43"/>
                    <a:pt x="38" y="45"/>
                  </a:cubicBezTo>
                  <a:cubicBezTo>
                    <a:pt x="39" y="46"/>
                    <a:pt x="40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3" y="47"/>
                    <a:pt x="43" y="46"/>
                  </a:cubicBezTo>
                  <a:cubicBezTo>
                    <a:pt x="43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2" y="43"/>
                    <a:pt x="40" y="40"/>
                    <a:pt x="39" y="38"/>
                  </a:cubicBezTo>
                  <a:cubicBezTo>
                    <a:pt x="38" y="38"/>
                    <a:pt x="37" y="38"/>
                    <a:pt x="37" y="37"/>
                  </a:cubicBezTo>
                  <a:cubicBezTo>
                    <a:pt x="36" y="37"/>
                    <a:pt x="36" y="35"/>
                    <a:pt x="37" y="34"/>
                  </a:cubicBezTo>
                  <a:cubicBezTo>
                    <a:pt x="38" y="33"/>
                    <a:pt x="39" y="33"/>
                    <a:pt x="40" y="34"/>
                  </a:cubicBezTo>
                  <a:cubicBezTo>
                    <a:pt x="41" y="35"/>
                    <a:pt x="41" y="36"/>
                    <a:pt x="40" y="37"/>
                  </a:cubicBezTo>
                  <a:cubicBezTo>
                    <a:pt x="41" y="39"/>
                    <a:pt x="43" y="42"/>
                    <a:pt x="45" y="44"/>
                  </a:cubicBezTo>
                  <a:cubicBezTo>
                    <a:pt x="45" y="44"/>
                    <a:pt x="46" y="44"/>
                    <a:pt x="46" y="45"/>
                  </a:cubicBezTo>
                  <a:cubicBezTo>
                    <a:pt x="46" y="44"/>
                    <a:pt x="44" y="42"/>
                    <a:pt x="45" y="42"/>
                  </a:cubicBezTo>
                  <a:cubicBezTo>
                    <a:pt x="46" y="41"/>
                    <a:pt x="47" y="44"/>
                    <a:pt x="48" y="44"/>
                  </a:cubicBezTo>
                  <a:cubicBezTo>
                    <a:pt x="48" y="44"/>
                    <a:pt x="48" y="42"/>
                    <a:pt x="49" y="43"/>
                  </a:cubicBezTo>
                  <a:cubicBezTo>
                    <a:pt x="49" y="44"/>
                    <a:pt x="50" y="44"/>
                    <a:pt x="50" y="44"/>
                  </a:cubicBezTo>
                  <a:cubicBezTo>
                    <a:pt x="49" y="42"/>
                    <a:pt x="49" y="39"/>
                    <a:pt x="47" y="37"/>
                  </a:cubicBezTo>
                  <a:cubicBezTo>
                    <a:pt x="46" y="37"/>
                    <a:pt x="45" y="36"/>
                    <a:pt x="44" y="35"/>
                  </a:cubicBezTo>
                  <a:cubicBezTo>
                    <a:pt x="44" y="34"/>
                    <a:pt x="44" y="32"/>
                    <a:pt x="46" y="32"/>
                  </a:cubicBezTo>
                  <a:cubicBezTo>
                    <a:pt x="47" y="32"/>
                    <a:pt x="48" y="32"/>
                    <a:pt x="49" y="34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49" y="37"/>
                    <a:pt x="50" y="38"/>
                    <a:pt x="50" y="40"/>
                  </a:cubicBezTo>
                  <a:cubicBezTo>
                    <a:pt x="51" y="40"/>
                    <a:pt x="51" y="41"/>
                    <a:pt x="52" y="42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5"/>
                    <a:pt x="55" y="31"/>
                    <a:pt x="56" y="28"/>
                  </a:cubicBezTo>
                  <a:cubicBezTo>
                    <a:pt x="55" y="28"/>
                    <a:pt x="55" y="27"/>
                    <a:pt x="55" y="26"/>
                  </a:cubicBezTo>
                  <a:cubicBezTo>
                    <a:pt x="55" y="25"/>
                    <a:pt x="56" y="24"/>
                    <a:pt x="58" y="24"/>
                  </a:cubicBezTo>
                  <a:cubicBezTo>
                    <a:pt x="59" y="24"/>
                    <a:pt x="60" y="25"/>
                    <a:pt x="60" y="27"/>
                  </a:cubicBezTo>
                  <a:cubicBezTo>
                    <a:pt x="60" y="28"/>
                    <a:pt x="59" y="29"/>
                    <a:pt x="57" y="29"/>
                  </a:cubicBezTo>
                  <a:cubicBezTo>
                    <a:pt x="56" y="31"/>
                    <a:pt x="55" y="35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6" y="40"/>
                    <a:pt x="54" y="43"/>
                    <a:pt x="55" y="44"/>
                  </a:cubicBezTo>
                  <a:cubicBezTo>
                    <a:pt x="57" y="42"/>
                    <a:pt x="58" y="39"/>
                    <a:pt x="58" y="36"/>
                  </a:cubicBezTo>
                  <a:cubicBezTo>
                    <a:pt x="57" y="36"/>
                    <a:pt x="57" y="34"/>
                    <a:pt x="57" y="33"/>
                  </a:cubicBezTo>
                  <a:cubicBezTo>
                    <a:pt x="58" y="32"/>
                    <a:pt x="60" y="32"/>
                    <a:pt x="61" y="32"/>
                  </a:cubicBezTo>
                  <a:cubicBezTo>
                    <a:pt x="62" y="33"/>
                    <a:pt x="62" y="34"/>
                    <a:pt x="62" y="35"/>
                  </a:cubicBezTo>
                  <a:cubicBezTo>
                    <a:pt x="62" y="36"/>
                    <a:pt x="61" y="37"/>
                    <a:pt x="60" y="37"/>
                  </a:cubicBezTo>
                  <a:cubicBezTo>
                    <a:pt x="59" y="39"/>
                    <a:pt x="59" y="41"/>
                    <a:pt x="58" y="43"/>
                  </a:cubicBezTo>
                  <a:cubicBezTo>
                    <a:pt x="59" y="43"/>
                    <a:pt x="59" y="43"/>
                    <a:pt x="60" y="43"/>
                  </a:cubicBezTo>
                  <a:cubicBezTo>
                    <a:pt x="62" y="43"/>
                    <a:pt x="64" y="43"/>
                    <a:pt x="67" y="39"/>
                  </a:cubicBezTo>
                  <a:cubicBezTo>
                    <a:pt x="66" y="38"/>
                    <a:pt x="66" y="37"/>
                    <a:pt x="67" y="36"/>
                  </a:cubicBezTo>
                  <a:cubicBezTo>
                    <a:pt x="68" y="35"/>
                    <a:pt x="69" y="35"/>
                    <a:pt x="70" y="36"/>
                  </a:cubicBezTo>
                  <a:cubicBezTo>
                    <a:pt x="71" y="37"/>
                    <a:pt x="71" y="38"/>
                    <a:pt x="70" y="39"/>
                  </a:cubicBezTo>
                  <a:cubicBezTo>
                    <a:pt x="70" y="40"/>
                    <a:pt x="69" y="40"/>
                    <a:pt x="68" y="40"/>
                  </a:cubicBezTo>
                  <a:cubicBezTo>
                    <a:pt x="65" y="44"/>
                    <a:pt x="63" y="44"/>
                    <a:pt x="61" y="44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59" y="45"/>
                    <a:pt x="59" y="45"/>
                    <a:pt x="58" y="46"/>
                  </a:cubicBezTo>
                  <a:cubicBezTo>
                    <a:pt x="59" y="46"/>
                    <a:pt x="59" y="46"/>
                    <a:pt x="59" y="47"/>
                  </a:cubicBezTo>
                  <a:cubicBezTo>
                    <a:pt x="60" y="46"/>
                    <a:pt x="62" y="46"/>
                    <a:pt x="64" y="46"/>
                  </a:cubicBezTo>
                  <a:cubicBezTo>
                    <a:pt x="64" y="45"/>
                    <a:pt x="64" y="44"/>
                    <a:pt x="65" y="44"/>
                  </a:cubicBezTo>
                  <a:cubicBezTo>
                    <a:pt x="66" y="44"/>
                    <a:pt x="68" y="44"/>
                    <a:pt x="68" y="46"/>
                  </a:cubicBezTo>
                  <a:cubicBezTo>
                    <a:pt x="69" y="47"/>
                    <a:pt x="68" y="48"/>
                    <a:pt x="67" y="49"/>
                  </a:cubicBezTo>
                  <a:cubicBezTo>
                    <a:pt x="65" y="49"/>
                    <a:pt x="64" y="49"/>
                    <a:pt x="64" y="47"/>
                  </a:cubicBezTo>
                  <a:cubicBezTo>
                    <a:pt x="62" y="47"/>
                    <a:pt x="62" y="48"/>
                    <a:pt x="61" y="48"/>
                  </a:cubicBezTo>
                  <a:cubicBezTo>
                    <a:pt x="61" y="49"/>
                    <a:pt x="60" y="48"/>
                    <a:pt x="61" y="49"/>
                  </a:cubicBezTo>
                  <a:cubicBezTo>
                    <a:pt x="61" y="49"/>
                    <a:pt x="61" y="50"/>
                    <a:pt x="61" y="50"/>
                  </a:cubicBezTo>
                  <a:cubicBezTo>
                    <a:pt x="64" y="50"/>
                    <a:pt x="69" y="50"/>
                    <a:pt x="75" y="47"/>
                  </a:cubicBezTo>
                  <a:cubicBezTo>
                    <a:pt x="74" y="46"/>
                    <a:pt x="75" y="45"/>
                    <a:pt x="76" y="44"/>
                  </a:cubicBezTo>
                  <a:cubicBezTo>
                    <a:pt x="78" y="44"/>
                    <a:pt x="79" y="45"/>
                    <a:pt x="79" y="46"/>
                  </a:cubicBezTo>
                  <a:close/>
                  <a:moveTo>
                    <a:pt x="59" y="56"/>
                  </a:moveTo>
                  <a:cubicBezTo>
                    <a:pt x="59" y="56"/>
                    <a:pt x="59" y="57"/>
                    <a:pt x="60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59" y="57"/>
                    <a:pt x="58" y="56"/>
                    <a:pt x="58" y="56"/>
                  </a:cubicBezTo>
                  <a:cubicBezTo>
                    <a:pt x="58" y="55"/>
                    <a:pt x="58" y="56"/>
                    <a:pt x="59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Line 70"/>
            <p:cNvSpPr>
              <a:spLocks noChangeShapeType="1"/>
            </p:cNvSpPr>
            <p:nvPr/>
          </p:nvSpPr>
          <p:spPr bwMode="auto">
            <a:xfrm flipH="1">
              <a:off x="7146925" y="1308100"/>
              <a:ext cx="98425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Line 71"/>
            <p:cNvSpPr>
              <a:spLocks noChangeShapeType="1"/>
            </p:cNvSpPr>
            <p:nvPr/>
          </p:nvSpPr>
          <p:spPr bwMode="auto">
            <a:xfrm flipV="1">
              <a:off x="7245350" y="1308100"/>
              <a:ext cx="0" cy="2698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Line 72"/>
            <p:cNvSpPr>
              <a:spLocks noChangeShapeType="1"/>
            </p:cNvSpPr>
            <p:nvPr/>
          </p:nvSpPr>
          <p:spPr bwMode="auto">
            <a:xfrm>
              <a:off x="6126163" y="1577975"/>
              <a:ext cx="111918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Line 73"/>
            <p:cNvSpPr>
              <a:spLocks noChangeShapeType="1"/>
            </p:cNvSpPr>
            <p:nvPr/>
          </p:nvSpPr>
          <p:spPr bwMode="auto">
            <a:xfrm>
              <a:off x="6038850" y="1798638"/>
              <a:ext cx="43815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Line 74"/>
            <p:cNvSpPr>
              <a:spLocks noChangeShapeType="1"/>
            </p:cNvSpPr>
            <p:nvPr/>
          </p:nvSpPr>
          <p:spPr bwMode="auto">
            <a:xfrm>
              <a:off x="6477000" y="1152525"/>
              <a:ext cx="0" cy="33813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Line 75"/>
            <p:cNvSpPr>
              <a:spLocks noChangeShapeType="1"/>
            </p:cNvSpPr>
            <p:nvPr/>
          </p:nvSpPr>
          <p:spPr bwMode="auto">
            <a:xfrm flipV="1">
              <a:off x="6477000" y="1654175"/>
              <a:ext cx="0" cy="144463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Line 76"/>
            <p:cNvSpPr>
              <a:spLocks noChangeShapeType="1"/>
            </p:cNvSpPr>
            <p:nvPr/>
          </p:nvSpPr>
          <p:spPr bwMode="auto">
            <a:xfrm>
              <a:off x="6038850" y="1339850"/>
              <a:ext cx="0" cy="45878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4" name="AutoShape 78"/>
          <p:cNvSpPr>
            <a:spLocks noChangeAspect="1" noChangeArrowheads="1" noTextEdit="1"/>
          </p:cNvSpPr>
          <p:nvPr/>
        </p:nvSpPr>
        <p:spPr bwMode="auto">
          <a:xfrm>
            <a:off x="2655888" y="468313"/>
            <a:ext cx="68961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36" name="组合 135"/>
          <p:cNvGrpSpPr/>
          <p:nvPr/>
        </p:nvGrpSpPr>
        <p:grpSpPr>
          <a:xfrm>
            <a:off x="9444491" y="429551"/>
            <a:ext cx="1690688" cy="1979612"/>
            <a:chOff x="7861301" y="490538"/>
            <a:chExt cx="1690688" cy="1979612"/>
          </a:xfrm>
        </p:grpSpPr>
        <p:sp>
          <p:nvSpPr>
            <p:cNvPr id="85" name="Line 80"/>
            <p:cNvSpPr>
              <a:spLocks noChangeShapeType="1"/>
            </p:cNvSpPr>
            <p:nvPr/>
          </p:nvSpPr>
          <p:spPr bwMode="auto">
            <a:xfrm>
              <a:off x="8320088" y="490538"/>
              <a:ext cx="0" cy="1398587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Oval 81"/>
            <p:cNvSpPr>
              <a:spLocks noChangeArrowheads="1"/>
            </p:cNvSpPr>
            <p:nvPr/>
          </p:nvSpPr>
          <p:spPr bwMode="auto">
            <a:xfrm>
              <a:off x="7861301" y="1557338"/>
              <a:ext cx="912813" cy="581025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Oval 82"/>
            <p:cNvSpPr>
              <a:spLocks noChangeArrowheads="1"/>
            </p:cNvSpPr>
            <p:nvPr/>
          </p:nvSpPr>
          <p:spPr bwMode="auto">
            <a:xfrm>
              <a:off x="8234363" y="1557338"/>
              <a:ext cx="168275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Oval 83"/>
            <p:cNvSpPr>
              <a:spLocks noChangeArrowheads="1"/>
            </p:cNvSpPr>
            <p:nvPr/>
          </p:nvSpPr>
          <p:spPr bwMode="auto">
            <a:xfrm>
              <a:off x="8113713" y="1557338"/>
              <a:ext cx="412750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Oval 84"/>
            <p:cNvSpPr>
              <a:spLocks noChangeArrowheads="1"/>
            </p:cNvSpPr>
            <p:nvPr/>
          </p:nvSpPr>
          <p:spPr bwMode="auto">
            <a:xfrm>
              <a:off x="7985126" y="1557338"/>
              <a:ext cx="669925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Rectangle 85"/>
            <p:cNvSpPr>
              <a:spLocks noChangeArrowheads="1"/>
            </p:cNvSpPr>
            <p:nvPr/>
          </p:nvSpPr>
          <p:spPr bwMode="auto">
            <a:xfrm>
              <a:off x="8143876" y="1485900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Line 86"/>
            <p:cNvSpPr>
              <a:spLocks noChangeShapeType="1"/>
            </p:cNvSpPr>
            <p:nvPr/>
          </p:nvSpPr>
          <p:spPr bwMode="auto">
            <a:xfrm>
              <a:off x="8391526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Rectangle 87"/>
            <p:cNvSpPr>
              <a:spLocks noChangeArrowheads="1"/>
            </p:cNvSpPr>
            <p:nvPr/>
          </p:nvSpPr>
          <p:spPr bwMode="auto">
            <a:xfrm>
              <a:off x="8143876" y="2119313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Line 88"/>
            <p:cNvSpPr>
              <a:spLocks noChangeShapeType="1"/>
            </p:cNvSpPr>
            <p:nvPr/>
          </p:nvSpPr>
          <p:spPr bwMode="auto">
            <a:xfrm>
              <a:off x="8320088" y="2163763"/>
              <a:ext cx="0" cy="3063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Line 89"/>
            <p:cNvSpPr>
              <a:spLocks noChangeShapeType="1"/>
            </p:cNvSpPr>
            <p:nvPr/>
          </p:nvSpPr>
          <p:spPr bwMode="auto">
            <a:xfrm>
              <a:off x="8245476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Line 90"/>
            <p:cNvSpPr>
              <a:spLocks noChangeShapeType="1"/>
            </p:cNvSpPr>
            <p:nvPr/>
          </p:nvSpPr>
          <p:spPr bwMode="auto">
            <a:xfrm>
              <a:off x="9175751" y="490538"/>
              <a:ext cx="0" cy="885825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Oval 91"/>
            <p:cNvSpPr>
              <a:spLocks noChangeArrowheads="1"/>
            </p:cNvSpPr>
            <p:nvPr/>
          </p:nvSpPr>
          <p:spPr bwMode="auto">
            <a:xfrm>
              <a:off x="8804276" y="1104900"/>
              <a:ext cx="747713" cy="474662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Oval 92"/>
            <p:cNvSpPr>
              <a:spLocks noChangeArrowheads="1"/>
            </p:cNvSpPr>
            <p:nvPr/>
          </p:nvSpPr>
          <p:spPr bwMode="auto">
            <a:xfrm>
              <a:off x="9109076" y="1104900"/>
              <a:ext cx="1349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Oval 93"/>
            <p:cNvSpPr>
              <a:spLocks noChangeArrowheads="1"/>
            </p:cNvSpPr>
            <p:nvPr/>
          </p:nvSpPr>
          <p:spPr bwMode="auto">
            <a:xfrm>
              <a:off x="9007476" y="1104900"/>
              <a:ext cx="3381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Oval 94"/>
            <p:cNvSpPr>
              <a:spLocks noChangeArrowheads="1"/>
            </p:cNvSpPr>
            <p:nvPr/>
          </p:nvSpPr>
          <p:spPr bwMode="auto">
            <a:xfrm>
              <a:off x="8902701" y="1104900"/>
              <a:ext cx="54768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Rectangle 95"/>
            <p:cNvSpPr>
              <a:spLocks noChangeArrowheads="1"/>
            </p:cNvSpPr>
            <p:nvPr/>
          </p:nvSpPr>
          <p:spPr bwMode="auto">
            <a:xfrm>
              <a:off x="9034463" y="1044575"/>
              <a:ext cx="284163" cy="76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Line 96"/>
            <p:cNvSpPr>
              <a:spLocks noChangeShapeType="1"/>
            </p:cNvSpPr>
            <p:nvPr/>
          </p:nvSpPr>
          <p:spPr bwMode="auto">
            <a:xfrm>
              <a:off x="923607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Rectangle 97"/>
            <p:cNvSpPr>
              <a:spLocks noChangeArrowheads="1"/>
            </p:cNvSpPr>
            <p:nvPr/>
          </p:nvSpPr>
          <p:spPr bwMode="auto">
            <a:xfrm>
              <a:off x="9034463" y="1562100"/>
              <a:ext cx="284163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Line 98"/>
            <p:cNvSpPr>
              <a:spLocks noChangeShapeType="1"/>
            </p:cNvSpPr>
            <p:nvPr/>
          </p:nvSpPr>
          <p:spPr bwMode="auto">
            <a:xfrm>
              <a:off x="9175751" y="1603375"/>
              <a:ext cx="0" cy="2476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Line 99"/>
            <p:cNvSpPr>
              <a:spLocks noChangeShapeType="1"/>
            </p:cNvSpPr>
            <p:nvPr/>
          </p:nvSpPr>
          <p:spPr bwMode="auto">
            <a:xfrm>
              <a:off x="9117013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757238" y="463872"/>
            <a:ext cx="1690688" cy="1979612"/>
            <a:chOff x="2659063" y="490538"/>
            <a:chExt cx="1690688" cy="1979612"/>
          </a:xfrm>
        </p:grpSpPr>
        <p:sp>
          <p:nvSpPr>
            <p:cNvPr id="105" name="Line 100"/>
            <p:cNvSpPr>
              <a:spLocks noChangeShapeType="1"/>
            </p:cNvSpPr>
            <p:nvPr/>
          </p:nvSpPr>
          <p:spPr bwMode="auto">
            <a:xfrm>
              <a:off x="3035301" y="490538"/>
              <a:ext cx="0" cy="885825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Oval 101"/>
            <p:cNvSpPr>
              <a:spLocks noChangeArrowheads="1"/>
            </p:cNvSpPr>
            <p:nvPr/>
          </p:nvSpPr>
          <p:spPr bwMode="auto">
            <a:xfrm>
              <a:off x="2659063" y="1104900"/>
              <a:ext cx="747713" cy="474662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Oval 102"/>
            <p:cNvSpPr>
              <a:spLocks noChangeArrowheads="1"/>
            </p:cNvSpPr>
            <p:nvPr/>
          </p:nvSpPr>
          <p:spPr bwMode="auto">
            <a:xfrm>
              <a:off x="2967038" y="1104900"/>
              <a:ext cx="136525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Oval 103"/>
            <p:cNvSpPr>
              <a:spLocks noChangeArrowheads="1"/>
            </p:cNvSpPr>
            <p:nvPr/>
          </p:nvSpPr>
          <p:spPr bwMode="auto">
            <a:xfrm>
              <a:off x="2867026" y="1104900"/>
              <a:ext cx="3381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Oval 104"/>
            <p:cNvSpPr>
              <a:spLocks noChangeArrowheads="1"/>
            </p:cNvSpPr>
            <p:nvPr/>
          </p:nvSpPr>
          <p:spPr bwMode="auto">
            <a:xfrm>
              <a:off x="2760663" y="1104900"/>
              <a:ext cx="549275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Rectangle 105"/>
            <p:cNvSpPr>
              <a:spLocks noChangeArrowheads="1"/>
            </p:cNvSpPr>
            <p:nvPr/>
          </p:nvSpPr>
          <p:spPr bwMode="auto">
            <a:xfrm>
              <a:off x="2892426" y="1044575"/>
              <a:ext cx="285750" cy="76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Line 106"/>
            <p:cNvSpPr>
              <a:spLocks noChangeShapeType="1"/>
            </p:cNvSpPr>
            <p:nvPr/>
          </p:nvSpPr>
          <p:spPr bwMode="auto">
            <a:xfrm>
              <a:off x="297497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Rectangle 107"/>
            <p:cNvSpPr>
              <a:spLocks noChangeArrowheads="1"/>
            </p:cNvSpPr>
            <p:nvPr/>
          </p:nvSpPr>
          <p:spPr bwMode="auto">
            <a:xfrm>
              <a:off x="2892426" y="1562100"/>
              <a:ext cx="285750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Line 108"/>
            <p:cNvSpPr>
              <a:spLocks noChangeShapeType="1"/>
            </p:cNvSpPr>
            <p:nvPr/>
          </p:nvSpPr>
          <p:spPr bwMode="auto">
            <a:xfrm>
              <a:off x="3035301" y="1603375"/>
              <a:ext cx="0" cy="2476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Line 109"/>
            <p:cNvSpPr>
              <a:spLocks noChangeShapeType="1"/>
            </p:cNvSpPr>
            <p:nvPr/>
          </p:nvSpPr>
          <p:spPr bwMode="auto">
            <a:xfrm>
              <a:off x="309562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Line 110"/>
            <p:cNvSpPr>
              <a:spLocks noChangeShapeType="1"/>
            </p:cNvSpPr>
            <p:nvPr/>
          </p:nvSpPr>
          <p:spPr bwMode="auto">
            <a:xfrm>
              <a:off x="3892551" y="490538"/>
              <a:ext cx="0" cy="1398587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Oval 111"/>
            <p:cNvSpPr>
              <a:spLocks noChangeArrowheads="1"/>
            </p:cNvSpPr>
            <p:nvPr/>
          </p:nvSpPr>
          <p:spPr bwMode="auto">
            <a:xfrm>
              <a:off x="3436938" y="1557338"/>
              <a:ext cx="912813" cy="581025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Oval 112"/>
            <p:cNvSpPr>
              <a:spLocks noChangeArrowheads="1"/>
            </p:cNvSpPr>
            <p:nvPr/>
          </p:nvSpPr>
          <p:spPr bwMode="auto">
            <a:xfrm>
              <a:off x="3808413" y="1557338"/>
              <a:ext cx="169863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Oval 113"/>
            <p:cNvSpPr>
              <a:spLocks noChangeArrowheads="1"/>
            </p:cNvSpPr>
            <p:nvPr/>
          </p:nvSpPr>
          <p:spPr bwMode="auto">
            <a:xfrm>
              <a:off x="3684588" y="1557338"/>
              <a:ext cx="414338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Oval 114"/>
            <p:cNvSpPr>
              <a:spLocks noChangeArrowheads="1"/>
            </p:cNvSpPr>
            <p:nvPr/>
          </p:nvSpPr>
          <p:spPr bwMode="auto">
            <a:xfrm>
              <a:off x="3557588" y="1557338"/>
              <a:ext cx="668338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Rectangle 115"/>
            <p:cNvSpPr>
              <a:spLocks noChangeArrowheads="1"/>
            </p:cNvSpPr>
            <p:nvPr/>
          </p:nvSpPr>
          <p:spPr bwMode="auto">
            <a:xfrm>
              <a:off x="3719513" y="1485900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Line 116"/>
            <p:cNvSpPr>
              <a:spLocks noChangeShapeType="1"/>
            </p:cNvSpPr>
            <p:nvPr/>
          </p:nvSpPr>
          <p:spPr bwMode="auto">
            <a:xfrm>
              <a:off x="3821113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Rectangle 117"/>
            <p:cNvSpPr>
              <a:spLocks noChangeArrowheads="1"/>
            </p:cNvSpPr>
            <p:nvPr/>
          </p:nvSpPr>
          <p:spPr bwMode="auto">
            <a:xfrm>
              <a:off x="3719513" y="2119313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Line 118"/>
            <p:cNvSpPr>
              <a:spLocks noChangeShapeType="1"/>
            </p:cNvSpPr>
            <p:nvPr/>
          </p:nvSpPr>
          <p:spPr bwMode="auto">
            <a:xfrm>
              <a:off x="3892551" y="2163763"/>
              <a:ext cx="0" cy="3063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Line 119"/>
            <p:cNvSpPr>
              <a:spLocks noChangeShapeType="1"/>
            </p:cNvSpPr>
            <p:nvPr/>
          </p:nvSpPr>
          <p:spPr bwMode="auto">
            <a:xfrm>
              <a:off x="3967163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73480" y="1011558"/>
            <a:ext cx="596900" cy="1082675"/>
            <a:chOff x="5807076" y="490538"/>
            <a:chExt cx="596900" cy="1082675"/>
          </a:xfrm>
        </p:grpSpPr>
        <p:sp>
          <p:nvSpPr>
            <p:cNvPr id="125" name="Line 120"/>
            <p:cNvSpPr>
              <a:spLocks noChangeShapeType="1"/>
            </p:cNvSpPr>
            <p:nvPr/>
          </p:nvSpPr>
          <p:spPr bwMode="auto">
            <a:xfrm>
              <a:off x="6107113" y="490538"/>
              <a:ext cx="0" cy="704850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Oval 121"/>
            <p:cNvSpPr>
              <a:spLocks noChangeArrowheads="1"/>
            </p:cNvSpPr>
            <p:nvPr/>
          </p:nvSpPr>
          <p:spPr bwMode="auto">
            <a:xfrm>
              <a:off x="5807076" y="981075"/>
              <a:ext cx="596900" cy="376237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Oval 122"/>
            <p:cNvSpPr>
              <a:spLocks noChangeArrowheads="1"/>
            </p:cNvSpPr>
            <p:nvPr/>
          </p:nvSpPr>
          <p:spPr bwMode="auto">
            <a:xfrm>
              <a:off x="6051551" y="981075"/>
              <a:ext cx="1095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Oval 123"/>
            <p:cNvSpPr>
              <a:spLocks noChangeArrowheads="1"/>
            </p:cNvSpPr>
            <p:nvPr/>
          </p:nvSpPr>
          <p:spPr bwMode="auto">
            <a:xfrm>
              <a:off x="5972176" y="981075"/>
              <a:ext cx="266700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Oval 124"/>
            <p:cNvSpPr>
              <a:spLocks noChangeArrowheads="1"/>
            </p:cNvSpPr>
            <p:nvPr/>
          </p:nvSpPr>
          <p:spPr bwMode="auto">
            <a:xfrm>
              <a:off x="5886451" y="981075"/>
              <a:ext cx="4397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Rectangle 125"/>
            <p:cNvSpPr>
              <a:spLocks noChangeArrowheads="1"/>
            </p:cNvSpPr>
            <p:nvPr/>
          </p:nvSpPr>
          <p:spPr bwMode="auto">
            <a:xfrm>
              <a:off x="5991226" y="931863"/>
              <a:ext cx="228600" cy="603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Line 126"/>
            <p:cNvSpPr>
              <a:spLocks noChangeShapeType="1"/>
            </p:cNvSpPr>
            <p:nvPr/>
          </p:nvSpPr>
          <p:spPr bwMode="auto">
            <a:xfrm>
              <a:off x="6153151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Rectangle 127"/>
            <p:cNvSpPr>
              <a:spLocks noChangeArrowheads="1"/>
            </p:cNvSpPr>
            <p:nvPr/>
          </p:nvSpPr>
          <p:spPr bwMode="auto">
            <a:xfrm>
              <a:off x="5991226" y="1343025"/>
              <a:ext cx="2286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Line 128"/>
            <p:cNvSpPr>
              <a:spLocks noChangeShapeType="1"/>
            </p:cNvSpPr>
            <p:nvPr/>
          </p:nvSpPr>
          <p:spPr bwMode="auto">
            <a:xfrm>
              <a:off x="6107113" y="1376363"/>
              <a:ext cx="0" cy="1968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Line 129"/>
            <p:cNvSpPr>
              <a:spLocks noChangeShapeType="1"/>
            </p:cNvSpPr>
            <p:nvPr/>
          </p:nvSpPr>
          <p:spPr bwMode="auto">
            <a:xfrm>
              <a:off x="6059488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11410496" y="1011558"/>
            <a:ext cx="596900" cy="1082675"/>
            <a:chOff x="5807076" y="490538"/>
            <a:chExt cx="596900" cy="1082675"/>
          </a:xfrm>
        </p:grpSpPr>
        <p:sp>
          <p:nvSpPr>
            <p:cNvPr id="139" name="Line 120"/>
            <p:cNvSpPr>
              <a:spLocks noChangeShapeType="1"/>
            </p:cNvSpPr>
            <p:nvPr/>
          </p:nvSpPr>
          <p:spPr bwMode="auto">
            <a:xfrm>
              <a:off x="6107113" y="490538"/>
              <a:ext cx="0" cy="704850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Oval 121"/>
            <p:cNvSpPr>
              <a:spLocks noChangeArrowheads="1"/>
            </p:cNvSpPr>
            <p:nvPr/>
          </p:nvSpPr>
          <p:spPr bwMode="auto">
            <a:xfrm>
              <a:off x="5807076" y="981075"/>
              <a:ext cx="596900" cy="376237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Oval 122"/>
            <p:cNvSpPr>
              <a:spLocks noChangeArrowheads="1"/>
            </p:cNvSpPr>
            <p:nvPr/>
          </p:nvSpPr>
          <p:spPr bwMode="auto">
            <a:xfrm>
              <a:off x="6051551" y="981075"/>
              <a:ext cx="1095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Oval 123"/>
            <p:cNvSpPr>
              <a:spLocks noChangeArrowheads="1"/>
            </p:cNvSpPr>
            <p:nvPr/>
          </p:nvSpPr>
          <p:spPr bwMode="auto">
            <a:xfrm>
              <a:off x="5972176" y="981075"/>
              <a:ext cx="266700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Oval 124"/>
            <p:cNvSpPr>
              <a:spLocks noChangeArrowheads="1"/>
            </p:cNvSpPr>
            <p:nvPr/>
          </p:nvSpPr>
          <p:spPr bwMode="auto">
            <a:xfrm>
              <a:off x="5886451" y="981075"/>
              <a:ext cx="4397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Rectangle 125"/>
            <p:cNvSpPr>
              <a:spLocks noChangeArrowheads="1"/>
            </p:cNvSpPr>
            <p:nvPr/>
          </p:nvSpPr>
          <p:spPr bwMode="auto">
            <a:xfrm>
              <a:off x="5991226" y="931863"/>
              <a:ext cx="228600" cy="603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Line 126"/>
            <p:cNvSpPr>
              <a:spLocks noChangeShapeType="1"/>
            </p:cNvSpPr>
            <p:nvPr/>
          </p:nvSpPr>
          <p:spPr bwMode="auto">
            <a:xfrm>
              <a:off x="6153151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Rectangle 127"/>
            <p:cNvSpPr>
              <a:spLocks noChangeArrowheads="1"/>
            </p:cNvSpPr>
            <p:nvPr/>
          </p:nvSpPr>
          <p:spPr bwMode="auto">
            <a:xfrm>
              <a:off x="5991226" y="1343025"/>
              <a:ext cx="2286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Line 128"/>
            <p:cNvSpPr>
              <a:spLocks noChangeShapeType="1"/>
            </p:cNvSpPr>
            <p:nvPr/>
          </p:nvSpPr>
          <p:spPr bwMode="auto">
            <a:xfrm>
              <a:off x="6107113" y="1376363"/>
              <a:ext cx="0" cy="1968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Line 129"/>
            <p:cNvSpPr>
              <a:spLocks noChangeShapeType="1"/>
            </p:cNvSpPr>
            <p:nvPr/>
          </p:nvSpPr>
          <p:spPr bwMode="auto">
            <a:xfrm>
              <a:off x="6059488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49" name="图片 1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033" y="4742241"/>
            <a:ext cx="6525717" cy="2115760"/>
          </a:xfrm>
          <a:prstGeom prst="rect">
            <a:avLst/>
          </a:prstGeom>
        </p:spPr>
      </p:pic>
      <p:pic>
        <p:nvPicPr>
          <p:cNvPr id="150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347553" y="2192346"/>
            <a:ext cx="1967244" cy="196758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633347" y="1999910"/>
            <a:ext cx="2230535" cy="2230922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" name="TextBox 50"/>
          <p:cNvSpPr txBox="1"/>
          <p:nvPr/>
        </p:nvSpPr>
        <p:spPr>
          <a:xfrm>
            <a:off x="3474843" y="2609969"/>
            <a:ext cx="4889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7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259C9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</a:t>
            </a:r>
            <a:endParaRPr lang="zh-CN" altLang="en-US" sz="7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259C9C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3" name="矩形 152"/>
          <p:cNvSpPr/>
          <p:nvPr/>
        </p:nvSpPr>
        <p:spPr>
          <a:xfrm>
            <a:off x="5156293" y="2225794"/>
            <a:ext cx="3535680" cy="76835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54" name="矩形 153"/>
          <p:cNvSpPr/>
          <p:nvPr/>
        </p:nvSpPr>
        <p:spPr>
          <a:xfrm>
            <a:off x="4863882" y="3015550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155" name="矩形 154"/>
          <p:cNvSpPr/>
          <p:nvPr/>
        </p:nvSpPr>
        <p:spPr>
          <a:xfrm>
            <a:off x="7035582" y="2994144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56" name="矩形 155"/>
          <p:cNvSpPr/>
          <p:nvPr/>
        </p:nvSpPr>
        <p:spPr>
          <a:xfrm>
            <a:off x="4863882" y="3433652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157" name="矩形 156"/>
          <p:cNvSpPr/>
          <p:nvPr/>
        </p:nvSpPr>
        <p:spPr>
          <a:xfrm>
            <a:off x="7035582" y="3412244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158" name="矩形 157"/>
          <p:cNvSpPr/>
          <p:nvPr/>
        </p:nvSpPr>
        <p:spPr>
          <a:xfrm>
            <a:off x="4863882" y="3837012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1253413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/>
      <p:bldP spid="153" grpId="0"/>
      <p:bldP spid="154" grpId="0"/>
      <p:bldP spid="155" grpId="0"/>
      <p:bldP spid="156" grpId="0"/>
      <p:bldP spid="157" grpId="0"/>
      <p:bldP spid="15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598"/>
            <a:ext cx="12207327" cy="6849402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10991170" y="16536"/>
            <a:ext cx="1095376" cy="6880226"/>
            <a:chOff x="10221913" y="-14288"/>
            <a:chExt cx="1095376" cy="6880226"/>
          </a:xfrm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0985501" y="-14288"/>
              <a:ext cx="328613" cy="325438"/>
            </a:xfrm>
            <a:custGeom>
              <a:avLst/>
              <a:gdLst>
                <a:gd name="T0" fmla="*/ 65 w 90"/>
                <a:gd name="T1" fmla="*/ 61 h 89"/>
                <a:gd name="T2" fmla="*/ 67 w 90"/>
                <a:gd name="T3" fmla="*/ 7 h 89"/>
                <a:gd name="T4" fmla="*/ 19 w 90"/>
                <a:gd name="T5" fmla="*/ 38 h 89"/>
                <a:gd name="T6" fmla="*/ 70 w 90"/>
                <a:gd name="T7" fmla="*/ 47 h 89"/>
                <a:gd name="T8" fmla="*/ 53 w 90"/>
                <a:gd name="T9" fmla="*/ 46 h 89"/>
                <a:gd name="T10" fmla="*/ 54 w 90"/>
                <a:gd name="T11" fmla="*/ 46 h 89"/>
                <a:gd name="T12" fmla="*/ 63 w 90"/>
                <a:gd name="T13" fmla="*/ 53 h 89"/>
                <a:gd name="T14" fmla="*/ 54 w 90"/>
                <a:gd name="T15" fmla="*/ 48 h 89"/>
                <a:gd name="T16" fmla="*/ 52 w 90"/>
                <a:gd name="T17" fmla="*/ 51 h 89"/>
                <a:gd name="T18" fmla="*/ 57 w 90"/>
                <a:gd name="T19" fmla="*/ 59 h 89"/>
                <a:gd name="T20" fmla="*/ 51 w 90"/>
                <a:gd name="T21" fmla="*/ 51 h 89"/>
                <a:gd name="T22" fmla="*/ 50 w 90"/>
                <a:gd name="T23" fmla="*/ 55 h 89"/>
                <a:gd name="T24" fmla="*/ 50 w 90"/>
                <a:gd name="T25" fmla="*/ 67 h 89"/>
                <a:gd name="T26" fmla="*/ 50 w 90"/>
                <a:gd name="T27" fmla="*/ 63 h 89"/>
                <a:gd name="T28" fmla="*/ 46 w 90"/>
                <a:gd name="T29" fmla="*/ 50 h 89"/>
                <a:gd name="T30" fmla="*/ 42 w 90"/>
                <a:gd name="T31" fmla="*/ 57 h 89"/>
                <a:gd name="T32" fmla="*/ 39 w 90"/>
                <a:gd name="T33" fmla="*/ 59 h 89"/>
                <a:gd name="T34" fmla="*/ 44 w 90"/>
                <a:gd name="T35" fmla="*/ 50 h 89"/>
                <a:gd name="T36" fmla="*/ 42 w 90"/>
                <a:gd name="T37" fmla="*/ 50 h 89"/>
                <a:gd name="T38" fmla="*/ 39 w 90"/>
                <a:gd name="T39" fmla="*/ 52 h 89"/>
                <a:gd name="T40" fmla="*/ 31 w 90"/>
                <a:gd name="T41" fmla="*/ 60 h 89"/>
                <a:gd name="T42" fmla="*/ 38 w 90"/>
                <a:gd name="T43" fmla="*/ 52 h 89"/>
                <a:gd name="T44" fmla="*/ 39 w 90"/>
                <a:gd name="T45" fmla="*/ 49 h 89"/>
                <a:gd name="T46" fmla="*/ 29 w 90"/>
                <a:gd name="T47" fmla="*/ 52 h 89"/>
                <a:gd name="T48" fmla="*/ 38 w 90"/>
                <a:gd name="T49" fmla="*/ 47 h 89"/>
                <a:gd name="T50" fmla="*/ 31 w 90"/>
                <a:gd name="T51" fmla="*/ 46 h 89"/>
                <a:gd name="T52" fmla="*/ 29 w 90"/>
                <a:gd name="T53" fmla="*/ 42 h 89"/>
                <a:gd name="T54" fmla="*/ 39 w 90"/>
                <a:gd name="T55" fmla="*/ 44 h 89"/>
                <a:gd name="T56" fmla="*/ 41 w 90"/>
                <a:gd name="T57" fmla="*/ 42 h 89"/>
                <a:gd name="T58" fmla="*/ 33 w 90"/>
                <a:gd name="T59" fmla="*/ 39 h 89"/>
                <a:gd name="T60" fmla="*/ 34 w 90"/>
                <a:gd name="T61" fmla="*/ 36 h 89"/>
                <a:gd name="T62" fmla="*/ 41 w 90"/>
                <a:gd name="T63" fmla="*/ 41 h 89"/>
                <a:gd name="T64" fmla="*/ 32 w 90"/>
                <a:gd name="T65" fmla="*/ 29 h 89"/>
                <a:gd name="T66" fmla="*/ 32 w 90"/>
                <a:gd name="T67" fmla="*/ 26 h 89"/>
                <a:gd name="T68" fmla="*/ 41 w 90"/>
                <a:gd name="T69" fmla="*/ 39 h 89"/>
                <a:gd name="T70" fmla="*/ 42 w 90"/>
                <a:gd name="T71" fmla="*/ 36 h 89"/>
                <a:gd name="T72" fmla="*/ 38 w 90"/>
                <a:gd name="T73" fmla="*/ 28 h 89"/>
                <a:gd name="T74" fmla="*/ 41 w 90"/>
                <a:gd name="T75" fmla="*/ 29 h 89"/>
                <a:gd name="T76" fmla="*/ 43 w 90"/>
                <a:gd name="T77" fmla="*/ 34 h 89"/>
                <a:gd name="T78" fmla="*/ 47 w 90"/>
                <a:gd name="T79" fmla="*/ 37 h 89"/>
                <a:gd name="T80" fmla="*/ 47 w 90"/>
                <a:gd name="T81" fmla="*/ 26 h 89"/>
                <a:gd name="T82" fmla="*/ 48 w 90"/>
                <a:gd name="T83" fmla="*/ 33 h 89"/>
                <a:gd name="T84" fmla="*/ 56 w 90"/>
                <a:gd name="T85" fmla="*/ 26 h 89"/>
                <a:gd name="T86" fmla="*/ 60 w 90"/>
                <a:gd name="T87" fmla="*/ 26 h 89"/>
                <a:gd name="T88" fmla="*/ 52 w 90"/>
                <a:gd name="T89" fmla="*/ 35 h 89"/>
                <a:gd name="T90" fmla="*/ 56 w 90"/>
                <a:gd name="T91" fmla="*/ 33 h 89"/>
                <a:gd name="T92" fmla="*/ 59 w 90"/>
                <a:gd name="T93" fmla="*/ 33 h 89"/>
                <a:gd name="T94" fmla="*/ 56 w 90"/>
                <a:gd name="T95" fmla="*/ 39 h 89"/>
                <a:gd name="T96" fmla="*/ 65 w 90"/>
                <a:gd name="T97" fmla="*/ 36 h 89"/>
                <a:gd name="T98" fmla="*/ 55 w 90"/>
                <a:gd name="T99" fmla="*/ 40 h 89"/>
                <a:gd name="T100" fmla="*/ 54 w 90"/>
                <a:gd name="T101" fmla="*/ 42 h 89"/>
                <a:gd name="T102" fmla="*/ 61 w 90"/>
                <a:gd name="T103" fmla="*/ 43 h 89"/>
                <a:gd name="T104" fmla="*/ 55 w 90"/>
                <a:gd name="T105" fmla="*/ 43 h 89"/>
                <a:gd name="T106" fmla="*/ 66 w 90"/>
                <a:gd name="T107" fmla="*/ 46 h 89"/>
                <a:gd name="T108" fmla="*/ 51 w 90"/>
                <a:gd name="T109" fmla="*/ 49 h 89"/>
                <a:gd name="T110" fmla="*/ 50 w 90"/>
                <a:gd name="T111" fmla="*/ 4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31" y="72"/>
                  </a:moveTo>
                  <a:cubicBezTo>
                    <a:pt x="31" y="82"/>
                    <a:pt x="36" y="89"/>
                    <a:pt x="50" y="88"/>
                  </a:cubicBezTo>
                  <a:cubicBezTo>
                    <a:pt x="69" y="87"/>
                    <a:pt x="70" y="73"/>
                    <a:pt x="65" y="61"/>
                  </a:cubicBezTo>
                  <a:cubicBezTo>
                    <a:pt x="77" y="65"/>
                    <a:pt x="90" y="63"/>
                    <a:pt x="90" y="44"/>
                  </a:cubicBezTo>
                  <a:cubicBezTo>
                    <a:pt x="90" y="32"/>
                    <a:pt x="84" y="27"/>
                    <a:pt x="77" y="26"/>
                  </a:cubicBezTo>
                  <a:cubicBezTo>
                    <a:pt x="79" y="19"/>
                    <a:pt x="77" y="12"/>
                    <a:pt x="67" y="7"/>
                  </a:cubicBezTo>
                  <a:cubicBezTo>
                    <a:pt x="55" y="0"/>
                    <a:pt x="48" y="4"/>
                    <a:pt x="44" y="11"/>
                  </a:cubicBezTo>
                  <a:cubicBezTo>
                    <a:pt x="38" y="5"/>
                    <a:pt x="30" y="3"/>
                    <a:pt x="20" y="10"/>
                  </a:cubicBezTo>
                  <a:cubicBezTo>
                    <a:pt x="7" y="20"/>
                    <a:pt x="11" y="31"/>
                    <a:pt x="19" y="38"/>
                  </a:cubicBezTo>
                  <a:cubicBezTo>
                    <a:pt x="8" y="41"/>
                    <a:pt x="0" y="48"/>
                    <a:pt x="7" y="63"/>
                  </a:cubicBezTo>
                  <a:cubicBezTo>
                    <a:pt x="13" y="76"/>
                    <a:pt x="22" y="77"/>
                    <a:pt x="31" y="72"/>
                  </a:cubicBezTo>
                  <a:close/>
                  <a:moveTo>
                    <a:pt x="70" y="47"/>
                  </a:moveTo>
                  <a:cubicBezTo>
                    <a:pt x="70" y="48"/>
                    <a:pt x="69" y="49"/>
                    <a:pt x="68" y="49"/>
                  </a:cubicBezTo>
                  <a:cubicBezTo>
                    <a:pt x="67" y="49"/>
                    <a:pt x="67" y="48"/>
                    <a:pt x="66" y="48"/>
                  </a:cubicBezTo>
                  <a:cubicBezTo>
                    <a:pt x="60" y="48"/>
                    <a:pt x="56" y="47"/>
                    <a:pt x="53" y="46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3" y="46"/>
                    <a:pt x="53" y="46"/>
                    <a:pt x="54" y="46"/>
                  </a:cubicBezTo>
                  <a:cubicBezTo>
                    <a:pt x="56" y="47"/>
                    <a:pt x="58" y="49"/>
                    <a:pt x="60" y="50"/>
                  </a:cubicBezTo>
                  <a:cubicBezTo>
                    <a:pt x="60" y="50"/>
                    <a:pt x="61" y="50"/>
                    <a:pt x="62" y="50"/>
                  </a:cubicBezTo>
                  <a:cubicBezTo>
                    <a:pt x="63" y="50"/>
                    <a:pt x="63" y="52"/>
                    <a:pt x="63" y="53"/>
                  </a:cubicBezTo>
                  <a:cubicBezTo>
                    <a:pt x="62" y="54"/>
                    <a:pt x="61" y="54"/>
                    <a:pt x="60" y="54"/>
                  </a:cubicBezTo>
                  <a:cubicBezTo>
                    <a:pt x="59" y="53"/>
                    <a:pt x="59" y="52"/>
                    <a:pt x="59" y="51"/>
                  </a:cubicBezTo>
                  <a:cubicBezTo>
                    <a:pt x="58" y="50"/>
                    <a:pt x="56" y="49"/>
                    <a:pt x="54" y="48"/>
                  </a:cubicBezTo>
                  <a:cubicBezTo>
                    <a:pt x="54" y="48"/>
                    <a:pt x="54" y="49"/>
                    <a:pt x="54" y="49"/>
                  </a:cubicBezTo>
                  <a:cubicBezTo>
                    <a:pt x="54" y="49"/>
                    <a:pt x="53" y="49"/>
                    <a:pt x="52" y="48"/>
                  </a:cubicBezTo>
                  <a:cubicBezTo>
                    <a:pt x="53" y="49"/>
                    <a:pt x="52" y="50"/>
                    <a:pt x="52" y="51"/>
                  </a:cubicBezTo>
                  <a:cubicBezTo>
                    <a:pt x="52" y="52"/>
                    <a:pt x="52" y="53"/>
                    <a:pt x="54" y="56"/>
                  </a:cubicBezTo>
                  <a:cubicBezTo>
                    <a:pt x="55" y="55"/>
                    <a:pt x="56" y="55"/>
                    <a:pt x="57" y="56"/>
                  </a:cubicBezTo>
                  <a:cubicBezTo>
                    <a:pt x="58" y="57"/>
                    <a:pt x="57" y="59"/>
                    <a:pt x="57" y="59"/>
                  </a:cubicBezTo>
                  <a:cubicBezTo>
                    <a:pt x="56" y="60"/>
                    <a:pt x="54" y="60"/>
                    <a:pt x="54" y="59"/>
                  </a:cubicBezTo>
                  <a:cubicBezTo>
                    <a:pt x="53" y="58"/>
                    <a:pt x="53" y="58"/>
                    <a:pt x="53" y="57"/>
                  </a:cubicBezTo>
                  <a:cubicBezTo>
                    <a:pt x="50" y="54"/>
                    <a:pt x="50" y="52"/>
                    <a:pt x="51" y="51"/>
                  </a:cubicBezTo>
                  <a:cubicBezTo>
                    <a:pt x="50" y="51"/>
                    <a:pt x="50" y="51"/>
                    <a:pt x="49" y="51"/>
                  </a:cubicBezTo>
                  <a:cubicBezTo>
                    <a:pt x="49" y="51"/>
                    <a:pt x="49" y="52"/>
                    <a:pt x="49" y="52"/>
                  </a:cubicBezTo>
                  <a:cubicBezTo>
                    <a:pt x="49" y="53"/>
                    <a:pt x="50" y="54"/>
                    <a:pt x="50" y="55"/>
                  </a:cubicBezTo>
                  <a:cubicBezTo>
                    <a:pt x="52" y="58"/>
                    <a:pt x="53" y="61"/>
                    <a:pt x="51" y="64"/>
                  </a:cubicBezTo>
                  <a:cubicBezTo>
                    <a:pt x="51" y="64"/>
                    <a:pt x="52" y="64"/>
                    <a:pt x="52" y="64"/>
                  </a:cubicBezTo>
                  <a:cubicBezTo>
                    <a:pt x="52" y="66"/>
                    <a:pt x="51" y="67"/>
                    <a:pt x="50" y="67"/>
                  </a:cubicBezTo>
                  <a:cubicBezTo>
                    <a:pt x="49" y="67"/>
                    <a:pt x="48" y="66"/>
                    <a:pt x="48" y="65"/>
                  </a:cubicBezTo>
                  <a:cubicBezTo>
                    <a:pt x="47" y="64"/>
                    <a:pt x="48" y="63"/>
                    <a:pt x="49" y="63"/>
                  </a:cubicBezTo>
                  <a:cubicBezTo>
                    <a:pt x="49" y="63"/>
                    <a:pt x="50" y="63"/>
                    <a:pt x="50" y="63"/>
                  </a:cubicBezTo>
                  <a:cubicBezTo>
                    <a:pt x="51" y="60"/>
                    <a:pt x="50" y="58"/>
                    <a:pt x="49" y="55"/>
                  </a:cubicBezTo>
                  <a:cubicBezTo>
                    <a:pt x="49" y="55"/>
                    <a:pt x="48" y="54"/>
                    <a:pt x="48" y="54"/>
                  </a:cubicBezTo>
                  <a:cubicBezTo>
                    <a:pt x="47" y="54"/>
                    <a:pt x="47" y="50"/>
                    <a:pt x="46" y="50"/>
                  </a:cubicBezTo>
                  <a:cubicBezTo>
                    <a:pt x="46" y="50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3" y="53"/>
                    <a:pt x="42" y="54"/>
                    <a:pt x="42" y="57"/>
                  </a:cubicBezTo>
                  <a:cubicBezTo>
                    <a:pt x="43" y="58"/>
                    <a:pt x="43" y="59"/>
                    <a:pt x="43" y="60"/>
                  </a:cubicBezTo>
                  <a:cubicBezTo>
                    <a:pt x="43" y="61"/>
                    <a:pt x="42" y="62"/>
                    <a:pt x="41" y="61"/>
                  </a:cubicBezTo>
                  <a:cubicBezTo>
                    <a:pt x="39" y="61"/>
                    <a:pt x="39" y="60"/>
                    <a:pt x="39" y="59"/>
                  </a:cubicBezTo>
                  <a:cubicBezTo>
                    <a:pt x="39" y="58"/>
                    <a:pt x="40" y="58"/>
                    <a:pt x="40" y="57"/>
                  </a:cubicBezTo>
                  <a:cubicBezTo>
                    <a:pt x="40" y="53"/>
                    <a:pt x="42" y="52"/>
                    <a:pt x="43" y="51"/>
                  </a:cubicBezTo>
                  <a:cubicBezTo>
                    <a:pt x="43" y="51"/>
                    <a:pt x="44" y="51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3" y="51"/>
                    <a:pt x="43" y="49"/>
                  </a:cubicBezTo>
                  <a:cubicBezTo>
                    <a:pt x="43" y="50"/>
                    <a:pt x="43" y="50"/>
                    <a:pt x="42" y="50"/>
                  </a:cubicBezTo>
                  <a:cubicBezTo>
                    <a:pt x="42" y="50"/>
                    <a:pt x="42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0" y="50"/>
                    <a:pt x="39" y="51"/>
                    <a:pt x="39" y="52"/>
                  </a:cubicBezTo>
                  <a:cubicBezTo>
                    <a:pt x="39" y="54"/>
                    <a:pt x="39" y="56"/>
                    <a:pt x="35" y="59"/>
                  </a:cubicBezTo>
                  <a:cubicBezTo>
                    <a:pt x="35" y="59"/>
                    <a:pt x="35" y="60"/>
                    <a:pt x="34" y="60"/>
                  </a:cubicBezTo>
                  <a:cubicBezTo>
                    <a:pt x="33" y="61"/>
                    <a:pt x="32" y="61"/>
                    <a:pt x="31" y="60"/>
                  </a:cubicBezTo>
                  <a:cubicBezTo>
                    <a:pt x="31" y="59"/>
                    <a:pt x="31" y="58"/>
                    <a:pt x="32" y="57"/>
                  </a:cubicBezTo>
                  <a:cubicBezTo>
                    <a:pt x="32" y="56"/>
                    <a:pt x="34" y="56"/>
                    <a:pt x="34" y="57"/>
                  </a:cubicBezTo>
                  <a:cubicBezTo>
                    <a:pt x="37" y="55"/>
                    <a:pt x="38" y="54"/>
                    <a:pt x="38" y="52"/>
                  </a:cubicBezTo>
                  <a:cubicBezTo>
                    <a:pt x="38" y="51"/>
                    <a:pt x="38" y="50"/>
                    <a:pt x="39" y="49"/>
                  </a:cubicBezTo>
                  <a:cubicBezTo>
                    <a:pt x="39" y="49"/>
                    <a:pt x="39" y="49"/>
                    <a:pt x="38" y="49"/>
                  </a:cubicBezTo>
                  <a:cubicBezTo>
                    <a:pt x="38" y="49"/>
                    <a:pt x="38" y="49"/>
                    <a:pt x="39" y="49"/>
                  </a:cubicBezTo>
                  <a:cubicBezTo>
                    <a:pt x="37" y="50"/>
                    <a:pt x="34" y="51"/>
                    <a:pt x="32" y="51"/>
                  </a:cubicBezTo>
                  <a:cubicBezTo>
                    <a:pt x="32" y="52"/>
                    <a:pt x="32" y="53"/>
                    <a:pt x="31" y="53"/>
                  </a:cubicBezTo>
                  <a:cubicBezTo>
                    <a:pt x="30" y="54"/>
                    <a:pt x="29" y="53"/>
                    <a:pt x="29" y="52"/>
                  </a:cubicBezTo>
                  <a:cubicBezTo>
                    <a:pt x="28" y="51"/>
                    <a:pt x="28" y="50"/>
                    <a:pt x="29" y="50"/>
                  </a:cubicBezTo>
                  <a:cubicBezTo>
                    <a:pt x="30" y="49"/>
                    <a:pt x="31" y="49"/>
                    <a:pt x="32" y="50"/>
                  </a:cubicBezTo>
                  <a:cubicBezTo>
                    <a:pt x="34" y="49"/>
                    <a:pt x="36" y="48"/>
                    <a:pt x="38" y="47"/>
                  </a:cubicBezTo>
                  <a:cubicBezTo>
                    <a:pt x="39" y="47"/>
                    <a:pt x="40" y="46"/>
                    <a:pt x="41" y="46"/>
                  </a:cubicBezTo>
                  <a:cubicBezTo>
                    <a:pt x="40" y="46"/>
                    <a:pt x="39" y="46"/>
                    <a:pt x="39" y="45"/>
                  </a:cubicBezTo>
                  <a:cubicBezTo>
                    <a:pt x="35" y="47"/>
                    <a:pt x="33" y="47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8" y="46"/>
                    <a:pt x="27" y="45"/>
                    <a:pt x="27" y="44"/>
                  </a:cubicBezTo>
                  <a:cubicBezTo>
                    <a:pt x="27" y="43"/>
                    <a:pt x="28" y="42"/>
                    <a:pt x="29" y="42"/>
                  </a:cubicBezTo>
                  <a:cubicBezTo>
                    <a:pt x="30" y="42"/>
                    <a:pt x="31" y="42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4" y="46"/>
                    <a:pt x="36" y="45"/>
                    <a:pt x="39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39" y="43"/>
                    <a:pt x="39" y="43"/>
                    <a:pt x="41" y="43"/>
                  </a:cubicBezTo>
                  <a:cubicBezTo>
                    <a:pt x="41" y="43"/>
                    <a:pt x="41" y="43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0" y="42"/>
                    <a:pt x="40" y="42"/>
                    <a:pt x="39" y="43"/>
                  </a:cubicBezTo>
                  <a:cubicBezTo>
                    <a:pt x="37" y="43"/>
                    <a:pt x="36" y="43"/>
                    <a:pt x="33" y="39"/>
                  </a:cubicBezTo>
                  <a:cubicBezTo>
                    <a:pt x="32" y="40"/>
                    <a:pt x="32" y="39"/>
                    <a:pt x="31" y="39"/>
                  </a:cubicBezTo>
                  <a:cubicBezTo>
                    <a:pt x="30" y="38"/>
                    <a:pt x="30" y="37"/>
                    <a:pt x="31" y="36"/>
                  </a:cubicBezTo>
                  <a:cubicBezTo>
                    <a:pt x="32" y="35"/>
                    <a:pt x="33" y="35"/>
                    <a:pt x="34" y="36"/>
                  </a:cubicBezTo>
                  <a:cubicBezTo>
                    <a:pt x="35" y="37"/>
                    <a:pt x="35" y="38"/>
                    <a:pt x="34" y="39"/>
                  </a:cubicBezTo>
                  <a:cubicBezTo>
                    <a:pt x="36" y="41"/>
                    <a:pt x="38" y="41"/>
                    <a:pt x="39" y="41"/>
                  </a:cubicBezTo>
                  <a:cubicBezTo>
                    <a:pt x="39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36" y="39"/>
                    <a:pt x="36" y="37"/>
                    <a:pt x="35" y="34"/>
                  </a:cubicBezTo>
                  <a:cubicBezTo>
                    <a:pt x="35" y="33"/>
                    <a:pt x="35" y="31"/>
                    <a:pt x="32" y="29"/>
                  </a:cubicBezTo>
                  <a:cubicBezTo>
                    <a:pt x="31" y="30"/>
                    <a:pt x="30" y="30"/>
                    <a:pt x="29" y="30"/>
                  </a:cubicBezTo>
                  <a:cubicBezTo>
                    <a:pt x="28" y="29"/>
                    <a:pt x="28" y="27"/>
                    <a:pt x="29" y="27"/>
                  </a:cubicBezTo>
                  <a:cubicBezTo>
                    <a:pt x="30" y="26"/>
                    <a:pt x="31" y="26"/>
                    <a:pt x="32" y="26"/>
                  </a:cubicBezTo>
                  <a:cubicBezTo>
                    <a:pt x="32" y="27"/>
                    <a:pt x="33" y="27"/>
                    <a:pt x="33" y="28"/>
                  </a:cubicBezTo>
                  <a:cubicBezTo>
                    <a:pt x="36" y="30"/>
                    <a:pt x="37" y="32"/>
                    <a:pt x="37" y="34"/>
                  </a:cubicBezTo>
                  <a:cubicBezTo>
                    <a:pt x="37" y="36"/>
                    <a:pt x="37" y="37"/>
                    <a:pt x="41" y="39"/>
                  </a:cubicBezTo>
                  <a:cubicBezTo>
                    <a:pt x="41" y="39"/>
                    <a:pt x="41" y="39"/>
                    <a:pt x="41" y="38"/>
                  </a:cubicBezTo>
                  <a:cubicBezTo>
                    <a:pt x="41" y="38"/>
                    <a:pt x="40" y="37"/>
                    <a:pt x="41" y="36"/>
                  </a:cubicBezTo>
                  <a:cubicBezTo>
                    <a:pt x="41" y="36"/>
                    <a:pt x="41" y="36"/>
                    <a:pt x="42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4"/>
                    <a:pt x="40" y="31"/>
                    <a:pt x="39" y="29"/>
                  </a:cubicBezTo>
                  <a:cubicBezTo>
                    <a:pt x="39" y="29"/>
                    <a:pt x="38" y="29"/>
                    <a:pt x="38" y="28"/>
                  </a:cubicBezTo>
                  <a:cubicBezTo>
                    <a:pt x="37" y="27"/>
                    <a:pt x="38" y="26"/>
                    <a:pt x="39" y="25"/>
                  </a:cubicBezTo>
                  <a:cubicBezTo>
                    <a:pt x="40" y="25"/>
                    <a:pt x="41" y="25"/>
                    <a:pt x="41" y="26"/>
                  </a:cubicBezTo>
                  <a:cubicBezTo>
                    <a:pt x="42" y="27"/>
                    <a:pt x="42" y="28"/>
                    <a:pt x="41" y="29"/>
                  </a:cubicBezTo>
                  <a:cubicBezTo>
                    <a:pt x="41" y="31"/>
                    <a:pt x="42" y="33"/>
                    <a:pt x="43" y="35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4"/>
                    <a:pt x="43" y="34"/>
                  </a:cubicBezTo>
                  <a:cubicBezTo>
                    <a:pt x="44" y="34"/>
                    <a:pt x="45" y="36"/>
                    <a:pt x="45" y="36"/>
                  </a:cubicBezTo>
                  <a:cubicBezTo>
                    <a:pt x="45" y="36"/>
                    <a:pt x="46" y="35"/>
                    <a:pt x="46" y="36"/>
                  </a:cubicBezTo>
                  <a:cubicBezTo>
                    <a:pt x="47" y="36"/>
                    <a:pt x="47" y="37"/>
                    <a:pt x="47" y="37"/>
                  </a:cubicBezTo>
                  <a:cubicBezTo>
                    <a:pt x="47" y="35"/>
                    <a:pt x="47" y="33"/>
                    <a:pt x="46" y="30"/>
                  </a:cubicBezTo>
                  <a:cubicBezTo>
                    <a:pt x="45" y="30"/>
                    <a:pt x="45" y="29"/>
                    <a:pt x="45" y="28"/>
                  </a:cubicBezTo>
                  <a:cubicBezTo>
                    <a:pt x="45" y="27"/>
                    <a:pt x="45" y="26"/>
                    <a:pt x="47" y="26"/>
                  </a:cubicBezTo>
                  <a:cubicBezTo>
                    <a:pt x="48" y="26"/>
                    <a:pt x="49" y="27"/>
                    <a:pt x="49" y="28"/>
                  </a:cubicBezTo>
                  <a:cubicBezTo>
                    <a:pt x="49" y="29"/>
                    <a:pt x="48" y="29"/>
                    <a:pt x="48" y="30"/>
                  </a:cubicBezTo>
                  <a:cubicBezTo>
                    <a:pt x="48" y="31"/>
                    <a:pt x="48" y="32"/>
                    <a:pt x="48" y="33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2" y="31"/>
                    <a:pt x="54" y="28"/>
                    <a:pt x="56" y="26"/>
                  </a:cubicBezTo>
                  <a:cubicBezTo>
                    <a:pt x="56" y="25"/>
                    <a:pt x="55" y="24"/>
                    <a:pt x="56" y="24"/>
                  </a:cubicBezTo>
                  <a:cubicBezTo>
                    <a:pt x="56" y="23"/>
                    <a:pt x="58" y="22"/>
                    <a:pt x="59" y="23"/>
                  </a:cubicBezTo>
                  <a:cubicBezTo>
                    <a:pt x="60" y="23"/>
                    <a:pt x="60" y="25"/>
                    <a:pt x="60" y="26"/>
                  </a:cubicBezTo>
                  <a:cubicBezTo>
                    <a:pt x="59" y="26"/>
                    <a:pt x="58" y="27"/>
                    <a:pt x="57" y="27"/>
                  </a:cubicBezTo>
                  <a:cubicBezTo>
                    <a:pt x="55" y="28"/>
                    <a:pt x="53" y="31"/>
                    <a:pt x="52" y="34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3" y="35"/>
                    <a:pt x="51" y="37"/>
                    <a:pt x="51" y="38"/>
                  </a:cubicBezTo>
                  <a:cubicBezTo>
                    <a:pt x="53" y="37"/>
                    <a:pt x="54" y="35"/>
                    <a:pt x="56" y="33"/>
                  </a:cubicBezTo>
                  <a:cubicBezTo>
                    <a:pt x="55" y="32"/>
                    <a:pt x="55" y="31"/>
                    <a:pt x="56" y="30"/>
                  </a:cubicBezTo>
                  <a:cubicBezTo>
                    <a:pt x="57" y="30"/>
                    <a:pt x="58" y="30"/>
                    <a:pt x="59" y="30"/>
                  </a:cubicBezTo>
                  <a:cubicBezTo>
                    <a:pt x="60" y="31"/>
                    <a:pt x="60" y="32"/>
                    <a:pt x="59" y="33"/>
                  </a:cubicBezTo>
                  <a:cubicBezTo>
                    <a:pt x="58" y="34"/>
                    <a:pt x="58" y="34"/>
                    <a:pt x="57" y="34"/>
                  </a:cubicBezTo>
                  <a:cubicBezTo>
                    <a:pt x="56" y="36"/>
                    <a:pt x="54" y="37"/>
                    <a:pt x="53" y="38"/>
                  </a:cubicBezTo>
                  <a:cubicBezTo>
                    <a:pt x="54" y="38"/>
                    <a:pt x="55" y="39"/>
                    <a:pt x="56" y="39"/>
                  </a:cubicBezTo>
                  <a:cubicBezTo>
                    <a:pt x="57" y="39"/>
                    <a:pt x="59" y="40"/>
                    <a:pt x="62" y="38"/>
                  </a:cubicBezTo>
                  <a:cubicBezTo>
                    <a:pt x="61" y="37"/>
                    <a:pt x="62" y="36"/>
                    <a:pt x="63" y="35"/>
                  </a:cubicBezTo>
                  <a:cubicBezTo>
                    <a:pt x="64" y="35"/>
                    <a:pt x="65" y="35"/>
                    <a:pt x="65" y="36"/>
                  </a:cubicBezTo>
                  <a:cubicBezTo>
                    <a:pt x="66" y="37"/>
                    <a:pt x="65" y="38"/>
                    <a:pt x="64" y="39"/>
                  </a:cubicBezTo>
                  <a:cubicBezTo>
                    <a:pt x="64" y="39"/>
                    <a:pt x="63" y="39"/>
                    <a:pt x="63" y="39"/>
                  </a:cubicBezTo>
                  <a:cubicBezTo>
                    <a:pt x="59" y="41"/>
                    <a:pt x="57" y="41"/>
                    <a:pt x="55" y="40"/>
                  </a:cubicBezTo>
                  <a:cubicBezTo>
                    <a:pt x="55" y="40"/>
                    <a:pt x="54" y="40"/>
                    <a:pt x="54" y="40"/>
                  </a:cubicBezTo>
                  <a:cubicBezTo>
                    <a:pt x="54" y="40"/>
                    <a:pt x="54" y="40"/>
                    <a:pt x="53" y="41"/>
                  </a:cubicBezTo>
                  <a:cubicBezTo>
                    <a:pt x="54" y="41"/>
                    <a:pt x="54" y="41"/>
                    <a:pt x="54" y="42"/>
                  </a:cubicBezTo>
                  <a:cubicBezTo>
                    <a:pt x="55" y="42"/>
                    <a:pt x="56" y="42"/>
                    <a:pt x="57" y="42"/>
                  </a:cubicBezTo>
                  <a:cubicBezTo>
                    <a:pt x="58" y="41"/>
                    <a:pt x="58" y="41"/>
                    <a:pt x="59" y="41"/>
                  </a:cubicBezTo>
                  <a:cubicBezTo>
                    <a:pt x="60" y="41"/>
                    <a:pt x="61" y="42"/>
                    <a:pt x="61" y="43"/>
                  </a:cubicBezTo>
                  <a:cubicBezTo>
                    <a:pt x="61" y="44"/>
                    <a:pt x="60" y="45"/>
                    <a:pt x="59" y="45"/>
                  </a:cubicBezTo>
                  <a:cubicBezTo>
                    <a:pt x="58" y="45"/>
                    <a:pt x="57" y="44"/>
                    <a:pt x="57" y="43"/>
                  </a:cubicBezTo>
                  <a:cubicBezTo>
                    <a:pt x="56" y="43"/>
                    <a:pt x="55" y="43"/>
                    <a:pt x="55" y="43"/>
                  </a:cubicBezTo>
                  <a:cubicBezTo>
                    <a:pt x="55" y="44"/>
                    <a:pt x="54" y="43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7" y="45"/>
                    <a:pt x="60" y="47"/>
                    <a:pt x="66" y="46"/>
                  </a:cubicBezTo>
                  <a:cubicBezTo>
                    <a:pt x="66" y="45"/>
                    <a:pt x="67" y="44"/>
                    <a:pt x="68" y="44"/>
                  </a:cubicBezTo>
                  <a:cubicBezTo>
                    <a:pt x="69" y="45"/>
                    <a:pt x="70" y="46"/>
                    <a:pt x="70" y="47"/>
                  </a:cubicBezTo>
                  <a:close/>
                  <a:moveTo>
                    <a:pt x="51" y="49"/>
                  </a:moveTo>
                  <a:cubicBezTo>
                    <a:pt x="51" y="49"/>
                    <a:pt x="51" y="50"/>
                    <a:pt x="51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50"/>
                    <a:pt x="50" y="49"/>
                    <a:pt x="50" y="49"/>
                  </a:cubicBezTo>
                  <a:cubicBezTo>
                    <a:pt x="50" y="48"/>
                    <a:pt x="50" y="49"/>
                    <a:pt x="51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10221913" y="-6350"/>
              <a:ext cx="328613" cy="328613"/>
            </a:xfrm>
            <a:custGeom>
              <a:avLst/>
              <a:gdLst>
                <a:gd name="T0" fmla="*/ 65 w 90"/>
                <a:gd name="T1" fmla="*/ 31 h 90"/>
                <a:gd name="T2" fmla="*/ 12 w 90"/>
                <a:gd name="T3" fmla="*/ 16 h 90"/>
                <a:gd name="T4" fmla="*/ 32 w 90"/>
                <a:gd name="T5" fmla="*/ 70 h 90"/>
                <a:gd name="T6" fmla="*/ 52 w 90"/>
                <a:gd name="T7" fmla="*/ 22 h 90"/>
                <a:gd name="T8" fmla="*/ 47 w 90"/>
                <a:gd name="T9" fmla="*/ 39 h 90"/>
                <a:gd name="T10" fmla="*/ 48 w 90"/>
                <a:gd name="T11" fmla="*/ 38 h 90"/>
                <a:gd name="T12" fmla="*/ 56 w 90"/>
                <a:gd name="T13" fmla="*/ 31 h 90"/>
                <a:gd name="T14" fmla="*/ 49 w 90"/>
                <a:gd name="T15" fmla="*/ 39 h 90"/>
                <a:gd name="T16" fmla="*/ 52 w 90"/>
                <a:gd name="T17" fmla="*/ 41 h 90"/>
                <a:gd name="T18" fmla="*/ 61 w 90"/>
                <a:gd name="T19" fmla="*/ 38 h 90"/>
                <a:gd name="T20" fmla="*/ 52 w 90"/>
                <a:gd name="T21" fmla="*/ 42 h 90"/>
                <a:gd name="T22" fmla="*/ 55 w 90"/>
                <a:gd name="T23" fmla="*/ 43 h 90"/>
                <a:gd name="T24" fmla="*/ 67 w 90"/>
                <a:gd name="T25" fmla="*/ 46 h 90"/>
                <a:gd name="T26" fmla="*/ 63 w 90"/>
                <a:gd name="T27" fmla="*/ 46 h 90"/>
                <a:gd name="T28" fmla="*/ 50 w 90"/>
                <a:gd name="T29" fmla="*/ 46 h 90"/>
                <a:gd name="T30" fmla="*/ 56 w 90"/>
                <a:gd name="T31" fmla="*/ 52 h 90"/>
                <a:gd name="T32" fmla="*/ 57 w 90"/>
                <a:gd name="T33" fmla="*/ 55 h 90"/>
                <a:gd name="T34" fmla="*/ 50 w 90"/>
                <a:gd name="T35" fmla="*/ 48 h 90"/>
                <a:gd name="T36" fmla="*/ 49 w 90"/>
                <a:gd name="T37" fmla="*/ 50 h 90"/>
                <a:gd name="T38" fmla="*/ 50 w 90"/>
                <a:gd name="T39" fmla="*/ 53 h 90"/>
                <a:gd name="T40" fmla="*/ 56 w 90"/>
                <a:gd name="T41" fmla="*/ 63 h 90"/>
                <a:gd name="T42" fmla="*/ 50 w 90"/>
                <a:gd name="T43" fmla="*/ 55 h 90"/>
                <a:gd name="T44" fmla="*/ 47 w 90"/>
                <a:gd name="T45" fmla="*/ 53 h 90"/>
                <a:gd name="T46" fmla="*/ 48 w 90"/>
                <a:gd name="T47" fmla="*/ 64 h 90"/>
                <a:gd name="T48" fmla="*/ 45 w 90"/>
                <a:gd name="T49" fmla="*/ 53 h 90"/>
                <a:gd name="T50" fmla="*/ 42 w 90"/>
                <a:gd name="T51" fmla="*/ 60 h 90"/>
                <a:gd name="T52" fmla="*/ 38 w 90"/>
                <a:gd name="T53" fmla="*/ 61 h 90"/>
                <a:gd name="T54" fmla="*/ 42 w 90"/>
                <a:gd name="T55" fmla="*/ 52 h 90"/>
                <a:gd name="T56" fmla="*/ 41 w 90"/>
                <a:gd name="T57" fmla="*/ 50 h 90"/>
                <a:gd name="T58" fmla="*/ 36 w 90"/>
                <a:gd name="T59" fmla="*/ 57 h 90"/>
                <a:gd name="T60" fmla="*/ 33 w 90"/>
                <a:gd name="T61" fmla="*/ 55 h 90"/>
                <a:gd name="T62" fmla="*/ 40 w 90"/>
                <a:gd name="T63" fmla="*/ 49 h 90"/>
                <a:gd name="T64" fmla="*/ 26 w 90"/>
                <a:gd name="T65" fmla="*/ 55 h 90"/>
                <a:gd name="T66" fmla="*/ 23 w 90"/>
                <a:gd name="T67" fmla="*/ 55 h 90"/>
                <a:gd name="T68" fmla="*/ 38 w 90"/>
                <a:gd name="T69" fmla="*/ 49 h 90"/>
                <a:gd name="T70" fmla="*/ 35 w 90"/>
                <a:gd name="T71" fmla="*/ 48 h 90"/>
                <a:gd name="T72" fmla="*/ 26 w 90"/>
                <a:gd name="T73" fmla="*/ 49 h 90"/>
                <a:gd name="T74" fmla="*/ 28 w 90"/>
                <a:gd name="T75" fmla="*/ 47 h 90"/>
                <a:gd name="T76" fmla="*/ 33 w 90"/>
                <a:gd name="T77" fmla="*/ 45 h 90"/>
                <a:gd name="T78" fmla="*/ 37 w 90"/>
                <a:gd name="T79" fmla="*/ 43 h 90"/>
                <a:gd name="T80" fmla="*/ 26 w 90"/>
                <a:gd name="T81" fmla="*/ 40 h 90"/>
                <a:gd name="T82" fmla="*/ 34 w 90"/>
                <a:gd name="T83" fmla="*/ 40 h 90"/>
                <a:gd name="T84" fmla="*/ 28 w 90"/>
                <a:gd name="T85" fmla="*/ 31 h 90"/>
                <a:gd name="T86" fmla="*/ 29 w 90"/>
                <a:gd name="T87" fmla="*/ 28 h 90"/>
                <a:gd name="T88" fmla="*/ 36 w 90"/>
                <a:gd name="T89" fmla="*/ 38 h 90"/>
                <a:gd name="T90" fmla="*/ 35 w 90"/>
                <a:gd name="T91" fmla="*/ 33 h 90"/>
                <a:gd name="T92" fmla="*/ 36 w 90"/>
                <a:gd name="T93" fmla="*/ 30 h 90"/>
                <a:gd name="T94" fmla="*/ 41 w 90"/>
                <a:gd name="T95" fmla="*/ 35 h 90"/>
                <a:gd name="T96" fmla="*/ 40 w 90"/>
                <a:gd name="T97" fmla="*/ 24 h 90"/>
                <a:gd name="T98" fmla="*/ 42 w 90"/>
                <a:gd name="T99" fmla="*/ 35 h 90"/>
                <a:gd name="T100" fmla="*/ 43 w 90"/>
                <a:gd name="T101" fmla="*/ 37 h 90"/>
                <a:gd name="T102" fmla="*/ 47 w 90"/>
                <a:gd name="T103" fmla="*/ 30 h 90"/>
                <a:gd name="T104" fmla="*/ 45 w 90"/>
                <a:gd name="T105" fmla="*/ 37 h 90"/>
                <a:gd name="T106" fmla="*/ 50 w 90"/>
                <a:gd name="T107" fmla="*/ 26 h 90"/>
                <a:gd name="T108" fmla="*/ 49 w 90"/>
                <a:gd name="T109" fmla="*/ 41 h 90"/>
                <a:gd name="T110" fmla="*/ 49 w 90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0">
                  <a:moveTo>
                    <a:pt x="68" y="66"/>
                  </a:moveTo>
                  <a:cubicBezTo>
                    <a:pt x="77" y="68"/>
                    <a:pt x="86" y="65"/>
                    <a:pt x="88" y="51"/>
                  </a:cubicBezTo>
                  <a:cubicBezTo>
                    <a:pt x="90" y="33"/>
                    <a:pt x="77" y="28"/>
                    <a:pt x="65" y="31"/>
                  </a:cubicBezTo>
                  <a:cubicBezTo>
                    <a:pt x="71" y="20"/>
                    <a:pt x="72" y="6"/>
                    <a:pt x="54" y="2"/>
                  </a:cubicBezTo>
                  <a:cubicBezTo>
                    <a:pt x="42" y="0"/>
                    <a:pt x="36" y="4"/>
                    <a:pt x="34" y="11"/>
                  </a:cubicBezTo>
                  <a:cubicBezTo>
                    <a:pt x="27" y="7"/>
                    <a:pt x="20" y="7"/>
                    <a:pt x="12" y="16"/>
                  </a:cubicBezTo>
                  <a:cubicBezTo>
                    <a:pt x="4" y="26"/>
                    <a:pt x="5" y="34"/>
                    <a:pt x="11" y="40"/>
                  </a:cubicBezTo>
                  <a:cubicBezTo>
                    <a:pt x="4" y="43"/>
                    <a:pt x="0" y="51"/>
                    <a:pt x="5" y="63"/>
                  </a:cubicBezTo>
                  <a:cubicBezTo>
                    <a:pt x="12" y="77"/>
                    <a:pt x="23" y="76"/>
                    <a:pt x="32" y="70"/>
                  </a:cubicBezTo>
                  <a:cubicBezTo>
                    <a:pt x="32" y="81"/>
                    <a:pt x="38" y="90"/>
                    <a:pt x="54" y="87"/>
                  </a:cubicBezTo>
                  <a:cubicBezTo>
                    <a:pt x="68" y="84"/>
                    <a:pt x="70" y="75"/>
                    <a:pt x="68" y="66"/>
                  </a:cubicBezTo>
                  <a:close/>
                  <a:moveTo>
                    <a:pt x="52" y="22"/>
                  </a:moveTo>
                  <a:cubicBezTo>
                    <a:pt x="53" y="23"/>
                    <a:pt x="54" y="24"/>
                    <a:pt x="53" y="25"/>
                  </a:cubicBezTo>
                  <a:cubicBezTo>
                    <a:pt x="53" y="26"/>
                    <a:pt x="52" y="26"/>
                    <a:pt x="52" y="26"/>
                  </a:cubicBezTo>
                  <a:cubicBezTo>
                    <a:pt x="51" y="33"/>
                    <a:pt x="49" y="36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38"/>
                    <a:pt x="48" y="38"/>
                  </a:cubicBezTo>
                  <a:cubicBezTo>
                    <a:pt x="49" y="36"/>
                    <a:pt x="51" y="34"/>
                    <a:pt x="53" y="33"/>
                  </a:cubicBezTo>
                  <a:cubicBezTo>
                    <a:pt x="53" y="32"/>
                    <a:pt x="53" y="31"/>
                    <a:pt x="53" y="31"/>
                  </a:cubicBezTo>
                  <a:cubicBezTo>
                    <a:pt x="54" y="30"/>
                    <a:pt x="55" y="30"/>
                    <a:pt x="56" y="31"/>
                  </a:cubicBezTo>
                  <a:cubicBezTo>
                    <a:pt x="57" y="31"/>
                    <a:pt x="57" y="33"/>
                    <a:pt x="56" y="33"/>
                  </a:cubicBezTo>
                  <a:cubicBezTo>
                    <a:pt x="56" y="34"/>
                    <a:pt x="55" y="34"/>
                    <a:pt x="54" y="34"/>
                  </a:cubicBezTo>
                  <a:cubicBezTo>
                    <a:pt x="52" y="35"/>
                    <a:pt x="51" y="37"/>
                    <a:pt x="49" y="39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9"/>
                    <a:pt x="50" y="39"/>
                    <a:pt x="49" y="40"/>
                  </a:cubicBezTo>
                  <a:cubicBezTo>
                    <a:pt x="50" y="40"/>
                    <a:pt x="51" y="40"/>
                    <a:pt x="52" y="41"/>
                  </a:cubicBezTo>
                  <a:cubicBezTo>
                    <a:pt x="53" y="41"/>
                    <a:pt x="54" y="42"/>
                    <a:pt x="57" y="40"/>
                  </a:cubicBezTo>
                  <a:cubicBezTo>
                    <a:pt x="57" y="39"/>
                    <a:pt x="57" y="38"/>
                    <a:pt x="58" y="37"/>
                  </a:cubicBezTo>
                  <a:cubicBezTo>
                    <a:pt x="59" y="37"/>
                    <a:pt x="61" y="37"/>
                    <a:pt x="61" y="38"/>
                  </a:cubicBezTo>
                  <a:cubicBezTo>
                    <a:pt x="61" y="39"/>
                    <a:pt x="61" y="41"/>
                    <a:pt x="60" y="41"/>
                  </a:cubicBezTo>
                  <a:cubicBezTo>
                    <a:pt x="59" y="41"/>
                    <a:pt x="59" y="41"/>
                    <a:pt x="58" y="41"/>
                  </a:cubicBezTo>
                  <a:cubicBezTo>
                    <a:pt x="55" y="43"/>
                    <a:pt x="53" y="43"/>
                    <a:pt x="52" y="42"/>
                  </a:cubicBezTo>
                  <a:cubicBezTo>
                    <a:pt x="52" y="43"/>
                    <a:pt x="51" y="43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4" y="44"/>
                    <a:pt x="55" y="43"/>
                  </a:cubicBezTo>
                  <a:cubicBezTo>
                    <a:pt x="59" y="43"/>
                    <a:pt x="61" y="42"/>
                    <a:pt x="64" y="44"/>
                  </a:cubicBezTo>
                  <a:cubicBezTo>
                    <a:pt x="64" y="44"/>
                    <a:pt x="65" y="44"/>
                    <a:pt x="65" y="44"/>
                  </a:cubicBezTo>
                  <a:cubicBezTo>
                    <a:pt x="66" y="44"/>
                    <a:pt x="67" y="45"/>
                    <a:pt x="67" y="46"/>
                  </a:cubicBezTo>
                  <a:cubicBezTo>
                    <a:pt x="67" y="47"/>
                    <a:pt x="66" y="48"/>
                    <a:pt x="65" y="48"/>
                  </a:cubicBezTo>
                  <a:cubicBezTo>
                    <a:pt x="64" y="48"/>
                    <a:pt x="63" y="47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1" y="44"/>
                    <a:pt x="59" y="44"/>
                    <a:pt x="55" y="45"/>
                  </a:cubicBezTo>
                  <a:cubicBezTo>
                    <a:pt x="55" y="45"/>
                    <a:pt x="55" y="45"/>
                    <a:pt x="54" y="45"/>
                  </a:cubicBezTo>
                  <a:cubicBezTo>
                    <a:pt x="54" y="46"/>
                    <a:pt x="50" y="45"/>
                    <a:pt x="50" y="46"/>
                  </a:cubicBezTo>
                  <a:cubicBezTo>
                    <a:pt x="50" y="47"/>
                    <a:pt x="51" y="47"/>
                    <a:pt x="51" y="48"/>
                  </a:cubicBezTo>
                  <a:cubicBezTo>
                    <a:pt x="51" y="48"/>
                    <a:pt x="51" y="49"/>
                    <a:pt x="51" y="49"/>
                  </a:cubicBezTo>
                  <a:cubicBezTo>
                    <a:pt x="52" y="50"/>
                    <a:pt x="52" y="51"/>
                    <a:pt x="56" y="52"/>
                  </a:cubicBezTo>
                  <a:cubicBezTo>
                    <a:pt x="56" y="51"/>
                    <a:pt x="57" y="51"/>
                    <a:pt x="58" y="51"/>
                  </a:cubicBezTo>
                  <a:cubicBezTo>
                    <a:pt x="59" y="52"/>
                    <a:pt x="60" y="53"/>
                    <a:pt x="59" y="54"/>
                  </a:cubicBezTo>
                  <a:cubicBezTo>
                    <a:pt x="59" y="55"/>
                    <a:pt x="58" y="56"/>
                    <a:pt x="57" y="55"/>
                  </a:cubicBezTo>
                  <a:cubicBezTo>
                    <a:pt x="56" y="55"/>
                    <a:pt x="56" y="54"/>
                    <a:pt x="56" y="54"/>
                  </a:cubicBezTo>
                  <a:cubicBezTo>
                    <a:pt x="51" y="53"/>
                    <a:pt x="50" y="51"/>
                    <a:pt x="50" y="49"/>
                  </a:cubicBezTo>
                  <a:cubicBezTo>
                    <a:pt x="50" y="49"/>
                    <a:pt x="50" y="49"/>
                    <a:pt x="50" y="48"/>
                  </a:cubicBezTo>
                  <a:cubicBezTo>
                    <a:pt x="50" y="48"/>
                    <a:pt x="49" y="48"/>
                    <a:pt x="49" y="48"/>
                  </a:cubicBezTo>
                  <a:cubicBezTo>
                    <a:pt x="49" y="48"/>
                    <a:pt x="50" y="50"/>
                    <a:pt x="48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8" y="51"/>
                    <a:pt x="48" y="50"/>
                    <a:pt x="48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8" y="53"/>
                    <a:pt x="49" y="53"/>
                    <a:pt x="50" y="53"/>
                  </a:cubicBezTo>
                  <a:cubicBezTo>
                    <a:pt x="52" y="54"/>
                    <a:pt x="54" y="55"/>
                    <a:pt x="56" y="59"/>
                  </a:cubicBezTo>
                  <a:cubicBezTo>
                    <a:pt x="56" y="59"/>
                    <a:pt x="57" y="60"/>
                    <a:pt x="57" y="60"/>
                  </a:cubicBezTo>
                  <a:cubicBezTo>
                    <a:pt x="58" y="61"/>
                    <a:pt x="57" y="62"/>
                    <a:pt x="56" y="63"/>
                  </a:cubicBezTo>
                  <a:cubicBezTo>
                    <a:pt x="55" y="63"/>
                    <a:pt x="54" y="63"/>
                    <a:pt x="53" y="62"/>
                  </a:cubicBezTo>
                  <a:cubicBezTo>
                    <a:pt x="53" y="61"/>
                    <a:pt x="53" y="60"/>
                    <a:pt x="54" y="59"/>
                  </a:cubicBezTo>
                  <a:cubicBezTo>
                    <a:pt x="53" y="56"/>
                    <a:pt x="51" y="55"/>
                    <a:pt x="50" y="55"/>
                  </a:cubicBezTo>
                  <a:cubicBezTo>
                    <a:pt x="49" y="55"/>
                    <a:pt x="48" y="54"/>
                    <a:pt x="47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7" y="54"/>
                    <a:pt x="47" y="53"/>
                  </a:cubicBezTo>
                  <a:cubicBezTo>
                    <a:pt x="47" y="56"/>
                    <a:pt x="48" y="58"/>
                    <a:pt x="48" y="60"/>
                  </a:cubicBezTo>
                  <a:cubicBezTo>
                    <a:pt x="49" y="60"/>
                    <a:pt x="49" y="61"/>
                    <a:pt x="49" y="61"/>
                  </a:cubicBezTo>
                  <a:cubicBezTo>
                    <a:pt x="50" y="62"/>
                    <a:pt x="49" y="64"/>
                    <a:pt x="48" y="64"/>
                  </a:cubicBezTo>
                  <a:cubicBezTo>
                    <a:pt x="47" y="64"/>
                    <a:pt x="46" y="64"/>
                    <a:pt x="45" y="63"/>
                  </a:cubicBezTo>
                  <a:cubicBezTo>
                    <a:pt x="45" y="62"/>
                    <a:pt x="46" y="61"/>
                    <a:pt x="46" y="60"/>
                  </a:cubicBezTo>
                  <a:cubicBezTo>
                    <a:pt x="46" y="58"/>
                    <a:pt x="46" y="56"/>
                    <a:pt x="45" y="53"/>
                  </a:cubicBezTo>
                  <a:cubicBezTo>
                    <a:pt x="45" y="52"/>
                    <a:pt x="45" y="52"/>
                    <a:pt x="44" y="51"/>
                  </a:cubicBezTo>
                  <a:cubicBezTo>
                    <a:pt x="44" y="51"/>
                    <a:pt x="44" y="52"/>
                    <a:pt x="44" y="52"/>
                  </a:cubicBezTo>
                  <a:cubicBezTo>
                    <a:pt x="44" y="56"/>
                    <a:pt x="44" y="58"/>
                    <a:pt x="42" y="60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63"/>
                    <a:pt x="41" y="63"/>
                    <a:pt x="40" y="63"/>
                  </a:cubicBezTo>
                  <a:cubicBezTo>
                    <a:pt x="38" y="63"/>
                    <a:pt x="38" y="62"/>
                    <a:pt x="38" y="61"/>
                  </a:cubicBezTo>
                  <a:cubicBezTo>
                    <a:pt x="38" y="60"/>
                    <a:pt x="39" y="59"/>
                    <a:pt x="40" y="59"/>
                  </a:cubicBezTo>
                  <a:cubicBezTo>
                    <a:pt x="40" y="59"/>
                    <a:pt x="41" y="59"/>
                    <a:pt x="41" y="59"/>
                  </a:cubicBezTo>
                  <a:cubicBezTo>
                    <a:pt x="43" y="57"/>
                    <a:pt x="42" y="55"/>
                    <a:pt x="42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1" y="51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1"/>
                    <a:pt x="41" y="51"/>
                  </a:cubicBezTo>
                  <a:cubicBezTo>
                    <a:pt x="41" y="53"/>
                    <a:pt x="41" y="55"/>
                    <a:pt x="36" y="57"/>
                  </a:cubicBezTo>
                  <a:cubicBezTo>
                    <a:pt x="36" y="57"/>
                    <a:pt x="36" y="58"/>
                    <a:pt x="36" y="58"/>
                  </a:cubicBezTo>
                  <a:cubicBezTo>
                    <a:pt x="35" y="59"/>
                    <a:pt x="33" y="59"/>
                    <a:pt x="33" y="58"/>
                  </a:cubicBezTo>
                  <a:cubicBezTo>
                    <a:pt x="32" y="57"/>
                    <a:pt x="32" y="56"/>
                    <a:pt x="33" y="55"/>
                  </a:cubicBezTo>
                  <a:cubicBezTo>
                    <a:pt x="34" y="54"/>
                    <a:pt x="35" y="55"/>
                    <a:pt x="36" y="55"/>
                  </a:cubicBezTo>
                  <a:cubicBezTo>
                    <a:pt x="39" y="54"/>
                    <a:pt x="39" y="53"/>
                    <a:pt x="39" y="51"/>
                  </a:cubicBezTo>
                  <a:cubicBezTo>
                    <a:pt x="39" y="51"/>
                    <a:pt x="39" y="50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36" y="54"/>
                    <a:pt x="34" y="53"/>
                    <a:pt x="32" y="53"/>
                  </a:cubicBezTo>
                  <a:cubicBezTo>
                    <a:pt x="31" y="53"/>
                    <a:pt x="29" y="53"/>
                    <a:pt x="26" y="55"/>
                  </a:cubicBezTo>
                  <a:cubicBezTo>
                    <a:pt x="27" y="56"/>
                    <a:pt x="27" y="57"/>
                    <a:pt x="26" y="58"/>
                  </a:cubicBezTo>
                  <a:cubicBezTo>
                    <a:pt x="25" y="59"/>
                    <a:pt x="24" y="59"/>
                    <a:pt x="23" y="58"/>
                  </a:cubicBezTo>
                  <a:cubicBezTo>
                    <a:pt x="22" y="57"/>
                    <a:pt x="23" y="55"/>
                    <a:pt x="23" y="55"/>
                  </a:cubicBezTo>
                  <a:cubicBezTo>
                    <a:pt x="24" y="54"/>
                    <a:pt x="25" y="54"/>
                    <a:pt x="25" y="54"/>
                  </a:cubicBezTo>
                  <a:cubicBezTo>
                    <a:pt x="28" y="51"/>
                    <a:pt x="30" y="51"/>
                    <a:pt x="32" y="52"/>
                  </a:cubicBezTo>
                  <a:cubicBezTo>
                    <a:pt x="34" y="52"/>
                    <a:pt x="35" y="52"/>
                    <a:pt x="38" y="49"/>
                  </a:cubicBezTo>
                  <a:cubicBezTo>
                    <a:pt x="38" y="49"/>
                    <a:pt x="38" y="49"/>
                    <a:pt x="37" y="48"/>
                  </a:cubicBezTo>
                  <a:cubicBezTo>
                    <a:pt x="37" y="48"/>
                    <a:pt x="36" y="49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2" y="48"/>
                    <a:pt x="30" y="48"/>
                    <a:pt x="28" y="48"/>
                  </a:cubicBezTo>
                  <a:cubicBezTo>
                    <a:pt x="28" y="49"/>
                    <a:pt x="27" y="49"/>
                    <a:pt x="26" y="49"/>
                  </a:cubicBezTo>
                  <a:cubicBezTo>
                    <a:pt x="25" y="50"/>
                    <a:pt x="24" y="49"/>
                    <a:pt x="24" y="48"/>
                  </a:cubicBezTo>
                  <a:cubicBezTo>
                    <a:pt x="24" y="47"/>
                    <a:pt x="24" y="46"/>
                    <a:pt x="26" y="45"/>
                  </a:cubicBezTo>
                  <a:cubicBezTo>
                    <a:pt x="26" y="45"/>
                    <a:pt x="27" y="46"/>
                    <a:pt x="28" y="47"/>
                  </a:cubicBezTo>
                  <a:cubicBezTo>
                    <a:pt x="30" y="47"/>
                    <a:pt x="32" y="47"/>
                    <a:pt x="35" y="46"/>
                  </a:cubicBezTo>
                  <a:cubicBezTo>
                    <a:pt x="35" y="46"/>
                    <a:pt x="35" y="46"/>
                    <a:pt x="36" y="46"/>
                  </a:cubicBezTo>
                  <a:cubicBezTo>
                    <a:pt x="35" y="46"/>
                    <a:pt x="33" y="46"/>
                    <a:pt x="33" y="45"/>
                  </a:cubicBezTo>
                  <a:cubicBezTo>
                    <a:pt x="33" y="45"/>
                    <a:pt x="36" y="44"/>
                    <a:pt x="36" y="44"/>
                  </a:cubicBezTo>
                  <a:cubicBezTo>
                    <a:pt x="36" y="44"/>
                    <a:pt x="35" y="43"/>
                    <a:pt x="36" y="43"/>
                  </a:cubicBezTo>
                  <a:cubicBezTo>
                    <a:pt x="36" y="43"/>
                    <a:pt x="37" y="43"/>
                    <a:pt x="37" y="43"/>
                  </a:cubicBezTo>
                  <a:cubicBezTo>
                    <a:pt x="35" y="42"/>
                    <a:pt x="33" y="42"/>
                    <a:pt x="30" y="41"/>
                  </a:cubicBezTo>
                  <a:cubicBezTo>
                    <a:pt x="30" y="42"/>
                    <a:pt x="29" y="43"/>
                    <a:pt x="28" y="43"/>
                  </a:cubicBezTo>
                  <a:cubicBezTo>
                    <a:pt x="27" y="43"/>
                    <a:pt x="26" y="41"/>
                    <a:pt x="26" y="40"/>
                  </a:cubicBezTo>
                  <a:cubicBezTo>
                    <a:pt x="27" y="39"/>
                    <a:pt x="28" y="39"/>
                    <a:pt x="29" y="39"/>
                  </a:cubicBezTo>
                  <a:cubicBezTo>
                    <a:pt x="30" y="39"/>
                    <a:pt x="30" y="39"/>
                    <a:pt x="30" y="40"/>
                  </a:cubicBezTo>
                  <a:cubicBezTo>
                    <a:pt x="32" y="40"/>
                    <a:pt x="33" y="40"/>
                    <a:pt x="34" y="40"/>
                  </a:cubicBezTo>
                  <a:cubicBezTo>
                    <a:pt x="35" y="40"/>
                    <a:pt x="36" y="40"/>
                    <a:pt x="36" y="40"/>
                  </a:cubicBezTo>
                  <a:cubicBezTo>
                    <a:pt x="36" y="39"/>
                    <a:pt x="35" y="39"/>
                    <a:pt x="34" y="38"/>
                  </a:cubicBezTo>
                  <a:cubicBezTo>
                    <a:pt x="32" y="36"/>
                    <a:pt x="30" y="33"/>
                    <a:pt x="28" y="31"/>
                  </a:cubicBezTo>
                  <a:cubicBezTo>
                    <a:pt x="27" y="31"/>
                    <a:pt x="27" y="31"/>
                    <a:pt x="26" y="31"/>
                  </a:cubicBezTo>
                  <a:cubicBezTo>
                    <a:pt x="25" y="30"/>
                    <a:pt x="25" y="29"/>
                    <a:pt x="26" y="28"/>
                  </a:cubicBezTo>
                  <a:cubicBezTo>
                    <a:pt x="27" y="27"/>
                    <a:pt x="28" y="27"/>
                    <a:pt x="29" y="28"/>
                  </a:cubicBezTo>
                  <a:cubicBezTo>
                    <a:pt x="30" y="28"/>
                    <a:pt x="30" y="29"/>
                    <a:pt x="29" y="30"/>
                  </a:cubicBezTo>
                  <a:cubicBezTo>
                    <a:pt x="31" y="32"/>
                    <a:pt x="33" y="35"/>
                    <a:pt x="35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7" y="37"/>
                    <a:pt x="38" y="39"/>
                    <a:pt x="39" y="38"/>
                  </a:cubicBezTo>
                  <a:cubicBezTo>
                    <a:pt x="38" y="37"/>
                    <a:pt x="37" y="35"/>
                    <a:pt x="35" y="33"/>
                  </a:cubicBezTo>
                  <a:cubicBezTo>
                    <a:pt x="35" y="34"/>
                    <a:pt x="33" y="33"/>
                    <a:pt x="33" y="32"/>
                  </a:cubicBezTo>
                  <a:cubicBezTo>
                    <a:pt x="32" y="31"/>
                    <a:pt x="32" y="30"/>
                    <a:pt x="33" y="29"/>
                  </a:cubicBezTo>
                  <a:cubicBezTo>
                    <a:pt x="34" y="29"/>
                    <a:pt x="36" y="29"/>
                    <a:pt x="36" y="30"/>
                  </a:cubicBezTo>
                  <a:cubicBezTo>
                    <a:pt x="37" y="31"/>
                    <a:pt x="37" y="31"/>
                    <a:pt x="36" y="32"/>
                  </a:cubicBezTo>
                  <a:cubicBezTo>
                    <a:pt x="38" y="34"/>
                    <a:pt x="39" y="35"/>
                    <a:pt x="40" y="37"/>
                  </a:cubicBezTo>
                  <a:cubicBezTo>
                    <a:pt x="40" y="36"/>
                    <a:pt x="40" y="35"/>
                    <a:pt x="41" y="35"/>
                  </a:cubicBezTo>
                  <a:cubicBezTo>
                    <a:pt x="42" y="33"/>
                    <a:pt x="42" y="32"/>
                    <a:pt x="41" y="28"/>
                  </a:cubicBezTo>
                  <a:cubicBezTo>
                    <a:pt x="40" y="29"/>
                    <a:pt x="39" y="28"/>
                    <a:pt x="39" y="27"/>
                  </a:cubicBezTo>
                  <a:cubicBezTo>
                    <a:pt x="39" y="26"/>
                    <a:pt x="39" y="25"/>
                    <a:pt x="40" y="24"/>
                  </a:cubicBezTo>
                  <a:cubicBezTo>
                    <a:pt x="42" y="24"/>
                    <a:pt x="43" y="25"/>
                    <a:pt x="43" y="26"/>
                  </a:cubicBezTo>
                  <a:cubicBezTo>
                    <a:pt x="43" y="27"/>
                    <a:pt x="43" y="27"/>
                    <a:pt x="42" y="28"/>
                  </a:cubicBezTo>
                  <a:cubicBezTo>
                    <a:pt x="44" y="32"/>
                    <a:pt x="43" y="34"/>
                    <a:pt x="42" y="35"/>
                  </a:cubicBezTo>
                  <a:cubicBezTo>
                    <a:pt x="42" y="36"/>
                    <a:pt x="42" y="36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4" y="35"/>
                    <a:pt x="44" y="33"/>
                  </a:cubicBezTo>
                  <a:cubicBezTo>
                    <a:pt x="44" y="33"/>
                    <a:pt x="44" y="32"/>
                    <a:pt x="44" y="32"/>
                  </a:cubicBezTo>
                  <a:cubicBezTo>
                    <a:pt x="44" y="31"/>
                    <a:pt x="45" y="30"/>
                    <a:pt x="47" y="30"/>
                  </a:cubicBezTo>
                  <a:cubicBezTo>
                    <a:pt x="48" y="30"/>
                    <a:pt x="48" y="32"/>
                    <a:pt x="48" y="33"/>
                  </a:cubicBezTo>
                  <a:cubicBezTo>
                    <a:pt x="48" y="34"/>
                    <a:pt x="47" y="34"/>
                    <a:pt x="46" y="34"/>
                  </a:cubicBezTo>
                  <a:cubicBezTo>
                    <a:pt x="45" y="35"/>
                    <a:pt x="45" y="36"/>
                    <a:pt x="45" y="37"/>
                  </a:cubicBezTo>
                  <a:cubicBezTo>
                    <a:pt x="45" y="37"/>
                    <a:pt x="45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8" y="35"/>
                    <a:pt x="50" y="32"/>
                    <a:pt x="50" y="26"/>
                  </a:cubicBezTo>
                  <a:cubicBezTo>
                    <a:pt x="49" y="26"/>
                    <a:pt x="49" y="25"/>
                    <a:pt x="49" y="24"/>
                  </a:cubicBezTo>
                  <a:cubicBezTo>
                    <a:pt x="50" y="23"/>
                    <a:pt x="51" y="22"/>
                    <a:pt x="52" y="22"/>
                  </a:cubicBezTo>
                  <a:close/>
                  <a:moveTo>
                    <a:pt x="49" y="41"/>
                  </a:moveTo>
                  <a:cubicBezTo>
                    <a:pt x="50" y="41"/>
                    <a:pt x="51" y="42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49" y="43"/>
                    <a:pt x="49" y="42"/>
                  </a:cubicBezTo>
                  <a:cubicBezTo>
                    <a:pt x="49" y="42"/>
                    <a:pt x="49" y="42"/>
                    <a:pt x="49" y="41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10988676" y="760413"/>
              <a:ext cx="328613" cy="331788"/>
            </a:xfrm>
            <a:custGeom>
              <a:avLst/>
              <a:gdLst>
                <a:gd name="T0" fmla="*/ 65 w 90"/>
                <a:gd name="T1" fmla="*/ 31 h 91"/>
                <a:gd name="T2" fmla="*/ 12 w 90"/>
                <a:gd name="T3" fmla="*/ 17 h 91"/>
                <a:gd name="T4" fmla="*/ 31 w 90"/>
                <a:gd name="T5" fmla="*/ 71 h 91"/>
                <a:gd name="T6" fmla="*/ 51 w 90"/>
                <a:gd name="T7" fmla="*/ 23 h 91"/>
                <a:gd name="T8" fmla="*/ 47 w 90"/>
                <a:gd name="T9" fmla="*/ 39 h 91"/>
                <a:gd name="T10" fmla="*/ 47 w 90"/>
                <a:gd name="T11" fmla="*/ 39 h 91"/>
                <a:gd name="T12" fmla="*/ 56 w 90"/>
                <a:gd name="T13" fmla="*/ 31 h 91"/>
                <a:gd name="T14" fmla="*/ 49 w 90"/>
                <a:gd name="T15" fmla="*/ 39 h 91"/>
                <a:gd name="T16" fmla="*/ 52 w 90"/>
                <a:gd name="T17" fmla="*/ 41 h 91"/>
                <a:gd name="T18" fmla="*/ 61 w 90"/>
                <a:gd name="T19" fmla="*/ 39 h 91"/>
                <a:gd name="T20" fmla="*/ 51 w 90"/>
                <a:gd name="T21" fmla="*/ 43 h 91"/>
                <a:gd name="T22" fmla="*/ 55 w 90"/>
                <a:gd name="T23" fmla="*/ 44 h 91"/>
                <a:gd name="T24" fmla="*/ 67 w 90"/>
                <a:gd name="T25" fmla="*/ 47 h 91"/>
                <a:gd name="T26" fmla="*/ 63 w 90"/>
                <a:gd name="T27" fmla="*/ 46 h 91"/>
                <a:gd name="T28" fmla="*/ 50 w 90"/>
                <a:gd name="T29" fmla="*/ 47 h 91"/>
                <a:gd name="T30" fmla="*/ 55 w 90"/>
                <a:gd name="T31" fmla="*/ 53 h 91"/>
                <a:gd name="T32" fmla="*/ 56 w 90"/>
                <a:gd name="T33" fmla="*/ 56 h 91"/>
                <a:gd name="T34" fmla="*/ 49 w 90"/>
                <a:gd name="T35" fmla="*/ 49 h 91"/>
                <a:gd name="T36" fmla="*/ 49 w 90"/>
                <a:gd name="T37" fmla="*/ 51 h 91"/>
                <a:gd name="T38" fmla="*/ 50 w 90"/>
                <a:gd name="T39" fmla="*/ 54 h 91"/>
                <a:gd name="T40" fmla="*/ 56 w 90"/>
                <a:gd name="T41" fmla="*/ 64 h 91"/>
                <a:gd name="T42" fmla="*/ 50 w 90"/>
                <a:gd name="T43" fmla="*/ 56 h 91"/>
                <a:gd name="T44" fmla="*/ 46 w 90"/>
                <a:gd name="T45" fmla="*/ 54 h 91"/>
                <a:gd name="T46" fmla="*/ 48 w 90"/>
                <a:gd name="T47" fmla="*/ 65 h 91"/>
                <a:gd name="T48" fmla="*/ 45 w 90"/>
                <a:gd name="T49" fmla="*/ 54 h 91"/>
                <a:gd name="T50" fmla="*/ 41 w 90"/>
                <a:gd name="T51" fmla="*/ 61 h 91"/>
                <a:gd name="T52" fmla="*/ 37 w 90"/>
                <a:gd name="T53" fmla="*/ 62 h 91"/>
                <a:gd name="T54" fmla="*/ 42 w 90"/>
                <a:gd name="T55" fmla="*/ 53 h 91"/>
                <a:gd name="T56" fmla="*/ 41 w 90"/>
                <a:gd name="T57" fmla="*/ 51 h 91"/>
                <a:gd name="T58" fmla="*/ 36 w 90"/>
                <a:gd name="T59" fmla="*/ 58 h 91"/>
                <a:gd name="T60" fmla="*/ 33 w 90"/>
                <a:gd name="T61" fmla="*/ 56 h 91"/>
                <a:gd name="T62" fmla="*/ 39 w 90"/>
                <a:gd name="T63" fmla="*/ 50 h 91"/>
                <a:gd name="T64" fmla="*/ 26 w 90"/>
                <a:gd name="T65" fmla="*/ 56 h 91"/>
                <a:gd name="T66" fmla="*/ 23 w 90"/>
                <a:gd name="T67" fmla="*/ 55 h 91"/>
                <a:gd name="T68" fmla="*/ 37 w 90"/>
                <a:gd name="T69" fmla="*/ 50 h 91"/>
                <a:gd name="T70" fmla="*/ 35 w 90"/>
                <a:gd name="T71" fmla="*/ 48 h 91"/>
                <a:gd name="T72" fmla="*/ 26 w 90"/>
                <a:gd name="T73" fmla="*/ 50 h 91"/>
                <a:gd name="T74" fmla="*/ 27 w 90"/>
                <a:gd name="T75" fmla="*/ 47 h 91"/>
                <a:gd name="T76" fmla="*/ 33 w 90"/>
                <a:gd name="T77" fmla="*/ 46 h 91"/>
                <a:gd name="T78" fmla="*/ 37 w 90"/>
                <a:gd name="T79" fmla="*/ 43 h 91"/>
                <a:gd name="T80" fmla="*/ 26 w 90"/>
                <a:gd name="T81" fmla="*/ 41 h 91"/>
                <a:gd name="T82" fmla="*/ 34 w 90"/>
                <a:gd name="T83" fmla="*/ 41 h 91"/>
                <a:gd name="T84" fmla="*/ 28 w 90"/>
                <a:gd name="T85" fmla="*/ 32 h 91"/>
                <a:gd name="T86" fmla="*/ 29 w 90"/>
                <a:gd name="T87" fmla="*/ 28 h 91"/>
                <a:gd name="T88" fmla="*/ 35 w 90"/>
                <a:gd name="T89" fmla="*/ 38 h 91"/>
                <a:gd name="T90" fmla="*/ 35 w 90"/>
                <a:gd name="T91" fmla="*/ 34 h 91"/>
                <a:gd name="T92" fmla="*/ 36 w 90"/>
                <a:gd name="T93" fmla="*/ 31 h 91"/>
                <a:gd name="T94" fmla="*/ 41 w 90"/>
                <a:gd name="T95" fmla="*/ 35 h 91"/>
                <a:gd name="T96" fmla="*/ 40 w 90"/>
                <a:gd name="T97" fmla="*/ 25 h 91"/>
                <a:gd name="T98" fmla="*/ 42 w 90"/>
                <a:gd name="T99" fmla="*/ 36 h 91"/>
                <a:gd name="T100" fmla="*/ 43 w 90"/>
                <a:gd name="T101" fmla="*/ 38 h 91"/>
                <a:gd name="T102" fmla="*/ 46 w 90"/>
                <a:gd name="T103" fmla="*/ 31 h 91"/>
                <a:gd name="T104" fmla="*/ 44 w 90"/>
                <a:gd name="T105" fmla="*/ 37 h 91"/>
                <a:gd name="T106" fmla="*/ 50 w 90"/>
                <a:gd name="T107" fmla="*/ 27 h 91"/>
                <a:gd name="T108" fmla="*/ 49 w 90"/>
                <a:gd name="T109" fmla="*/ 42 h 91"/>
                <a:gd name="T110" fmla="*/ 49 w 90"/>
                <a:gd name="T111" fmla="*/ 4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67"/>
                  </a:moveTo>
                  <a:cubicBezTo>
                    <a:pt x="77" y="69"/>
                    <a:pt x="85" y="66"/>
                    <a:pt x="87" y="51"/>
                  </a:cubicBezTo>
                  <a:cubicBezTo>
                    <a:pt x="90" y="33"/>
                    <a:pt x="77" y="29"/>
                    <a:pt x="65" y="31"/>
                  </a:cubicBezTo>
                  <a:cubicBezTo>
                    <a:pt x="71" y="20"/>
                    <a:pt x="72" y="7"/>
                    <a:pt x="54" y="3"/>
                  </a:cubicBezTo>
                  <a:cubicBezTo>
                    <a:pt x="42" y="0"/>
                    <a:pt x="36" y="5"/>
                    <a:pt x="33" y="12"/>
                  </a:cubicBezTo>
                  <a:cubicBezTo>
                    <a:pt x="27" y="8"/>
                    <a:pt x="19" y="8"/>
                    <a:pt x="12" y="17"/>
                  </a:cubicBezTo>
                  <a:cubicBezTo>
                    <a:pt x="3" y="27"/>
                    <a:pt x="5" y="35"/>
                    <a:pt x="11" y="40"/>
                  </a:cubicBezTo>
                  <a:cubicBezTo>
                    <a:pt x="4" y="44"/>
                    <a:pt x="0" y="52"/>
                    <a:pt x="5" y="63"/>
                  </a:cubicBezTo>
                  <a:cubicBezTo>
                    <a:pt x="12" y="78"/>
                    <a:pt x="23" y="77"/>
                    <a:pt x="31" y="71"/>
                  </a:cubicBezTo>
                  <a:cubicBezTo>
                    <a:pt x="32" y="82"/>
                    <a:pt x="37" y="91"/>
                    <a:pt x="53" y="88"/>
                  </a:cubicBezTo>
                  <a:cubicBezTo>
                    <a:pt x="67" y="85"/>
                    <a:pt x="70" y="76"/>
                    <a:pt x="68" y="67"/>
                  </a:cubicBezTo>
                  <a:close/>
                  <a:moveTo>
                    <a:pt x="51" y="23"/>
                  </a:moveTo>
                  <a:cubicBezTo>
                    <a:pt x="53" y="23"/>
                    <a:pt x="53" y="25"/>
                    <a:pt x="53" y="26"/>
                  </a:cubicBezTo>
                  <a:cubicBezTo>
                    <a:pt x="53" y="26"/>
                    <a:pt x="52" y="27"/>
                    <a:pt x="52" y="27"/>
                  </a:cubicBezTo>
                  <a:cubicBezTo>
                    <a:pt x="51" y="33"/>
                    <a:pt x="48" y="37"/>
                    <a:pt x="47" y="39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9" y="37"/>
                    <a:pt x="51" y="35"/>
                    <a:pt x="52" y="34"/>
                  </a:cubicBezTo>
                  <a:cubicBezTo>
                    <a:pt x="52" y="33"/>
                    <a:pt x="52" y="32"/>
                    <a:pt x="53" y="32"/>
                  </a:cubicBezTo>
                  <a:cubicBezTo>
                    <a:pt x="53" y="31"/>
                    <a:pt x="55" y="31"/>
                    <a:pt x="56" y="31"/>
                  </a:cubicBezTo>
                  <a:cubicBezTo>
                    <a:pt x="56" y="32"/>
                    <a:pt x="57" y="33"/>
                    <a:pt x="56" y="34"/>
                  </a:cubicBezTo>
                  <a:cubicBezTo>
                    <a:pt x="55" y="35"/>
                    <a:pt x="54" y="35"/>
                    <a:pt x="53" y="35"/>
                  </a:cubicBezTo>
                  <a:cubicBezTo>
                    <a:pt x="52" y="36"/>
                    <a:pt x="50" y="38"/>
                    <a:pt x="49" y="39"/>
                  </a:cubicBezTo>
                  <a:cubicBezTo>
                    <a:pt x="49" y="39"/>
                    <a:pt x="50" y="39"/>
                    <a:pt x="50" y="39"/>
                  </a:cubicBezTo>
                  <a:cubicBezTo>
                    <a:pt x="50" y="39"/>
                    <a:pt x="49" y="40"/>
                    <a:pt x="49" y="41"/>
                  </a:cubicBezTo>
                  <a:cubicBezTo>
                    <a:pt x="50" y="40"/>
                    <a:pt x="51" y="41"/>
                    <a:pt x="52" y="41"/>
                  </a:cubicBezTo>
                  <a:cubicBezTo>
                    <a:pt x="53" y="42"/>
                    <a:pt x="54" y="42"/>
                    <a:pt x="57" y="40"/>
                  </a:cubicBezTo>
                  <a:cubicBezTo>
                    <a:pt x="56" y="39"/>
                    <a:pt x="57" y="38"/>
                    <a:pt x="58" y="38"/>
                  </a:cubicBezTo>
                  <a:cubicBezTo>
                    <a:pt x="59" y="37"/>
                    <a:pt x="60" y="38"/>
                    <a:pt x="61" y="39"/>
                  </a:cubicBezTo>
                  <a:cubicBezTo>
                    <a:pt x="61" y="40"/>
                    <a:pt x="61" y="41"/>
                    <a:pt x="60" y="42"/>
                  </a:cubicBezTo>
                  <a:cubicBezTo>
                    <a:pt x="59" y="42"/>
                    <a:pt x="58" y="42"/>
                    <a:pt x="58" y="42"/>
                  </a:cubicBezTo>
                  <a:cubicBezTo>
                    <a:pt x="54" y="44"/>
                    <a:pt x="53" y="43"/>
                    <a:pt x="51" y="43"/>
                  </a:cubicBezTo>
                  <a:cubicBezTo>
                    <a:pt x="52" y="43"/>
                    <a:pt x="51" y="43"/>
                    <a:pt x="51" y="44"/>
                  </a:cubicBezTo>
                  <a:cubicBezTo>
                    <a:pt x="51" y="44"/>
                    <a:pt x="51" y="45"/>
                    <a:pt x="52" y="45"/>
                  </a:cubicBezTo>
                  <a:cubicBezTo>
                    <a:pt x="53" y="45"/>
                    <a:pt x="54" y="44"/>
                    <a:pt x="55" y="44"/>
                  </a:cubicBezTo>
                  <a:cubicBezTo>
                    <a:pt x="59" y="43"/>
                    <a:pt x="61" y="43"/>
                    <a:pt x="64" y="45"/>
                  </a:cubicBezTo>
                  <a:cubicBezTo>
                    <a:pt x="64" y="45"/>
                    <a:pt x="64" y="45"/>
                    <a:pt x="65" y="45"/>
                  </a:cubicBezTo>
                  <a:cubicBezTo>
                    <a:pt x="66" y="45"/>
                    <a:pt x="67" y="46"/>
                    <a:pt x="67" y="47"/>
                  </a:cubicBezTo>
                  <a:cubicBezTo>
                    <a:pt x="67" y="48"/>
                    <a:pt x="66" y="49"/>
                    <a:pt x="65" y="49"/>
                  </a:cubicBezTo>
                  <a:cubicBezTo>
                    <a:pt x="63" y="49"/>
                    <a:pt x="63" y="48"/>
                    <a:pt x="63" y="47"/>
                  </a:cubicBezTo>
                  <a:cubicBezTo>
                    <a:pt x="63" y="47"/>
                    <a:pt x="63" y="46"/>
                    <a:pt x="63" y="46"/>
                  </a:cubicBezTo>
                  <a:cubicBezTo>
                    <a:pt x="60" y="45"/>
                    <a:pt x="58" y="45"/>
                    <a:pt x="55" y="46"/>
                  </a:cubicBezTo>
                  <a:cubicBezTo>
                    <a:pt x="55" y="46"/>
                    <a:pt x="54" y="46"/>
                    <a:pt x="54" y="46"/>
                  </a:cubicBezTo>
                  <a:cubicBezTo>
                    <a:pt x="54" y="47"/>
                    <a:pt x="50" y="46"/>
                    <a:pt x="50" y="47"/>
                  </a:cubicBezTo>
                  <a:cubicBezTo>
                    <a:pt x="50" y="47"/>
                    <a:pt x="51" y="48"/>
                    <a:pt x="51" y="49"/>
                  </a:cubicBezTo>
                  <a:cubicBezTo>
                    <a:pt x="51" y="49"/>
                    <a:pt x="51" y="49"/>
                    <a:pt x="51" y="50"/>
                  </a:cubicBezTo>
                  <a:cubicBezTo>
                    <a:pt x="51" y="51"/>
                    <a:pt x="52" y="52"/>
                    <a:pt x="55" y="53"/>
                  </a:cubicBezTo>
                  <a:cubicBezTo>
                    <a:pt x="56" y="52"/>
                    <a:pt x="57" y="52"/>
                    <a:pt x="58" y="52"/>
                  </a:cubicBezTo>
                  <a:cubicBezTo>
                    <a:pt x="59" y="53"/>
                    <a:pt x="60" y="54"/>
                    <a:pt x="59" y="55"/>
                  </a:cubicBezTo>
                  <a:cubicBezTo>
                    <a:pt x="59" y="56"/>
                    <a:pt x="57" y="56"/>
                    <a:pt x="56" y="56"/>
                  </a:cubicBezTo>
                  <a:cubicBezTo>
                    <a:pt x="56" y="56"/>
                    <a:pt x="55" y="55"/>
                    <a:pt x="55" y="55"/>
                  </a:cubicBezTo>
                  <a:cubicBezTo>
                    <a:pt x="51" y="53"/>
                    <a:pt x="50" y="52"/>
                    <a:pt x="50" y="50"/>
                  </a:cubicBezTo>
                  <a:cubicBezTo>
                    <a:pt x="50" y="50"/>
                    <a:pt x="49" y="49"/>
                    <a:pt x="49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49"/>
                    <a:pt x="49" y="50"/>
                    <a:pt x="48" y="50"/>
                  </a:cubicBezTo>
                  <a:cubicBezTo>
                    <a:pt x="48" y="50"/>
                    <a:pt x="49" y="51"/>
                    <a:pt x="49" y="51"/>
                  </a:cubicBezTo>
                  <a:cubicBezTo>
                    <a:pt x="48" y="51"/>
                    <a:pt x="48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8" y="53"/>
                    <a:pt x="49" y="54"/>
                    <a:pt x="50" y="54"/>
                  </a:cubicBezTo>
                  <a:cubicBezTo>
                    <a:pt x="52" y="55"/>
                    <a:pt x="54" y="56"/>
                    <a:pt x="55" y="60"/>
                  </a:cubicBezTo>
                  <a:cubicBezTo>
                    <a:pt x="56" y="60"/>
                    <a:pt x="56" y="60"/>
                    <a:pt x="57" y="61"/>
                  </a:cubicBezTo>
                  <a:cubicBezTo>
                    <a:pt x="57" y="62"/>
                    <a:pt x="57" y="63"/>
                    <a:pt x="56" y="64"/>
                  </a:cubicBezTo>
                  <a:cubicBezTo>
                    <a:pt x="55" y="64"/>
                    <a:pt x="53" y="64"/>
                    <a:pt x="53" y="63"/>
                  </a:cubicBezTo>
                  <a:cubicBezTo>
                    <a:pt x="52" y="62"/>
                    <a:pt x="53" y="61"/>
                    <a:pt x="54" y="60"/>
                  </a:cubicBezTo>
                  <a:cubicBezTo>
                    <a:pt x="52" y="57"/>
                    <a:pt x="51" y="56"/>
                    <a:pt x="50" y="56"/>
                  </a:cubicBezTo>
                  <a:cubicBezTo>
                    <a:pt x="49" y="55"/>
                    <a:pt x="48" y="55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6" y="54"/>
                    <a:pt x="46" y="54"/>
                  </a:cubicBezTo>
                  <a:cubicBezTo>
                    <a:pt x="47" y="56"/>
                    <a:pt x="47" y="59"/>
                    <a:pt x="48" y="61"/>
                  </a:cubicBezTo>
                  <a:cubicBezTo>
                    <a:pt x="48" y="61"/>
                    <a:pt x="49" y="61"/>
                    <a:pt x="49" y="62"/>
                  </a:cubicBezTo>
                  <a:cubicBezTo>
                    <a:pt x="49" y="63"/>
                    <a:pt x="49" y="64"/>
                    <a:pt x="48" y="65"/>
                  </a:cubicBezTo>
                  <a:cubicBezTo>
                    <a:pt x="47" y="65"/>
                    <a:pt x="45" y="64"/>
                    <a:pt x="45" y="63"/>
                  </a:cubicBezTo>
                  <a:cubicBezTo>
                    <a:pt x="45" y="62"/>
                    <a:pt x="45" y="61"/>
                    <a:pt x="46" y="61"/>
                  </a:cubicBezTo>
                  <a:cubicBezTo>
                    <a:pt x="46" y="59"/>
                    <a:pt x="45" y="56"/>
                    <a:pt x="45" y="54"/>
                  </a:cubicBezTo>
                  <a:cubicBezTo>
                    <a:pt x="44" y="53"/>
                    <a:pt x="44" y="52"/>
                    <a:pt x="44" y="51"/>
                  </a:cubicBezTo>
                  <a:cubicBezTo>
                    <a:pt x="44" y="52"/>
                    <a:pt x="44" y="53"/>
                    <a:pt x="43" y="53"/>
                  </a:cubicBezTo>
                  <a:cubicBezTo>
                    <a:pt x="44" y="57"/>
                    <a:pt x="44" y="59"/>
                    <a:pt x="41" y="61"/>
                  </a:cubicBezTo>
                  <a:cubicBezTo>
                    <a:pt x="42" y="61"/>
                    <a:pt x="42" y="62"/>
                    <a:pt x="42" y="62"/>
                  </a:cubicBezTo>
                  <a:cubicBezTo>
                    <a:pt x="41" y="63"/>
                    <a:pt x="40" y="64"/>
                    <a:pt x="39" y="64"/>
                  </a:cubicBezTo>
                  <a:cubicBezTo>
                    <a:pt x="38" y="64"/>
                    <a:pt x="37" y="63"/>
                    <a:pt x="37" y="62"/>
                  </a:cubicBezTo>
                  <a:cubicBezTo>
                    <a:pt x="38" y="61"/>
                    <a:pt x="39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2" y="58"/>
                    <a:pt x="42" y="56"/>
                    <a:pt x="42" y="53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1" y="52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1"/>
                    <a:pt x="40" y="52"/>
                    <a:pt x="40" y="52"/>
                  </a:cubicBezTo>
                  <a:cubicBezTo>
                    <a:pt x="40" y="54"/>
                    <a:pt x="40" y="55"/>
                    <a:pt x="36" y="58"/>
                  </a:cubicBezTo>
                  <a:cubicBezTo>
                    <a:pt x="36" y="58"/>
                    <a:pt x="36" y="59"/>
                    <a:pt x="35" y="59"/>
                  </a:cubicBezTo>
                  <a:cubicBezTo>
                    <a:pt x="34" y="60"/>
                    <a:pt x="33" y="60"/>
                    <a:pt x="32" y="59"/>
                  </a:cubicBezTo>
                  <a:cubicBezTo>
                    <a:pt x="32" y="58"/>
                    <a:pt x="32" y="57"/>
                    <a:pt x="33" y="56"/>
                  </a:cubicBezTo>
                  <a:cubicBezTo>
                    <a:pt x="34" y="55"/>
                    <a:pt x="35" y="55"/>
                    <a:pt x="35" y="56"/>
                  </a:cubicBezTo>
                  <a:cubicBezTo>
                    <a:pt x="39" y="54"/>
                    <a:pt x="39" y="53"/>
                    <a:pt x="39" y="52"/>
                  </a:cubicBezTo>
                  <a:cubicBezTo>
                    <a:pt x="39" y="51"/>
                    <a:pt x="39" y="51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4"/>
                    <a:pt x="34" y="54"/>
                    <a:pt x="32" y="54"/>
                  </a:cubicBezTo>
                  <a:cubicBezTo>
                    <a:pt x="30" y="54"/>
                    <a:pt x="29" y="54"/>
                    <a:pt x="26" y="56"/>
                  </a:cubicBezTo>
                  <a:cubicBezTo>
                    <a:pt x="27" y="57"/>
                    <a:pt x="26" y="58"/>
                    <a:pt x="26" y="59"/>
                  </a:cubicBezTo>
                  <a:cubicBezTo>
                    <a:pt x="25" y="60"/>
                    <a:pt x="23" y="59"/>
                    <a:pt x="23" y="58"/>
                  </a:cubicBezTo>
                  <a:cubicBezTo>
                    <a:pt x="22" y="57"/>
                    <a:pt x="22" y="56"/>
                    <a:pt x="23" y="55"/>
                  </a:cubicBezTo>
                  <a:cubicBezTo>
                    <a:pt x="24" y="55"/>
                    <a:pt x="24" y="55"/>
                    <a:pt x="25" y="55"/>
                  </a:cubicBezTo>
                  <a:cubicBezTo>
                    <a:pt x="28" y="52"/>
                    <a:pt x="30" y="52"/>
                    <a:pt x="32" y="52"/>
                  </a:cubicBezTo>
                  <a:cubicBezTo>
                    <a:pt x="33" y="53"/>
                    <a:pt x="35" y="53"/>
                    <a:pt x="37" y="50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6" y="49"/>
                    <a:pt x="35" y="50"/>
                    <a:pt x="35" y="49"/>
                  </a:cubicBezTo>
                  <a:cubicBezTo>
                    <a:pt x="35" y="49"/>
                    <a:pt x="35" y="49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2" y="49"/>
                    <a:pt x="29" y="49"/>
                    <a:pt x="27" y="49"/>
                  </a:cubicBezTo>
                  <a:cubicBezTo>
                    <a:pt x="27" y="50"/>
                    <a:pt x="27" y="50"/>
                    <a:pt x="26" y="50"/>
                  </a:cubicBezTo>
                  <a:cubicBezTo>
                    <a:pt x="25" y="50"/>
                    <a:pt x="24" y="50"/>
                    <a:pt x="24" y="49"/>
                  </a:cubicBezTo>
                  <a:cubicBezTo>
                    <a:pt x="23" y="47"/>
                    <a:pt x="24" y="46"/>
                    <a:pt x="25" y="46"/>
                  </a:cubicBezTo>
                  <a:cubicBezTo>
                    <a:pt x="26" y="46"/>
                    <a:pt x="27" y="47"/>
                    <a:pt x="27" y="47"/>
                  </a:cubicBezTo>
                  <a:cubicBezTo>
                    <a:pt x="29" y="47"/>
                    <a:pt x="32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3" y="47"/>
                    <a:pt x="33" y="46"/>
                  </a:cubicBezTo>
                  <a:cubicBezTo>
                    <a:pt x="33" y="45"/>
                    <a:pt x="35" y="45"/>
                    <a:pt x="36" y="45"/>
                  </a:cubicBezTo>
                  <a:cubicBezTo>
                    <a:pt x="36" y="45"/>
                    <a:pt x="35" y="44"/>
                    <a:pt x="36" y="44"/>
                  </a:cubicBezTo>
                  <a:cubicBezTo>
                    <a:pt x="36" y="44"/>
                    <a:pt x="36" y="43"/>
                    <a:pt x="37" y="43"/>
                  </a:cubicBezTo>
                  <a:cubicBezTo>
                    <a:pt x="35" y="43"/>
                    <a:pt x="33" y="42"/>
                    <a:pt x="30" y="42"/>
                  </a:cubicBezTo>
                  <a:cubicBezTo>
                    <a:pt x="30" y="43"/>
                    <a:pt x="29" y="44"/>
                    <a:pt x="28" y="44"/>
                  </a:cubicBezTo>
                  <a:cubicBezTo>
                    <a:pt x="27" y="43"/>
                    <a:pt x="26" y="42"/>
                    <a:pt x="26" y="41"/>
                  </a:cubicBezTo>
                  <a:cubicBezTo>
                    <a:pt x="26" y="40"/>
                    <a:pt x="27" y="39"/>
                    <a:pt x="29" y="40"/>
                  </a:cubicBezTo>
                  <a:cubicBezTo>
                    <a:pt x="29" y="40"/>
                    <a:pt x="30" y="40"/>
                    <a:pt x="30" y="41"/>
                  </a:cubicBezTo>
                  <a:cubicBezTo>
                    <a:pt x="31" y="41"/>
                    <a:pt x="32" y="41"/>
                    <a:pt x="34" y="41"/>
                  </a:cubicBezTo>
                  <a:cubicBezTo>
                    <a:pt x="34" y="41"/>
                    <a:pt x="35" y="41"/>
                    <a:pt x="36" y="41"/>
                  </a:cubicBezTo>
                  <a:cubicBezTo>
                    <a:pt x="35" y="40"/>
                    <a:pt x="35" y="40"/>
                    <a:pt x="34" y="39"/>
                  </a:cubicBezTo>
                  <a:cubicBezTo>
                    <a:pt x="32" y="37"/>
                    <a:pt x="29" y="34"/>
                    <a:pt x="28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5" y="31"/>
                    <a:pt x="25" y="29"/>
                    <a:pt x="26" y="29"/>
                  </a:cubicBezTo>
                  <a:cubicBezTo>
                    <a:pt x="26" y="28"/>
                    <a:pt x="28" y="28"/>
                    <a:pt x="29" y="28"/>
                  </a:cubicBezTo>
                  <a:cubicBezTo>
                    <a:pt x="29" y="29"/>
                    <a:pt x="29" y="30"/>
                    <a:pt x="29" y="31"/>
                  </a:cubicBezTo>
                  <a:cubicBezTo>
                    <a:pt x="30" y="33"/>
                    <a:pt x="33" y="36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6" y="38"/>
                  </a:cubicBezTo>
                  <a:cubicBezTo>
                    <a:pt x="36" y="37"/>
                    <a:pt x="38" y="40"/>
                    <a:pt x="39" y="39"/>
                  </a:cubicBezTo>
                  <a:cubicBezTo>
                    <a:pt x="38" y="38"/>
                    <a:pt x="37" y="36"/>
                    <a:pt x="35" y="34"/>
                  </a:cubicBezTo>
                  <a:cubicBezTo>
                    <a:pt x="34" y="34"/>
                    <a:pt x="33" y="34"/>
                    <a:pt x="32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4" y="30"/>
                    <a:pt x="35" y="30"/>
                    <a:pt x="36" y="31"/>
                  </a:cubicBezTo>
                  <a:cubicBezTo>
                    <a:pt x="36" y="31"/>
                    <a:pt x="36" y="32"/>
                    <a:pt x="36" y="33"/>
                  </a:cubicBezTo>
                  <a:cubicBezTo>
                    <a:pt x="38" y="34"/>
                    <a:pt x="39" y="36"/>
                    <a:pt x="40" y="37"/>
                  </a:cubicBezTo>
                  <a:cubicBezTo>
                    <a:pt x="40" y="37"/>
                    <a:pt x="40" y="36"/>
                    <a:pt x="41" y="35"/>
                  </a:cubicBezTo>
                  <a:cubicBezTo>
                    <a:pt x="41" y="34"/>
                    <a:pt x="42" y="33"/>
                    <a:pt x="41" y="29"/>
                  </a:cubicBezTo>
                  <a:cubicBezTo>
                    <a:pt x="40" y="29"/>
                    <a:pt x="39" y="29"/>
                    <a:pt x="38" y="28"/>
                  </a:cubicBezTo>
                  <a:cubicBezTo>
                    <a:pt x="38" y="26"/>
                    <a:pt x="39" y="25"/>
                    <a:pt x="40" y="25"/>
                  </a:cubicBezTo>
                  <a:cubicBezTo>
                    <a:pt x="41" y="25"/>
                    <a:pt x="42" y="26"/>
                    <a:pt x="43" y="27"/>
                  </a:cubicBezTo>
                  <a:cubicBezTo>
                    <a:pt x="43" y="27"/>
                    <a:pt x="42" y="28"/>
                    <a:pt x="42" y="28"/>
                  </a:cubicBezTo>
                  <a:cubicBezTo>
                    <a:pt x="44" y="33"/>
                    <a:pt x="43" y="34"/>
                    <a:pt x="42" y="36"/>
                  </a:cubicBezTo>
                  <a:cubicBezTo>
                    <a:pt x="42" y="36"/>
                    <a:pt x="41" y="37"/>
                    <a:pt x="41" y="37"/>
                  </a:cubicBezTo>
                  <a:cubicBezTo>
                    <a:pt x="41" y="37"/>
                    <a:pt x="42" y="38"/>
                    <a:pt x="42" y="38"/>
                  </a:cubicBezTo>
                  <a:cubicBezTo>
                    <a:pt x="42" y="37"/>
                    <a:pt x="43" y="37"/>
                    <a:pt x="43" y="38"/>
                  </a:cubicBezTo>
                  <a:cubicBezTo>
                    <a:pt x="43" y="37"/>
                    <a:pt x="43" y="36"/>
                    <a:pt x="44" y="34"/>
                  </a:cubicBezTo>
                  <a:cubicBezTo>
                    <a:pt x="44" y="34"/>
                    <a:pt x="43" y="33"/>
                    <a:pt x="44" y="32"/>
                  </a:cubicBezTo>
                  <a:cubicBezTo>
                    <a:pt x="44" y="31"/>
                    <a:pt x="45" y="31"/>
                    <a:pt x="46" y="31"/>
                  </a:cubicBezTo>
                  <a:cubicBezTo>
                    <a:pt x="47" y="31"/>
                    <a:pt x="48" y="32"/>
                    <a:pt x="48" y="33"/>
                  </a:cubicBezTo>
                  <a:cubicBezTo>
                    <a:pt x="47" y="35"/>
                    <a:pt x="46" y="35"/>
                    <a:pt x="45" y="35"/>
                  </a:cubicBezTo>
                  <a:cubicBezTo>
                    <a:pt x="45" y="36"/>
                    <a:pt x="45" y="37"/>
                    <a:pt x="44" y="37"/>
                  </a:cubicBezTo>
                  <a:cubicBezTo>
                    <a:pt x="45" y="37"/>
                    <a:pt x="44" y="38"/>
                    <a:pt x="45" y="38"/>
                  </a:cubicBezTo>
                  <a:cubicBezTo>
                    <a:pt x="45" y="38"/>
                    <a:pt x="46" y="38"/>
                    <a:pt x="46" y="38"/>
                  </a:cubicBezTo>
                  <a:cubicBezTo>
                    <a:pt x="47" y="36"/>
                    <a:pt x="49" y="33"/>
                    <a:pt x="50" y="27"/>
                  </a:cubicBezTo>
                  <a:cubicBezTo>
                    <a:pt x="49" y="27"/>
                    <a:pt x="48" y="25"/>
                    <a:pt x="49" y="24"/>
                  </a:cubicBezTo>
                  <a:cubicBezTo>
                    <a:pt x="49" y="23"/>
                    <a:pt x="50" y="23"/>
                    <a:pt x="51" y="23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0" y="43"/>
                    <a:pt x="49" y="43"/>
                    <a:pt x="49" y="43"/>
                  </a:cubicBezTo>
                  <a:cubicBezTo>
                    <a:pt x="48" y="43"/>
                    <a:pt x="49" y="42"/>
                    <a:pt x="49" y="42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10409238" y="566738"/>
              <a:ext cx="323850" cy="328613"/>
            </a:xfrm>
            <a:custGeom>
              <a:avLst/>
              <a:gdLst>
                <a:gd name="T0" fmla="*/ 50 w 89"/>
                <a:gd name="T1" fmla="*/ 22 h 90"/>
                <a:gd name="T2" fmla="*/ 84 w 89"/>
                <a:gd name="T3" fmla="*/ 66 h 90"/>
                <a:gd name="T4" fmla="*/ 27 w 89"/>
                <a:gd name="T5" fmla="*/ 68 h 90"/>
                <a:gd name="T6" fmla="*/ 63 w 89"/>
                <a:gd name="T7" fmla="*/ 31 h 90"/>
                <a:gd name="T8" fmla="*/ 50 w 89"/>
                <a:gd name="T9" fmla="*/ 42 h 90"/>
                <a:gd name="T10" fmla="*/ 50 w 89"/>
                <a:gd name="T11" fmla="*/ 41 h 90"/>
                <a:gd name="T12" fmla="*/ 54 w 89"/>
                <a:gd name="T13" fmla="*/ 31 h 90"/>
                <a:gd name="T14" fmla="*/ 49 w 89"/>
                <a:gd name="T15" fmla="*/ 40 h 90"/>
                <a:gd name="T16" fmla="*/ 46 w 89"/>
                <a:gd name="T17" fmla="*/ 38 h 90"/>
                <a:gd name="T18" fmla="*/ 45 w 89"/>
                <a:gd name="T19" fmla="*/ 29 h 90"/>
                <a:gd name="T20" fmla="*/ 45 w 89"/>
                <a:gd name="T21" fmla="*/ 39 h 90"/>
                <a:gd name="T22" fmla="*/ 42 w 89"/>
                <a:gd name="T23" fmla="*/ 36 h 90"/>
                <a:gd name="T24" fmla="*/ 35 w 89"/>
                <a:gd name="T25" fmla="*/ 27 h 90"/>
                <a:gd name="T26" fmla="*/ 37 w 89"/>
                <a:gd name="T27" fmla="*/ 30 h 90"/>
                <a:gd name="T28" fmla="*/ 41 w 89"/>
                <a:gd name="T29" fmla="*/ 42 h 90"/>
                <a:gd name="T30" fmla="*/ 34 w 89"/>
                <a:gd name="T31" fmla="*/ 39 h 90"/>
                <a:gd name="T32" fmla="*/ 31 w 89"/>
                <a:gd name="T33" fmla="*/ 40 h 90"/>
                <a:gd name="T34" fmla="*/ 40 w 89"/>
                <a:gd name="T35" fmla="*/ 43 h 90"/>
                <a:gd name="T36" fmla="*/ 38 w 89"/>
                <a:gd name="T37" fmla="*/ 45 h 90"/>
                <a:gd name="T38" fmla="*/ 35 w 89"/>
                <a:gd name="T39" fmla="*/ 45 h 90"/>
                <a:gd name="T40" fmla="*/ 24 w 89"/>
                <a:gd name="T41" fmla="*/ 43 h 90"/>
                <a:gd name="T42" fmla="*/ 34 w 89"/>
                <a:gd name="T43" fmla="*/ 46 h 90"/>
                <a:gd name="T44" fmla="*/ 36 w 89"/>
                <a:gd name="T45" fmla="*/ 48 h 90"/>
                <a:gd name="T46" fmla="*/ 26 w 89"/>
                <a:gd name="T47" fmla="*/ 51 h 90"/>
                <a:gd name="T48" fmla="*/ 37 w 89"/>
                <a:gd name="T49" fmla="*/ 49 h 90"/>
                <a:gd name="T50" fmla="*/ 32 w 89"/>
                <a:gd name="T51" fmla="*/ 55 h 90"/>
                <a:gd name="T52" fmla="*/ 33 w 89"/>
                <a:gd name="T53" fmla="*/ 59 h 90"/>
                <a:gd name="T54" fmla="*/ 39 w 89"/>
                <a:gd name="T55" fmla="*/ 52 h 90"/>
                <a:gd name="T56" fmla="*/ 42 w 89"/>
                <a:gd name="T57" fmla="*/ 52 h 90"/>
                <a:gd name="T58" fmla="*/ 37 w 89"/>
                <a:gd name="T59" fmla="*/ 59 h 90"/>
                <a:gd name="T60" fmla="*/ 40 w 89"/>
                <a:gd name="T61" fmla="*/ 61 h 90"/>
                <a:gd name="T62" fmla="*/ 43 w 89"/>
                <a:gd name="T63" fmla="*/ 53 h 90"/>
                <a:gd name="T64" fmla="*/ 42 w 89"/>
                <a:gd name="T65" fmla="*/ 67 h 90"/>
                <a:gd name="T66" fmla="*/ 44 w 89"/>
                <a:gd name="T67" fmla="*/ 70 h 90"/>
                <a:gd name="T68" fmla="*/ 44 w 89"/>
                <a:gd name="T69" fmla="*/ 55 h 90"/>
                <a:gd name="T70" fmla="*/ 46 w 89"/>
                <a:gd name="T71" fmla="*/ 56 h 90"/>
                <a:gd name="T72" fmla="*/ 48 w 89"/>
                <a:gd name="T73" fmla="*/ 65 h 90"/>
                <a:gd name="T74" fmla="*/ 50 w 89"/>
                <a:gd name="T75" fmla="*/ 63 h 90"/>
                <a:gd name="T76" fmla="*/ 49 w 89"/>
                <a:gd name="T77" fmla="*/ 57 h 90"/>
                <a:gd name="T78" fmla="*/ 50 w 89"/>
                <a:gd name="T79" fmla="*/ 53 h 90"/>
                <a:gd name="T80" fmla="*/ 56 w 89"/>
                <a:gd name="T81" fmla="*/ 62 h 90"/>
                <a:gd name="T82" fmla="*/ 53 w 89"/>
                <a:gd name="T83" fmla="*/ 55 h 90"/>
                <a:gd name="T84" fmla="*/ 64 w 89"/>
                <a:gd name="T85" fmla="*/ 57 h 90"/>
                <a:gd name="T86" fmla="*/ 67 w 89"/>
                <a:gd name="T87" fmla="*/ 54 h 90"/>
                <a:gd name="T88" fmla="*/ 55 w 89"/>
                <a:gd name="T89" fmla="*/ 52 h 90"/>
                <a:gd name="T90" fmla="*/ 59 w 89"/>
                <a:gd name="T91" fmla="*/ 50 h 90"/>
                <a:gd name="T92" fmla="*/ 62 w 89"/>
                <a:gd name="T93" fmla="*/ 49 h 90"/>
                <a:gd name="T94" fmla="*/ 56 w 89"/>
                <a:gd name="T95" fmla="*/ 46 h 90"/>
                <a:gd name="T96" fmla="*/ 65 w 89"/>
                <a:gd name="T97" fmla="*/ 43 h 90"/>
                <a:gd name="T98" fmla="*/ 55 w 89"/>
                <a:gd name="T99" fmla="*/ 45 h 90"/>
                <a:gd name="T100" fmla="*/ 53 w 89"/>
                <a:gd name="T101" fmla="*/ 45 h 90"/>
                <a:gd name="T102" fmla="*/ 58 w 89"/>
                <a:gd name="T103" fmla="*/ 39 h 90"/>
                <a:gd name="T104" fmla="*/ 52 w 89"/>
                <a:gd name="T105" fmla="*/ 43 h 90"/>
                <a:gd name="T106" fmla="*/ 60 w 89"/>
                <a:gd name="T107" fmla="*/ 34 h 90"/>
                <a:gd name="T108" fmla="*/ 46 w 89"/>
                <a:gd name="T109" fmla="*/ 41 h 90"/>
                <a:gd name="T110" fmla="*/ 45 w 89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0">
                  <a:moveTo>
                    <a:pt x="16" y="33"/>
                  </a:moveTo>
                  <a:cubicBezTo>
                    <a:pt x="11" y="26"/>
                    <a:pt x="10" y="16"/>
                    <a:pt x="23" y="9"/>
                  </a:cubicBezTo>
                  <a:cubicBezTo>
                    <a:pt x="38" y="0"/>
                    <a:pt x="47" y="10"/>
                    <a:pt x="50" y="22"/>
                  </a:cubicBezTo>
                  <a:cubicBezTo>
                    <a:pt x="58" y="12"/>
                    <a:pt x="70" y="6"/>
                    <a:pt x="81" y="21"/>
                  </a:cubicBezTo>
                  <a:cubicBezTo>
                    <a:pt x="87" y="31"/>
                    <a:pt x="86" y="39"/>
                    <a:pt x="81" y="44"/>
                  </a:cubicBezTo>
                  <a:cubicBezTo>
                    <a:pt x="86" y="48"/>
                    <a:pt x="89" y="55"/>
                    <a:pt x="84" y="66"/>
                  </a:cubicBezTo>
                  <a:cubicBezTo>
                    <a:pt x="78" y="77"/>
                    <a:pt x="70" y="79"/>
                    <a:pt x="63" y="75"/>
                  </a:cubicBezTo>
                  <a:cubicBezTo>
                    <a:pt x="62" y="84"/>
                    <a:pt x="57" y="90"/>
                    <a:pt x="44" y="90"/>
                  </a:cubicBezTo>
                  <a:cubicBezTo>
                    <a:pt x="28" y="89"/>
                    <a:pt x="24" y="79"/>
                    <a:pt x="27" y="68"/>
                  </a:cubicBezTo>
                  <a:cubicBezTo>
                    <a:pt x="17" y="72"/>
                    <a:pt x="6" y="71"/>
                    <a:pt x="2" y="55"/>
                  </a:cubicBezTo>
                  <a:cubicBezTo>
                    <a:pt x="0" y="41"/>
                    <a:pt x="7" y="35"/>
                    <a:pt x="16" y="33"/>
                  </a:cubicBezTo>
                  <a:close/>
                  <a:moveTo>
                    <a:pt x="63" y="31"/>
                  </a:moveTo>
                  <a:cubicBezTo>
                    <a:pt x="62" y="30"/>
                    <a:pt x="61" y="30"/>
                    <a:pt x="60" y="31"/>
                  </a:cubicBezTo>
                  <a:cubicBezTo>
                    <a:pt x="59" y="31"/>
                    <a:pt x="59" y="32"/>
                    <a:pt x="59" y="33"/>
                  </a:cubicBezTo>
                  <a:cubicBezTo>
                    <a:pt x="54" y="36"/>
                    <a:pt x="51" y="39"/>
                    <a:pt x="50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0" y="42"/>
                    <a:pt x="50" y="42"/>
                    <a:pt x="50" y="41"/>
                  </a:cubicBezTo>
                  <a:cubicBezTo>
                    <a:pt x="51" y="39"/>
                    <a:pt x="52" y="36"/>
                    <a:pt x="53" y="34"/>
                  </a:cubicBezTo>
                  <a:cubicBezTo>
                    <a:pt x="53" y="34"/>
                    <a:pt x="54" y="34"/>
                    <a:pt x="54" y="33"/>
                  </a:cubicBezTo>
                  <a:cubicBezTo>
                    <a:pt x="55" y="32"/>
                    <a:pt x="55" y="31"/>
                    <a:pt x="54" y="31"/>
                  </a:cubicBezTo>
                  <a:cubicBezTo>
                    <a:pt x="53" y="30"/>
                    <a:pt x="51" y="30"/>
                    <a:pt x="51" y="31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1" y="36"/>
                    <a:pt x="50" y="38"/>
                    <a:pt x="49" y="40"/>
                  </a:cubicBezTo>
                  <a:cubicBezTo>
                    <a:pt x="49" y="40"/>
                    <a:pt x="49" y="39"/>
                    <a:pt x="49" y="39"/>
                  </a:cubicBezTo>
                  <a:cubicBezTo>
                    <a:pt x="48" y="39"/>
                    <a:pt x="48" y="40"/>
                    <a:pt x="48" y="41"/>
                  </a:cubicBezTo>
                  <a:cubicBezTo>
                    <a:pt x="47" y="39"/>
                    <a:pt x="47" y="39"/>
                    <a:pt x="46" y="38"/>
                  </a:cubicBezTo>
                  <a:cubicBezTo>
                    <a:pt x="45" y="38"/>
                    <a:pt x="44" y="37"/>
                    <a:pt x="45" y="33"/>
                  </a:cubicBezTo>
                  <a:cubicBezTo>
                    <a:pt x="46" y="33"/>
                    <a:pt x="47" y="32"/>
                    <a:pt x="47" y="31"/>
                  </a:cubicBezTo>
                  <a:cubicBezTo>
                    <a:pt x="47" y="30"/>
                    <a:pt x="46" y="29"/>
                    <a:pt x="45" y="29"/>
                  </a:cubicBezTo>
                  <a:cubicBezTo>
                    <a:pt x="43" y="29"/>
                    <a:pt x="43" y="30"/>
                    <a:pt x="43" y="31"/>
                  </a:cubicBezTo>
                  <a:cubicBezTo>
                    <a:pt x="43" y="32"/>
                    <a:pt x="43" y="32"/>
                    <a:pt x="43" y="33"/>
                  </a:cubicBezTo>
                  <a:cubicBezTo>
                    <a:pt x="43" y="37"/>
                    <a:pt x="44" y="38"/>
                    <a:pt x="45" y="39"/>
                  </a:cubicBezTo>
                  <a:cubicBezTo>
                    <a:pt x="44" y="39"/>
                    <a:pt x="44" y="40"/>
                    <a:pt x="43" y="40"/>
                  </a:cubicBezTo>
                  <a:cubicBezTo>
                    <a:pt x="43" y="40"/>
                    <a:pt x="43" y="40"/>
                    <a:pt x="43" y="39"/>
                  </a:cubicBezTo>
                  <a:cubicBezTo>
                    <a:pt x="42" y="38"/>
                    <a:pt x="42" y="37"/>
                    <a:pt x="42" y="36"/>
                  </a:cubicBezTo>
                  <a:cubicBezTo>
                    <a:pt x="41" y="32"/>
                    <a:pt x="41" y="30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7"/>
                    <a:pt x="36" y="26"/>
                    <a:pt x="35" y="27"/>
                  </a:cubicBezTo>
                  <a:cubicBezTo>
                    <a:pt x="34" y="27"/>
                    <a:pt x="33" y="28"/>
                    <a:pt x="34" y="29"/>
                  </a:cubicBezTo>
                  <a:cubicBezTo>
                    <a:pt x="34" y="30"/>
                    <a:pt x="35" y="31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40" y="31"/>
                    <a:pt x="40" y="33"/>
                    <a:pt x="41" y="37"/>
                  </a:cubicBezTo>
                  <a:cubicBezTo>
                    <a:pt x="41" y="37"/>
                    <a:pt x="41" y="38"/>
                    <a:pt x="41" y="38"/>
                  </a:cubicBezTo>
                  <a:cubicBezTo>
                    <a:pt x="40" y="38"/>
                    <a:pt x="42" y="42"/>
                    <a:pt x="41" y="42"/>
                  </a:cubicBezTo>
                  <a:cubicBezTo>
                    <a:pt x="41" y="42"/>
                    <a:pt x="40" y="41"/>
                    <a:pt x="39" y="42"/>
                  </a:cubicBezTo>
                  <a:cubicBezTo>
                    <a:pt x="39" y="42"/>
                    <a:pt x="39" y="42"/>
                    <a:pt x="38" y="42"/>
                  </a:cubicBezTo>
                  <a:cubicBezTo>
                    <a:pt x="37" y="42"/>
                    <a:pt x="36" y="42"/>
                    <a:pt x="34" y="39"/>
                  </a:cubicBezTo>
                  <a:cubicBezTo>
                    <a:pt x="34" y="39"/>
                    <a:pt x="34" y="37"/>
                    <a:pt x="33" y="37"/>
                  </a:cubicBezTo>
                  <a:cubicBezTo>
                    <a:pt x="33" y="36"/>
                    <a:pt x="31" y="36"/>
                    <a:pt x="30" y="37"/>
                  </a:cubicBezTo>
                  <a:cubicBezTo>
                    <a:pt x="30" y="37"/>
                    <a:pt x="30" y="39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5" y="44"/>
                    <a:pt x="37" y="44"/>
                    <a:pt x="39" y="43"/>
                  </a:cubicBezTo>
                  <a:cubicBezTo>
                    <a:pt x="39" y="43"/>
                    <a:pt x="39" y="43"/>
                    <a:pt x="40" y="43"/>
                  </a:cubicBezTo>
                  <a:cubicBezTo>
                    <a:pt x="40" y="43"/>
                    <a:pt x="40" y="44"/>
                    <a:pt x="40" y="44"/>
                  </a:cubicBezTo>
                  <a:cubicBezTo>
                    <a:pt x="40" y="44"/>
                    <a:pt x="39" y="44"/>
                    <a:pt x="40" y="45"/>
                  </a:cubicBezTo>
                  <a:cubicBezTo>
                    <a:pt x="39" y="45"/>
                    <a:pt x="39" y="45"/>
                    <a:pt x="38" y="45"/>
                  </a:cubicBezTo>
                  <a:cubicBezTo>
                    <a:pt x="38" y="45"/>
                    <a:pt x="39" y="45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6" y="46"/>
                    <a:pt x="36" y="46"/>
                    <a:pt x="35" y="45"/>
                  </a:cubicBezTo>
                  <a:cubicBezTo>
                    <a:pt x="33" y="43"/>
                    <a:pt x="32" y="42"/>
                    <a:pt x="28" y="42"/>
                  </a:cubicBezTo>
                  <a:cubicBezTo>
                    <a:pt x="27" y="42"/>
                    <a:pt x="27" y="41"/>
                    <a:pt x="26" y="41"/>
                  </a:cubicBezTo>
                  <a:cubicBezTo>
                    <a:pt x="25" y="41"/>
                    <a:pt x="24" y="42"/>
                    <a:pt x="24" y="43"/>
                  </a:cubicBezTo>
                  <a:cubicBezTo>
                    <a:pt x="24" y="44"/>
                    <a:pt x="25" y="45"/>
                    <a:pt x="26" y="45"/>
                  </a:cubicBezTo>
                  <a:cubicBezTo>
                    <a:pt x="27" y="45"/>
                    <a:pt x="28" y="45"/>
                    <a:pt x="28" y="44"/>
                  </a:cubicBezTo>
                  <a:cubicBezTo>
                    <a:pt x="31" y="43"/>
                    <a:pt x="33" y="45"/>
                    <a:pt x="34" y="46"/>
                  </a:cubicBezTo>
                  <a:cubicBezTo>
                    <a:pt x="34" y="46"/>
                    <a:pt x="35" y="47"/>
                    <a:pt x="36" y="47"/>
                  </a:cubicBezTo>
                  <a:cubicBezTo>
                    <a:pt x="36" y="47"/>
                    <a:pt x="36" y="47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4" y="48"/>
                    <a:pt x="31" y="49"/>
                    <a:pt x="30" y="50"/>
                  </a:cubicBezTo>
                  <a:cubicBezTo>
                    <a:pt x="29" y="49"/>
                    <a:pt x="29" y="49"/>
                    <a:pt x="28" y="49"/>
                  </a:cubicBezTo>
                  <a:cubicBezTo>
                    <a:pt x="27" y="49"/>
                    <a:pt x="26" y="50"/>
                    <a:pt x="26" y="51"/>
                  </a:cubicBezTo>
                  <a:cubicBezTo>
                    <a:pt x="26" y="52"/>
                    <a:pt x="27" y="53"/>
                    <a:pt x="28" y="53"/>
                  </a:cubicBezTo>
                  <a:cubicBezTo>
                    <a:pt x="29" y="53"/>
                    <a:pt x="30" y="52"/>
                    <a:pt x="30" y="51"/>
                  </a:cubicBezTo>
                  <a:cubicBezTo>
                    <a:pt x="32" y="50"/>
                    <a:pt x="34" y="50"/>
                    <a:pt x="37" y="49"/>
                  </a:cubicBezTo>
                  <a:cubicBezTo>
                    <a:pt x="38" y="49"/>
                    <a:pt x="39" y="49"/>
                    <a:pt x="40" y="49"/>
                  </a:cubicBezTo>
                  <a:cubicBezTo>
                    <a:pt x="39" y="50"/>
                    <a:pt x="38" y="50"/>
                    <a:pt x="38" y="50"/>
                  </a:cubicBezTo>
                  <a:cubicBezTo>
                    <a:pt x="35" y="52"/>
                    <a:pt x="33" y="52"/>
                    <a:pt x="32" y="55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0" y="56"/>
                    <a:pt x="29" y="57"/>
                    <a:pt x="30" y="58"/>
                  </a:cubicBezTo>
                  <a:cubicBezTo>
                    <a:pt x="30" y="59"/>
                    <a:pt x="32" y="60"/>
                    <a:pt x="33" y="59"/>
                  </a:cubicBezTo>
                  <a:cubicBezTo>
                    <a:pt x="34" y="59"/>
                    <a:pt x="34" y="57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4" y="53"/>
                    <a:pt x="36" y="53"/>
                    <a:pt x="39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1" y="53"/>
                    <a:pt x="40" y="53"/>
                  </a:cubicBezTo>
                  <a:cubicBezTo>
                    <a:pt x="39" y="53"/>
                    <a:pt x="37" y="54"/>
                    <a:pt x="37" y="59"/>
                  </a:cubicBezTo>
                  <a:cubicBezTo>
                    <a:pt x="36" y="59"/>
                    <a:pt x="36" y="60"/>
                    <a:pt x="36" y="60"/>
                  </a:cubicBezTo>
                  <a:cubicBezTo>
                    <a:pt x="36" y="61"/>
                    <a:pt x="36" y="63"/>
                    <a:pt x="37" y="63"/>
                  </a:cubicBezTo>
                  <a:cubicBezTo>
                    <a:pt x="39" y="63"/>
                    <a:pt x="40" y="62"/>
                    <a:pt x="40" y="61"/>
                  </a:cubicBezTo>
                  <a:cubicBezTo>
                    <a:pt x="40" y="60"/>
                    <a:pt x="40" y="59"/>
                    <a:pt x="39" y="59"/>
                  </a:cubicBezTo>
                  <a:cubicBezTo>
                    <a:pt x="39" y="55"/>
                    <a:pt x="40" y="55"/>
                    <a:pt x="41" y="54"/>
                  </a:cubicBezTo>
                  <a:cubicBezTo>
                    <a:pt x="42" y="54"/>
                    <a:pt x="42" y="53"/>
                    <a:pt x="43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0" y="58"/>
                    <a:pt x="41" y="59"/>
                    <a:pt x="42" y="61"/>
                  </a:cubicBezTo>
                  <a:cubicBezTo>
                    <a:pt x="43" y="63"/>
                    <a:pt x="44" y="64"/>
                    <a:pt x="42" y="67"/>
                  </a:cubicBezTo>
                  <a:cubicBezTo>
                    <a:pt x="41" y="67"/>
                    <a:pt x="40" y="68"/>
                    <a:pt x="40" y="69"/>
                  </a:cubicBezTo>
                  <a:cubicBezTo>
                    <a:pt x="40" y="70"/>
                    <a:pt x="40" y="71"/>
                    <a:pt x="41" y="72"/>
                  </a:cubicBezTo>
                  <a:cubicBezTo>
                    <a:pt x="43" y="72"/>
                    <a:pt x="44" y="71"/>
                    <a:pt x="44" y="70"/>
                  </a:cubicBezTo>
                  <a:cubicBezTo>
                    <a:pt x="44" y="69"/>
                    <a:pt x="44" y="69"/>
                    <a:pt x="44" y="68"/>
                  </a:cubicBezTo>
                  <a:cubicBezTo>
                    <a:pt x="45" y="64"/>
                    <a:pt x="44" y="62"/>
                    <a:pt x="43" y="61"/>
                  </a:cubicBezTo>
                  <a:cubicBezTo>
                    <a:pt x="43" y="59"/>
                    <a:pt x="42" y="58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7"/>
                    <a:pt x="45" y="57"/>
                  </a:cubicBezTo>
                  <a:cubicBezTo>
                    <a:pt x="46" y="57"/>
                    <a:pt x="46" y="56"/>
                    <a:pt x="46" y="56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9"/>
                    <a:pt x="48" y="62"/>
                    <a:pt x="48" y="63"/>
                  </a:cubicBezTo>
                  <a:cubicBezTo>
                    <a:pt x="48" y="64"/>
                    <a:pt x="48" y="65"/>
                    <a:pt x="48" y="65"/>
                  </a:cubicBezTo>
                  <a:cubicBezTo>
                    <a:pt x="48" y="66"/>
                    <a:pt x="49" y="67"/>
                    <a:pt x="50" y="67"/>
                  </a:cubicBezTo>
                  <a:cubicBezTo>
                    <a:pt x="51" y="67"/>
                    <a:pt x="52" y="66"/>
                    <a:pt x="52" y="64"/>
                  </a:cubicBezTo>
                  <a:cubicBezTo>
                    <a:pt x="52" y="64"/>
                    <a:pt x="51" y="63"/>
                    <a:pt x="50" y="63"/>
                  </a:cubicBezTo>
                  <a:cubicBezTo>
                    <a:pt x="49" y="61"/>
                    <a:pt x="48" y="59"/>
                    <a:pt x="48" y="56"/>
                  </a:cubicBezTo>
                  <a:cubicBezTo>
                    <a:pt x="47" y="56"/>
                    <a:pt x="47" y="56"/>
                    <a:pt x="47" y="55"/>
                  </a:cubicBezTo>
                  <a:cubicBezTo>
                    <a:pt x="48" y="56"/>
                    <a:pt x="48" y="58"/>
                    <a:pt x="49" y="57"/>
                  </a:cubicBezTo>
                  <a:cubicBezTo>
                    <a:pt x="50" y="57"/>
                    <a:pt x="49" y="55"/>
                    <a:pt x="49" y="54"/>
                  </a:cubicBezTo>
                  <a:cubicBezTo>
                    <a:pt x="49" y="54"/>
                    <a:pt x="50" y="55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4"/>
                    <a:pt x="52" y="56"/>
                    <a:pt x="54" y="58"/>
                  </a:cubicBezTo>
                  <a:cubicBezTo>
                    <a:pt x="53" y="59"/>
                    <a:pt x="53" y="60"/>
                    <a:pt x="53" y="61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7" y="61"/>
                    <a:pt x="57" y="60"/>
                    <a:pt x="57" y="59"/>
                  </a:cubicBezTo>
                  <a:cubicBezTo>
                    <a:pt x="56" y="58"/>
                    <a:pt x="56" y="58"/>
                    <a:pt x="55" y="58"/>
                  </a:cubicBezTo>
                  <a:cubicBezTo>
                    <a:pt x="54" y="57"/>
                    <a:pt x="54" y="56"/>
                    <a:pt x="53" y="55"/>
                  </a:cubicBezTo>
                  <a:cubicBezTo>
                    <a:pt x="53" y="54"/>
                    <a:pt x="52" y="53"/>
                    <a:pt x="53" y="52"/>
                  </a:cubicBezTo>
                  <a:cubicBezTo>
                    <a:pt x="53" y="53"/>
                    <a:pt x="54" y="53"/>
                    <a:pt x="55" y="53"/>
                  </a:cubicBezTo>
                  <a:cubicBezTo>
                    <a:pt x="58" y="55"/>
                    <a:pt x="61" y="56"/>
                    <a:pt x="64" y="57"/>
                  </a:cubicBezTo>
                  <a:cubicBezTo>
                    <a:pt x="64" y="57"/>
                    <a:pt x="64" y="58"/>
                    <a:pt x="65" y="58"/>
                  </a:cubicBezTo>
                  <a:cubicBezTo>
                    <a:pt x="66" y="59"/>
                    <a:pt x="67" y="58"/>
                    <a:pt x="68" y="57"/>
                  </a:cubicBezTo>
                  <a:cubicBezTo>
                    <a:pt x="68" y="56"/>
                    <a:pt x="68" y="55"/>
                    <a:pt x="67" y="54"/>
                  </a:cubicBezTo>
                  <a:cubicBezTo>
                    <a:pt x="66" y="54"/>
                    <a:pt x="65" y="54"/>
                    <a:pt x="64" y="55"/>
                  </a:cubicBezTo>
                  <a:cubicBezTo>
                    <a:pt x="62" y="55"/>
                    <a:pt x="59" y="53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6" y="51"/>
                    <a:pt x="53" y="50"/>
                    <a:pt x="53" y="49"/>
                  </a:cubicBezTo>
                  <a:cubicBezTo>
                    <a:pt x="55" y="49"/>
                    <a:pt x="57" y="50"/>
                    <a:pt x="59" y="50"/>
                  </a:cubicBezTo>
                  <a:cubicBezTo>
                    <a:pt x="59" y="52"/>
                    <a:pt x="60" y="53"/>
                    <a:pt x="61" y="53"/>
                  </a:cubicBezTo>
                  <a:cubicBezTo>
                    <a:pt x="62" y="53"/>
                    <a:pt x="63" y="52"/>
                    <a:pt x="63" y="51"/>
                  </a:cubicBezTo>
                  <a:cubicBezTo>
                    <a:pt x="64" y="50"/>
                    <a:pt x="63" y="49"/>
                    <a:pt x="62" y="49"/>
                  </a:cubicBezTo>
                  <a:cubicBezTo>
                    <a:pt x="61" y="49"/>
                    <a:pt x="60" y="49"/>
                    <a:pt x="60" y="49"/>
                  </a:cubicBezTo>
                  <a:cubicBezTo>
                    <a:pt x="58" y="48"/>
                    <a:pt x="56" y="48"/>
                    <a:pt x="54" y="48"/>
                  </a:cubicBezTo>
                  <a:cubicBezTo>
                    <a:pt x="55" y="47"/>
                    <a:pt x="55" y="47"/>
                    <a:pt x="56" y="46"/>
                  </a:cubicBezTo>
                  <a:cubicBezTo>
                    <a:pt x="57" y="45"/>
                    <a:pt x="58" y="44"/>
                    <a:pt x="61" y="43"/>
                  </a:cubicBezTo>
                  <a:cubicBezTo>
                    <a:pt x="62" y="44"/>
                    <a:pt x="63" y="45"/>
                    <a:pt x="64" y="45"/>
                  </a:cubicBezTo>
                  <a:cubicBezTo>
                    <a:pt x="65" y="45"/>
                    <a:pt x="66" y="44"/>
                    <a:pt x="65" y="43"/>
                  </a:cubicBezTo>
                  <a:cubicBezTo>
                    <a:pt x="65" y="41"/>
                    <a:pt x="64" y="41"/>
                    <a:pt x="63" y="41"/>
                  </a:cubicBezTo>
                  <a:cubicBezTo>
                    <a:pt x="62" y="41"/>
                    <a:pt x="62" y="41"/>
                    <a:pt x="62" y="42"/>
                  </a:cubicBezTo>
                  <a:cubicBezTo>
                    <a:pt x="57" y="42"/>
                    <a:pt x="56" y="44"/>
                    <a:pt x="55" y="45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3" y="46"/>
                    <a:pt x="53" y="46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4"/>
                    <a:pt x="54" y="44"/>
                    <a:pt x="56" y="42"/>
                  </a:cubicBezTo>
                  <a:cubicBezTo>
                    <a:pt x="56" y="43"/>
                    <a:pt x="57" y="42"/>
                    <a:pt x="57" y="42"/>
                  </a:cubicBezTo>
                  <a:cubicBezTo>
                    <a:pt x="58" y="41"/>
                    <a:pt x="58" y="40"/>
                    <a:pt x="58" y="39"/>
                  </a:cubicBezTo>
                  <a:cubicBezTo>
                    <a:pt x="57" y="38"/>
                    <a:pt x="56" y="38"/>
                    <a:pt x="55" y="39"/>
                  </a:cubicBezTo>
                  <a:cubicBezTo>
                    <a:pt x="54" y="39"/>
                    <a:pt x="54" y="41"/>
                    <a:pt x="54" y="42"/>
                  </a:cubicBezTo>
                  <a:cubicBezTo>
                    <a:pt x="54" y="42"/>
                    <a:pt x="53" y="43"/>
                    <a:pt x="52" y="43"/>
                  </a:cubicBezTo>
                  <a:cubicBezTo>
                    <a:pt x="52" y="43"/>
                    <a:pt x="52" y="44"/>
                    <a:pt x="51" y="43"/>
                  </a:cubicBezTo>
                  <a:cubicBezTo>
                    <a:pt x="51" y="43"/>
                    <a:pt x="51" y="43"/>
                    <a:pt x="51" y="42"/>
                  </a:cubicBezTo>
                  <a:cubicBezTo>
                    <a:pt x="53" y="40"/>
                    <a:pt x="55" y="37"/>
                    <a:pt x="60" y="34"/>
                  </a:cubicBezTo>
                  <a:cubicBezTo>
                    <a:pt x="61" y="35"/>
                    <a:pt x="62" y="35"/>
                    <a:pt x="63" y="34"/>
                  </a:cubicBezTo>
                  <a:cubicBezTo>
                    <a:pt x="64" y="33"/>
                    <a:pt x="64" y="32"/>
                    <a:pt x="63" y="31"/>
                  </a:cubicBezTo>
                  <a:close/>
                  <a:moveTo>
                    <a:pt x="46" y="41"/>
                  </a:moveTo>
                  <a:cubicBezTo>
                    <a:pt x="46" y="40"/>
                    <a:pt x="46" y="40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1"/>
                    <a:pt x="45" y="42"/>
                  </a:cubicBezTo>
                  <a:cubicBezTo>
                    <a:pt x="46" y="42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10634663" y="149225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 flipV="1">
              <a:off x="10634663" y="409575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 flipV="1">
              <a:off x="11204576" y="409575"/>
              <a:ext cx="0" cy="26987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 flipH="1">
              <a:off x="10634663" y="409575"/>
              <a:ext cx="5699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10780713" y="719138"/>
              <a:ext cx="1238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10904538" y="1492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10985501" y="6540500"/>
              <a:ext cx="328613" cy="325438"/>
            </a:xfrm>
            <a:custGeom>
              <a:avLst/>
              <a:gdLst>
                <a:gd name="T0" fmla="*/ 65 w 90"/>
                <a:gd name="T1" fmla="*/ 28 h 89"/>
                <a:gd name="T2" fmla="*/ 67 w 90"/>
                <a:gd name="T3" fmla="*/ 83 h 89"/>
                <a:gd name="T4" fmla="*/ 19 w 90"/>
                <a:gd name="T5" fmla="*/ 51 h 89"/>
                <a:gd name="T6" fmla="*/ 70 w 90"/>
                <a:gd name="T7" fmla="*/ 43 h 89"/>
                <a:gd name="T8" fmla="*/ 53 w 90"/>
                <a:gd name="T9" fmla="*/ 44 h 89"/>
                <a:gd name="T10" fmla="*/ 54 w 90"/>
                <a:gd name="T11" fmla="*/ 43 h 89"/>
                <a:gd name="T12" fmla="*/ 63 w 90"/>
                <a:gd name="T13" fmla="*/ 37 h 89"/>
                <a:gd name="T14" fmla="*/ 54 w 90"/>
                <a:gd name="T15" fmla="*/ 42 h 89"/>
                <a:gd name="T16" fmla="*/ 52 w 90"/>
                <a:gd name="T17" fmla="*/ 38 h 89"/>
                <a:gd name="T18" fmla="*/ 57 w 90"/>
                <a:gd name="T19" fmla="*/ 30 h 89"/>
                <a:gd name="T20" fmla="*/ 51 w 90"/>
                <a:gd name="T21" fmla="*/ 38 h 89"/>
                <a:gd name="T22" fmla="*/ 50 w 90"/>
                <a:gd name="T23" fmla="*/ 35 h 89"/>
                <a:gd name="T24" fmla="*/ 50 w 90"/>
                <a:gd name="T25" fmla="*/ 22 h 89"/>
                <a:gd name="T26" fmla="*/ 50 w 90"/>
                <a:gd name="T27" fmla="*/ 26 h 89"/>
                <a:gd name="T28" fmla="*/ 46 w 90"/>
                <a:gd name="T29" fmla="*/ 39 h 89"/>
                <a:gd name="T30" fmla="*/ 42 w 90"/>
                <a:gd name="T31" fmla="*/ 32 h 89"/>
                <a:gd name="T32" fmla="*/ 39 w 90"/>
                <a:gd name="T33" fmla="*/ 30 h 89"/>
                <a:gd name="T34" fmla="*/ 44 w 90"/>
                <a:gd name="T35" fmla="*/ 39 h 89"/>
                <a:gd name="T36" fmla="*/ 42 w 90"/>
                <a:gd name="T37" fmla="*/ 39 h 89"/>
                <a:gd name="T38" fmla="*/ 39 w 90"/>
                <a:gd name="T39" fmla="*/ 37 h 89"/>
                <a:gd name="T40" fmla="*/ 31 w 90"/>
                <a:gd name="T41" fmla="*/ 29 h 89"/>
                <a:gd name="T42" fmla="*/ 38 w 90"/>
                <a:gd name="T43" fmla="*/ 37 h 89"/>
                <a:gd name="T44" fmla="*/ 39 w 90"/>
                <a:gd name="T45" fmla="*/ 41 h 89"/>
                <a:gd name="T46" fmla="*/ 29 w 90"/>
                <a:gd name="T47" fmla="*/ 37 h 89"/>
                <a:gd name="T48" fmla="*/ 38 w 90"/>
                <a:gd name="T49" fmla="*/ 42 h 89"/>
                <a:gd name="T50" fmla="*/ 31 w 90"/>
                <a:gd name="T51" fmla="*/ 44 h 89"/>
                <a:gd name="T52" fmla="*/ 29 w 90"/>
                <a:gd name="T53" fmla="*/ 48 h 89"/>
                <a:gd name="T54" fmla="*/ 39 w 90"/>
                <a:gd name="T55" fmla="*/ 45 h 89"/>
                <a:gd name="T56" fmla="*/ 41 w 90"/>
                <a:gd name="T57" fmla="*/ 47 h 89"/>
                <a:gd name="T58" fmla="*/ 33 w 90"/>
                <a:gd name="T59" fmla="*/ 50 h 89"/>
                <a:gd name="T60" fmla="*/ 34 w 90"/>
                <a:gd name="T61" fmla="*/ 53 h 89"/>
                <a:gd name="T62" fmla="*/ 41 w 90"/>
                <a:gd name="T63" fmla="*/ 48 h 89"/>
                <a:gd name="T64" fmla="*/ 32 w 90"/>
                <a:gd name="T65" fmla="*/ 60 h 89"/>
                <a:gd name="T66" fmla="*/ 32 w 90"/>
                <a:gd name="T67" fmla="*/ 63 h 89"/>
                <a:gd name="T68" fmla="*/ 41 w 90"/>
                <a:gd name="T69" fmla="*/ 50 h 89"/>
                <a:gd name="T70" fmla="*/ 42 w 90"/>
                <a:gd name="T71" fmla="*/ 53 h 89"/>
                <a:gd name="T72" fmla="*/ 38 w 90"/>
                <a:gd name="T73" fmla="*/ 61 h 89"/>
                <a:gd name="T74" fmla="*/ 41 w 90"/>
                <a:gd name="T75" fmla="*/ 61 h 89"/>
                <a:gd name="T76" fmla="*/ 43 w 90"/>
                <a:gd name="T77" fmla="*/ 56 h 89"/>
                <a:gd name="T78" fmla="*/ 47 w 90"/>
                <a:gd name="T79" fmla="*/ 53 h 89"/>
                <a:gd name="T80" fmla="*/ 47 w 90"/>
                <a:gd name="T81" fmla="*/ 63 h 89"/>
                <a:gd name="T82" fmla="*/ 48 w 90"/>
                <a:gd name="T83" fmla="*/ 56 h 89"/>
                <a:gd name="T84" fmla="*/ 56 w 90"/>
                <a:gd name="T85" fmla="*/ 64 h 89"/>
                <a:gd name="T86" fmla="*/ 60 w 90"/>
                <a:gd name="T87" fmla="*/ 64 h 89"/>
                <a:gd name="T88" fmla="*/ 52 w 90"/>
                <a:gd name="T89" fmla="*/ 55 h 89"/>
                <a:gd name="T90" fmla="*/ 56 w 90"/>
                <a:gd name="T91" fmla="*/ 56 h 89"/>
                <a:gd name="T92" fmla="*/ 59 w 90"/>
                <a:gd name="T93" fmla="*/ 56 h 89"/>
                <a:gd name="T94" fmla="*/ 56 w 90"/>
                <a:gd name="T95" fmla="*/ 51 h 89"/>
                <a:gd name="T96" fmla="*/ 65 w 90"/>
                <a:gd name="T97" fmla="*/ 53 h 89"/>
                <a:gd name="T98" fmla="*/ 55 w 90"/>
                <a:gd name="T99" fmla="*/ 49 h 89"/>
                <a:gd name="T100" fmla="*/ 54 w 90"/>
                <a:gd name="T101" fmla="*/ 48 h 89"/>
                <a:gd name="T102" fmla="*/ 61 w 90"/>
                <a:gd name="T103" fmla="*/ 46 h 89"/>
                <a:gd name="T104" fmla="*/ 55 w 90"/>
                <a:gd name="T105" fmla="*/ 46 h 89"/>
                <a:gd name="T106" fmla="*/ 66 w 90"/>
                <a:gd name="T107" fmla="*/ 43 h 89"/>
                <a:gd name="T108" fmla="*/ 51 w 90"/>
                <a:gd name="T109" fmla="*/ 41 h 89"/>
                <a:gd name="T110" fmla="*/ 50 w 90"/>
                <a:gd name="T111" fmla="*/ 4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31" y="17"/>
                  </a:moveTo>
                  <a:cubicBezTo>
                    <a:pt x="31" y="8"/>
                    <a:pt x="36" y="0"/>
                    <a:pt x="50" y="1"/>
                  </a:cubicBezTo>
                  <a:cubicBezTo>
                    <a:pt x="69" y="3"/>
                    <a:pt x="70" y="16"/>
                    <a:pt x="65" y="28"/>
                  </a:cubicBezTo>
                  <a:cubicBezTo>
                    <a:pt x="77" y="24"/>
                    <a:pt x="90" y="27"/>
                    <a:pt x="90" y="45"/>
                  </a:cubicBezTo>
                  <a:cubicBezTo>
                    <a:pt x="90" y="57"/>
                    <a:pt x="84" y="62"/>
                    <a:pt x="77" y="63"/>
                  </a:cubicBezTo>
                  <a:cubicBezTo>
                    <a:pt x="79" y="70"/>
                    <a:pt x="77" y="77"/>
                    <a:pt x="67" y="83"/>
                  </a:cubicBezTo>
                  <a:cubicBezTo>
                    <a:pt x="55" y="89"/>
                    <a:pt x="48" y="85"/>
                    <a:pt x="44" y="78"/>
                  </a:cubicBezTo>
                  <a:cubicBezTo>
                    <a:pt x="38" y="84"/>
                    <a:pt x="30" y="87"/>
                    <a:pt x="20" y="79"/>
                  </a:cubicBezTo>
                  <a:cubicBezTo>
                    <a:pt x="7" y="69"/>
                    <a:pt x="11" y="59"/>
                    <a:pt x="19" y="51"/>
                  </a:cubicBezTo>
                  <a:cubicBezTo>
                    <a:pt x="8" y="49"/>
                    <a:pt x="0" y="41"/>
                    <a:pt x="7" y="26"/>
                  </a:cubicBezTo>
                  <a:cubicBezTo>
                    <a:pt x="13" y="13"/>
                    <a:pt x="22" y="13"/>
                    <a:pt x="31" y="17"/>
                  </a:cubicBezTo>
                  <a:close/>
                  <a:moveTo>
                    <a:pt x="70" y="43"/>
                  </a:moveTo>
                  <a:cubicBezTo>
                    <a:pt x="70" y="41"/>
                    <a:pt x="69" y="41"/>
                    <a:pt x="68" y="41"/>
                  </a:cubicBezTo>
                  <a:cubicBezTo>
                    <a:pt x="67" y="41"/>
                    <a:pt x="67" y="41"/>
                    <a:pt x="66" y="42"/>
                  </a:cubicBezTo>
                  <a:cubicBezTo>
                    <a:pt x="60" y="41"/>
                    <a:pt x="56" y="43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3" y="43"/>
                    <a:pt x="54" y="43"/>
                  </a:cubicBezTo>
                  <a:cubicBezTo>
                    <a:pt x="56" y="42"/>
                    <a:pt x="58" y="41"/>
                    <a:pt x="60" y="39"/>
                  </a:cubicBezTo>
                  <a:cubicBezTo>
                    <a:pt x="60" y="40"/>
                    <a:pt x="61" y="40"/>
                    <a:pt x="62" y="39"/>
                  </a:cubicBezTo>
                  <a:cubicBezTo>
                    <a:pt x="63" y="39"/>
                    <a:pt x="63" y="38"/>
                    <a:pt x="63" y="37"/>
                  </a:cubicBezTo>
                  <a:cubicBezTo>
                    <a:pt x="62" y="36"/>
                    <a:pt x="61" y="35"/>
                    <a:pt x="60" y="36"/>
                  </a:cubicBezTo>
                  <a:cubicBezTo>
                    <a:pt x="59" y="36"/>
                    <a:pt x="59" y="37"/>
                    <a:pt x="59" y="38"/>
                  </a:cubicBezTo>
                  <a:cubicBezTo>
                    <a:pt x="58" y="39"/>
                    <a:pt x="56" y="41"/>
                    <a:pt x="54" y="42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0"/>
                    <a:pt x="53" y="41"/>
                    <a:pt x="52" y="41"/>
                  </a:cubicBezTo>
                  <a:cubicBezTo>
                    <a:pt x="53" y="40"/>
                    <a:pt x="52" y="39"/>
                    <a:pt x="52" y="38"/>
                  </a:cubicBezTo>
                  <a:cubicBezTo>
                    <a:pt x="52" y="37"/>
                    <a:pt x="52" y="36"/>
                    <a:pt x="54" y="33"/>
                  </a:cubicBezTo>
                  <a:cubicBezTo>
                    <a:pt x="55" y="34"/>
                    <a:pt x="56" y="34"/>
                    <a:pt x="57" y="33"/>
                  </a:cubicBezTo>
                  <a:cubicBezTo>
                    <a:pt x="58" y="32"/>
                    <a:pt x="57" y="31"/>
                    <a:pt x="57" y="30"/>
                  </a:cubicBezTo>
                  <a:cubicBezTo>
                    <a:pt x="56" y="29"/>
                    <a:pt x="54" y="30"/>
                    <a:pt x="54" y="31"/>
                  </a:cubicBezTo>
                  <a:cubicBezTo>
                    <a:pt x="53" y="31"/>
                    <a:pt x="53" y="32"/>
                    <a:pt x="53" y="32"/>
                  </a:cubicBezTo>
                  <a:cubicBezTo>
                    <a:pt x="50" y="35"/>
                    <a:pt x="50" y="37"/>
                    <a:pt x="51" y="38"/>
                  </a:cubicBezTo>
                  <a:cubicBezTo>
                    <a:pt x="50" y="38"/>
                    <a:pt x="50" y="39"/>
                    <a:pt x="49" y="38"/>
                  </a:cubicBezTo>
                  <a:cubicBezTo>
                    <a:pt x="49" y="38"/>
                    <a:pt x="49" y="38"/>
                    <a:pt x="49" y="37"/>
                  </a:cubicBezTo>
                  <a:cubicBezTo>
                    <a:pt x="49" y="36"/>
                    <a:pt x="50" y="35"/>
                    <a:pt x="50" y="35"/>
                  </a:cubicBezTo>
                  <a:cubicBezTo>
                    <a:pt x="52" y="31"/>
                    <a:pt x="53" y="29"/>
                    <a:pt x="51" y="26"/>
                  </a:cubicBezTo>
                  <a:cubicBezTo>
                    <a:pt x="51" y="26"/>
                    <a:pt x="52" y="25"/>
                    <a:pt x="52" y="25"/>
                  </a:cubicBezTo>
                  <a:cubicBezTo>
                    <a:pt x="52" y="24"/>
                    <a:pt x="51" y="23"/>
                    <a:pt x="50" y="22"/>
                  </a:cubicBezTo>
                  <a:cubicBezTo>
                    <a:pt x="49" y="22"/>
                    <a:pt x="48" y="23"/>
                    <a:pt x="48" y="24"/>
                  </a:cubicBezTo>
                  <a:cubicBezTo>
                    <a:pt x="47" y="25"/>
                    <a:pt x="48" y="26"/>
                    <a:pt x="49" y="26"/>
                  </a:cubicBezTo>
                  <a:cubicBezTo>
                    <a:pt x="49" y="26"/>
                    <a:pt x="50" y="26"/>
                    <a:pt x="50" y="26"/>
                  </a:cubicBezTo>
                  <a:cubicBezTo>
                    <a:pt x="51" y="29"/>
                    <a:pt x="50" y="31"/>
                    <a:pt x="49" y="34"/>
                  </a:cubicBezTo>
                  <a:cubicBezTo>
                    <a:pt x="49" y="34"/>
                    <a:pt x="48" y="35"/>
                    <a:pt x="48" y="35"/>
                  </a:cubicBezTo>
                  <a:cubicBezTo>
                    <a:pt x="47" y="35"/>
                    <a:pt x="47" y="39"/>
                    <a:pt x="46" y="39"/>
                  </a:cubicBezTo>
                  <a:cubicBezTo>
                    <a:pt x="46" y="39"/>
                    <a:pt x="45" y="37"/>
                    <a:pt x="45" y="38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6"/>
                    <a:pt x="42" y="36"/>
                    <a:pt x="42" y="32"/>
                  </a:cubicBezTo>
                  <a:cubicBezTo>
                    <a:pt x="43" y="32"/>
                    <a:pt x="43" y="31"/>
                    <a:pt x="43" y="30"/>
                  </a:cubicBezTo>
                  <a:cubicBezTo>
                    <a:pt x="43" y="28"/>
                    <a:pt x="42" y="28"/>
                    <a:pt x="41" y="28"/>
                  </a:cubicBezTo>
                  <a:cubicBezTo>
                    <a:pt x="39" y="28"/>
                    <a:pt x="39" y="29"/>
                    <a:pt x="39" y="30"/>
                  </a:cubicBezTo>
                  <a:cubicBezTo>
                    <a:pt x="39" y="31"/>
                    <a:pt x="40" y="32"/>
                    <a:pt x="40" y="32"/>
                  </a:cubicBezTo>
                  <a:cubicBezTo>
                    <a:pt x="40" y="37"/>
                    <a:pt x="42" y="37"/>
                    <a:pt x="43" y="38"/>
                  </a:cubicBezTo>
                  <a:cubicBezTo>
                    <a:pt x="43" y="38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3" y="38"/>
                    <a:pt x="43" y="40"/>
                  </a:cubicBezTo>
                  <a:cubicBezTo>
                    <a:pt x="43" y="40"/>
                    <a:pt x="43" y="39"/>
                    <a:pt x="42" y="39"/>
                  </a:cubicBezTo>
                  <a:cubicBezTo>
                    <a:pt x="42" y="40"/>
                    <a:pt x="42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0" y="39"/>
                    <a:pt x="39" y="38"/>
                    <a:pt x="39" y="37"/>
                  </a:cubicBezTo>
                  <a:cubicBezTo>
                    <a:pt x="39" y="35"/>
                    <a:pt x="39" y="33"/>
                    <a:pt x="35" y="31"/>
                  </a:cubicBezTo>
                  <a:cubicBezTo>
                    <a:pt x="35" y="30"/>
                    <a:pt x="35" y="29"/>
                    <a:pt x="34" y="29"/>
                  </a:cubicBezTo>
                  <a:cubicBezTo>
                    <a:pt x="33" y="28"/>
                    <a:pt x="32" y="28"/>
                    <a:pt x="31" y="29"/>
                  </a:cubicBezTo>
                  <a:cubicBezTo>
                    <a:pt x="31" y="30"/>
                    <a:pt x="31" y="31"/>
                    <a:pt x="32" y="32"/>
                  </a:cubicBezTo>
                  <a:cubicBezTo>
                    <a:pt x="32" y="33"/>
                    <a:pt x="34" y="33"/>
                    <a:pt x="34" y="32"/>
                  </a:cubicBezTo>
                  <a:cubicBezTo>
                    <a:pt x="37" y="34"/>
                    <a:pt x="38" y="36"/>
                    <a:pt x="38" y="37"/>
                  </a:cubicBezTo>
                  <a:cubicBezTo>
                    <a:pt x="38" y="38"/>
                    <a:pt x="38" y="39"/>
                    <a:pt x="39" y="40"/>
                  </a:cubicBezTo>
                  <a:cubicBezTo>
                    <a:pt x="39" y="40"/>
                    <a:pt x="39" y="40"/>
                    <a:pt x="38" y="40"/>
                  </a:cubicBezTo>
                  <a:cubicBezTo>
                    <a:pt x="38" y="40"/>
                    <a:pt x="38" y="40"/>
                    <a:pt x="39" y="41"/>
                  </a:cubicBezTo>
                  <a:cubicBezTo>
                    <a:pt x="37" y="40"/>
                    <a:pt x="34" y="39"/>
                    <a:pt x="32" y="38"/>
                  </a:cubicBezTo>
                  <a:cubicBezTo>
                    <a:pt x="32" y="37"/>
                    <a:pt x="32" y="37"/>
                    <a:pt x="31" y="36"/>
                  </a:cubicBezTo>
                  <a:cubicBezTo>
                    <a:pt x="30" y="36"/>
                    <a:pt x="29" y="36"/>
                    <a:pt x="29" y="37"/>
                  </a:cubicBezTo>
                  <a:cubicBezTo>
                    <a:pt x="28" y="38"/>
                    <a:pt x="28" y="39"/>
                    <a:pt x="29" y="40"/>
                  </a:cubicBezTo>
                  <a:cubicBezTo>
                    <a:pt x="30" y="40"/>
                    <a:pt x="31" y="40"/>
                    <a:pt x="32" y="39"/>
                  </a:cubicBezTo>
                  <a:cubicBezTo>
                    <a:pt x="34" y="40"/>
                    <a:pt x="36" y="41"/>
                    <a:pt x="38" y="42"/>
                  </a:cubicBezTo>
                  <a:cubicBezTo>
                    <a:pt x="39" y="43"/>
                    <a:pt x="40" y="43"/>
                    <a:pt x="41" y="44"/>
                  </a:cubicBezTo>
                  <a:cubicBezTo>
                    <a:pt x="40" y="44"/>
                    <a:pt x="39" y="44"/>
                    <a:pt x="39" y="44"/>
                  </a:cubicBezTo>
                  <a:cubicBezTo>
                    <a:pt x="35" y="43"/>
                    <a:pt x="33" y="42"/>
                    <a:pt x="31" y="44"/>
                  </a:cubicBezTo>
                  <a:cubicBezTo>
                    <a:pt x="30" y="44"/>
                    <a:pt x="30" y="43"/>
                    <a:pt x="30" y="43"/>
                  </a:cubicBezTo>
                  <a:cubicBezTo>
                    <a:pt x="28" y="43"/>
                    <a:pt x="27" y="44"/>
                    <a:pt x="27" y="45"/>
                  </a:cubicBezTo>
                  <a:cubicBezTo>
                    <a:pt x="27" y="46"/>
                    <a:pt x="28" y="47"/>
                    <a:pt x="29" y="48"/>
                  </a:cubicBezTo>
                  <a:cubicBezTo>
                    <a:pt x="30" y="48"/>
                    <a:pt x="31" y="47"/>
                    <a:pt x="31" y="46"/>
                  </a:cubicBezTo>
                  <a:cubicBezTo>
                    <a:pt x="31" y="46"/>
                    <a:pt x="31" y="45"/>
                    <a:pt x="31" y="45"/>
                  </a:cubicBezTo>
                  <a:cubicBezTo>
                    <a:pt x="34" y="44"/>
                    <a:pt x="36" y="44"/>
                    <a:pt x="39" y="45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39" y="46"/>
                    <a:pt x="39" y="46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0" y="47"/>
                    <a:pt x="40" y="47"/>
                    <a:pt x="39" y="47"/>
                  </a:cubicBezTo>
                  <a:cubicBezTo>
                    <a:pt x="37" y="47"/>
                    <a:pt x="36" y="46"/>
                    <a:pt x="33" y="50"/>
                  </a:cubicBezTo>
                  <a:cubicBezTo>
                    <a:pt x="32" y="50"/>
                    <a:pt x="32" y="50"/>
                    <a:pt x="31" y="50"/>
                  </a:cubicBezTo>
                  <a:cubicBezTo>
                    <a:pt x="30" y="51"/>
                    <a:pt x="30" y="52"/>
                    <a:pt x="31" y="53"/>
                  </a:cubicBezTo>
                  <a:cubicBezTo>
                    <a:pt x="32" y="54"/>
                    <a:pt x="33" y="54"/>
                    <a:pt x="34" y="53"/>
                  </a:cubicBezTo>
                  <a:cubicBezTo>
                    <a:pt x="35" y="53"/>
                    <a:pt x="35" y="52"/>
                    <a:pt x="34" y="51"/>
                  </a:cubicBezTo>
                  <a:cubicBezTo>
                    <a:pt x="36" y="48"/>
                    <a:pt x="38" y="48"/>
                    <a:pt x="39" y="48"/>
                  </a:cubicBezTo>
                  <a:cubicBezTo>
                    <a:pt x="39" y="48"/>
                    <a:pt x="40" y="48"/>
                    <a:pt x="41" y="48"/>
                  </a:cubicBezTo>
                  <a:cubicBezTo>
                    <a:pt x="41" y="48"/>
                    <a:pt x="41" y="48"/>
                    <a:pt x="41" y="49"/>
                  </a:cubicBezTo>
                  <a:cubicBezTo>
                    <a:pt x="36" y="51"/>
                    <a:pt x="36" y="53"/>
                    <a:pt x="35" y="55"/>
                  </a:cubicBezTo>
                  <a:cubicBezTo>
                    <a:pt x="35" y="56"/>
                    <a:pt x="35" y="58"/>
                    <a:pt x="32" y="60"/>
                  </a:cubicBezTo>
                  <a:cubicBezTo>
                    <a:pt x="31" y="59"/>
                    <a:pt x="30" y="59"/>
                    <a:pt x="29" y="60"/>
                  </a:cubicBezTo>
                  <a:cubicBezTo>
                    <a:pt x="28" y="61"/>
                    <a:pt x="28" y="62"/>
                    <a:pt x="29" y="63"/>
                  </a:cubicBezTo>
                  <a:cubicBezTo>
                    <a:pt x="30" y="64"/>
                    <a:pt x="31" y="64"/>
                    <a:pt x="32" y="63"/>
                  </a:cubicBezTo>
                  <a:cubicBezTo>
                    <a:pt x="32" y="62"/>
                    <a:pt x="33" y="62"/>
                    <a:pt x="33" y="61"/>
                  </a:cubicBezTo>
                  <a:cubicBezTo>
                    <a:pt x="36" y="59"/>
                    <a:pt x="37" y="57"/>
                    <a:pt x="37" y="55"/>
                  </a:cubicBezTo>
                  <a:cubicBezTo>
                    <a:pt x="37" y="54"/>
                    <a:pt x="37" y="52"/>
                    <a:pt x="41" y="50"/>
                  </a:cubicBezTo>
                  <a:cubicBezTo>
                    <a:pt x="41" y="50"/>
                    <a:pt x="41" y="51"/>
                    <a:pt x="41" y="51"/>
                  </a:cubicBezTo>
                  <a:cubicBezTo>
                    <a:pt x="41" y="51"/>
                    <a:pt x="40" y="52"/>
                    <a:pt x="41" y="53"/>
                  </a:cubicBezTo>
                  <a:cubicBezTo>
                    <a:pt x="41" y="53"/>
                    <a:pt x="41" y="53"/>
                    <a:pt x="42" y="53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6"/>
                    <a:pt x="40" y="58"/>
                    <a:pt x="39" y="60"/>
                  </a:cubicBezTo>
                  <a:cubicBezTo>
                    <a:pt x="39" y="60"/>
                    <a:pt x="38" y="61"/>
                    <a:pt x="38" y="61"/>
                  </a:cubicBezTo>
                  <a:cubicBezTo>
                    <a:pt x="37" y="62"/>
                    <a:pt x="38" y="64"/>
                    <a:pt x="39" y="64"/>
                  </a:cubicBezTo>
                  <a:cubicBezTo>
                    <a:pt x="40" y="64"/>
                    <a:pt x="41" y="64"/>
                    <a:pt x="41" y="63"/>
                  </a:cubicBezTo>
                  <a:cubicBezTo>
                    <a:pt x="42" y="62"/>
                    <a:pt x="42" y="61"/>
                    <a:pt x="41" y="61"/>
                  </a:cubicBezTo>
                  <a:cubicBezTo>
                    <a:pt x="41" y="59"/>
                    <a:pt x="42" y="56"/>
                    <a:pt x="43" y="54"/>
                  </a:cubicBezTo>
                  <a:cubicBezTo>
                    <a:pt x="43" y="54"/>
                    <a:pt x="43" y="53"/>
                    <a:pt x="43" y="53"/>
                  </a:cubicBezTo>
                  <a:cubicBezTo>
                    <a:pt x="43" y="54"/>
                    <a:pt x="43" y="55"/>
                    <a:pt x="43" y="56"/>
                  </a:cubicBezTo>
                  <a:cubicBezTo>
                    <a:pt x="44" y="56"/>
                    <a:pt x="45" y="53"/>
                    <a:pt x="45" y="53"/>
                  </a:cubicBezTo>
                  <a:cubicBezTo>
                    <a:pt x="45" y="53"/>
                    <a:pt x="46" y="54"/>
                    <a:pt x="46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4"/>
                    <a:pt x="47" y="57"/>
                    <a:pt x="46" y="59"/>
                  </a:cubicBezTo>
                  <a:cubicBezTo>
                    <a:pt x="45" y="59"/>
                    <a:pt x="45" y="60"/>
                    <a:pt x="45" y="61"/>
                  </a:cubicBezTo>
                  <a:cubicBezTo>
                    <a:pt x="45" y="62"/>
                    <a:pt x="45" y="63"/>
                    <a:pt x="47" y="63"/>
                  </a:cubicBezTo>
                  <a:cubicBezTo>
                    <a:pt x="48" y="63"/>
                    <a:pt x="49" y="62"/>
                    <a:pt x="49" y="61"/>
                  </a:cubicBezTo>
                  <a:cubicBezTo>
                    <a:pt x="49" y="60"/>
                    <a:pt x="48" y="60"/>
                    <a:pt x="48" y="60"/>
                  </a:cubicBezTo>
                  <a:cubicBezTo>
                    <a:pt x="48" y="58"/>
                    <a:pt x="48" y="57"/>
                    <a:pt x="48" y="56"/>
                  </a:cubicBezTo>
                  <a:cubicBezTo>
                    <a:pt x="49" y="55"/>
                    <a:pt x="49" y="54"/>
                    <a:pt x="49" y="54"/>
                  </a:cubicBezTo>
                  <a:cubicBezTo>
                    <a:pt x="50" y="54"/>
                    <a:pt x="50" y="55"/>
                    <a:pt x="50" y="56"/>
                  </a:cubicBezTo>
                  <a:cubicBezTo>
                    <a:pt x="52" y="59"/>
                    <a:pt x="54" y="62"/>
                    <a:pt x="56" y="64"/>
                  </a:cubicBezTo>
                  <a:cubicBezTo>
                    <a:pt x="56" y="64"/>
                    <a:pt x="55" y="65"/>
                    <a:pt x="56" y="66"/>
                  </a:cubicBezTo>
                  <a:cubicBezTo>
                    <a:pt x="56" y="67"/>
                    <a:pt x="58" y="67"/>
                    <a:pt x="59" y="67"/>
                  </a:cubicBezTo>
                  <a:cubicBezTo>
                    <a:pt x="60" y="66"/>
                    <a:pt x="60" y="65"/>
                    <a:pt x="60" y="64"/>
                  </a:cubicBezTo>
                  <a:cubicBezTo>
                    <a:pt x="59" y="63"/>
                    <a:pt x="58" y="62"/>
                    <a:pt x="57" y="63"/>
                  </a:cubicBezTo>
                  <a:cubicBezTo>
                    <a:pt x="55" y="61"/>
                    <a:pt x="53" y="58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3" y="54"/>
                    <a:pt x="51" y="52"/>
                    <a:pt x="51" y="51"/>
                  </a:cubicBezTo>
                  <a:cubicBezTo>
                    <a:pt x="53" y="52"/>
                    <a:pt x="54" y="54"/>
                    <a:pt x="56" y="56"/>
                  </a:cubicBezTo>
                  <a:cubicBezTo>
                    <a:pt x="55" y="57"/>
                    <a:pt x="55" y="58"/>
                    <a:pt x="56" y="59"/>
                  </a:cubicBezTo>
                  <a:cubicBezTo>
                    <a:pt x="57" y="60"/>
                    <a:pt x="58" y="60"/>
                    <a:pt x="59" y="59"/>
                  </a:cubicBezTo>
                  <a:cubicBezTo>
                    <a:pt x="60" y="58"/>
                    <a:pt x="60" y="57"/>
                    <a:pt x="59" y="56"/>
                  </a:cubicBezTo>
                  <a:cubicBezTo>
                    <a:pt x="58" y="56"/>
                    <a:pt x="58" y="55"/>
                    <a:pt x="57" y="55"/>
                  </a:cubicBezTo>
                  <a:cubicBezTo>
                    <a:pt x="56" y="54"/>
                    <a:pt x="54" y="52"/>
                    <a:pt x="53" y="51"/>
                  </a:cubicBezTo>
                  <a:cubicBezTo>
                    <a:pt x="54" y="51"/>
                    <a:pt x="55" y="51"/>
                    <a:pt x="56" y="51"/>
                  </a:cubicBezTo>
                  <a:cubicBezTo>
                    <a:pt x="57" y="50"/>
                    <a:pt x="59" y="50"/>
                    <a:pt x="62" y="52"/>
                  </a:cubicBezTo>
                  <a:cubicBezTo>
                    <a:pt x="61" y="53"/>
                    <a:pt x="62" y="54"/>
                    <a:pt x="63" y="54"/>
                  </a:cubicBezTo>
                  <a:cubicBezTo>
                    <a:pt x="64" y="55"/>
                    <a:pt x="65" y="54"/>
                    <a:pt x="65" y="53"/>
                  </a:cubicBezTo>
                  <a:cubicBezTo>
                    <a:pt x="66" y="52"/>
                    <a:pt x="65" y="51"/>
                    <a:pt x="64" y="51"/>
                  </a:cubicBezTo>
                  <a:cubicBezTo>
                    <a:pt x="64" y="50"/>
                    <a:pt x="63" y="50"/>
                    <a:pt x="63" y="51"/>
                  </a:cubicBezTo>
                  <a:cubicBezTo>
                    <a:pt x="59" y="48"/>
                    <a:pt x="57" y="49"/>
                    <a:pt x="55" y="49"/>
                  </a:cubicBezTo>
                  <a:cubicBezTo>
                    <a:pt x="55" y="49"/>
                    <a:pt x="54" y="49"/>
                    <a:pt x="54" y="49"/>
                  </a:cubicBezTo>
                  <a:cubicBezTo>
                    <a:pt x="54" y="49"/>
                    <a:pt x="54" y="49"/>
                    <a:pt x="53" y="49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8"/>
                    <a:pt x="56" y="48"/>
                    <a:pt x="57" y="47"/>
                  </a:cubicBezTo>
                  <a:cubicBezTo>
                    <a:pt x="58" y="48"/>
                    <a:pt x="58" y="48"/>
                    <a:pt x="59" y="48"/>
                  </a:cubicBezTo>
                  <a:cubicBezTo>
                    <a:pt x="60" y="48"/>
                    <a:pt x="61" y="47"/>
                    <a:pt x="61" y="46"/>
                  </a:cubicBezTo>
                  <a:cubicBezTo>
                    <a:pt x="61" y="45"/>
                    <a:pt x="60" y="44"/>
                    <a:pt x="59" y="44"/>
                  </a:cubicBezTo>
                  <a:cubicBezTo>
                    <a:pt x="58" y="44"/>
                    <a:pt x="57" y="45"/>
                    <a:pt x="57" y="46"/>
                  </a:cubicBezTo>
                  <a:cubicBezTo>
                    <a:pt x="56" y="46"/>
                    <a:pt x="55" y="46"/>
                    <a:pt x="55" y="46"/>
                  </a:cubicBezTo>
                  <a:cubicBezTo>
                    <a:pt x="55" y="46"/>
                    <a:pt x="54" y="46"/>
                    <a:pt x="54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7" y="44"/>
                    <a:pt x="60" y="43"/>
                    <a:pt x="66" y="43"/>
                  </a:cubicBezTo>
                  <a:cubicBezTo>
                    <a:pt x="66" y="44"/>
                    <a:pt x="67" y="45"/>
                    <a:pt x="68" y="45"/>
                  </a:cubicBezTo>
                  <a:cubicBezTo>
                    <a:pt x="69" y="45"/>
                    <a:pt x="70" y="44"/>
                    <a:pt x="70" y="43"/>
                  </a:cubicBezTo>
                  <a:close/>
                  <a:moveTo>
                    <a:pt x="51" y="41"/>
                  </a:moveTo>
                  <a:cubicBezTo>
                    <a:pt x="51" y="40"/>
                    <a:pt x="51" y="39"/>
                    <a:pt x="51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9"/>
                    <a:pt x="50" y="40"/>
                    <a:pt x="50" y="41"/>
                  </a:cubicBezTo>
                  <a:cubicBezTo>
                    <a:pt x="50" y="41"/>
                    <a:pt x="50" y="41"/>
                    <a:pt x="51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10221913" y="6529388"/>
              <a:ext cx="328613" cy="331788"/>
            </a:xfrm>
            <a:custGeom>
              <a:avLst/>
              <a:gdLst>
                <a:gd name="T0" fmla="*/ 65 w 90"/>
                <a:gd name="T1" fmla="*/ 60 h 91"/>
                <a:gd name="T2" fmla="*/ 12 w 90"/>
                <a:gd name="T3" fmla="*/ 74 h 91"/>
                <a:gd name="T4" fmla="*/ 32 w 90"/>
                <a:gd name="T5" fmla="*/ 20 h 91"/>
                <a:gd name="T6" fmla="*/ 52 w 90"/>
                <a:gd name="T7" fmla="*/ 68 h 91"/>
                <a:gd name="T8" fmla="*/ 47 w 90"/>
                <a:gd name="T9" fmla="*/ 52 h 91"/>
                <a:gd name="T10" fmla="*/ 48 w 90"/>
                <a:gd name="T11" fmla="*/ 52 h 91"/>
                <a:gd name="T12" fmla="*/ 56 w 90"/>
                <a:gd name="T13" fmla="*/ 60 h 91"/>
                <a:gd name="T14" fmla="*/ 49 w 90"/>
                <a:gd name="T15" fmla="*/ 52 h 91"/>
                <a:gd name="T16" fmla="*/ 52 w 90"/>
                <a:gd name="T17" fmla="*/ 50 h 91"/>
                <a:gd name="T18" fmla="*/ 61 w 90"/>
                <a:gd name="T19" fmla="*/ 52 h 91"/>
                <a:gd name="T20" fmla="*/ 52 w 90"/>
                <a:gd name="T21" fmla="*/ 48 h 91"/>
                <a:gd name="T22" fmla="*/ 55 w 90"/>
                <a:gd name="T23" fmla="*/ 47 h 91"/>
                <a:gd name="T24" fmla="*/ 67 w 90"/>
                <a:gd name="T25" fmla="*/ 44 h 91"/>
                <a:gd name="T26" fmla="*/ 63 w 90"/>
                <a:gd name="T27" fmla="*/ 45 h 91"/>
                <a:gd name="T28" fmla="*/ 50 w 90"/>
                <a:gd name="T29" fmla="*/ 44 h 91"/>
                <a:gd name="T30" fmla="*/ 56 w 90"/>
                <a:gd name="T31" fmla="*/ 38 h 91"/>
                <a:gd name="T32" fmla="*/ 57 w 90"/>
                <a:gd name="T33" fmla="*/ 35 h 91"/>
                <a:gd name="T34" fmla="*/ 50 w 90"/>
                <a:gd name="T35" fmla="*/ 42 h 91"/>
                <a:gd name="T36" fmla="*/ 49 w 90"/>
                <a:gd name="T37" fmla="*/ 40 h 91"/>
                <a:gd name="T38" fmla="*/ 50 w 90"/>
                <a:gd name="T39" fmla="*/ 37 h 91"/>
                <a:gd name="T40" fmla="*/ 56 w 90"/>
                <a:gd name="T41" fmla="*/ 27 h 91"/>
                <a:gd name="T42" fmla="*/ 50 w 90"/>
                <a:gd name="T43" fmla="*/ 35 h 91"/>
                <a:gd name="T44" fmla="*/ 47 w 90"/>
                <a:gd name="T45" fmla="*/ 37 h 91"/>
                <a:gd name="T46" fmla="*/ 48 w 90"/>
                <a:gd name="T47" fmla="*/ 26 h 91"/>
                <a:gd name="T48" fmla="*/ 45 w 90"/>
                <a:gd name="T49" fmla="*/ 37 h 91"/>
                <a:gd name="T50" fmla="*/ 42 w 90"/>
                <a:gd name="T51" fmla="*/ 30 h 91"/>
                <a:gd name="T52" fmla="*/ 38 w 90"/>
                <a:gd name="T53" fmla="*/ 29 h 91"/>
                <a:gd name="T54" fmla="*/ 42 w 90"/>
                <a:gd name="T55" fmla="*/ 39 h 91"/>
                <a:gd name="T56" fmla="*/ 41 w 90"/>
                <a:gd name="T57" fmla="*/ 40 h 91"/>
                <a:gd name="T58" fmla="*/ 36 w 90"/>
                <a:gd name="T59" fmla="*/ 33 h 91"/>
                <a:gd name="T60" fmla="*/ 33 w 90"/>
                <a:gd name="T61" fmla="*/ 35 h 91"/>
                <a:gd name="T62" fmla="*/ 40 w 90"/>
                <a:gd name="T63" fmla="*/ 41 h 91"/>
                <a:gd name="T64" fmla="*/ 26 w 90"/>
                <a:gd name="T65" fmla="*/ 35 h 91"/>
                <a:gd name="T66" fmla="*/ 23 w 90"/>
                <a:gd name="T67" fmla="*/ 36 h 91"/>
                <a:gd name="T68" fmla="*/ 38 w 90"/>
                <a:gd name="T69" fmla="*/ 41 h 91"/>
                <a:gd name="T70" fmla="*/ 35 w 90"/>
                <a:gd name="T71" fmla="*/ 43 h 91"/>
                <a:gd name="T72" fmla="*/ 26 w 90"/>
                <a:gd name="T73" fmla="*/ 41 h 91"/>
                <a:gd name="T74" fmla="*/ 28 w 90"/>
                <a:gd name="T75" fmla="*/ 44 h 91"/>
                <a:gd name="T76" fmla="*/ 33 w 90"/>
                <a:gd name="T77" fmla="*/ 45 h 91"/>
                <a:gd name="T78" fmla="*/ 37 w 90"/>
                <a:gd name="T79" fmla="*/ 48 h 91"/>
                <a:gd name="T80" fmla="*/ 26 w 90"/>
                <a:gd name="T81" fmla="*/ 50 h 91"/>
                <a:gd name="T82" fmla="*/ 34 w 90"/>
                <a:gd name="T83" fmla="*/ 50 h 91"/>
                <a:gd name="T84" fmla="*/ 28 w 90"/>
                <a:gd name="T85" fmla="*/ 59 h 91"/>
                <a:gd name="T86" fmla="*/ 29 w 90"/>
                <a:gd name="T87" fmla="*/ 63 h 91"/>
                <a:gd name="T88" fmla="*/ 36 w 90"/>
                <a:gd name="T89" fmla="*/ 53 h 91"/>
                <a:gd name="T90" fmla="*/ 35 w 90"/>
                <a:gd name="T91" fmla="*/ 57 h 91"/>
                <a:gd name="T92" fmla="*/ 36 w 90"/>
                <a:gd name="T93" fmla="*/ 60 h 91"/>
                <a:gd name="T94" fmla="*/ 41 w 90"/>
                <a:gd name="T95" fmla="*/ 56 h 91"/>
                <a:gd name="T96" fmla="*/ 40 w 90"/>
                <a:gd name="T97" fmla="*/ 66 h 91"/>
                <a:gd name="T98" fmla="*/ 42 w 90"/>
                <a:gd name="T99" fmla="*/ 55 h 91"/>
                <a:gd name="T100" fmla="*/ 43 w 90"/>
                <a:gd name="T101" fmla="*/ 53 h 91"/>
                <a:gd name="T102" fmla="*/ 47 w 90"/>
                <a:gd name="T103" fmla="*/ 60 h 91"/>
                <a:gd name="T104" fmla="*/ 45 w 90"/>
                <a:gd name="T105" fmla="*/ 54 h 91"/>
                <a:gd name="T106" fmla="*/ 50 w 90"/>
                <a:gd name="T107" fmla="*/ 64 h 91"/>
                <a:gd name="T108" fmla="*/ 49 w 90"/>
                <a:gd name="T109" fmla="*/ 49 h 91"/>
                <a:gd name="T110" fmla="*/ 49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24"/>
                  </a:moveTo>
                  <a:cubicBezTo>
                    <a:pt x="77" y="22"/>
                    <a:pt x="86" y="25"/>
                    <a:pt x="88" y="40"/>
                  </a:cubicBezTo>
                  <a:cubicBezTo>
                    <a:pt x="90" y="58"/>
                    <a:pt x="77" y="62"/>
                    <a:pt x="65" y="60"/>
                  </a:cubicBezTo>
                  <a:cubicBezTo>
                    <a:pt x="71" y="71"/>
                    <a:pt x="72" y="84"/>
                    <a:pt x="54" y="88"/>
                  </a:cubicBezTo>
                  <a:cubicBezTo>
                    <a:pt x="42" y="91"/>
                    <a:pt x="36" y="86"/>
                    <a:pt x="34" y="79"/>
                  </a:cubicBezTo>
                  <a:cubicBezTo>
                    <a:pt x="27" y="83"/>
                    <a:pt x="20" y="83"/>
                    <a:pt x="12" y="74"/>
                  </a:cubicBezTo>
                  <a:cubicBezTo>
                    <a:pt x="4" y="64"/>
                    <a:pt x="5" y="56"/>
                    <a:pt x="11" y="51"/>
                  </a:cubicBezTo>
                  <a:cubicBezTo>
                    <a:pt x="4" y="47"/>
                    <a:pt x="0" y="40"/>
                    <a:pt x="5" y="28"/>
                  </a:cubicBezTo>
                  <a:cubicBezTo>
                    <a:pt x="12" y="13"/>
                    <a:pt x="23" y="14"/>
                    <a:pt x="32" y="20"/>
                  </a:cubicBezTo>
                  <a:cubicBezTo>
                    <a:pt x="32" y="9"/>
                    <a:pt x="38" y="0"/>
                    <a:pt x="54" y="3"/>
                  </a:cubicBezTo>
                  <a:cubicBezTo>
                    <a:pt x="68" y="6"/>
                    <a:pt x="70" y="15"/>
                    <a:pt x="68" y="24"/>
                  </a:cubicBezTo>
                  <a:close/>
                  <a:moveTo>
                    <a:pt x="52" y="68"/>
                  </a:moveTo>
                  <a:cubicBezTo>
                    <a:pt x="53" y="68"/>
                    <a:pt x="54" y="67"/>
                    <a:pt x="53" y="65"/>
                  </a:cubicBezTo>
                  <a:cubicBezTo>
                    <a:pt x="53" y="65"/>
                    <a:pt x="52" y="64"/>
                    <a:pt x="52" y="64"/>
                  </a:cubicBezTo>
                  <a:cubicBezTo>
                    <a:pt x="51" y="58"/>
                    <a:pt x="49" y="54"/>
                    <a:pt x="47" y="52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2"/>
                    <a:pt x="47" y="52"/>
                    <a:pt x="48" y="52"/>
                  </a:cubicBezTo>
                  <a:cubicBezTo>
                    <a:pt x="49" y="54"/>
                    <a:pt x="51" y="56"/>
                    <a:pt x="53" y="57"/>
                  </a:cubicBezTo>
                  <a:cubicBezTo>
                    <a:pt x="53" y="58"/>
                    <a:pt x="53" y="59"/>
                    <a:pt x="53" y="59"/>
                  </a:cubicBezTo>
                  <a:cubicBezTo>
                    <a:pt x="54" y="60"/>
                    <a:pt x="55" y="60"/>
                    <a:pt x="56" y="60"/>
                  </a:cubicBezTo>
                  <a:cubicBezTo>
                    <a:pt x="57" y="59"/>
                    <a:pt x="57" y="58"/>
                    <a:pt x="56" y="57"/>
                  </a:cubicBezTo>
                  <a:cubicBezTo>
                    <a:pt x="56" y="56"/>
                    <a:pt x="55" y="56"/>
                    <a:pt x="54" y="56"/>
                  </a:cubicBezTo>
                  <a:cubicBezTo>
                    <a:pt x="52" y="55"/>
                    <a:pt x="51" y="54"/>
                    <a:pt x="49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1"/>
                    <a:pt x="49" y="51"/>
                  </a:cubicBezTo>
                  <a:cubicBezTo>
                    <a:pt x="50" y="51"/>
                    <a:pt x="51" y="50"/>
                    <a:pt x="52" y="50"/>
                  </a:cubicBezTo>
                  <a:cubicBezTo>
                    <a:pt x="53" y="49"/>
                    <a:pt x="54" y="49"/>
                    <a:pt x="57" y="51"/>
                  </a:cubicBezTo>
                  <a:cubicBezTo>
                    <a:pt x="57" y="52"/>
                    <a:pt x="57" y="53"/>
                    <a:pt x="58" y="53"/>
                  </a:cubicBezTo>
                  <a:cubicBezTo>
                    <a:pt x="59" y="54"/>
                    <a:pt x="61" y="53"/>
                    <a:pt x="61" y="52"/>
                  </a:cubicBezTo>
                  <a:cubicBezTo>
                    <a:pt x="61" y="51"/>
                    <a:pt x="61" y="50"/>
                    <a:pt x="60" y="49"/>
                  </a:cubicBezTo>
                  <a:cubicBezTo>
                    <a:pt x="59" y="49"/>
                    <a:pt x="59" y="49"/>
                    <a:pt x="58" y="49"/>
                  </a:cubicBezTo>
                  <a:cubicBezTo>
                    <a:pt x="55" y="47"/>
                    <a:pt x="53" y="48"/>
                    <a:pt x="52" y="48"/>
                  </a:cubicBezTo>
                  <a:cubicBezTo>
                    <a:pt x="52" y="48"/>
                    <a:pt x="51" y="48"/>
                    <a:pt x="52" y="47"/>
                  </a:cubicBezTo>
                  <a:cubicBezTo>
                    <a:pt x="52" y="47"/>
                    <a:pt x="52" y="46"/>
                    <a:pt x="52" y="46"/>
                  </a:cubicBezTo>
                  <a:cubicBezTo>
                    <a:pt x="53" y="47"/>
                    <a:pt x="54" y="47"/>
                    <a:pt x="55" y="47"/>
                  </a:cubicBezTo>
                  <a:cubicBezTo>
                    <a:pt x="59" y="48"/>
                    <a:pt x="61" y="48"/>
                    <a:pt x="64" y="46"/>
                  </a:cubicBezTo>
                  <a:cubicBezTo>
                    <a:pt x="64" y="46"/>
                    <a:pt x="65" y="46"/>
                    <a:pt x="65" y="46"/>
                  </a:cubicBezTo>
                  <a:cubicBezTo>
                    <a:pt x="66" y="46"/>
                    <a:pt x="67" y="45"/>
                    <a:pt x="67" y="44"/>
                  </a:cubicBezTo>
                  <a:cubicBezTo>
                    <a:pt x="67" y="43"/>
                    <a:pt x="66" y="42"/>
                    <a:pt x="65" y="42"/>
                  </a:cubicBezTo>
                  <a:cubicBezTo>
                    <a:pt x="64" y="42"/>
                    <a:pt x="63" y="43"/>
                    <a:pt x="63" y="44"/>
                  </a:cubicBezTo>
                  <a:cubicBezTo>
                    <a:pt x="63" y="44"/>
                    <a:pt x="63" y="45"/>
                    <a:pt x="63" y="45"/>
                  </a:cubicBezTo>
                  <a:cubicBezTo>
                    <a:pt x="61" y="47"/>
                    <a:pt x="59" y="46"/>
                    <a:pt x="55" y="45"/>
                  </a:cubicBezTo>
                  <a:cubicBezTo>
                    <a:pt x="55" y="45"/>
                    <a:pt x="55" y="45"/>
                    <a:pt x="54" y="45"/>
                  </a:cubicBezTo>
                  <a:cubicBezTo>
                    <a:pt x="54" y="44"/>
                    <a:pt x="50" y="45"/>
                    <a:pt x="50" y="44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1" y="42"/>
                    <a:pt x="51" y="42"/>
                    <a:pt x="51" y="41"/>
                  </a:cubicBezTo>
                  <a:cubicBezTo>
                    <a:pt x="52" y="40"/>
                    <a:pt x="52" y="39"/>
                    <a:pt x="56" y="38"/>
                  </a:cubicBezTo>
                  <a:cubicBezTo>
                    <a:pt x="56" y="39"/>
                    <a:pt x="57" y="39"/>
                    <a:pt x="58" y="39"/>
                  </a:cubicBezTo>
                  <a:cubicBezTo>
                    <a:pt x="59" y="38"/>
                    <a:pt x="60" y="37"/>
                    <a:pt x="59" y="36"/>
                  </a:cubicBezTo>
                  <a:cubicBezTo>
                    <a:pt x="59" y="35"/>
                    <a:pt x="58" y="35"/>
                    <a:pt x="57" y="35"/>
                  </a:cubicBezTo>
                  <a:cubicBezTo>
                    <a:pt x="56" y="35"/>
                    <a:pt x="56" y="36"/>
                    <a:pt x="56" y="36"/>
                  </a:cubicBezTo>
                  <a:cubicBezTo>
                    <a:pt x="51" y="38"/>
                    <a:pt x="50" y="39"/>
                    <a:pt x="50" y="41"/>
                  </a:cubicBezTo>
                  <a:cubicBezTo>
                    <a:pt x="50" y="41"/>
                    <a:pt x="50" y="42"/>
                    <a:pt x="50" y="42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9" y="42"/>
                    <a:pt x="50" y="41"/>
                    <a:pt x="48" y="41"/>
                  </a:cubicBezTo>
                  <a:cubicBezTo>
                    <a:pt x="49" y="41"/>
                    <a:pt x="49" y="40"/>
                    <a:pt x="49" y="40"/>
                  </a:cubicBezTo>
                  <a:cubicBezTo>
                    <a:pt x="48" y="40"/>
                    <a:pt x="48" y="41"/>
                    <a:pt x="4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38"/>
                    <a:pt x="49" y="37"/>
                    <a:pt x="50" y="37"/>
                  </a:cubicBezTo>
                  <a:cubicBezTo>
                    <a:pt x="52" y="36"/>
                    <a:pt x="54" y="36"/>
                    <a:pt x="56" y="31"/>
                  </a:cubicBezTo>
                  <a:cubicBezTo>
                    <a:pt x="56" y="31"/>
                    <a:pt x="57" y="31"/>
                    <a:pt x="57" y="30"/>
                  </a:cubicBezTo>
                  <a:cubicBezTo>
                    <a:pt x="58" y="29"/>
                    <a:pt x="57" y="28"/>
                    <a:pt x="56" y="27"/>
                  </a:cubicBezTo>
                  <a:cubicBezTo>
                    <a:pt x="55" y="27"/>
                    <a:pt x="54" y="27"/>
                    <a:pt x="53" y="28"/>
                  </a:cubicBezTo>
                  <a:cubicBezTo>
                    <a:pt x="53" y="29"/>
                    <a:pt x="53" y="30"/>
                    <a:pt x="54" y="31"/>
                  </a:cubicBezTo>
                  <a:cubicBezTo>
                    <a:pt x="53" y="34"/>
                    <a:pt x="51" y="35"/>
                    <a:pt x="50" y="35"/>
                  </a:cubicBezTo>
                  <a:cubicBezTo>
                    <a:pt x="49" y="36"/>
                    <a:pt x="48" y="36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5"/>
                    <a:pt x="48" y="32"/>
                    <a:pt x="48" y="30"/>
                  </a:cubicBezTo>
                  <a:cubicBezTo>
                    <a:pt x="49" y="30"/>
                    <a:pt x="49" y="30"/>
                    <a:pt x="49" y="29"/>
                  </a:cubicBezTo>
                  <a:cubicBezTo>
                    <a:pt x="50" y="28"/>
                    <a:pt x="49" y="27"/>
                    <a:pt x="48" y="26"/>
                  </a:cubicBezTo>
                  <a:cubicBezTo>
                    <a:pt x="47" y="26"/>
                    <a:pt x="46" y="27"/>
                    <a:pt x="45" y="28"/>
                  </a:cubicBezTo>
                  <a:cubicBezTo>
                    <a:pt x="45" y="29"/>
                    <a:pt x="46" y="30"/>
                    <a:pt x="46" y="30"/>
                  </a:cubicBezTo>
                  <a:cubicBezTo>
                    <a:pt x="46" y="32"/>
                    <a:pt x="46" y="35"/>
                    <a:pt x="45" y="37"/>
                  </a:cubicBezTo>
                  <a:cubicBezTo>
                    <a:pt x="45" y="38"/>
                    <a:pt x="45" y="39"/>
                    <a:pt x="44" y="40"/>
                  </a:cubicBezTo>
                  <a:cubicBezTo>
                    <a:pt x="44" y="39"/>
                    <a:pt x="44" y="38"/>
                    <a:pt x="44" y="38"/>
                  </a:cubicBezTo>
                  <a:cubicBezTo>
                    <a:pt x="44" y="34"/>
                    <a:pt x="44" y="32"/>
                    <a:pt x="42" y="30"/>
                  </a:cubicBezTo>
                  <a:cubicBezTo>
                    <a:pt x="42" y="30"/>
                    <a:pt x="42" y="29"/>
                    <a:pt x="42" y="29"/>
                  </a:cubicBezTo>
                  <a:cubicBezTo>
                    <a:pt x="42" y="28"/>
                    <a:pt x="41" y="27"/>
                    <a:pt x="40" y="27"/>
                  </a:cubicBezTo>
                  <a:cubicBezTo>
                    <a:pt x="38" y="27"/>
                    <a:pt x="38" y="28"/>
                    <a:pt x="38" y="29"/>
                  </a:cubicBezTo>
                  <a:cubicBezTo>
                    <a:pt x="38" y="30"/>
                    <a:pt x="39" y="31"/>
                    <a:pt x="40" y="31"/>
                  </a:cubicBezTo>
                  <a:cubicBezTo>
                    <a:pt x="40" y="31"/>
                    <a:pt x="41" y="31"/>
                    <a:pt x="41" y="31"/>
                  </a:cubicBezTo>
                  <a:cubicBezTo>
                    <a:pt x="43" y="33"/>
                    <a:pt x="42" y="35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1" y="39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41" y="39"/>
                    <a:pt x="41" y="39"/>
                  </a:cubicBezTo>
                  <a:cubicBezTo>
                    <a:pt x="41" y="37"/>
                    <a:pt x="41" y="36"/>
                    <a:pt x="36" y="33"/>
                  </a:cubicBezTo>
                  <a:cubicBezTo>
                    <a:pt x="36" y="33"/>
                    <a:pt x="36" y="32"/>
                    <a:pt x="36" y="32"/>
                  </a:cubicBezTo>
                  <a:cubicBezTo>
                    <a:pt x="35" y="31"/>
                    <a:pt x="33" y="31"/>
                    <a:pt x="33" y="32"/>
                  </a:cubicBezTo>
                  <a:cubicBezTo>
                    <a:pt x="32" y="33"/>
                    <a:pt x="32" y="34"/>
                    <a:pt x="33" y="35"/>
                  </a:cubicBezTo>
                  <a:cubicBezTo>
                    <a:pt x="34" y="36"/>
                    <a:pt x="35" y="36"/>
                    <a:pt x="36" y="35"/>
                  </a:cubicBezTo>
                  <a:cubicBezTo>
                    <a:pt x="39" y="37"/>
                    <a:pt x="39" y="38"/>
                    <a:pt x="39" y="39"/>
                  </a:cubicBezTo>
                  <a:cubicBezTo>
                    <a:pt x="39" y="40"/>
                    <a:pt x="39" y="40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36" y="37"/>
                    <a:pt x="34" y="37"/>
                    <a:pt x="32" y="37"/>
                  </a:cubicBezTo>
                  <a:cubicBezTo>
                    <a:pt x="31" y="37"/>
                    <a:pt x="29" y="38"/>
                    <a:pt x="26" y="35"/>
                  </a:cubicBezTo>
                  <a:cubicBezTo>
                    <a:pt x="27" y="34"/>
                    <a:pt x="27" y="33"/>
                    <a:pt x="26" y="32"/>
                  </a:cubicBezTo>
                  <a:cubicBezTo>
                    <a:pt x="25" y="32"/>
                    <a:pt x="24" y="32"/>
                    <a:pt x="23" y="33"/>
                  </a:cubicBezTo>
                  <a:cubicBezTo>
                    <a:pt x="22" y="34"/>
                    <a:pt x="23" y="35"/>
                    <a:pt x="23" y="36"/>
                  </a:cubicBezTo>
                  <a:cubicBezTo>
                    <a:pt x="24" y="36"/>
                    <a:pt x="25" y="36"/>
                    <a:pt x="25" y="36"/>
                  </a:cubicBezTo>
                  <a:cubicBezTo>
                    <a:pt x="28" y="39"/>
                    <a:pt x="30" y="39"/>
                    <a:pt x="32" y="39"/>
                  </a:cubicBezTo>
                  <a:cubicBezTo>
                    <a:pt x="34" y="39"/>
                    <a:pt x="35" y="38"/>
                    <a:pt x="38" y="41"/>
                  </a:cubicBezTo>
                  <a:cubicBezTo>
                    <a:pt x="38" y="42"/>
                    <a:pt x="38" y="42"/>
                    <a:pt x="37" y="42"/>
                  </a:cubicBezTo>
                  <a:cubicBezTo>
                    <a:pt x="37" y="42"/>
                    <a:pt x="36" y="41"/>
                    <a:pt x="35" y="42"/>
                  </a:cubicBezTo>
                  <a:cubicBezTo>
                    <a:pt x="35" y="42"/>
                    <a:pt x="35" y="42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2" y="42"/>
                    <a:pt x="30" y="42"/>
                    <a:pt x="28" y="42"/>
                  </a:cubicBezTo>
                  <a:cubicBezTo>
                    <a:pt x="28" y="42"/>
                    <a:pt x="27" y="41"/>
                    <a:pt x="26" y="41"/>
                  </a:cubicBezTo>
                  <a:cubicBezTo>
                    <a:pt x="25" y="41"/>
                    <a:pt x="24" y="41"/>
                    <a:pt x="24" y="42"/>
                  </a:cubicBezTo>
                  <a:cubicBezTo>
                    <a:pt x="24" y="44"/>
                    <a:pt x="24" y="45"/>
                    <a:pt x="26" y="45"/>
                  </a:cubicBezTo>
                  <a:cubicBezTo>
                    <a:pt x="26" y="45"/>
                    <a:pt x="27" y="44"/>
                    <a:pt x="28" y="44"/>
                  </a:cubicBezTo>
                  <a:cubicBezTo>
                    <a:pt x="30" y="44"/>
                    <a:pt x="32" y="44"/>
                    <a:pt x="35" y="44"/>
                  </a:cubicBezTo>
                  <a:cubicBezTo>
                    <a:pt x="35" y="44"/>
                    <a:pt x="35" y="44"/>
                    <a:pt x="36" y="44"/>
                  </a:cubicBezTo>
                  <a:cubicBezTo>
                    <a:pt x="35" y="44"/>
                    <a:pt x="33" y="44"/>
                    <a:pt x="33" y="45"/>
                  </a:cubicBezTo>
                  <a:cubicBezTo>
                    <a:pt x="33" y="46"/>
                    <a:pt x="36" y="46"/>
                    <a:pt x="36" y="46"/>
                  </a:cubicBezTo>
                  <a:cubicBezTo>
                    <a:pt x="36" y="47"/>
                    <a:pt x="35" y="47"/>
                    <a:pt x="36" y="47"/>
                  </a:cubicBezTo>
                  <a:cubicBezTo>
                    <a:pt x="36" y="48"/>
                    <a:pt x="37" y="48"/>
                    <a:pt x="37" y="48"/>
                  </a:cubicBezTo>
                  <a:cubicBezTo>
                    <a:pt x="35" y="48"/>
                    <a:pt x="33" y="49"/>
                    <a:pt x="30" y="49"/>
                  </a:cubicBezTo>
                  <a:cubicBezTo>
                    <a:pt x="30" y="48"/>
                    <a:pt x="29" y="47"/>
                    <a:pt x="28" y="47"/>
                  </a:cubicBezTo>
                  <a:cubicBezTo>
                    <a:pt x="27" y="48"/>
                    <a:pt x="26" y="49"/>
                    <a:pt x="26" y="50"/>
                  </a:cubicBezTo>
                  <a:cubicBezTo>
                    <a:pt x="27" y="51"/>
                    <a:pt x="28" y="52"/>
                    <a:pt x="29" y="51"/>
                  </a:cubicBezTo>
                  <a:cubicBezTo>
                    <a:pt x="30" y="51"/>
                    <a:pt x="30" y="51"/>
                    <a:pt x="30" y="50"/>
                  </a:cubicBezTo>
                  <a:cubicBezTo>
                    <a:pt x="32" y="50"/>
                    <a:pt x="33" y="50"/>
                    <a:pt x="34" y="50"/>
                  </a:cubicBezTo>
                  <a:cubicBezTo>
                    <a:pt x="35" y="50"/>
                    <a:pt x="36" y="50"/>
                    <a:pt x="36" y="50"/>
                  </a:cubicBezTo>
                  <a:cubicBezTo>
                    <a:pt x="36" y="51"/>
                    <a:pt x="35" y="51"/>
                    <a:pt x="34" y="52"/>
                  </a:cubicBezTo>
                  <a:cubicBezTo>
                    <a:pt x="32" y="54"/>
                    <a:pt x="30" y="57"/>
                    <a:pt x="28" y="59"/>
                  </a:cubicBezTo>
                  <a:cubicBezTo>
                    <a:pt x="27" y="59"/>
                    <a:pt x="27" y="59"/>
                    <a:pt x="26" y="59"/>
                  </a:cubicBezTo>
                  <a:cubicBezTo>
                    <a:pt x="25" y="60"/>
                    <a:pt x="25" y="62"/>
                    <a:pt x="26" y="62"/>
                  </a:cubicBezTo>
                  <a:cubicBezTo>
                    <a:pt x="27" y="63"/>
                    <a:pt x="28" y="63"/>
                    <a:pt x="29" y="63"/>
                  </a:cubicBezTo>
                  <a:cubicBezTo>
                    <a:pt x="30" y="62"/>
                    <a:pt x="30" y="61"/>
                    <a:pt x="29" y="60"/>
                  </a:cubicBezTo>
                  <a:cubicBezTo>
                    <a:pt x="31" y="58"/>
                    <a:pt x="33" y="55"/>
                    <a:pt x="35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7" y="54"/>
                    <a:pt x="38" y="51"/>
                    <a:pt x="39" y="52"/>
                  </a:cubicBezTo>
                  <a:cubicBezTo>
                    <a:pt x="38" y="53"/>
                    <a:pt x="37" y="55"/>
                    <a:pt x="35" y="57"/>
                  </a:cubicBezTo>
                  <a:cubicBezTo>
                    <a:pt x="35" y="57"/>
                    <a:pt x="33" y="57"/>
                    <a:pt x="33" y="58"/>
                  </a:cubicBezTo>
                  <a:cubicBezTo>
                    <a:pt x="32" y="59"/>
                    <a:pt x="32" y="60"/>
                    <a:pt x="33" y="61"/>
                  </a:cubicBezTo>
                  <a:cubicBezTo>
                    <a:pt x="34" y="61"/>
                    <a:pt x="36" y="61"/>
                    <a:pt x="36" y="60"/>
                  </a:cubicBezTo>
                  <a:cubicBezTo>
                    <a:pt x="37" y="60"/>
                    <a:pt x="37" y="59"/>
                    <a:pt x="36" y="58"/>
                  </a:cubicBezTo>
                  <a:cubicBezTo>
                    <a:pt x="38" y="57"/>
                    <a:pt x="39" y="55"/>
                    <a:pt x="40" y="54"/>
                  </a:cubicBezTo>
                  <a:cubicBezTo>
                    <a:pt x="40" y="54"/>
                    <a:pt x="40" y="55"/>
                    <a:pt x="41" y="56"/>
                  </a:cubicBezTo>
                  <a:cubicBezTo>
                    <a:pt x="42" y="57"/>
                    <a:pt x="42" y="59"/>
                    <a:pt x="41" y="62"/>
                  </a:cubicBezTo>
                  <a:cubicBezTo>
                    <a:pt x="40" y="62"/>
                    <a:pt x="39" y="62"/>
                    <a:pt x="39" y="64"/>
                  </a:cubicBezTo>
                  <a:cubicBezTo>
                    <a:pt x="39" y="65"/>
                    <a:pt x="39" y="66"/>
                    <a:pt x="40" y="66"/>
                  </a:cubicBezTo>
                  <a:cubicBezTo>
                    <a:pt x="42" y="66"/>
                    <a:pt x="43" y="66"/>
                    <a:pt x="43" y="64"/>
                  </a:cubicBezTo>
                  <a:cubicBezTo>
                    <a:pt x="43" y="64"/>
                    <a:pt x="43" y="63"/>
                    <a:pt x="42" y="63"/>
                  </a:cubicBezTo>
                  <a:cubicBezTo>
                    <a:pt x="44" y="58"/>
                    <a:pt x="43" y="57"/>
                    <a:pt x="42" y="55"/>
                  </a:cubicBezTo>
                  <a:cubicBezTo>
                    <a:pt x="42" y="55"/>
                    <a:pt x="42" y="54"/>
                    <a:pt x="41" y="54"/>
                  </a:cubicBezTo>
                  <a:cubicBezTo>
                    <a:pt x="42" y="54"/>
                    <a:pt x="42" y="54"/>
                    <a:pt x="42" y="53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3" y="54"/>
                    <a:pt x="44" y="55"/>
                    <a:pt x="44" y="57"/>
                  </a:cubicBezTo>
                  <a:cubicBezTo>
                    <a:pt x="44" y="57"/>
                    <a:pt x="44" y="58"/>
                    <a:pt x="44" y="59"/>
                  </a:cubicBezTo>
                  <a:cubicBezTo>
                    <a:pt x="44" y="60"/>
                    <a:pt x="45" y="60"/>
                    <a:pt x="47" y="60"/>
                  </a:cubicBezTo>
                  <a:cubicBezTo>
                    <a:pt x="48" y="60"/>
                    <a:pt x="48" y="59"/>
                    <a:pt x="48" y="58"/>
                  </a:cubicBezTo>
                  <a:cubicBezTo>
                    <a:pt x="48" y="57"/>
                    <a:pt x="47" y="56"/>
                    <a:pt x="46" y="56"/>
                  </a:cubicBezTo>
                  <a:cubicBezTo>
                    <a:pt x="45" y="55"/>
                    <a:pt x="45" y="54"/>
                    <a:pt x="45" y="54"/>
                  </a:cubicBezTo>
                  <a:cubicBezTo>
                    <a:pt x="45" y="54"/>
                    <a:pt x="45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8" y="55"/>
                    <a:pt x="50" y="59"/>
                    <a:pt x="50" y="64"/>
                  </a:cubicBezTo>
                  <a:cubicBezTo>
                    <a:pt x="49" y="65"/>
                    <a:pt x="49" y="66"/>
                    <a:pt x="49" y="67"/>
                  </a:cubicBezTo>
                  <a:cubicBezTo>
                    <a:pt x="50" y="68"/>
                    <a:pt x="51" y="68"/>
                    <a:pt x="52" y="68"/>
                  </a:cubicBezTo>
                  <a:close/>
                  <a:moveTo>
                    <a:pt x="49" y="49"/>
                  </a:moveTo>
                  <a:cubicBezTo>
                    <a:pt x="50" y="49"/>
                    <a:pt x="51" y="49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49" y="48"/>
                    <a:pt x="49" y="48"/>
                  </a:cubicBezTo>
                  <a:cubicBezTo>
                    <a:pt x="49" y="48"/>
                    <a:pt x="49" y="49"/>
                    <a:pt x="49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10988676" y="5759450"/>
              <a:ext cx="328613" cy="331788"/>
            </a:xfrm>
            <a:custGeom>
              <a:avLst/>
              <a:gdLst>
                <a:gd name="T0" fmla="*/ 65 w 90"/>
                <a:gd name="T1" fmla="*/ 60 h 91"/>
                <a:gd name="T2" fmla="*/ 12 w 90"/>
                <a:gd name="T3" fmla="*/ 74 h 91"/>
                <a:gd name="T4" fmla="*/ 31 w 90"/>
                <a:gd name="T5" fmla="*/ 20 h 91"/>
                <a:gd name="T6" fmla="*/ 51 w 90"/>
                <a:gd name="T7" fmla="*/ 68 h 91"/>
                <a:gd name="T8" fmla="*/ 47 w 90"/>
                <a:gd name="T9" fmla="*/ 52 h 91"/>
                <a:gd name="T10" fmla="*/ 47 w 90"/>
                <a:gd name="T11" fmla="*/ 53 h 91"/>
                <a:gd name="T12" fmla="*/ 56 w 90"/>
                <a:gd name="T13" fmla="*/ 60 h 91"/>
                <a:gd name="T14" fmla="*/ 49 w 90"/>
                <a:gd name="T15" fmla="*/ 52 h 91"/>
                <a:gd name="T16" fmla="*/ 52 w 90"/>
                <a:gd name="T17" fmla="*/ 50 h 91"/>
                <a:gd name="T18" fmla="*/ 61 w 90"/>
                <a:gd name="T19" fmla="*/ 52 h 91"/>
                <a:gd name="T20" fmla="*/ 51 w 90"/>
                <a:gd name="T21" fmla="*/ 48 h 91"/>
                <a:gd name="T22" fmla="*/ 55 w 90"/>
                <a:gd name="T23" fmla="*/ 47 h 91"/>
                <a:gd name="T24" fmla="*/ 67 w 90"/>
                <a:gd name="T25" fmla="*/ 44 h 91"/>
                <a:gd name="T26" fmla="*/ 63 w 90"/>
                <a:gd name="T27" fmla="*/ 45 h 91"/>
                <a:gd name="T28" fmla="*/ 50 w 90"/>
                <a:gd name="T29" fmla="*/ 44 h 91"/>
                <a:gd name="T30" fmla="*/ 55 w 90"/>
                <a:gd name="T31" fmla="*/ 38 h 91"/>
                <a:gd name="T32" fmla="*/ 56 w 90"/>
                <a:gd name="T33" fmla="*/ 35 h 91"/>
                <a:gd name="T34" fmla="*/ 49 w 90"/>
                <a:gd name="T35" fmla="*/ 42 h 91"/>
                <a:gd name="T36" fmla="*/ 49 w 90"/>
                <a:gd name="T37" fmla="*/ 41 h 91"/>
                <a:gd name="T38" fmla="*/ 50 w 90"/>
                <a:gd name="T39" fmla="*/ 37 h 91"/>
                <a:gd name="T40" fmla="*/ 56 w 90"/>
                <a:gd name="T41" fmla="*/ 28 h 91"/>
                <a:gd name="T42" fmla="*/ 50 w 90"/>
                <a:gd name="T43" fmla="*/ 36 h 91"/>
                <a:gd name="T44" fmla="*/ 46 w 90"/>
                <a:gd name="T45" fmla="*/ 37 h 91"/>
                <a:gd name="T46" fmla="*/ 48 w 90"/>
                <a:gd name="T47" fmla="*/ 27 h 91"/>
                <a:gd name="T48" fmla="*/ 45 w 90"/>
                <a:gd name="T49" fmla="*/ 37 h 91"/>
                <a:gd name="T50" fmla="*/ 41 w 90"/>
                <a:gd name="T51" fmla="*/ 30 h 91"/>
                <a:gd name="T52" fmla="*/ 37 w 90"/>
                <a:gd name="T53" fmla="*/ 30 h 91"/>
                <a:gd name="T54" fmla="*/ 42 w 90"/>
                <a:gd name="T55" fmla="*/ 39 h 91"/>
                <a:gd name="T56" fmla="*/ 41 w 90"/>
                <a:gd name="T57" fmla="*/ 41 h 91"/>
                <a:gd name="T58" fmla="*/ 36 w 90"/>
                <a:gd name="T59" fmla="*/ 34 h 91"/>
                <a:gd name="T60" fmla="*/ 33 w 90"/>
                <a:gd name="T61" fmla="*/ 35 h 91"/>
                <a:gd name="T62" fmla="*/ 39 w 90"/>
                <a:gd name="T63" fmla="*/ 41 h 91"/>
                <a:gd name="T64" fmla="*/ 26 w 90"/>
                <a:gd name="T65" fmla="*/ 35 h 91"/>
                <a:gd name="T66" fmla="*/ 23 w 90"/>
                <a:gd name="T67" fmla="*/ 36 h 91"/>
                <a:gd name="T68" fmla="*/ 37 w 90"/>
                <a:gd name="T69" fmla="*/ 42 h 91"/>
                <a:gd name="T70" fmla="*/ 35 w 90"/>
                <a:gd name="T71" fmla="*/ 43 h 91"/>
                <a:gd name="T72" fmla="*/ 26 w 90"/>
                <a:gd name="T73" fmla="*/ 41 h 91"/>
                <a:gd name="T74" fmla="*/ 27 w 90"/>
                <a:gd name="T75" fmla="*/ 44 h 91"/>
                <a:gd name="T76" fmla="*/ 33 w 90"/>
                <a:gd name="T77" fmla="*/ 45 h 91"/>
                <a:gd name="T78" fmla="*/ 37 w 90"/>
                <a:gd name="T79" fmla="*/ 48 h 91"/>
                <a:gd name="T80" fmla="*/ 26 w 90"/>
                <a:gd name="T81" fmla="*/ 50 h 91"/>
                <a:gd name="T82" fmla="*/ 34 w 90"/>
                <a:gd name="T83" fmla="*/ 50 h 91"/>
                <a:gd name="T84" fmla="*/ 28 w 90"/>
                <a:gd name="T85" fmla="*/ 59 h 91"/>
                <a:gd name="T86" fmla="*/ 29 w 90"/>
                <a:gd name="T87" fmla="*/ 63 h 91"/>
                <a:gd name="T88" fmla="*/ 35 w 90"/>
                <a:gd name="T89" fmla="*/ 53 h 91"/>
                <a:gd name="T90" fmla="*/ 35 w 90"/>
                <a:gd name="T91" fmla="*/ 58 h 91"/>
                <a:gd name="T92" fmla="*/ 36 w 90"/>
                <a:gd name="T93" fmla="*/ 60 h 91"/>
                <a:gd name="T94" fmla="*/ 41 w 90"/>
                <a:gd name="T95" fmla="*/ 56 h 91"/>
                <a:gd name="T96" fmla="*/ 40 w 90"/>
                <a:gd name="T97" fmla="*/ 66 h 91"/>
                <a:gd name="T98" fmla="*/ 42 w 90"/>
                <a:gd name="T99" fmla="*/ 55 h 91"/>
                <a:gd name="T100" fmla="*/ 43 w 90"/>
                <a:gd name="T101" fmla="*/ 54 h 91"/>
                <a:gd name="T102" fmla="*/ 46 w 90"/>
                <a:gd name="T103" fmla="*/ 60 h 91"/>
                <a:gd name="T104" fmla="*/ 44 w 90"/>
                <a:gd name="T105" fmla="*/ 54 h 91"/>
                <a:gd name="T106" fmla="*/ 50 w 90"/>
                <a:gd name="T107" fmla="*/ 64 h 91"/>
                <a:gd name="T108" fmla="*/ 49 w 90"/>
                <a:gd name="T109" fmla="*/ 49 h 91"/>
                <a:gd name="T110" fmla="*/ 49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24"/>
                  </a:moveTo>
                  <a:cubicBezTo>
                    <a:pt x="77" y="22"/>
                    <a:pt x="85" y="26"/>
                    <a:pt x="87" y="40"/>
                  </a:cubicBezTo>
                  <a:cubicBezTo>
                    <a:pt x="90" y="58"/>
                    <a:pt x="77" y="62"/>
                    <a:pt x="65" y="60"/>
                  </a:cubicBezTo>
                  <a:cubicBezTo>
                    <a:pt x="71" y="71"/>
                    <a:pt x="72" y="84"/>
                    <a:pt x="54" y="88"/>
                  </a:cubicBezTo>
                  <a:cubicBezTo>
                    <a:pt x="42" y="91"/>
                    <a:pt x="36" y="87"/>
                    <a:pt x="33" y="80"/>
                  </a:cubicBezTo>
                  <a:cubicBezTo>
                    <a:pt x="27" y="84"/>
                    <a:pt x="19" y="83"/>
                    <a:pt x="12" y="74"/>
                  </a:cubicBezTo>
                  <a:cubicBezTo>
                    <a:pt x="3" y="65"/>
                    <a:pt x="5" y="57"/>
                    <a:pt x="11" y="51"/>
                  </a:cubicBezTo>
                  <a:cubicBezTo>
                    <a:pt x="4" y="47"/>
                    <a:pt x="0" y="40"/>
                    <a:pt x="5" y="28"/>
                  </a:cubicBezTo>
                  <a:cubicBezTo>
                    <a:pt x="12" y="13"/>
                    <a:pt x="23" y="14"/>
                    <a:pt x="31" y="20"/>
                  </a:cubicBezTo>
                  <a:cubicBezTo>
                    <a:pt x="32" y="10"/>
                    <a:pt x="37" y="0"/>
                    <a:pt x="53" y="3"/>
                  </a:cubicBezTo>
                  <a:cubicBezTo>
                    <a:pt x="67" y="6"/>
                    <a:pt x="70" y="15"/>
                    <a:pt x="68" y="24"/>
                  </a:cubicBezTo>
                  <a:close/>
                  <a:moveTo>
                    <a:pt x="51" y="68"/>
                  </a:moveTo>
                  <a:cubicBezTo>
                    <a:pt x="53" y="68"/>
                    <a:pt x="53" y="67"/>
                    <a:pt x="53" y="66"/>
                  </a:cubicBezTo>
                  <a:cubicBezTo>
                    <a:pt x="53" y="65"/>
                    <a:pt x="52" y="65"/>
                    <a:pt x="52" y="64"/>
                  </a:cubicBezTo>
                  <a:cubicBezTo>
                    <a:pt x="51" y="58"/>
                    <a:pt x="48" y="55"/>
                    <a:pt x="47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6" y="52"/>
                    <a:pt x="46" y="51"/>
                    <a:pt x="46" y="51"/>
                  </a:cubicBezTo>
                  <a:cubicBezTo>
                    <a:pt x="47" y="52"/>
                    <a:pt x="47" y="52"/>
                    <a:pt x="47" y="53"/>
                  </a:cubicBezTo>
                  <a:cubicBezTo>
                    <a:pt x="49" y="55"/>
                    <a:pt x="51" y="56"/>
                    <a:pt x="52" y="58"/>
                  </a:cubicBezTo>
                  <a:cubicBezTo>
                    <a:pt x="52" y="58"/>
                    <a:pt x="52" y="59"/>
                    <a:pt x="53" y="60"/>
                  </a:cubicBezTo>
                  <a:cubicBezTo>
                    <a:pt x="53" y="61"/>
                    <a:pt x="55" y="61"/>
                    <a:pt x="56" y="60"/>
                  </a:cubicBezTo>
                  <a:cubicBezTo>
                    <a:pt x="56" y="59"/>
                    <a:pt x="57" y="58"/>
                    <a:pt x="56" y="57"/>
                  </a:cubicBezTo>
                  <a:cubicBezTo>
                    <a:pt x="55" y="56"/>
                    <a:pt x="54" y="56"/>
                    <a:pt x="53" y="57"/>
                  </a:cubicBezTo>
                  <a:cubicBezTo>
                    <a:pt x="52" y="56"/>
                    <a:pt x="50" y="54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50" y="52"/>
                    <a:pt x="49" y="51"/>
                    <a:pt x="49" y="51"/>
                  </a:cubicBezTo>
                  <a:cubicBezTo>
                    <a:pt x="50" y="51"/>
                    <a:pt x="51" y="50"/>
                    <a:pt x="52" y="50"/>
                  </a:cubicBezTo>
                  <a:cubicBezTo>
                    <a:pt x="53" y="49"/>
                    <a:pt x="54" y="49"/>
                    <a:pt x="57" y="51"/>
                  </a:cubicBezTo>
                  <a:cubicBezTo>
                    <a:pt x="56" y="52"/>
                    <a:pt x="57" y="53"/>
                    <a:pt x="58" y="53"/>
                  </a:cubicBezTo>
                  <a:cubicBezTo>
                    <a:pt x="59" y="54"/>
                    <a:pt x="60" y="53"/>
                    <a:pt x="61" y="52"/>
                  </a:cubicBezTo>
                  <a:cubicBezTo>
                    <a:pt x="61" y="51"/>
                    <a:pt x="61" y="50"/>
                    <a:pt x="60" y="50"/>
                  </a:cubicBezTo>
                  <a:cubicBezTo>
                    <a:pt x="59" y="49"/>
                    <a:pt x="58" y="49"/>
                    <a:pt x="58" y="50"/>
                  </a:cubicBezTo>
                  <a:cubicBezTo>
                    <a:pt x="54" y="48"/>
                    <a:pt x="53" y="48"/>
                    <a:pt x="51" y="48"/>
                  </a:cubicBezTo>
                  <a:cubicBezTo>
                    <a:pt x="52" y="48"/>
                    <a:pt x="51" y="48"/>
                    <a:pt x="51" y="47"/>
                  </a:cubicBezTo>
                  <a:cubicBezTo>
                    <a:pt x="51" y="47"/>
                    <a:pt x="51" y="47"/>
                    <a:pt x="52" y="47"/>
                  </a:cubicBezTo>
                  <a:cubicBezTo>
                    <a:pt x="53" y="47"/>
                    <a:pt x="54" y="47"/>
                    <a:pt x="55" y="47"/>
                  </a:cubicBezTo>
                  <a:cubicBezTo>
                    <a:pt x="59" y="48"/>
                    <a:pt x="61" y="48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6" y="46"/>
                    <a:pt x="67" y="45"/>
                    <a:pt x="67" y="44"/>
                  </a:cubicBezTo>
                  <a:cubicBezTo>
                    <a:pt x="67" y="43"/>
                    <a:pt x="66" y="42"/>
                    <a:pt x="65" y="42"/>
                  </a:cubicBezTo>
                  <a:cubicBezTo>
                    <a:pt x="63" y="42"/>
                    <a:pt x="63" y="43"/>
                    <a:pt x="63" y="44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0" y="47"/>
                    <a:pt x="58" y="46"/>
                    <a:pt x="55" y="46"/>
                  </a:cubicBezTo>
                  <a:cubicBezTo>
                    <a:pt x="55" y="46"/>
                    <a:pt x="54" y="46"/>
                    <a:pt x="54" y="45"/>
                  </a:cubicBezTo>
                  <a:cubicBezTo>
                    <a:pt x="54" y="44"/>
                    <a:pt x="50" y="45"/>
                    <a:pt x="50" y="44"/>
                  </a:cubicBezTo>
                  <a:cubicBezTo>
                    <a:pt x="50" y="44"/>
                    <a:pt x="51" y="43"/>
                    <a:pt x="51" y="43"/>
                  </a:cubicBezTo>
                  <a:cubicBezTo>
                    <a:pt x="51" y="42"/>
                    <a:pt x="51" y="42"/>
                    <a:pt x="51" y="41"/>
                  </a:cubicBezTo>
                  <a:cubicBezTo>
                    <a:pt x="51" y="40"/>
                    <a:pt x="52" y="39"/>
                    <a:pt x="55" y="38"/>
                  </a:cubicBezTo>
                  <a:cubicBezTo>
                    <a:pt x="56" y="39"/>
                    <a:pt x="57" y="40"/>
                    <a:pt x="58" y="39"/>
                  </a:cubicBezTo>
                  <a:cubicBezTo>
                    <a:pt x="59" y="39"/>
                    <a:pt x="60" y="37"/>
                    <a:pt x="59" y="36"/>
                  </a:cubicBezTo>
                  <a:cubicBezTo>
                    <a:pt x="59" y="35"/>
                    <a:pt x="57" y="35"/>
                    <a:pt x="56" y="35"/>
                  </a:cubicBezTo>
                  <a:cubicBezTo>
                    <a:pt x="56" y="36"/>
                    <a:pt x="55" y="36"/>
                    <a:pt x="55" y="37"/>
                  </a:cubicBezTo>
                  <a:cubicBezTo>
                    <a:pt x="51" y="38"/>
                    <a:pt x="50" y="40"/>
                    <a:pt x="50" y="41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2"/>
                    <a:pt x="49" y="41"/>
                    <a:pt x="48" y="42"/>
                  </a:cubicBezTo>
                  <a:cubicBezTo>
                    <a:pt x="48" y="41"/>
                    <a:pt x="49" y="41"/>
                    <a:pt x="49" y="41"/>
                  </a:cubicBezTo>
                  <a:cubicBezTo>
                    <a:pt x="48" y="40"/>
                    <a:pt x="48" y="41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38"/>
                    <a:pt x="49" y="38"/>
                    <a:pt x="50" y="37"/>
                  </a:cubicBezTo>
                  <a:cubicBezTo>
                    <a:pt x="52" y="36"/>
                    <a:pt x="54" y="36"/>
                    <a:pt x="55" y="32"/>
                  </a:cubicBezTo>
                  <a:cubicBezTo>
                    <a:pt x="56" y="31"/>
                    <a:pt x="56" y="31"/>
                    <a:pt x="57" y="30"/>
                  </a:cubicBezTo>
                  <a:cubicBezTo>
                    <a:pt x="57" y="29"/>
                    <a:pt x="57" y="28"/>
                    <a:pt x="56" y="28"/>
                  </a:cubicBezTo>
                  <a:cubicBezTo>
                    <a:pt x="55" y="27"/>
                    <a:pt x="53" y="28"/>
                    <a:pt x="53" y="29"/>
                  </a:cubicBezTo>
                  <a:cubicBezTo>
                    <a:pt x="52" y="30"/>
                    <a:pt x="53" y="31"/>
                    <a:pt x="54" y="31"/>
                  </a:cubicBezTo>
                  <a:cubicBezTo>
                    <a:pt x="52" y="35"/>
                    <a:pt x="51" y="35"/>
                    <a:pt x="50" y="36"/>
                  </a:cubicBezTo>
                  <a:cubicBezTo>
                    <a:pt x="49" y="36"/>
                    <a:pt x="48" y="36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6" y="37"/>
                    <a:pt x="46" y="37"/>
                  </a:cubicBezTo>
                  <a:cubicBezTo>
                    <a:pt x="47" y="35"/>
                    <a:pt x="47" y="32"/>
                    <a:pt x="48" y="31"/>
                  </a:cubicBezTo>
                  <a:cubicBezTo>
                    <a:pt x="48" y="30"/>
                    <a:pt x="49" y="30"/>
                    <a:pt x="49" y="29"/>
                  </a:cubicBezTo>
                  <a:cubicBezTo>
                    <a:pt x="49" y="28"/>
                    <a:pt x="49" y="27"/>
                    <a:pt x="48" y="27"/>
                  </a:cubicBezTo>
                  <a:cubicBezTo>
                    <a:pt x="47" y="26"/>
                    <a:pt x="45" y="27"/>
                    <a:pt x="45" y="28"/>
                  </a:cubicBezTo>
                  <a:cubicBezTo>
                    <a:pt x="45" y="29"/>
                    <a:pt x="45" y="30"/>
                    <a:pt x="46" y="30"/>
                  </a:cubicBezTo>
                  <a:cubicBezTo>
                    <a:pt x="46" y="32"/>
                    <a:pt x="45" y="35"/>
                    <a:pt x="45" y="37"/>
                  </a:cubicBezTo>
                  <a:cubicBezTo>
                    <a:pt x="44" y="38"/>
                    <a:pt x="44" y="39"/>
                    <a:pt x="44" y="40"/>
                  </a:cubicBezTo>
                  <a:cubicBezTo>
                    <a:pt x="44" y="40"/>
                    <a:pt x="44" y="39"/>
                    <a:pt x="43" y="38"/>
                  </a:cubicBezTo>
                  <a:cubicBezTo>
                    <a:pt x="44" y="35"/>
                    <a:pt x="44" y="32"/>
                    <a:pt x="41" y="30"/>
                  </a:cubicBezTo>
                  <a:cubicBezTo>
                    <a:pt x="42" y="30"/>
                    <a:pt x="42" y="29"/>
                    <a:pt x="42" y="29"/>
                  </a:cubicBezTo>
                  <a:cubicBezTo>
                    <a:pt x="41" y="28"/>
                    <a:pt x="40" y="27"/>
                    <a:pt x="39" y="27"/>
                  </a:cubicBezTo>
                  <a:cubicBezTo>
                    <a:pt x="38" y="27"/>
                    <a:pt x="37" y="28"/>
                    <a:pt x="37" y="30"/>
                  </a:cubicBezTo>
                  <a:cubicBezTo>
                    <a:pt x="38" y="31"/>
                    <a:pt x="39" y="32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3"/>
                    <a:pt x="42" y="35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1" y="39"/>
                    <a:pt x="41" y="39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0" y="40"/>
                    <a:pt x="40" y="40"/>
                    <a:pt x="40" y="39"/>
                  </a:cubicBezTo>
                  <a:cubicBezTo>
                    <a:pt x="40" y="37"/>
                    <a:pt x="40" y="36"/>
                    <a:pt x="36" y="34"/>
                  </a:cubicBezTo>
                  <a:cubicBezTo>
                    <a:pt x="36" y="33"/>
                    <a:pt x="36" y="33"/>
                    <a:pt x="35" y="32"/>
                  </a:cubicBezTo>
                  <a:cubicBezTo>
                    <a:pt x="34" y="31"/>
                    <a:pt x="33" y="32"/>
                    <a:pt x="32" y="33"/>
                  </a:cubicBezTo>
                  <a:cubicBezTo>
                    <a:pt x="32" y="33"/>
                    <a:pt x="32" y="35"/>
                    <a:pt x="33" y="35"/>
                  </a:cubicBezTo>
                  <a:cubicBezTo>
                    <a:pt x="34" y="36"/>
                    <a:pt x="35" y="36"/>
                    <a:pt x="35" y="35"/>
                  </a:cubicBezTo>
                  <a:cubicBezTo>
                    <a:pt x="39" y="37"/>
                    <a:pt x="39" y="38"/>
                    <a:pt x="39" y="39"/>
                  </a:cubicBezTo>
                  <a:cubicBezTo>
                    <a:pt x="39" y="40"/>
                    <a:pt x="39" y="41"/>
                    <a:pt x="39" y="4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6" y="37"/>
                    <a:pt x="34" y="37"/>
                    <a:pt x="32" y="37"/>
                  </a:cubicBezTo>
                  <a:cubicBezTo>
                    <a:pt x="30" y="38"/>
                    <a:pt x="29" y="38"/>
                    <a:pt x="26" y="35"/>
                  </a:cubicBezTo>
                  <a:cubicBezTo>
                    <a:pt x="27" y="34"/>
                    <a:pt x="26" y="33"/>
                    <a:pt x="26" y="32"/>
                  </a:cubicBezTo>
                  <a:cubicBezTo>
                    <a:pt x="25" y="32"/>
                    <a:pt x="23" y="32"/>
                    <a:pt x="23" y="33"/>
                  </a:cubicBezTo>
                  <a:cubicBezTo>
                    <a:pt x="22" y="34"/>
                    <a:pt x="22" y="35"/>
                    <a:pt x="23" y="36"/>
                  </a:cubicBezTo>
                  <a:cubicBezTo>
                    <a:pt x="24" y="36"/>
                    <a:pt x="24" y="36"/>
                    <a:pt x="25" y="36"/>
                  </a:cubicBezTo>
                  <a:cubicBezTo>
                    <a:pt x="28" y="39"/>
                    <a:pt x="30" y="39"/>
                    <a:pt x="32" y="39"/>
                  </a:cubicBezTo>
                  <a:cubicBezTo>
                    <a:pt x="33" y="39"/>
                    <a:pt x="35" y="39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2"/>
                    <a:pt x="35" y="42"/>
                    <a:pt x="35" y="42"/>
                  </a:cubicBezTo>
                  <a:cubicBezTo>
                    <a:pt x="35" y="42"/>
                    <a:pt x="35" y="43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2" y="43"/>
                    <a:pt x="29" y="42"/>
                    <a:pt x="27" y="42"/>
                  </a:cubicBezTo>
                  <a:cubicBezTo>
                    <a:pt x="27" y="42"/>
                    <a:pt x="27" y="41"/>
                    <a:pt x="26" y="41"/>
                  </a:cubicBezTo>
                  <a:cubicBezTo>
                    <a:pt x="25" y="41"/>
                    <a:pt x="24" y="42"/>
                    <a:pt x="24" y="43"/>
                  </a:cubicBezTo>
                  <a:cubicBezTo>
                    <a:pt x="23" y="44"/>
                    <a:pt x="24" y="45"/>
                    <a:pt x="25" y="45"/>
                  </a:cubicBezTo>
                  <a:cubicBezTo>
                    <a:pt x="26" y="45"/>
                    <a:pt x="27" y="45"/>
                    <a:pt x="27" y="44"/>
                  </a:cubicBezTo>
                  <a:cubicBezTo>
                    <a:pt x="29" y="44"/>
                    <a:pt x="32" y="44"/>
                    <a:pt x="34" y="44"/>
                  </a:cubicBezTo>
                  <a:cubicBezTo>
                    <a:pt x="35" y="44"/>
                    <a:pt x="35" y="45"/>
                    <a:pt x="35" y="45"/>
                  </a:cubicBezTo>
                  <a:cubicBezTo>
                    <a:pt x="35" y="45"/>
                    <a:pt x="33" y="45"/>
                    <a:pt x="33" y="45"/>
                  </a:cubicBezTo>
                  <a:cubicBezTo>
                    <a:pt x="33" y="46"/>
                    <a:pt x="35" y="46"/>
                    <a:pt x="36" y="47"/>
                  </a:cubicBezTo>
                  <a:cubicBezTo>
                    <a:pt x="36" y="47"/>
                    <a:pt x="35" y="47"/>
                    <a:pt x="36" y="48"/>
                  </a:cubicBezTo>
                  <a:cubicBezTo>
                    <a:pt x="36" y="48"/>
                    <a:pt x="36" y="48"/>
                    <a:pt x="37" y="48"/>
                  </a:cubicBezTo>
                  <a:cubicBezTo>
                    <a:pt x="35" y="49"/>
                    <a:pt x="33" y="49"/>
                    <a:pt x="30" y="49"/>
                  </a:cubicBezTo>
                  <a:cubicBezTo>
                    <a:pt x="30" y="48"/>
                    <a:pt x="29" y="47"/>
                    <a:pt x="28" y="48"/>
                  </a:cubicBezTo>
                  <a:cubicBezTo>
                    <a:pt x="27" y="48"/>
                    <a:pt x="26" y="49"/>
                    <a:pt x="26" y="50"/>
                  </a:cubicBezTo>
                  <a:cubicBezTo>
                    <a:pt x="26" y="51"/>
                    <a:pt x="27" y="52"/>
                    <a:pt x="29" y="52"/>
                  </a:cubicBezTo>
                  <a:cubicBezTo>
                    <a:pt x="29" y="52"/>
                    <a:pt x="30" y="51"/>
                    <a:pt x="30" y="51"/>
                  </a:cubicBezTo>
                  <a:cubicBezTo>
                    <a:pt x="31" y="51"/>
                    <a:pt x="32" y="50"/>
                    <a:pt x="34" y="50"/>
                  </a:cubicBezTo>
                  <a:cubicBezTo>
                    <a:pt x="34" y="50"/>
                    <a:pt x="35" y="50"/>
                    <a:pt x="36" y="51"/>
                  </a:cubicBezTo>
                  <a:cubicBezTo>
                    <a:pt x="35" y="51"/>
                    <a:pt x="35" y="52"/>
                    <a:pt x="34" y="52"/>
                  </a:cubicBezTo>
                  <a:cubicBezTo>
                    <a:pt x="32" y="55"/>
                    <a:pt x="29" y="57"/>
                    <a:pt x="28" y="59"/>
                  </a:cubicBezTo>
                  <a:cubicBezTo>
                    <a:pt x="27" y="59"/>
                    <a:pt x="26" y="59"/>
                    <a:pt x="26" y="60"/>
                  </a:cubicBezTo>
                  <a:cubicBezTo>
                    <a:pt x="25" y="61"/>
                    <a:pt x="25" y="62"/>
                    <a:pt x="26" y="63"/>
                  </a:cubicBezTo>
                  <a:cubicBezTo>
                    <a:pt x="26" y="64"/>
                    <a:pt x="28" y="64"/>
                    <a:pt x="29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30" y="58"/>
                    <a:pt x="33" y="56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6" y="53"/>
                  </a:cubicBezTo>
                  <a:cubicBezTo>
                    <a:pt x="36" y="54"/>
                    <a:pt x="38" y="52"/>
                    <a:pt x="39" y="52"/>
                  </a:cubicBezTo>
                  <a:cubicBezTo>
                    <a:pt x="38" y="54"/>
                    <a:pt x="37" y="56"/>
                    <a:pt x="35" y="58"/>
                  </a:cubicBezTo>
                  <a:cubicBezTo>
                    <a:pt x="34" y="57"/>
                    <a:pt x="33" y="57"/>
                    <a:pt x="32" y="58"/>
                  </a:cubicBezTo>
                  <a:cubicBezTo>
                    <a:pt x="32" y="59"/>
                    <a:pt x="32" y="60"/>
                    <a:pt x="33" y="61"/>
                  </a:cubicBezTo>
                  <a:cubicBezTo>
                    <a:pt x="34" y="62"/>
                    <a:pt x="35" y="61"/>
                    <a:pt x="36" y="60"/>
                  </a:cubicBezTo>
                  <a:cubicBezTo>
                    <a:pt x="36" y="60"/>
                    <a:pt x="36" y="59"/>
                    <a:pt x="36" y="59"/>
                  </a:cubicBezTo>
                  <a:cubicBezTo>
                    <a:pt x="38" y="57"/>
                    <a:pt x="39" y="55"/>
                    <a:pt x="40" y="54"/>
                  </a:cubicBezTo>
                  <a:cubicBezTo>
                    <a:pt x="40" y="55"/>
                    <a:pt x="40" y="55"/>
                    <a:pt x="41" y="56"/>
                  </a:cubicBezTo>
                  <a:cubicBezTo>
                    <a:pt x="41" y="57"/>
                    <a:pt x="42" y="59"/>
                    <a:pt x="41" y="62"/>
                  </a:cubicBezTo>
                  <a:cubicBezTo>
                    <a:pt x="40" y="62"/>
                    <a:pt x="39" y="63"/>
                    <a:pt x="38" y="64"/>
                  </a:cubicBezTo>
                  <a:cubicBezTo>
                    <a:pt x="38" y="65"/>
                    <a:pt x="39" y="66"/>
                    <a:pt x="40" y="66"/>
                  </a:cubicBezTo>
                  <a:cubicBezTo>
                    <a:pt x="41" y="67"/>
                    <a:pt x="42" y="66"/>
                    <a:pt x="43" y="65"/>
                  </a:cubicBezTo>
                  <a:cubicBezTo>
                    <a:pt x="43" y="64"/>
                    <a:pt x="42" y="63"/>
                    <a:pt x="42" y="63"/>
                  </a:cubicBezTo>
                  <a:cubicBezTo>
                    <a:pt x="44" y="59"/>
                    <a:pt x="43" y="57"/>
                    <a:pt x="42" y="55"/>
                  </a:cubicBezTo>
                  <a:cubicBezTo>
                    <a:pt x="42" y="55"/>
                    <a:pt x="41" y="54"/>
                    <a:pt x="41" y="54"/>
                  </a:cubicBezTo>
                  <a:cubicBezTo>
                    <a:pt x="41" y="54"/>
                    <a:pt x="42" y="54"/>
                    <a:pt x="42" y="53"/>
                  </a:cubicBezTo>
                  <a:cubicBezTo>
                    <a:pt x="42" y="54"/>
                    <a:pt x="43" y="54"/>
                    <a:pt x="43" y="54"/>
                  </a:cubicBezTo>
                  <a:cubicBezTo>
                    <a:pt x="43" y="55"/>
                    <a:pt x="43" y="56"/>
                    <a:pt x="44" y="57"/>
                  </a:cubicBezTo>
                  <a:cubicBezTo>
                    <a:pt x="44" y="58"/>
                    <a:pt x="43" y="58"/>
                    <a:pt x="44" y="59"/>
                  </a:cubicBezTo>
                  <a:cubicBezTo>
                    <a:pt x="44" y="60"/>
                    <a:pt x="45" y="61"/>
                    <a:pt x="46" y="60"/>
                  </a:cubicBezTo>
                  <a:cubicBezTo>
                    <a:pt x="47" y="60"/>
                    <a:pt x="48" y="59"/>
                    <a:pt x="48" y="58"/>
                  </a:cubicBezTo>
                  <a:cubicBezTo>
                    <a:pt x="47" y="57"/>
                    <a:pt x="46" y="56"/>
                    <a:pt x="45" y="56"/>
                  </a:cubicBezTo>
                  <a:cubicBezTo>
                    <a:pt x="45" y="55"/>
                    <a:pt x="45" y="55"/>
                    <a:pt x="44" y="54"/>
                  </a:cubicBezTo>
                  <a:cubicBezTo>
                    <a:pt x="45" y="54"/>
                    <a:pt x="44" y="53"/>
                    <a:pt x="45" y="53"/>
                  </a:cubicBezTo>
                  <a:cubicBezTo>
                    <a:pt x="45" y="53"/>
                    <a:pt x="46" y="53"/>
                    <a:pt x="46" y="53"/>
                  </a:cubicBezTo>
                  <a:cubicBezTo>
                    <a:pt x="47" y="56"/>
                    <a:pt x="49" y="59"/>
                    <a:pt x="50" y="64"/>
                  </a:cubicBezTo>
                  <a:cubicBezTo>
                    <a:pt x="49" y="65"/>
                    <a:pt x="48" y="66"/>
                    <a:pt x="49" y="67"/>
                  </a:cubicBezTo>
                  <a:cubicBezTo>
                    <a:pt x="49" y="68"/>
                    <a:pt x="50" y="69"/>
                    <a:pt x="51" y="68"/>
                  </a:cubicBezTo>
                  <a:close/>
                  <a:moveTo>
                    <a:pt x="49" y="49"/>
                  </a:moveTo>
                  <a:cubicBezTo>
                    <a:pt x="50" y="49"/>
                    <a:pt x="50" y="49"/>
                    <a:pt x="51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49"/>
                    <a:pt x="49" y="48"/>
                    <a:pt x="49" y="48"/>
                  </a:cubicBezTo>
                  <a:cubicBezTo>
                    <a:pt x="48" y="48"/>
                    <a:pt x="49" y="49"/>
                    <a:pt x="49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10409238" y="5956300"/>
              <a:ext cx="323850" cy="331788"/>
            </a:xfrm>
            <a:custGeom>
              <a:avLst/>
              <a:gdLst>
                <a:gd name="T0" fmla="*/ 50 w 89"/>
                <a:gd name="T1" fmla="*/ 68 h 91"/>
                <a:gd name="T2" fmla="*/ 84 w 89"/>
                <a:gd name="T3" fmla="*/ 25 h 91"/>
                <a:gd name="T4" fmla="*/ 27 w 89"/>
                <a:gd name="T5" fmla="*/ 22 h 91"/>
                <a:gd name="T6" fmla="*/ 63 w 89"/>
                <a:gd name="T7" fmla="*/ 59 h 91"/>
                <a:gd name="T8" fmla="*/ 50 w 89"/>
                <a:gd name="T9" fmla="*/ 48 h 91"/>
                <a:gd name="T10" fmla="*/ 50 w 89"/>
                <a:gd name="T11" fmla="*/ 49 h 91"/>
                <a:gd name="T12" fmla="*/ 54 w 89"/>
                <a:gd name="T13" fmla="*/ 60 h 91"/>
                <a:gd name="T14" fmla="*/ 49 w 89"/>
                <a:gd name="T15" fmla="*/ 50 h 91"/>
                <a:gd name="T16" fmla="*/ 46 w 89"/>
                <a:gd name="T17" fmla="*/ 52 h 91"/>
                <a:gd name="T18" fmla="*/ 45 w 89"/>
                <a:gd name="T19" fmla="*/ 61 h 91"/>
                <a:gd name="T20" fmla="*/ 45 w 89"/>
                <a:gd name="T21" fmla="*/ 51 h 91"/>
                <a:gd name="T22" fmla="*/ 42 w 89"/>
                <a:gd name="T23" fmla="*/ 54 h 91"/>
                <a:gd name="T24" fmla="*/ 35 w 89"/>
                <a:gd name="T25" fmla="*/ 64 h 91"/>
                <a:gd name="T26" fmla="*/ 37 w 89"/>
                <a:gd name="T27" fmla="*/ 60 h 91"/>
                <a:gd name="T28" fmla="*/ 41 w 89"/>
                <a:gd name="T29" fmla="*/ 48 h 91"/>
                <a:gd name="T30" fmla="*/ 34 w 89"/>
                <a:gd name="T31" fmla="*/ 51 h 91"/>
                <a:gd name="T32" fmla="*/ 31 w 89"/>
                <a:gd name="T33" fmla="*/ 51 h 91"/>
                <a:gd name="T34" fmla="*/ 40 w 89"/>
                <a:gd name="T35" fmla="*/ 47 h 91"/>
                <a:gd name="T36" fmla="*/ 38 w 89"/>
                <a:gd name="T37" fmla="*/ 46 h 91"/>
                <a:gd name="T38" fmla="*/ 35 w 89"/>
                <a:gd name="T39" fmla="*/ 46 h 91"/>
                <a:gd name="T40" fmla="*/ 24 w 89"/>
                <a:gd name="T41" fmla="*/ 47 h 91"/>
                <a:gd name="T42" fmla="*/ 34 w 89"/>
                <a:gd name="T43" fmla="*/ 45 h 91"/>
                <a:gd name="T44" fmla="*/ 36 w 89"/>
                <a:gd name="T45" fmla="*/ 42 h 91"/>
                <a:gd name="T46" fmla="*/ 26 w 89"/>
                <a:gd name="T47" fmla="*/ 39 h 91"/>
                <a:gd name="T48" fmla="*/ 37 w 89"/>
                <a:gd name="T49" fmla="*/ 41 h 91"/>
                <a:gd name="T50" fmla="*/ 32 w 89"/>
                <a:gd name="T51" fmla="*/ 35 h 91"/>
                <a:gd name="T52" fmla="*/ 33 w 89"/>
                <a:gd name="T53" fmla="*/ 31 h 91"/>
                <a:gd name="T54" fmla="*/ 39 w 89"/>
                <a:gd name="T55" fmla="*/ 39 h 91"/>
                <a:gd name="T56" fmla="*/ 42 w 89"/>
                <a:gd name="T57" fmla="*/ 39 h 91"/>
                <a:gd name="T58" fmla="*/ 37 w 89"/>
                <a:gd name="T59" fmla="*/ 31 h 91"/>
                <a:gd name="T60" fmla="*/ 40 w 89"/>
                <a:gd name="T61" fmla="*/ 29 h 91"/>
                <a:gd name="T62" fmla="*/ 43 w 89"/>
                <a:gd name="T63" fmla="*/ 37 h 91"/>
                <a:gd name="T64" fmla="*/ 42 w 89"/>
                <a:gd name="T65" fmla="*/ 23 h 91"/>
                <a:gd name="T66" fmla="*/ 44 w 89"/>
                <a:gd name="T67" fmla="*/ 20 h 91"/>
                <a:gd name="T68" fmla="*/ 44 w 89"/>
                <a:gd name="T69" fmla="*/ 36 h 91"/>
                <a:gd name="T70" fmla="*/ 46 w 89"/>
                <a:gd name="T71" fmla="*/ 34 h 91"/>
                <a:gd name="T72" fmla="*/ 48 w 89"/>
                <a:gd name="T73" fmla="*/ 25 h 91"/>
                <a:gd name="T74" fmla="*/ 50 w 89"/>
                <a:gd name="T75" fmla="*/ 27 h 91"/>
                <a:gd name="T76" fmla="*/ 49 w 89"/>
                <a:gd name="T77" fmla="*/ 33 h 91"/>
                <a:gd name="T78" fmla="*/ 50 w 89"/>
                <a:gd name="T79" fmla="*/ 37 h 91"/>
                <a:gd name="T80" fmla="*/ 56 w 89"/>
                <a:gd name="T81" fmla="*/ 29 h 91"/>
                <a:gd name="T82" fmla="*/ 53 w 89"/>
                <a:gd name="T83" fmla="*/ 36 h 91"/>
                <a:gd name="T84" fmla="*/ 64 w 89"/>
                <a:gd name="T85" fmla="*/ 34 h 91"/>
                <a:gd name="T86" fmla="*/ 67 w 89"/>
                <a:gd name="T87" fmla="*/ 36 h 91"/>
                <a:gd name="T88" fmla="*/ 55 w 89"/>
                <a:gd name="T89" fmla="*/ 38 h 91"/>
                <a:gd name="T90" fmla="*/ 59 w 89"/>
                <a:gd name="T91" fmla="*/ 40 h 91"/>
                <a:gd name="T92" fmla="*/ 62 w 89"/>
                <a:gd name="T93" fmla="*/ 42 h 91"/>
                <a:gd name="T94" fmla="*/ 56 w 89"/>
                <a:gd name="T95" fmla="*/ 44 h 91"/>
                <a:gd name="T96" fmla="*/ 65 w 89"/>
                <a:gd name="T97" fmla="*/ 48 h 91"/>
                <a:gd name="T98" fmla="*/ 55 w 89"/>
                <a:gd name="T99" fmla="*/ 45 h 91"/>
                <a:gd name="T100" fmla="*/ 53 w 89"/>
                <a:gd name="T101" fmla="*/ 45 h 91"/>
                <a:gd name="T102" fmla="*/ 58 w 89"/>
                <a:gd name="T103" fmla="*/ 51 h 91"/>
                <a:gd name="T104" fmla="*/ 52 w 89"/>
                <a:gd name="T105" fmla="*/ 47 h 91"/>
                <a:gd name="T106" fmla="*/ 60 w 89"/>
                <a:gd name="T107" fmla="*/ 56 h 91"/>
                <a:gd name="T108" fmla="*/ 46 w 89"/>
                <a:gd name="T109" fmla="*/ 50 h 91"/>
                <a:gd name="T110" fmla="*/ 45 w 89"/>
                <a:gd name="T111" fmla="*/ 4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1">
                  <a:moveTo>
                    <a:pt x="16" y="57"/>
                  </a:moveTo>
                  <a:cubicBezTo>
                    <a:pt x="11" y="64"/>
                    <a:pt x="10" y="74"/>
                    <a:pt x="23" y="81"/>
                  </a:cubicBezTo>
                  <a:cubicBezTo>
                    <a:pt x="38" y="91"/>
                    <a:pt x="47" y="80"/>
                    <a:pt x="50" y="68"/>
                  </a:cubicBezTo>
                  <a:cubicBezTo>
                    <a:pt x="58" y="78"/>
                    <a:pt x="70" y="84"/>
                    <a:pt x="81" y="69"/>
                  </a:cubicBezTo>
                  <a:cubicBezTo>
                    <a:pt x="87" y="59"/>
                    <a:pt x="86" y="52"/>
                    <a:pt x="81" y="47"/>
                  </a:cubicBezTo>
                  <a:cubicBezTo>
                    <a:pt x="86" y="43"/>
                    <a:pt x="89" y="35"/>
                    <a:pt x="84" y="25"/>
                  </a:cubicBezTo>
                  <a:cubicBezTo>
                    <a:pt x="78" y="13"/>
                    <a:pt x="70" y="12"/>
                    <a:pt x="63" y="15"/>
                  </a:cubicBezTo>
                  <a:cubicBezTo>
                    <a:pt x="62" y="7"/>
                    <a:pt x="57" y="0"/>
                    <a:pt x="44" y="1"/>
                  </a:cubicBezTo>
                  <a:cubicBezTo>
                    <a:pt x="28" y="1"/>
                    <a:pt x="24" y="11"/>
                    <a:pt x="27" y="22"/>
                  </a:cubicBezTo>
                  <a:cubicBezTo>
                    <a:pt x="17" y="18"/>
                    <a:pt x="6" y="20"/>
                    <a:pt x="2" y="35"/>
                  </a:cubicBezTo>
                  <a:cubicBezTo>
                    <a:pt x="0" y="49"/>
                    <a:pt x="7" y="56"/>
                    <a:pt x="16" y="57"/>
                  </a:cubicBezTo>
                  <a:close/>
                  <a:moveTo>
                    <a:pt x="63" y="59"/>
                  </a:moveTo>
                  <a:cubicBezTo>
                    <a:pt x="62" y="60"/>
                    <a:pt x="61" y="60"/>
                    <a:pt x="60" y="59"/>
                  </a:cubicBezTo>
                  <a:cubicBezTo>
                    <a:pt x="59" y="59"/>
                    <a:pt x="59" y="58"/>
                    <a:pt x="59" y="58"/>
                  </a:cubicBezTo>
                  <a:cubicBezTo>
                    <a:pt x="54" y="54"/>
                    <a:pt x="51" y="51"/>
                    <a:pt x="50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0" y="48"/>
                    <a:pt x="50" y="49"/>
                    <a:pt x="50" y="49"/>
                  </a:cubicBezTo>
                  <a:cubicBezTo>
                    <a:pt x="51" y="51"/>
                    <a:pt x="52" y="54"/>
                    <a:pt x="53" y="56"/>
                  </a:cubicBezTo>
                  <a:cubicBezTo>
                    <a:pt x="53" y="56"/>
                    <a:pt x="54" y="56"/>
                    <a:pt x="54" y="57"/>
                  </a:cubicBezTo>
                  <a:cubicBezTo>
                    <a:pt x="55" y="58"/>
                    <a:pt x="55" y="59"/>
                    <a:pt x="54" y="60"/>
                  </a:cubicBezTo>
                  <a:cubicBezTo>
                    <a:pt x="53" y="60"/>
                    <a:pt x="51" y="60"/>
                    <a:pt x="51" y="59"/>
                  </a:cubicBezTo>
                  <a:cubicBezTo>
                    <a:pt x="50" y="58"/>
                    <a:pt x="51" y="57"/>
                    <a:pt x="51" y="56"/>
                  </a:cubicBezTo>
                  <a:cubicBezTo>
                    <a:pt x="51" y="55"/>
                    <a:pt x="50" y="52"/>
                    <a:pt x="49" y="50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8" y="51"/>
                    <a:pt x="48" y="51"/>
                    <a:pt x="48" y="50"/>
                  </a:cubicBezTo>
                  <a:cubicBezTo>
                    <a:pt x="47" y="51"/>
                    <a:pt x="47" y="51"/>
                    <a:pt x="46" y="52"/>
                  </a:cubicBezTo>
                  <a:cubicBezTo>
                    <a:pt x="45" y="53"/>
                    <a:pt x="44" y="54"/>
                    <a:pt x="45" y="57"/>
                  </a:cubicBezTo>
                  <a:cubicBezTo>
                    <a:pt x="46" y="57"/>
                    <a:pt x="47" y="58"/>
                    <a:pt x="47" y="59"/>
                  </a:cubicBezTo>
                  <a:cubicBezTo>
                    <a:pt x="47" y="60"/>
                    <a:pt x="46" y="61"/>
                    <a:pt x="45" y="61"/>
                  </a:cubicBezTo>
                  <a:cubicBezTo>
                    <a:pt x="43" y="61"/>
                    <a:pt x="43" y="60"/>
                    <a:pt x="43" y="59"/>
                  </a:cubicBezTo>
                  <a:cubicBezTo>
                    <a:pt x="43" y="59"/>
                    <a:pt x="43" y="58"/>
                    <a:pt x="43" y="58"/>
                  </a:cubicBezTo>
                  <a:cubicBezTo>
                    <a:pt x="43" y="54"/>
                    <a:pt x="44" y="52"/>
                    <a:pt x="45" y="51"/>
                  </a:cubicBezTo>
                  <a:cubicBezTo>
                    <a:pt x="44" y="51"/>
                    <a:pt x="44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2"/>
                    <a:pt x="42" y="53"/>
                    <a:pt x="42" y="54"/>
                  </a:cubicBezTo>
                  <a:cubicBezTo>
                    <a:pt x="41" y="58"/>
                    <a:pt x="41" y="60"/>
                    <a:pt x="38" y="62"/>
                  </a:cubicBezTo>
                  <a:cubicBezTo>
                    <a:pt x="38" y="62"/>
                    <a:pt x="38" y="62"/>
                    <a:pt x="38" y="63"/>
                  </a:cubicBezTo>
                  <a:cubicBezTo>
                    <a:pt x="37" y="64"/>
                    <a:pt x="36" y="64"/>
                    <a:pt x="35" y="64"/>
                  </a:cubicBezTo>
                  <a:cubicBezTo>
                    <a:pt x="34" y="63"/>
                    <a:pt x="33" y="62"/>
                    <a:pt x="34" y="61"/>
                  </a:cubicBezTo>
                  <a:cubicBezTo>
                    <a:pt x="34" y="60"/>
                    <a:pt x="35" y="60"/>
                    <a:pt x="37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40" y="59"/>
                    <a:pt x="40" y="57"/>
                    <a:pt x="41" y="54"/>
                  </a:cubicBezTo>
                  <a:cubicBezTo>
                    <a:pt x="41" y="53"/>
                    <a:pt x="41" y="53"/>
                    <a:pt x="41" y="52"/>
                  </a:cubicBezTo>
                  <a:cubicBezTo>
                    <a:pt x="40" y="52"/>
                    <a:pt x="42" y="49"/>
                    <a:pt x="41" y="48"/>
                  </a:cubicBezTo>
                  <a:cubicBezTo>
                    <a:pt x="41" y="48"/>
                    <a:pt x="40" y="49"/>
                    <a:pt x="39" y="48"/>
                  </a:cubicBezTo>
                  <a:cubicBezTo>
                    <a:pt x="39" y="48"/>
                    <a:pt x="39" y="48"/>
                    <a:pt x="38" y="48"/>
                  </a:cubicBezTo>
                  <a:cubicBezTo>
                    <a:pt x="37" y="48"/>
                    <a:pt x="36" y="48"/>
                    <a:pt x="34" y="51"/>
                  </a:cubicBezTo>
                  <a:cubicBezTo>
                    <a:pt x="34" y="52"/>
                    <a:pt x="34" y="53"/>
                    <a:pt x="33" y="54"/>
                  </a:cubicBezTo>
                  <a:cubicBezTo>
                    <a:pt x="33" y="55"/>
                    <a:pt x="31" y="55"/>
                    <a:pt x="30" y="54"/>
                  </a:cubicBezTo>
                  <a:cubicBezTo>
                    <a:pt x="30" y="53"/>
                    <a:pt x="30" y="52"/>
                    <a:pt x="31" y="51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35" y="46"/>
                    <a:pt x="37" y="47"/>
                    <a:pt x="39" y="47"/>
                  </a:cubicBezTo>
                  <a:cubicBezTo>
                    <a:pt x="39" y="47"/>
                    <a:pt x="39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6"/>
                    <a:pt x="39" y="47"/>
                    <a:pt x="40" y="45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5"/>
                    <a:pt x="39" y="45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6" y="44"/>
                    <a:pt x="36" y="45"/>
                    <a:pt x="35" y="46"/>
                  </a:cubicBezTo>
                  <a:cubicBezTo>
                    <a:pt x="33" y="47"/>
                    <a:pt x="32" y="49"/>
                    <a:pt x="28" y="48"/>
                  </a:cubicBezTo>
                  <a:cubicBezTo>
                    <a:pt x="27" y="49"/>
                    <a:pt x="27" y="49"/>
                    <a:pt x="26" y="49"/>
                  </a:cubicBezTo>
                  <a:cubicBezTo>
                    <a:pt x="25" y="49"/>
                    <a:pt x="24" y="48"/>
                    <a:pt x="24" y="47"/>
                  </a:cubicBezTo>
                  <a:cubicBezTo>
                    <a:pt x="24" y="46"/>
                    <a:pt x="25" y="45"/>
                    <a:pt x="26" y="45"/>
                  </a:cubicBezTo>
                  <a:cubicBezTo>
                    <a:pt x="27" y="45"/>
                    <a:pt x="28" y="46"/>
                    <a:pt x="28" y="47"/>
                  </a:cubicBezTo>
                  <a:cubicBezTo>
                    <a:pt x="31" y="47"/>
                    <a:pt x="33" y="46"/>
                    <a:pt x="34" y="45"/>
                  </a:cubicBezTo>
                  <a:cubicBezTo>
                    <a:pt x="34" y="44"/>
                    <a:pt x="35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2"/>
                    <a:pt x="36" y="42"/>
                  </a:cubicBezTo>
                  <a:cubicBezTo>
                    <a:pt x="34" y="42"/>
                    <a:pt x="31" y="41"/>
                    <a:pt x="30" y="41"/>
                  </a:cubicBezTo>
                  <a:cubicBezTo>
                    <a:pt x="29" y="41"/>
                    <a:pt x="29" y="42"/>
                    <a:pt x="28" y="42"/>
                  </a:cubicBezTo>
                  <a:cubicBezTo>
                    <a:pt x="27" y="41"/>
                    <a:pt x="26" y="41"/>
                    <a:pt x="26" y="39"/>
                  </a:cubicBezTo>
                  <a:cubicBezTo>
                    <a:pt x="26" y="38"/>
                    <a:pt x="27" y="37"/>
                    <a:pt x="28" y="38"/>
                  </a:cubicBezTo>
                  <a:cubicBezTo>
                    <a:pt x="29" y="38"/>
                    <a:pt x="30" y="38"/>
                    <a:pt x="30" y="39"/>
                  </a:cubicBezTo>
                  <a:cubicBezTo>
                    <a:pt x="32" y="40"/>
                    <a:pt x="34" y="41"/>
                    <a:pt x="37" y="41"/>
                  </a:cubicBezTo>
                  <a:cubicBezTo>
                    <a:pt x="38" y="41"/>
                    <a:pt x="39" y="41"/>
                    <a:pt x="40" y="41"/>
                  </a:cubicBezTo>
                  <a:cubicBezTo>
                    <a:pt x="39" y="41"/>
                    <a:pt x="38" y="40"/>
                    <a:pt x="38" y="40"/>
                  </a:cubicBezTo>
                  <a:cubicBezTo>
                    <a:pt x="35" y="39"/>
                    <a:pt x="33" y="38"/>
                    <a:pt x="3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4"/>
                    <a:pt x="29" y="33"/>
                    <a:pt x="30" y="32"/>
                  </a:cubicBezTo>
                  <a:cubicBezTo>
                    <a:pt x="30" y="31"/>
                    <a:pt x="32" y="31"/>
                    <a:pt x="33" y="31"/>
                  </a:cubicBezTo>
                  <a:cubicBezTo>
                    <a:pt x="34" y="32"/>
                    <a:pt x="34" y="33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4" y="37"/>
                    <a:pt x="36" y="38"/>
                    <a:pt x="39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8"/>
                    <a:pt x="40" y="38"/>
                    <a:pt x="41" y="38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0" y="38"/>
                  </a:cubicBezTo>
                  <a:cubicBezTo>
                    <a:pt x="39" y="37"/>
                    <a:pt x="37" y="36"/>
                    <a:pt x="37" y="31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29"/>
                    <a:pt x="36" y="28"/>
                    <a:pt x="37" y="28"/>
                  </a:cubicBezTo>
                  <a:cubicBezTo>
                    <a:pt x="39" y="27"/>
                    <a:pt x="40" y="28"/>
                    <a:pt x="40" y="29"/>
                  </a:cubicBezTo>
                  <a:cubicBezTo>
                    <a:pt x="40" y="30"/>
                    <a:pt x="40" y="31"/>
                    <a:pt x="39" y="32"/>
                  </a:cubicBezTo>
                  <a:cubicBezTo>
                    <a:pt x="39" y="35"/>
                    <a:pt x="40" y="36"/>
                    <a:pt x="41" y="36"/>
                  </a:cubicBezTo>
                  <a:cubicBezTo>
                    <a:pt x="42" y="37"/>
                    <a:pt x="42" y="37"/>
                    <a:pt x="43" y="37"/>
                  </a:cubicBezTo>
                  <a:cubicBezTo>
                    <a:pt x="43" y="37"/>
                    <a:pt x="43" y="38"/>
                    <a:pt x="43" y="37"/>
                  </a:cubicBezTo>
                  <a:cubicBezTo>
                    <a:pt x="40" y="33"/>
                    <a:pt x="41" y="31"/>
                    <a:pt x="42" y="29"/>
                  </a:cubicBezTo>
                  <a:cubicBezTo>
                    <a:pt x="43" y="28"/>
                    <a:pt x="44" y="26"/>
                    <a:pt x="42" y="23"/>
                  </a:cubicBezTo>
                  <a:cubicBezTo>
                    <a:pt x="41" y="23"/>
                    <a:pt x="40" y="22"/>
                    <a:pt x="40" y="21"/>
                  </a:cubicBezTo>
                  <a:cubicBezTo>
                    <a:pt x="40" y="20"/>
                    <a:pt x="40" y="19"/>
                    <a:pt x="41" y="19"/>
                  </a:cubicBezTo>
                  <a:cubicBezTo>
                    <a:pt x="43" y="19"/>
                    <a:pt x="44" y="19"/>
                    <a:pt x="44" y="20"/>
                  </a:cubicBezTo>
                  <a:cubicBezTo>
                    <a:pt x="44" y="21"/>
                    <a:pt x="44" y="22"/>
                    <a:pt x="44" y="22"/>
                  </a:cubicBezTo>
                  <a:cubicBezTo>
                    <a:pt x="45" y="26"/>
                    <a:pt x="44" y="28"/>
                    <a:pt x="43" y="30"/>
                  </a:cubicBezTo>
                  <a:cubicBezTo>
                    <a:pt x="43" y="31"/>
                    <a:pt x="42" y="32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5" y="35"/>
                    <a:pt x="45" y="34"/>
                    <a:pt x="45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1"/>
                    <a:pt x="48" y="29"/>
                    <a:pt x="48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9" y="23"/>
                    <a:pt x="50" y="23"/>
                  </a:cubicBezTo>
                  <a:cubicBezTo>
                    <a:pt x="51" y="24"/>
                    <a:pt x="52" y="25"/>
                    <a:pt x="52" y="26"/>
                  </a:cubicBezTo>
                  <a:cubicBezTo>
                    <a:pt x="52" y="27"/>
                    <a:pt x="51" y="27"/>
                    <a:pt x="50" y="27"/>
                  </a:cubicBezTo>
                  <a:cubicBezTo>
                    <a:pt x="49" y="29"/>
                    <a:pt x="48" y="32"/>
                    <a:pt x="48" y="34"/>
                  </a:cubicBezTo>
                  <a:cubicBezTo>
                    <a:pt x="47" y="34"/>
                    <a:pt x="47" y="35"/>
                    <a:pt x="47" y="35"/>
                  </a:cubicBezTo>
                  <a:cubicBezTo>
                    <a:pt x="48" y="34"/>
                    <a:pt x="48" y="33"/>
                    <a:pt x="49" y="33"/>
                  </a:cubicBezTo>
                  <a:cubicBezTo>
                    <a:pt x="50" y="33"/>
                    <a:pt x="49" y="36"/>
                    <a:pt x="49" y="36"/>
                  </a:cubicBezTo>
                  <a:cubicBezTo>
                    <a:pt x="49" y="36"/>
                    <a:pt x="50" y="36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1" y="36"/>
                    <a:pt x="52" y="34"/>
                    <a:pt x="54" y="32"/>
                  </a:cubicBezTo>
                  <a:cubicBezTo>
                    <a:pt x="53" y="31"/>
                    <a:pt x="53" y="30"/>
                    <a:pt x="53" y="29"/>
                  </a:cubicBezTo>
                  <a:cubicBezTo>
                    <a:pt x="54" y="28"/>
                    <a:pt x="55" y="28"/>
                    <a:pt x="56" y="29"/>
                  </a:cubicBezTo>
                  <a:cubicBezTo>
                    <a:pt x="57" y="29"/>
                    <a:pt x="57" y="31"/>
                    <a:pt x="57" y="32"/>
                  </a:cubicBezTo>
                  <a:cubicBezTo>
                    <a:pt x="56" y="32"/>
                    <a:pt x="56" y="32"/>
                    <a:pt x="55" y="32"/>
                  </a:cubicBezTo>
                  <a:cubicBezTo>
                    <a:pt x="54" y="34"/>
                    <a:pt x="54" y="35"/>
                    <a:pt x="53" y="36"/>
                  </a:cubicBezTo>
                  <a:cubicBezTo>
                    <a:pt x="53" y="36"/>
                    <a:pt x="52" y="37"/>
                    <a:pt x="53" y="38"/>
                  </a:cubicBezTo>
                  <a:cubicBezTo>
                    <a:pt x="53" y="38"/>
                    <a:pt x="54" y="37"/>
                    <a:pt x="55" y="37"/>
                  </a:cubicBezTo>
                  <a:cubicBezTo>
                    <a:pt x="58" y="36"/>
                    <a:pt x="61" y="34"/>
                    <a:pt x="64" y="34"/>
                  </a:cubicBezTo>
                  <a:cubicBezTo>
                    <a:pt x="64" y="33"/>
                    <a:pt x="64" y="32"/>
                    <a:pt x="65" y="32"/>
                  </a:cubicBezTo>
                  <a:cubicBezTo>
                    <a:pt x="66" y="32"/>
                    <a:pt x="67" y="32"/>
                    <a:pt x="68" y="33"/>
                  </a:cubicBezTo>
                  <a:cubicBezTo>
                    <a:pt x="68" y="34"/>
                    <a:pt x="68" y="35"/>
                    <a:pt x="67" y="36"/>
                  </a:cubicBezTo>
                  <a:cubicBezTo>
                    <a:pt x="66" y="36"/>
                    <a:pt x="65" y="36"/>
                    <a:pt x="64" y="35"/>
                  </a:cubicBezTo>
                  <a:cubicBezTo>
                    <a:pt x="62" y="36"/>
                    <a:pt x="59" y="37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9"/>
                  </a:cubicBezTo>
                  <a:cubicBezTo>
                    <a:pt x="56" y="39"/>
                    <a:pt x="53" y="40"/>
                    <a:pt x="53" y="41"/>
                  </a:cubicBezTo>
                  <a:cubicBezTo>
                    <a:pt x="55" y="41"/>
                    <a:pt x="57" y="41"/>
                    <a:pt x="59" y="40"/>
                  </a:cubicBezTo>
                  <a:cubicBezTo>
                    <a:pt x="59" y="39"/>
                    <a:pt x="60" y="38"/>
                    <a:pt x="61" y="38"/>
                  </a:cubicBezTo>
                  <a:cubicBezTo>
                    <a:pt x="62" y="37"/>
                    <a:pt x="63" y="38"/>
                    <a:pt x="63" y="39"/>
                  </a:cubicBezTo>
                  <a:cubicBezTo>
                    <a:pt x="64" y="40"/>
                    <a:pt x="63" y="41"/>
                    <a:pt x="62" y="42"/>
                  </a:cubicBezTo>
                  <a:cubicBezTo>
                    <a:pt x="61" y="42"/>
                    <a:pt x="60" y="42"/>
                    <a:pt x="60" y="41"/>
                  </a:cubicBezTo>
                  <a:cubicBezTo>
                    <a:pt x="58" y="42"/>
                    <a:pt x="56" y="42"/>
                    <a:pt x="54" y="43"/>
                  </a:cubicBezTo>
                  <a:cubicBezTo>
                    <a:pt x="55" y="43"/>
                    <a:pt x="55" y="44"/>
                    <a:pt x="56" y="44"/>
                  </a:cubicBezTo>
                  <a:cubicBezTo>
                    <a:pt x="57" y="45"/>
                    <a:pt x="58" y="47"/>
                    <a:pt x="61" y="47"/>
                  </a:cubicBezTo>
                  <a:cubicBezTo>
                    <a:pt x="62" y="46"/>
                    <a:pt x="63" y="45"/>
                    <a:pt x="64" y="45"/>
                  </a:cubicBezTo>
                  <a:cubicBezTo>
                    <a:pt x="65" y="46"/>
                    <a:pt x="66" y="47"/>
                    <a:pt x="65" y="48"/>
                  </a:cubicBezTo>
                  <a:cubicBezTo>
                    <a:pt x="65" y="49"/>
                    <a:pt x="64" y="50"/>
                    <a:pt x="63" y="49"/>
                  </a:cubicBezTo>
                  <a:cubicBezTo>
                    <a:pt x="62" y="49"/>
                    <a:pt x="62" y="49"/>
                    <a:pt x="62" y="48"/>
                  </a:cubicBezTo>
                  <a:cubicBezTo>
                    <a:pt x="57" y="48"/>
                    <a:pt x="56" y="47"/>
                    <a:pt x="55" y="45"/>
                  </a:cubicBezTo>
                  <a:cubicBezTo>
                    <a:pt x="54" y="45"/>
                    <a:pt x="54" y="44"/>
                    <a:pt x="54" y="44"/>
                  </a:cubicBezTo>
                  <a:cubicBezTo>
                    <a:pt x="54" y="44"/>
                    <a:pt x="53" y="44"/>
                    <a:pt x="53" y="44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6"/>
                    <a:pt x="54" y="47"/>
                    <a:pt x="56" y="48"/>
                  </a:cubicBezTo>
                  <a:cubicBezTo>
                    <a:pt x="56" y="48"/>
                    <a:pt x="57" y="48"/>
                    <a:pt x="57" y="48"/>
                  </a:cubicBezTo>
                  <a:cubicBezTo>
                    <a:pt x="58" y="49"/>
                    <a:pt x="58" y="50"/>
                    <a:pt x="58" y="51"/>
                  </a:cubicBezTo>
                  <a:cubicBezTo>
                    <a:pt x="57" y="52"/>
                    <a:pt x="56" y="52"/>
                    <a:pt x="55" y="52"/>
                  </a:cubicBezTo>
                  <a:cubicBezTo>
                    <a:pt x="54" y="51"/>
                    <a:pt x="54" y="50"/>
                    <a:pt x="54" y="49"/>
                  </a:cubicBezTo>
                  <a:cubicBezTo>
                    <a:pt x="54" y="48"/>
                    <a:pt x="53" y="47"/>
                    <a:pt x="52" y="47"/>
                  </a:cubicBezTo>
                  <a:cubicBezTo>
                    <a:pt x="52" y="48"/>
                    <a:pt x="52" y="47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3" y="50"/>
                    <a:pt x="55" y="53"/>
                    <a:pt x="60" y="56"/>
                  </a:cubicBezTo>
                  <a:cubicBezTo>
                    <a:pt x="61" y="56"/>
                    <a:pt x="62" y="55"/>
                    <a:pt x="63" y="56"/>
                  </a:cubicBezTo>
                  <a:cubicBezTo>
                    <a:pt x="64" y="57"/>
                    <a:pt x="64" y="58"/>
                    <a:pt x="63" y="59"/>
                  </a:cubicBezTo>
                  <a:close/>
                  <a:moveTo>
                    <a:pt x="46" y="50"/>
                  </a:moveTo>
                  <a:cubicBezTo>
                    <a:pt x="46" y="50"/>
                    <a:pt x="46" y="51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5" y="50"/>
                    <a:pt x="45" y="49"/>
                    <a:pt x="45" y="49"/>
                  </a:cubicBezTo>
                  <a:cubicBezTo>
                    <a:pt x="46" y="49"/>
                    <a:pt x="46" y="49"/>
                    <a:pt x="46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10634663" y="6700838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10634663" y="6318250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11204576" y="6175375"/>
              <a:ext cx="0" cy="26670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 flipH="1">
              <a:off x="10634663" y="6442075"/>
              <a:ext cx="5699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>
              <a:off x="10780713" y="6130925"/>
              <a:ext cx="1238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 flipV="1">
              <a:off x="10904538" y="61309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0" y="8598"/>
            <a:ext cx="1093788" cy="6880226"/>
            <a:chOff x="871538" y="-14288"/>
            <a:chExt cx="1093788" cy="6880226"/>
          </a:xfrm>
        </p:grpSpPr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74713" y="-14288"/>
              <a:ext cx="328613" cy="325438"/>
            </a:xfrm>
            <a:custGeom>
              <a:avLst/>
              <a:gdLst>
                <a:gd name="T0" fmla="*/ 25 w 90"/>
                <a:gd name="T1" fmla="*/ 61 h 89"/>
                <a:gd name="T2" fmla="*/ 23 w 90"/>
                <a:gd name="T3" fmla="*/ 7 h 89"/>
                <a:gd name="T4" fmla="*/ 71 w 90"/>
                <a:gd name="T5" fmla="*/ 38 h 89"/>
                <a:gd name="T6" fmla="*/ 20 w 90"/>
                <a:gd name="T7" fmla="*/ 47 h 89"/>
                <a:gd name="T8" fmla="*/ 37 w 90"/>
                <a:gd name="T9" fmla="*/ 46 h 89"/>
                <a:gd name="T10" fmla="*/ 36 w 90"/>
                <a:gd name="T11" fmla="*/ 46 h 89"/>
                <a:gd name="T12" fmla="*/ 27 w 90"/>
                <a:gd name="T13" fmla="*/ 53 h 89"/>
                <a:gd name="T14" fmla="*/ 36 w 90"/>
                <a:gd name="T15" fmla="*/ 48 h 89"/>
                <a:gd name="T16" fmla="*/ 38 w 90"/>
                <a:gd name="T17" fmla="*/ 51 h 89"/>
                <a:gd name="T18" fmla="*/ 33 w 90"/>
                <a:gd name="T19" fmla="*/ 59 h 89"/>
                <a:gd name="T20" fmla="*/ 39 w 90"/>
                <a:gd name="T21" fmla="*/ 51 h 89"/>
                <a:gd name="T22" fmla="*/ 40 w 90"/>
                <a:gd name="T23" fmla="*/ 55 h 89"/>
                <a:gd name="T24" fmla="*/ 40 w 90"/>
                <a:gd name="T25" fmla="*/ 67 h 89"/>
                <a:gd name="T26" fmla="*/ 40 w 90"/>
                <a:gd name="T27" fmla="*/ 63 h 89"/>
                <a:gd name="T28" fmla="*/ 44 w 90"/>
                <a:gd name="T29" fmla="*/ 50 h 89"/>
                <a:gd name="T30" fmla="*/ 48 w 90"/>
                <a:gd name="T31" fmla="*/ 57 h 89"/>
                <a:gd name="T32" fmla="*/ 51 w 90"/>
                <a:gd name="T33" fmla="*/ 59 h 89"/>
                <a:gd name="T34" fmla="*/ 46 w 90"/>
                <a:gd name="T35" fmla="*/ 50 h 89"/>
                <a:gd name="T36" fmla="*/ 48 w 90"/>
                <a:gd name="T37" fmla="*/ 50 h 89"/>
                <a:gd name="T38" fmla="*/ 51 w 90"/>
                <a:gd name="T39" fmla="*/ 52 h 89"/>
                <a:gd name="T40" fmla="*/ 59 w 90"/>
                <a:gd name="T41" fmla="*/ 60 h 89"/>
                <a:gd name="T42" fmla="*/ 52 w 90"/>
                <a:gd name="T43" fmla="*/ 52 h 89"/>
                <a:gd name="T44" fmla="*/ 51 w 90"/>
                <a:gd name="T45" fmla="*/ 49 h 89"/>
                <a:gd name="T46" fmla="*/ 61 w 90"/>
                <a:gd name="T47" fmla="*/ 52 h 89"/>
                <a:gd name="T48" fmla="*/ 52 w 90"/>
                <a:gd name="T49" fmla="*/ 47 h 89"/>
                <a:gd name="T50" fmla="*/ 59 w 90"/>
                <a:gd name="T51" fmla="*/ 46 h 89"/>
                <a:gd name="T52" fmla="*/ 61 w 90"/>
                <a:gd name="T53" fmla="*/ 42 h 89"/>
                <a:gd name="T54" fmla="*/ 51 w 90"/>
                <a:gd name="T55" fmla="*/ 44 h 89"/>
                <a:gd name="T56" fmla="*/ 49 w 90"/>
                <a:gd name="T57" fmla="*/ 42 h 89"/>
                <a:gd name="T58" fmla="*/ 57 w 90"/>
                <a:gd name="T59" fmla="*/ 39 h 89"/>
                <a:gd name="T60" fmla="*/ 56 w 90"/>
                <a:gd name="T61" fmla="*/ 36 h 89"/>
                <a:gd name="T62" fmla="*/ 49 w 90"/>
                <a:gd name="T63" fmla="*/ 41 h 89"/>
                <a:gd name="T64" fmla="*/ 58 w 90"/>
                <a:gd name="T65" fmla="*/ 29 h 89"/>
                <a:gd name="T66" fmla="*/ 58 w 90"/>
                <a:gd name="T67" fmla="*/ 26 h 89"/>
                <a:gd name="T68" fmla="*/ 49 w 90"/>
                <a:gd name="T69" fmla="*/ 39 h 89"/>
                <a:gd name="T70" fmla="*/ 48 w 90"/>
                <a:gd name="T71" fmla="*/ 36 h 89"/>
                <a:gd name="T72" fmla="*/ 52 w 90"/>
                <a:gd name="T73" fmla="*/ 28 h 89"/>
                <a:gd name="T74" fmla="*/ 49 w 90"/>
                <a:gd name="T75" fmla="*/ 29 h 89"/>
                <a:gd name="T76" fmla="*/ 47 w 90"/>
                <a:gd name="T77" fmla="*/ 34 h 89"/>
                <a:gd name="T78" fmla="*/ 43 w 90"/>
                <a:gd name="T79" fmla="*/ 37 h 89"/>
                <a:gd name="T80" fmla="*/ 43 w 90"/>
                <a:gd name="T81" fmla="*/ 26 h 89"/>
                <a:gd name="T82" fmla="*/ 42 w 90"/>
                <a:gd name="T83" fmla="*/ 33 h 89"/>
                <a:gd name="T84" fmla="*/ 34 w 90"/>
                <a:gd name="T85" fmla="*/ 26 h 89"/>
                <a:gd name="T86" fmla="*/ 30 w 90"/>
                <a:gd name="T87" fmla="*/ 26 h 89"/>
                <a:gd name="T88" fmla="*/ 38 w 90"/>
                <a:gd name="T89" fmla="*/ 35 h 89"/>
                <a:gd name="T90" fmla="*/ 34 w 90"/>
                <a:gd name="T91" fmla="*/ 33 h 89"/>
                <a:gd name="T92" fmla="*/ 31 w 90"/>
                <a:gd name="T93" fmla="*/ 33 h 89"/>
                <a:gd name="T94" fmla="*/ 34 w 90"/>
                <a:gd name="T95" fmla="*/ 39 h 89"/>
                <a:gd name="T96" fmla="*/ 25 w 90"/>
                <a:gd name="T97" fmla="*/ 36 h 89"/>
                <a:gd name="T98" fmla="*/ 35 w 90"/>
                <a:gd name="T99" fmla="*/ 40 h 89"/>
                <a:gd name="T100" fmla="*/ 36 w 90"/>
                <a:gd name="T101" fmla="*/ 42 h 89"/>
                <a:gd name="T102" fmla="*/ 29 w 90"/>
                <a:gd name="T103" fmla="*/ 43 h 89"/>
                <a:gd name="T104" fmla="*/ 35 w 90"/>
                <a:gd name="T105" fmla="*/ 43 h 89"/>
                <a:gd name="T106" fmla="*/ 24 w 90"/>
                <a:gd name="T107" fmla="*/ 46 h 89"/>
                <a:gd name="T108" fmla="*/ 39 w 90"/>
                <a:gd name="T109" fmla="*/ 49 h 89"/>
                <a:gd name="T110" fmla="*/ 40 w 90"/>
                <a:gd name="T111" fmla="*/ 4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59" y="72"/>
                  </a:moveTo>
                  <a:cubicBezTo>
                    <a:pt x="59" y="82"/>
                    <a:pt x="54" y="89"/>
                    <a:pt x="40" y="88"/>
                  </a:cubicBezTo>
                  <a:cubicBezTo>
                    <a:pt x="21" y="87"/>
                    <a:pt x="20" y="73"/>
                    <a:pt x="25" y="61"/>
                  </a:cubicBezTo>
                  <a:cubicBezTo>
                    <a:pt x="13" y="65"/>
                    <a:pt x="0" y="63"/>
                    <a:pt x="0" y="44"/>
                  </a:cubicBezTo>
                  <a:cubicBezTo>
                    <a:pt x="0" y="32"/>
                    <a:pt x="6" y="27"/>
                    <a:pt x="13" y="26"/>
                  </a:cubicBezTo>
                  <a:cubicBezTo>
                    <a:pt x="11" y="19"/>
                    <a:pt x="13" y="12"/>
                    <a:pt x="23" y="7"/>
                  </a:cubicBezTo>
                  <a:cubicBezTo>
                    <a:pt x="35" y="0"/>
                    <a:pt x="42" y="4"/>
                    <a:pt x="46" y="11"/>
                  </a:cubicBezTo>
                  <a:cubicBezTo>
                    <a:pt x="52" y="5"/>
                    <a:pt x="60" y="3"/>
                    <a:pt x="70" y="10"/>
                  </a:cubicBezTo>
                  <a:cubicBezTo>
                    <a:pt x="83" y="20"/>
                    <a:pt x="79" y="31"/>
                    <a:pt x="71" y="38"/>
                  </a:cubicBezTo>
                  <a:cubicBezTo>
                    <a:pt x="82" y="41"/>
                    <a:pt x="90" y="48"/>
                    <a:pt x="83" y="63"/>
                  </a:cubicBezTo>
                  <a:cubicBezTo>
                    <a:pt x="77" y="76"/>
                    <a:pt x="68" y="77"/>
                    <a:pt x="59" y="72"/>
                  </a:cubicBezTo>
                  <a:close/>
                  <a:moveTo>
                    <a:pt x="20" y="47"/>
                  </a:moveTo>
                  <a:cubicBezTo>
                    <a:pt x="20" y="48"/>
                    <a:pt x="21" y="49"/>
                    <a:pt x="22" y="49"/>
                  </a:cubicBezTo>
                  <a:cubicBezTo>
                    <a:pt x="23" y="49"/>
                    <a:pt x="23" y="48"/>
                    <a:pt x="24" y="48"/>
                  </a:cubicBezTo>
                  <a:cubicBezTo>
                    <a:pt x="30" y="48"/>
                    <a:pt x="34" y="47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7" y="46"/>
                    <a:pt x="37" y="46"/>
                    <a:pt x="36" y="46"/>
                  </a:cubicBezTo>
                  <a:cubicBezTo>
                    <a:pt x="34" y="47"/>
                    <a:pt x="32" y="49"/>
                    <a:pt x="30" y="50"/>
                  </a:cubicBezTo>
                  <a:cubicBezTo>
                    <a:pt x="30" y="50"/>
                    <a:pt x="29" y="50"/>
                    <a:pt x="28" y="50"/>
                  </a:cubicBezTo>
                  <a:cubicBezTo>
                    <a:pt x="27" y="50"/>
                    <a:pt x="27" y="52"/>
                    <a:pt x="27" y="53"/>
                  </a:cubicBezTo>
                  <a:cubicBezTo>
                    <a:pt x="28" y="54"/>
                    <a:pt x="29" y="54"/>
                    <a:pt x="30" y="54"/>
                  </a:cubicBezTo>
                  <a:cubicBezTo>
                    <a:pt x="31" y="53"/>
                    <a:pt x="31" y="52"/>
                    <a:pt x="31" y="51"/>
                  </a:cubicBezTo>
                  <a:cubicBezTo>
                    <a:pt x="32" y="50"/>
                    <a:pt x="34" y="49"/>
                    <a:pt x="36" y="48"/>
                  </a:cubicBezTo>
                  <a:cubicBezTo>
                    <a:pt x="36" y="48"/>
                    <a:pt x="36" y="49"/>
                    <a:pt x="36" y="49"/>
                  </a:cubicBezTo>
                  <a:cubicBezTo>
                    <a:pt x="36" y="49"/>
                    <a:pt x="37" y="49"/>
                    <a:pt x="38" y="48"/>
                  </a:cubicBezTo>
                  <a:cubicBezTo>
                    <a:pt x="37" y="49"/>
                    <a:pt x="38" y="50"/>
                    <a:pt x="38" y="51"/>
                  </a:cubicBezTo>
                  <a:cubicBezTo>
                    <a:pt x="38" y="52"/>
                    <a:pt x="38" y="53"/>
                    <a:pt x="36" y="56"/>
                  </a:cubicBezTo>
                  <a:cubicBezTo>
                    <a:pt x="35" y="55"/>
                    <a:pt x="34" y="55"/>
                    <a:pt x="33" y="56"/>
                  </a:cubicBezTo>
                  <a:cubicBezTo>
                    <a:pt x="32" y="57"/>
                    <a:pt x="33" y="59"/>
                    <a:pt x="33" y="59"/>
                  </a:cubicBezTo>
                  <a:cubicBezTo>
                    <a:pt x="34" y="60"/>
                    <a:pt x="36" y="60"/>
                    <a:pt x="36" y="59"/>
                  </a:cubicBezTo>
                  <a:cubicBezTo>
                    <a:pt x="37" y="58"/>
                    <a:pt x="37" y="58"/>
                    <a:pt x="37" y="57"/>
                  </a:cubicBezTo>
                  <a:cubicBezTo>
                    <a:pt x="40" y="54"/>
                    <a:pt x="40" y="52"/>
                    <a:pt x="39" y="51"/>
                  </a:cubicBezTo>
                  <a:cubicBezTo>
                    <a:pt x="40" y="51"/>
                    <a:pt x="40" y="51"/>
                    <a:pt x="41" y="51"/>
                  </a:cubicBezTo>
                  <a:cubicBezTo>
                    <a:pt x="41" y="51"/>
                    <a:pt x="41" y="52"/>
                    <a:pt x="41" y="52"/>
                  </a:cubicBezTo>
                  <a:cubicBezTo>
                    <a:pt x="41" y="53"/>
                    <a:pt x="40" y="54"/>
                    <a:pt x="40" y="55"/>
                  </a:cubicBezTo>
                  <a:cubicBezTo>
                    <a:pt x="38" y="58"/>
                    <a:pt x="37" y="61"/>
                    <a:pt x="39" y="64"/>
                  </a:cubicBezTo>
                  <a:cubicBezTo>
                    <a:pt x="39" y="64"/>
                    <a:pt x="38" y="64"/>
                    <a:pt x="38" y="64"/>
                  </a:cubicBezTo>
                  <a:cubicBezTo>
                    <a:pt x="38" y="66"/>
                    <a:pt x="39" y="67"/>
                    <a:pt x="40" y="67"/>
                  </a:cubicBezTo>
                  <a:cubicBezTo>
                    <a:pt x="41" y="67"/>
                    <a:pt x="42" y="66"/>
                    <a:pt x="42" y="65"/>
                  </a:cubicBezTo>
                  <a:cubicBezTo>
                    <a:pt x="43" y="64"/>
                    <a:pt x="42" y="63"/>
                    <a:pt x="41" y="63"/>
                  </a:cubicBezTo>
                  <a:cubicBezTo>
                    <a:pt x="41" y="63"/>
                    <a:pt x="40" y="63"/>
                    <a:pt x="40" y="63"/>
                  </a:cubicBezTo>
                  <a:cubicBezTo>
                    <a:pt x="39" y="60"/>
                    <a:pt x="40" y="58"/>
                    <a:pt x="41" y="55"/>
                  </a:cubicBezTo>
                  <a:cubicBezTo>
                    <a:pt x="41" y="55"/>
                    <a:pt x="42" y="54"/>
                    <a:pt x="42" y="54"/>
                  </a:cubicBezTo>
                  <a:cubicBezTo>
                    <a:pt x="43" y="54"/>
                    <a:pt x="43" y="50"/>
                    <a:pt x="44" y="50"/>
                  </a:cubicBezTo>
                  <a:cubicBezTo>
                    <a:pt x="44" y="50"/>
                    <a:pt x="45" y="52"/>
                    <a:pt x="45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7" y="53"/>
                    <a:pt x="48" y="54"/>
                    <a:pt x="48" y="57"/>
                  </a:cubicBezTo>
                  <a:cubicBezTo>
                    <a:pt x="47" y="58"/>
                    <a:pt x="47" y="59"/>
                    <a:pt x="47" y="60"/>
                  </a:cubicBezTo>
                  <a:cubicBezTo>
                    <a:pt x="47" y="61"/>
                    <a:pt x="48" y="62"/>
                    <a:pt x="49" y="61"/>
                  </a:cubicBezTo>
                  <a:cubicBezTo>
                    <a:pt x="51" y="61"/>
                    <a:pt x="51" y="60"/>
                    <a:pt x="51" y="59"/>
                  </a:cubicBezTo>
                  <a:cubicBezTo>
                    <a:pt x="51" y="58"/>
                    <a:pt x="50" y="58"/>
                    <a:pt x="50" y="57"/>
                  </a:cubicBezTo>
                  <a:cubicBezTo>
                    <a:pt x="50" y="53"/>
                    <a:pt x="48" y="52"/>
                    <a:pt x="47" y="51"/>
                  </a:cubicBezTo>
                  <a:cubicBezTo>
                    <a:pt x="47" y="51"/>
                    <a:pt x="46" y="51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0"/>
                    <a:pt x="47" y="51"/>
                    <a:pt x="47" y="49"/>
                  </a:cubicBezTo>
                  <a:cubicBezTo>
                    <a:pt x="47" y="50"/>
                    <a:pt x="47" y="50"/>
                    <a:pt x="48" y="50"/>
                  </a:cubicBezTo>
                  <a:cubicBezTo>
                    <a:pt x="48" y="50"/>
                    <a:pt x="48" y="49"/>
                    <a:pt x="49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50"/>
                    <a:pt x="51" y="51"/>
                    <a:pt x="51" y="52"/>
                  </a:cubicBezTo>
                  <a:cubicBezTo>
                    <a:pt x="51" y="54"/>
                    <a:pt x="51" y="56"/>
                    <a:pt x="55" y="59"/>
                  </a:cubicBezTo>
                  <a:cubicBezTo>
                    <a:pt x="55" y="59"/>
                    <a:pt x="55" y="60"/>
                    <a:pt x="56" y="60"/>
                  </a:cubicBezTo>
                  <a:cubicBezTo>
                    <a:pt x="57" y="61"/>
                    <a:pt x="58" y="61"/>
                    <a:pt x="59" y="60"/>
                  </a:cubicBezTo>
                  <a:cubicBezTo>
                    <a:pt x="59" y="59"/>
                    <a:pt x="59" y="58"/>
                    <a:pt x="58" y="57"/>
                  </a:cubicBezTo>
                  <a:cubicBezTo>
                    <a:pt x="58" y="56"/>
                    <a:pt x="56" y="56"/>
                    <a:pt x="56" y="57"/>
                  </a:cubicBezTo>
                  <a:cubicBezTo>
                    <a:pt x="53" y="55"/>
                    <a:pt x="52" y="54"/>
                    <a:pt x="52" y="52"/>
                  </a:cubicBezTo>
                  <a:cubicBezTo>
                    <a:pt x="52" y="51"/>
                    <a:pt x="52" y="50"/>
                    <a:pt x="51" y="49"/>
                  </a:cubicBezTo>
                  <a:cubicBezTo>
                    <a:pt x="51" y="49"/>
                    <a:pt x="51" y="49"/>
                    <a:pt x="52" y="49"/>
                  </a:cubicBezTo>
                  <a:cubicBezTo>
                    <a:pt x="52" y="49"/>
                    <a:pt x="52" y="49"/>
                    <a:pt x="51" y="49"/>
                  </a:cubicBezTo>
                  <a:cubicBezTo>
                    <a:pt x="54" y="50"/>
                    <a:pt x="56" y="51"/>
                    <a:pt x="58" y="51"/>
                  </a:cubicBezTo>
                  <a:cubicBezTo>
                    <a:pt x="58" y="52"/>
                    <a:pt x="58" y="53"/>
                    <a:pt x="59" y="53"/>
                  </a:cubicBezTo>
                  <a:cubicBezTo>
                    <a:pt x="60" y="54"/>
                    <a:pt x="61" y="53"/>
                    <a:pt x="61" y="52"/>
                  </a:cubicBezTo>
                  <a:cubicBezTo>
                    <a:pt x="62" y="51"/>
                    <a:pt x="62" y="50"/>
                    <a:pt x="61" y="50"/>
                  </a:cubicBezTo>
                  <a:cubicBezTo>
                    <a:pt x="60" y="49"/>
                    <a:pt x="59" y="49"/>
                    <a:pt x="58" y="50"/>
                  </a:cubicBezTo>
                  <a:cubicBezTo>
                    <a:pt x="56" y="49"/>
                    <a:pt x="54" y="48"/>
                    <a:pt x="52" y="47"/>
                  </a:cubicBezTo>
                  <a:cubicBezTo>
                    <a:pt x="51" y="47"/>
                    <a:pt x="50" y="46"/>
                    <a:pt x="49" y="46"/>
                  </a:cubicBezTo>
                  <a:cubicBezTo>
                    <a:pt x="50" y="46"/>
                    <a:pt x="51" y="46"/>
                    <a:pt x="51" y="45"/>
                  </a:cubicBezTo>
                  <a:cubicBezTo>
                    <a:pt x="55" y="47"/>
                    <a:pt x="57" y="47"/>
                    <a:pt x="59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2" y="46"/>
                    <a:pt x="63" y="45"/>
                    <a:pt x="63" y="44"/>
                  </a:cubicBezTo>
                  <a:cubicBezTo>
                    <a:pt x="63" y="43"/>
                    <a:pt x="62" y="42"/>
                    <a:pt x="61" y="42"/>
                  </a:cubicBezTo>
                  <a:cubicBezTo>
                    <a:pt x="60" y="42"/>
                    <a:pt x="59" y="42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6" y="46"/>
                    <a:pt x="54" y="45"/>
                    <a:pt x="51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3"/>
                    <a:pt x="51" y="43"/>
                    <a:pt x="49" y="43"/>
                  </a:cubicBezTo>
                  <a:cubicBezTo>
                    <a:pt x="49" y="43"/>
                    <a:pt x="49" y="43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0" y="42"/>
                    <a:pt x="50" y="42"/>
                    <a:pt x="51" y="43"/>
                  </a:cubicBezTo>
                  <a:cubicBezTo>
                    <a:pt x="53" y="43"/>
                    <a:pt x="54" y="43"/>
                    <a:pt x="57" y="39"/>
                  </a:cubicBezTo>
                  <a:cubicBezTo>
                    <a:pt x="58" y="40"/>
                    <a:pt x="58" y="39"/>
                    <a:pt x="59" y="39"/>
                  </a:cubicBezTo>
                  <a:cubicBezTo>
                    <a:pt x="60" y="38"/>
                    <a:pt x="60" y="37"/>
                    <a:pt x="59" y="36"/>
                  </a:cubicBezTo>
                  <a:cubicBezTo>
                    <a:pt x="58" y="35"/>
                    <a:pt x="57" y="35"/>
                    <a:pt x="56" y="36"/>
                  </a:cubicBezTo>
                  <a:cubicBezTo>
                    <a:pt x="55" y="37"/>
                    <a:pt x="55" y="38"/>
                    <a:pt x="56" y="39"/>
                  </a:cubicBezTo>
                  <a:cubicBezTo>
                    <a:pt x="54" y="41"/>
                    <a:pt x="52" y="41"/>
                    <a:pt x="51" y="41"/>
                  </a:cubicBezTo>
                  <a:cubicBezTo>
                    <a:pt x="51" y="41"/>
                    <a:pt x="50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4" y="39"/>
                    <a:pt x="54" y="37"/>
                    <a:pt x="55" y="34"/>
                  </a:cubicBezTo>
                  <a:cubicBezTo>
                    <a:pt x="55" y="33"/>
                    <a:pt x="55" y="31"/>
                    <a:pt x="58" y="29"/>
                  </a:cubicBezTo>
                  <a:cubicBezTo>
                    <a:pt x="59" y="30"/>
                    <a:pt x="60" y="30"/>
                    <a:pt x="61" y="30"/>
                  </a:cubicBezTo>
                  <a:cubicBezTo>
                    <a:pt x="62" y="29"/>
                    <a:pt x="62" y="27"/>
                    <a:pt x="61" y="27"/>
                  </a:cubicBezTo>
                  <a:cubicBezTo>
                    <a:pt x="60" y="26"/>
                    <a:pt x="59" y="26"/>
                    <a:pt x="58" y="26"/>
                  </a:cubicBezTo>
                  <a:cubicBezTo>
                    <a:pt x="58" y="27"/>
                    <a:pt x="57" y="27"/>
                    <a:pt x="57" y="28"/>
                  </a:cubicBezTo>
                  <a:cubicBezTo>
                    <a:pt x="54" y="30"/>
                    <a:pt x="53" y="32"/>
                    <a:pt x="53" y="34"/>
                  </a:cubicBezTo>
                  <a:cubicBezTo>
                    <a:pt x="53" y="36"/>
                    <a:pt x="53" y="37"/>
                    <a:pt x="49" y="39"/>
                  </a:cubicBezTo>
                  <a:cubicBezTo>
                    <a:pt x="49" y="39"/>
                    <a:pt x="49" y="39"/>
                    <a:pt x="49" y="38"/>
                  </a:cubicBezTo>
                  <a:cubicBezTo>
                    <a:pt x="49" y="38"/>
                    <a:pt x="50" y="37"/>
                    <a:pt x="49" y="36"/>
                  </a:cubicBezTo>
                  <a:cubicBezTo>
                    <a:pt x="49" y="36"/>
                    <a:pt x="49" y="36"/>
                    <a:pt x="48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4"/>
                    <a:pt x="50" y="31"/>
                    <a:pt x="51" y="29"/>
                  </a:cubicBezTo>
                  <a:cubicBezTo>
                    <a:pt x="51" y="29"/>
                    <a:pt x="52" y="29"/>
                    <a:pt x="52" y="28"/>
                  </a:cubicBezTo>
                  <a:cubicBezTo>
                    <a:pt x="53" y="27"/>
                    <a:pt x="52" y="26"/>
                    <a:pt x="51" y="25"/>
                  </a:cubicBezTo>
                  <a:cubicBezTo>
                    <a:pt x="50" y="25"/>
                    <a:pt x="49" y="25"/>
                    <a:pt x="49" y="26"/>
                  </a:cubicBezTo>
                  <a:cubicBezTo>
                    <a:pt x="48" y="27"/>
                    <a:pt x="48" y="28"/>
                    <a:pt x="49" y="29"/>
                  </a:cubicBezTo>
                  <a:cubicBezTo>
                    <a:pt x="49" y="31"/>
                    <a:pt x="48" y="33"/>
                    <a:pt x="47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4"/>
                    <a:pt x="47" y="34"/>
                  </a:cubicBezTo>
                  <a:cubicBezTo>
                    <a:pt x="46" y="34"/>
                    <a:pt x="45" y="36"/>
                    <a:pt x="45" y="36"/>
                  </a:cubicBezTo>
                  <a:cubicBezTo>
                    <a:pt x="45" y="36"/>
                    <a:pt x="44" y="35"/>
                    <a:pt x="44" y="36"/>
                  </a:cubicBezTo>
                  <a:cubicBezTo>
                    <a:pt x="43" y="36"/>
                    <a:pt x="43" y="37"/>
                    <a:pt x="43" y="37"/>
                  </a:cubicBezTo>
                  <a:cubicBezTo>
                    <a:pt x="43" y="35"/>
                    <a:pt x="43" y="33"/>
                    <a:pt x="44" y="30"/>
                  </a:cubicBezTo>
                  <a:cubicBezTo>
                    <a:pt x="45" y="30"/>
                    <a:pt x="45" y="29"/>
                    <a:pt x="45" y="28"/>
                  </a:cubicBezTo>
                  <a:cubicBezTo>
                    <a:pt x="45" y="27"/>
                    <a:pt x="45" y="26"/>
                    <a:pt x="43" y="26"/>
                  </a:cubicBezTo>
                  <a:cubicBezTo>
                    <a:pt x="42" y="26"/>
                    <a:pt x="41" y="27"/>
                    <a:pt x="41" y="28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1"/>
                    <a:pt x="42" y="32"/>
                    <a:pt x="42" y="33"/>
                  </a:cubicBezTo>
                  <a:cubicBezTo>
                    <a:pt x="41" y="34"/>
                    <a:pt x="41" y="35"/>
                    <a:pt x="41" y="36"/>
                  </a:cubicBezTo>
                  <a:cubicBezTo>
                    <a:pt x="40" y="35"/>
                    <a:pt x="40" y="34"/>
                    <a:pt x="40" y="33"/>
                  </a:cubicBezTo>
                  <a:cubicBezTo>
                    <a:pt x="38" y="31"/>
                    <a:pt x="36" y="28"/>
                    <a:pt x="34" y="26"/>
                  </a:cubicBezTo>
                  <a:cubicBezTo>
                    <a:pt x="34" y="25"/>
                    <a:pt x="35" y="24"/>
                    <a:pt x="34" y="24"/>
                  </a:cubicBezTo>
                  <a:cubicBezTo>
                    <a:pt x="34" y="23"/>
                    <a:pt x="32" y="22"/>
                    <a:pt x="31" y="23"/>
                  </a:cubicBezTo>
                  <a:cubicBezTo>
                    <a:pt x="30" y="23"/>
                    <a:pt x="30" y="25"/>
                    <a:pt x="30" y="26"/>
                  </a:cubicBezTo>
                  <a:cubicBezTo>
                    <a:pt x="31" y="26"/>
                    <a:pt x="32" y="27"/>
                    <a:pt x="33" y="27"/>
                  </a:cubicBezTo>
                  <a:cubicBezTo>
                    <a:pt x="35" y="28"/>
                    <a:pt x="37" y="31"/>
                    <a:pt x="38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5"/>
                    <a:pt x="39" y="37"/>
                    <a:pt x="39" y="38"/>
                  </a:cubicBezTo>
                  <a:cubicBezTo>
                    <a:pt x="37" y="37"/>
                    <a:pt x="36" y="35"/>
                    <a:pt x="34" y="33"/>
                  </a:cubicBezTo>
                  <a:cubicBezTo>
                    <a:pt x="35" y="32"/>
                    <a:pt x="35" y="31"/>
                    <a:pt x="34" y="30"/>
                  </a:cubicBezTo>
                  <a:cubicBezTo>
                    <a:pt x="33" y="30"/>
                    <a:pt x="32" y="30"/>
                    <a:pt x="31" y="30"/>
                  </a:cubicBezTo>
                  <a:cubicBezTo>
                    <a:pt x="30" y="31"/>
                    <a:pt x="30" y="32"/>
                    <a:pt x="31" y="33"/>
                  </a:cubicBezTo>
                  <a:cubicBezTo>
                    <a:pt x="32" y="34"/>
                    <a:pt x="32" y="34"/>
                    <a:pt x="33" y="34"/>
                  </a:cubicBezTo>
                  <a:cubicBezTo>
                    <a:pt x="34" y="36"/>
                    <a:pt x="36" y="37"/>
                    <a:pt x="37" y="38"/>
                  </a:cubicBezTo>
                  <a:cubicBezTo>
                    <a:pt x="36" y="38"/>
                    <a:pt x="35" y="39"/>
                    <a:pt x="34" y="39"/>
                  </a:cubicBezTo>
                  <a:cubicBezTo>
                    <a:pt x="33" y="39"/>
                    <a:pt x="31" y="40"/>
                    <a:pt x="28" y="38"/>
                  </a:cubicBezTo>
                  <a:cubicBezTo>
                    <a:pt x="29" y="37"/>
                    <a:pt x="28" y="36"/>
                    <a:pt x="27" y="35"/>
                  </a:cubicBezTo>
                  <a:cubicBezTo>
                    <a:pt x="26" y="35"/>
                    <a:pt x="25" y="35"/>
                    <a:pt x="25" y="36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6" y="39"/>
                    <a:pt x="27" y="39"/>
                    <a:pt x="27" y="39"/>
                  </a:cubicBezTo>
                  <a:cubicBezTo>
                    <a:pt x="31" y="41"/>
                    <a:pt x="33" y="41"/>
                    <a:pt x="35" y="40"/>
                  </a:cubicBezTo>
                  <a:cubicBezTo>
                    <a:pt x="35" y="40"/>
                    <a:pt x="36" y="40"/>
                    <a:pt x="36" y="40"/>
                  </a:cubicBezTo>
                  <a:cubicBezTo>
                    <a:pt x="36" y="40"/>
                    <a:pt x="36" y="40"/>
                    <a:pt x="37" y="41"/>
                  </a:cubicBezTo>
                  <a:cubicBezTo>
                    <a:pt x="36" y="41"/>
                    <a:pt x="36" y="41"/>
                    <a:pt x="36" y="42"/>
                  </a:cubicBezTo>
                  <a:cubicBezTo>
                    <a:pt x="35" y="42"/>
                    <a:pt x="34" y="42"/>
                    <a:pt x="33" y="42"/>
                  </a:cubicBezTo>
                  <a:cubicBezTo>
                    <a:pt x="32" y="41"/>
                    <a:pt x="32" y="41"/>
                    <a:pt x="31" y="41"/>
                  </a:cubicBezTo>
                  <a:cubicBezTo>
                    <a:pt x="30" y="41"/>
                    <a:pt x="29" y="42"/>
                    <a:pt x="29" y="43"/>
                  </a:cubicBezTo>
                  <a:cubicBezTo>
                    <a:pt x="29" y="44"/>
                    <a:pt x="30" y="45"/>
                    <a:pt x="31" y="45"/>
                  </a:cubicBezTo>
                  <a:cubicBezTo>
                    <a:pt x="32" y="45"/>
                    <a:pt x="33" y="44"/>
                    <a:pt x="33" y="43"/>
                  </a:cubicBezTo>
                  <a:cubicBezTo>
                    <a:pt x="34" y="43"/>
                    <a:pt x="35" y="43"/>
                    <a:pt x="35" y="43"/>
                  </a:cubicBezTo>
                  <a:cubicBezTo>
                    <a:pt x="35" y="44"/>
                    <a:pt x="36" y="43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3" y="45"/>
                    <a:pt x="30" y="47"/>
                    <a:pt x="24" y="46"/>
                  </a:cubicBezTo>
                  <a:cubicBezTo>
                    <a:pt x="24" y="45"/>
                    <a:pt x="23" y="44"/>
                    <a:pt x="22" y="44"/>
                  </a:cubicBezTo>
                  <a:cubicBezTo>
                    <a:pt x="21" y="45"/>
                    <a:pt x="20" y="46"/>
                    <a:pt x="20" y="47"/>
                  </a:cubicBezTo>
                  <a:close/>
                  <a:moveTo>
                    <a:pt x="39" y="49"/>
                  </a:moveTo>
                  <a:cubicBezTo>
                    <a:pt x="39" y="49"/>
                    <a:pt x="39" y="50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0"/>
                    <a:pt x="40" y="49"/>
                    <a:pt x="40" y="49"/>
                  </a:cubicBezTo>
                  <a:cubicBezTo>
                    <a:pt x="40" y="48"/>
                    <a:pt x="40" y="49"/>
                    <a:pt x="39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1636713" y="-6350"/>
              <a:ext cx="328613" cy="328613"/>
            </a:xfrm>
            <a:custGeom>
              <a:avLst/>
              <a:gdLst>
                <a:gd name="T0" fmla="*/ 25 w 90"/>
                <a:gd name="T1" fmla="*/ 31 h 90"/>
                <a:gd name="T2" fmla="*/ 78 w 90"/>
                <a:gd name="T3" fmla="*/ 16 h 90"/>
                <a:gd name="T4" fmla="*/ 58 w 90"/>
                <a:gd name="T5" fmla="*/ 70 h 90"/>
                <a:gd name="T6" fmla="*/ 38 w 90"/>
                <a:gd name="T7" fmla="*/ 22 h 90"/>
                <a:gd name="T8" fmla="*/ 43 w 90"/>
                <a:gd name="T9" fmla="*/ 39 h 90"/>
                <a:gd name="T10" fmla="*/ 42 w 90"/>
                <a:gd name="T11" fmla="*/ 38 h 90"/>
                <a:gd name="T12" fmla="*/ 34 w 90"/>
                <a:gd name="T13" fmla="*/ 31 h 90"/>
                <a:gd name="T14" fmla="*/ 41 w 90"/>
                <a:gd name="T15" fmla="*/ 39 h 90"/>
                <a:gd name="T16" fmla="*/ 38 w 90"/>
                <a:gd name="T17" fmla="*/ 41 h 90"/>
                <a:gd name="T18" fmla="*/ 29 w 90"/>
                <a:gd name="T19" fmla="*/ 38 h 90"/>
                <a:gd name="T20" fmla="*/ 38 w 90"/>
                <a:gd name="T21" fmla="*/ 42 h 90"/>
                <a:gd name="T22" fmla="*/ 35 w 90"/>
                <a:gd name="T23" fmla="*/ 43 h 90"/>
                <a:gd name="T24" fmla="*/ 23 w 90"/>
                <a:gd name="T25" fmla="*/ 46 h 90"/>
                <a:gd name="T26" fmla="*/ 27 w 90"/>
                <a:gd name="T27" fmla="*/ 46 h 90"/>
                <a:gd name="T28" fmla="*/ 40 w 90"/>
                <a:gd name="T29" fmla="*/ 46 h 90"/>
                <a:gd name="T30" fmla="*/ 34 w 90"/>
                <a:gd name="T31" fmla="*/ 52 h 90"/>
                <a:gd name="T32" fmla="*/ 33 w 90"/>
                <a:gd name="T33" fmla="*/ 55 h 90"/>
                <a:gd name="T34" fmla="*/ 40 w 90"/>
                <a:gd name="T35" fmla="*/ 48 h 90"/>
                <a:gd name="T36" fmla="*/ 41 w 90"/>
                <a:gd name="T37" fmla="*/ 50 h 90"/>
                <a:gd name="T38" fmla="*/ 40 w 90"/>
                <a:gd name="T39" fmla="*/ 53 h 90"/>
                <a:gd name="T40" fmla="*/ 34 w 90"/>
                <a:gd name="T41" fmla="*/ 63 h 90"/>
                <a:gd name="T42" fmla="*/ 40 w 90"/>
                <a:gd name="T43" fmla="*/ 55 h 90"/>
                <a:gd name="T44" fmla="*/ 43 w 90"/>
                <a:gd name="T45" fmla="*/ 53 h 90"/>
                <a:gd name="T46" fmla="*/ 42 w 90"/>
                <a:gd name="T47" fmla="*/ 64 h 90"/>
                <a:gd name="T48" fmla="*/ 45 w 90"/>
                <a:gd name="T49" fmla="*/ 53 h 90"/>
                <a:gd name="T50" fmla="*/ 48 w 90"/>
                <a:gd name="T51" fmla="*/ 60 h 90"/>
                <a:gd name="T52" fmla="*/ 52 w 90"/>
                <a:gd name="T53" fmla="*/ 61 h 90"/>
                <a:gd name="T54" fmla="*/ 48 w 90"/>
                <a:gd name="T55" fmla="*/ 52 h 90"/>
                <a:gd name="T56" fmla="*/ 49 w 90"/>
                <a:gd name="T57" fmla="*/ 50 h 90"/>
                <a:gd name="T58" fmla="*/ 54 w 90"/>
                <a:gd name="T59" fmla="*/ 57 h 90"/>
                <a:gd name="T60" fmla="*/ 57 w 90"/>
                <a:gd name="T61" fmla="*/ 55 h 90"/>
                <a:gd name="T62" fmla="*/ 50 w 90"/>
                <a:gd name="T63" fmla="*/ 49 h 90"/>
                <a:gd name="T64" fmla="*/ 64 w 90"/>
                <a:gd name="T65" fmla="*/ 55 h 90"/>
                <a:gd name="T66" fmla="*/ 67 w 90"/>
                <a:gd name="T67" fmla="*/ 55 h 90"/>
                <a:gd name="T68" fmla="*/ 52 w 90"/>
                <a:gd name="T69" fmla="*/ 49 h 90"/>
                <a:gd name="T70" fmla="*/ 55 w 90"/>
                <a:gd name="T71" fmla="*/ 48 h 90"/>
                <a:gd name="T72" fmla="*/ 64 w 90"/>
                <a:gd name="T73" fmla="*/ 49 h 90"/>
                <a:gd name="T74" fmla="*/ 62 w 90"/>
                <a:gd name="T75" fmla="*/ 47 h 90"/>
                <a:gd name="T76" fmla="*/ 57 w 90"/>
                <a:gd name="T77" fmla="*/ 45 h 90"/>
                <a:gd name="T78" fmla="*/ 53 w 90"/>
                <a:gd name="T79" fmla="*/ 43 h 90"/>
                <a:gd name="T80" fmla="*/ 64 w 90"/>
                <a:gd name="T81" fmla="*/ 40 h 90"/>
                <a:gd name="T82" fmla="*/ 56 w 90"/>
                <a:gd name="T83" fmla="*/ 40 h 90"/>
                <a:gd name="T84" fmla="*/ 62 w 90"/>
                <a:gd name="T85" fmla="*/ 31 h 90"/>
                <a:gd name="T86" fmla="*/ 61 w 90"/>
                <a:gd name="T87" fmla="*/ 28 h 90"/>
                <a:gd name="T88" fmla="*/ 54 w 90"/>
                <a:gd name="T89" fmla="*/ 38 h 90"/>
                <a:gd name="T90" fmla="*/ 55 w 90"/>
                <a:gd name="T91" fmla="*/ 33 h 90"/>
                <a:gd name="T92" fmla="*/ 54 w 90"/>
                <a:gd name="T93" fmla="*/ 30 h 90"/>
                <a:gd name="T94" fmla="*/ 49 w 90"/>
                <a:gd name="T95" fmla="*/ 35 h 90"/>
                <a:gd name="T96" fmla="*/ 50 w 90"/>
                <a:gd name="T97" fmla="*/ 24 h 90"/>
                <a:gd name="T98" fmla="*/ 48 w 90"/>
                <a:gd name="T99" fmla="*/ 35 h 90"/>
                <a:gd name="T100" fmla="*/ 47 w 90"/>
                <a:gd name="T101" fmla="*/ 37 h 90"/>
                <a:gd name="T102" fmla="*/ 43 w 90"/>
                <a:gd name="T103" fmla="*/ 30 h 90"/>
                <a:gd name="T104" fmla="*/ 45 w 90"/>
                <a:gd name="T105" fmla="*/ 37 h 90"/>
                <a:gd name="T106" fmla="*/ 40 w 90"/>
                <a:gd name="T107" fmla="*/ 26 h 90"/>
                <a:gd name="T108" fmla="*/ 41 w 90"/>
                <a:gd name="T109" fmla="*/ 41 h 90"/>
                <a:gd name="T110" fmla="*/ 41 w 90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0">
                  <a:moveTo>
                    <a:pt x="22" y="66"/>
                  </a:moveTo>
                  <a:cubicBezTo>
                    <a:pt x="13" y="68"/>
                    <a:pt x="4" y="65"/>
                    <a:pt x="2" y="51"/>
                  </a:cubicBezTo>
                  <a:cubicBezTo>
                    <a:pt x="0" y="33"/>
                    <a:pt x="13" y="28"/>
                    <a:pt x="25" y="31"/>
                  </a:cubicBezTo>
                  <a:cubicBezTo>
                    <a:pt x="19" y="20"/>
                    <a:pt x="18" y="6"/>
                    <a:pt x="36" y="2"/>
                  </a:cubicBezTo>
                  <a:cubicBezTo>
                    <a:pt x="48" y="0"/>
                    <a:pt x="54" y="4"/>
                    <a:pt x="56" y="11"/>
                  </a:cubicBezTo>
                  <a:cubicBezTo>
                    <a:pt x="63" y="7"/>
                    <a:pt x="70" y="7"/>
                    <a:pt x="78" y="16"/>
                  </a:cubicBezTo>
                  <a:cubicBezTo>
                    <a:pt x="86" y="26"/>
                    <a:pt x="85" y="34"/>
                    <a:pt x="79" y="40"/>
                  </a:cubicBezTo>
                  <a:cubicBezTo>
                    <a:pt x="86" y="43"/>
                    <a:pt x="90" y="51"/>
                    <a:pt x="85" y="63"/>
                  </a:cubicBezTo>
                  <a:cubicBezTo>
                    <a:pt x="78" y="77"/>
                    <a:pt x="67" y="76"/>
                    <a:pt x="58" y="70"/>
                  </a:cubicBezTo>
                  <a:cubicBezTo>
                    <a:pt x="58" y="81"/>
                    <a:pt x="52" y="90"/>
                    <a:pt x="37" y="87"/>
                  </a:cubicBezTo>
                  <a:cubicBezTo>
                    <a:pt x="23" y="84"/>
                    <a:pt x="20" y="75"/>
                    <a:pt x="22" y="66"/>
                  </a:cubicBezTo>
                  <a:close/>
                  <a:moveTo>
                    <a:pt x="38" y="22"/>
                  </a:moveTo>
                  <a:cubicBezTo>
                    <a:pt x="37" y="23"/>
                    <a:pt x="36" y="24"/>
                    <a:pt x="37" y="25"/>
                  </a:cubicBezTo>
                  <a:cubicBezTo>
                    <a:pt x="37" y="26"/>
                    <a:pt x="38" y="26"/>
                    <a:pt x="38" y="26"/>
                  </a:cubicBezTo>
                  <a:cubicBezTo>
                    <a:pt x="39" y="33"/>
                    <a:pt x="41" y="36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8"/>
                    <a:pt x="42" y="38"/>
                  </a:cubicBezTo>
                  <a:cubicBezTo>
                    <a:pt x="41" y="36"/>
                    <a:pt x="39" y="34"/>
                    <a:pt x="37" y="33"/>
                  </a:cubicBezTo>
                  <a:cubicBezTo>
                    <a:pt x="37" y="32"/>
                    <a:pt x="37" y="31"/>
                    <a:pt x="37" y="31"/>
                  </a:cubicBezTo>
                  <a:cubicBezTo>
                    <a:pt x="36" y="30"/>
                    <a:pt x="35" y="30"/>
                    <a:pt x="34" y="31"/>
                  </a:cubicBezTo>
                  <a:cubicBezTo>
                    <a:pt x="33" y="31"/>
                    <a:pt x="33" y="33"/>
                    <a:pt x="34" y="33"/>
                  </a:cubicBezTo>
                  <a:cubicBezTo>
                    <a:pt x="34" y="34"/>
                    <a:pt x="35" y="34"/>
                    <a:pt x="36" y="34"/>
                  </a:cubicBezTo>
                  <a:cubicBezTo>
                    <a:pt x="38" y="35"/>
                    <a:pt x="39" y="37"/>
                    <a:pt x="41" y="39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9"/>
                    <a:pt x="40" y="39"/>
                    <a:pt x="41" y="40"/>
                  </a:cubicBezTo>
                  <a:cubicBezTo>
                    <a:pt x="40" y="40"/>
                    <a:pt x="39" y="40"/>
                    <a:pt x="38" y="41"/>
                  </a:cubicBezTo>
                  <a:cubicBezTo>
                    <a:pt x="37" y="41"/>
                    <a:pt x="36" y="42"/>
                    <a:pt x="33" y="40"/>
                  </a:cubicBezTo>
                  <a:cubicBezTo>
                    <a:pt x="33" y="39"/>
                    <a:pt x="33" y="38"/>
                    <a:pt x="32" y="37"/>
                  </a:cubicBezTo>
                  <a:cubicBezTo>
                    <a:pt x="31" y="37"/>
                    <a:pt x="29" y="37"/>
                    <a:pt x="29" y="38"/>
                  </a:cubicBezTo>
                  <a:cubicBezTo>
                    <a:pt x="29" y="39"/>
                    <a:pt x="29" y="41"/>
                    <a:pt x="30" y="41"/>
                  </a:cubicBezTo>
                  <a:cubicBezTo>
                    <a:pt x="31" y="41"/>
                    <a:pt x="31" y="41"/>
                    <a:pt x="32" y="41"/>
                  </a:cubicBezTo>
                  <a:cubicBezTo>
                    <a:pt x="35" y="43"/>
                    <a:pt x="37" y="43"/>
                    <a:pt x="38" y="42"/>
                  </a:cubicBezTo>
                  <a:cubicBezTo>
                    <a:pt x="38" y="43"/>
                    <a:pt x="39" y="43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6" y="44"/>
                    <a:pt x="35" y="43"/>
                  </a:cubicBezTo>
                  <a:cubicBezTo>
                    <a:pt x="31" y="43"/>
                    <a:pt x="29" y="42"/>
                    <a:pt x="26" y="44"/>
                  </a:cubicBezTo>
                  <a:cubicBezTo>
                    <a:pt x="26" y="44"/>
                    <a:pt x="25" y="44"/>
                    <a:pt x="25" y="44"/>
                  </a:cubicBezTo>
                  <a:cubicBezTo>
                    <a:pt x="24" y="44"/>
                    <a:pt x="23" y="45"/>
                    <a:pt x="23" y="46"/>
                  </a:cubicBezTo>
                  <a:cubicBezTo>
                    <a:pt x="23" y="47"/>
                    <a:pt x="24" y="48"/>
                    <a:pt x="25" y="48"/>
                  </a:cubicBezTo>
                  <a:cubicBezTo>
                    <a:pt x="26" y="48"/>
                    <a:pt x="27" y="47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9" y="44"/>
                    <a:pt x="31" y="44"/>
                    <a:pt x="35" y="45"/>
                  </a:cubicBezTo>
                  <a:cubicBezTo>
                    <a:pt x="35" y="45"/>
                    <a:pt x="35" y="45"/>
                    <a:pt x="36" y="45"/>
                  </a:cubicBezTo>
                  <a:cubicBezTo>
                    <a:pt x="36" y="46"/>
                    <a:pt x="40" y="45"/>
                    <a:pt x="40" y="46"/>
                  </a:cubicBezTo>
                  <a:cubicBezTo>
                    <a:pt x="40" y="47"/>
                    <a:pt x="39" y="47"/>
                    <a:pt x="39" y="48"/>
                  </a:cubicBezTo>
                  <a:cubicBezTo>
                    <a:pt x="39" y="48"/>
                    <a:pt x="39" y="49"/>
                    <a:pt x="39" y="49"/>
                  </a:cubicBezTo>
                  <a:cubicBezTo>
                    <a:pt x="38" y="50"/>
                    <a:pt x="38" y="51"/>
                    <a:pt x="34" y="52"/>
                  </a:cubicBezTo>
                  <a:cubicBezTo>
                    <a:pt x="34" y="51"/>
                    <a:pt x="33" y="51"/>
                    <a:pt x="32" y="51"/>
                  </a:cubicBezTo>
                  <a:cubicBezTo>
                    <a:pt x="31" y="52"/>
                    <a:pt x="30" y="53"/>
                    <a:pt x="31" y="54"/>
                  </a:cubicBezTo>
                  <a:cubicBezTo>
                    <a:pt x="31" y="55"/>
                    <a:pt x="32" y="56"/>
                    <a:pt x="33" y="55"/>
                  </a:cubicBezTo>
                  <a:cubicBezTo>
                    <a:pt x="34" y="55"/>
                    <a:pt x="34" y="54"/>
                    <a:pt x="35" y="54"/>
                  </a:cubicBezTo>
                  <a:cubicBezTo>
                    <a:pt x="39" y="53"/>
                    <a:pt x="40" y="51"/>
                    <a:pt x="40" y="49"/>
                  </a:cubicBezTo>
                  <a:cubicBezTo>
                    <a:pt x="40" y="49"/>
                    <a:pt x="40" y="49"/>
                    <a:pt x="40" y="48"/>
                  </a:cubicBezTo>
                  <a:cubicBezTo>
                    <a:pt x="40" y="48"/>
                    <a:pt x="41" y="48"/>
                    <a:pt x="41" y="48"/>
                  </a:cubicBezTo>
                  <a:cubicBezTo>
                    <a:pt x="41" y="48"/>
                    <a:pt x="40" y="50"/>
                    <a:pt x="42" y="49"/>
                  </a:cubicBezTo>
                  <a:cubicBezTo>
                    <a:pt x="41" y="49"/>
                    <a:pt x="41" y="50"/>
                    <a:pt x="41" y="50"/>
                  </a:cubicBezTo>
                  <a:cubicBezTo>
                    <a:pt x="42" y="51"/>
                    <a:pt x="42" y="50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3"/>
                    <a:pt x="41" y="53"/>
                    <a:pt x="40" y="53"/>
                  </a:cubicBezTo>
                  <a:cubicBezTo>
                    <a:pt x="38" y="54"/>
                    <a:pt x="36" y="55"/>
                    <a:pt x="34" y="59"/>
                  </a:cubicBezTo>
                  <a:cubicBezTo>
                    <a:pt x="34" y="59"/>
                    <a:pt x="33" y="60"/>
                    <a:pt x="33" y="60"/>
                  </a:cubicBezTo>
                  <a:cubicBezTo>
                    <a:pt x="32" y="61"/>
                    <a:pt x="33" y="62"/>
                    <a:pt x="34" y="63"/>
                  </a:cubicBezTo>
                  <a:cubicBezTo>
                    <a:pt x="35" y="63"/>
                    <a:pt x="36" y="63"/>
                    <a:pt x="37" y="62"/>
                  </a:cubicBezTo>
                  <a:cubicBezTo>
                    <a:pt x="37" y="61"/>
                    <a:pt x="37" y="60"/>
                    <a:pt x="36" y="59"/>
                  </a:cubicBezTo>
                  <a:cubicBezTo>
                    <a:pt x="37" y="56"/>
                    <a:pt x="39" y="55"/>
                    <a:pt x="40" y="55"/>
                  </a:cubicBezTo>
                  <a:cubicBezTo>
                    <a:pt x="41" y="55"/>
                    <a:pt x="42" y="54"/>
                    <a:pt x="43" y="53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3" y="56"/>
                    <a:pt x="42" y="58"/>
                    <a:pt x="42" y="60"/>
                  </a:cubicBezTo>
                  <a:cubicBezTo>
                    <a:pt x="41" y="60"/>
                    <a:pt x="41" y="61"/>
                    <a:pt x="41" y="61"/>
                  </a:cubicBezTo>
                  <a:cubicBezTo>
                    <a:pt x="40" y="62"/>
                    <a:pt x="41" y="64"/>
                    <a:pt x="42" y="64"/>
                  </a:cubicBezTo>
                  <a:cubicBezTo>
                    <a:pt x="43" y="64"/>
                    <a:pt x="44" y="64"/>
                    <a:pt x="45" y="63"/>
                  </a:cubicBezTo>
                  <a:cubicBezTo>
                    <a:pt x="45" y="62"/>
                    <a:pt x="44" y="61"/>
                    <a:pt x="44" y="60"/>
                  </a:cubicBezTo>
                  <a:cubicBezTo>
                    <a:pt x="44" y="58"/>
                    <a:pt x="44" y="56"/>
                    <a:pt x="45" y="53"/>
                  </a:cubicBezTo>
                  <a:cubicBezTo>
                    <a:pt x="45" y="52"/>
                    <a:pt x="45" y="52"/>
                    <a:pt x="46" y="51"/>
                  </a:cubicBezTo>
                  <a:cubicBezTo>
                    <a:pt x="46" y="51"/>
                    <a:pt x="46" y="52"/>
                    <a:pt x="46" y="52"/>
                  </a:cubicBezTo>
                  <a:cubicBezTo>
                    <a:pt x="46" y="56"/>
                    <a:pt x="46" y="58"/>
                    <a:pt x="48" y="60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3"/>
                    <a:pt x="49" y="63"/>
                    <a:pt x="50" y="63"/>
                  </a:cubicBezTo>
                  <a:cubicBezTo>
                    <a:pt x="52" y="63"/>
                    <a:pt x="52" y="62"/>
                    <a:pt x="52" y="61"/>
                  </a:cubicBezTo>
                  <a:cubicBezTo>
                    <a:pt x="52" y="60"/>
                    <a:pt x="51" y="59"/>
                    <a:pt x="50" y="59"/>
                  </a:cubicBezTo>
                  <a:cubicBezTo>
                    <a:pt x="50" y="59"/>
                    <a:pt x="49" y="59"/>
                    <a:pt x="49" y="59"/>
                  </a:cubicBezTo>
                  <a:cubicBezTo>
                    <a:pt x="47" y="57"/>
                    <a:pt x="48" y="55"/>
                    <a:pt x="48" y="52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9" y="51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50"/>
                    <a:pt x="49" y="51"/>
                    <a:pt x="49" y="51"/>
                  </a:cubicBezTo>
                  <a:cubicBezTo>
                    <a:pt x="49" y="53"/>
                    <a:pt x="49" y="55"/>
                    <a:pt x="54" y="57"/>
                  </a:cubicBezTo>
                  <a:cubicBezTo>
                    <a:pt x="54" y="57"/>
                    <a:pt x="54" y="58"/>
                    <a:pt x="54" y="58"/>
                  </a:cubicBezTo>
                  <a:cubicBezTo>
                    <a:pt x="55" y="59"/>
                    <a:pt x="57" y="59"/>
                    <a:pt x="57" y="58"/>
                  </a:cubicBezTo>
                  <a:cubicBezTo>
                    <a:pt x="58" y="57"/>
                    <a:pt x="58" y="56"/>
                    <a:pt x="57" y="55"/>
                  </a:cubicBezTo>
                  <a:cubicBezTo>
                    <a:pt x="56" y="54"/>
                    <a:pt x="55" y="55"/>
                    <a:pt x="54" y="55"/>
                  </a:cubicBezTo>
                  <a:cubicBezTo>
                    <a:pt x="51" y="54"/>
                    <a:pt x="51" y="53"/>
                    <a:pt x="51" y="51"/>
                  </a:cubicBezTo>
                  <a:cubicBezTo>
                    <a:pt x="51" y="51"/>
                    <a:pt x="51" y="50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4" y="54"/>
                    <a:pt x="56" y="53"/>
                    <a:pt x="58" y="53"/>
                  </a:cubicBezTo>
                  <a:cubicBezTo>
                    <a:pt x="59" y="53"/>
                    <a:pt x="61" y="53"/>
                    <a:pt x="64" y="55"/>
                  </a:cubicBezTo>
                  <a:cubicBezTo>
                    <a:pt x="63" y="56"/>
                    <a:pt x="63" y="57"/>
                    <a:pt x="64" y="58"/>
                  </a:cubicBezTo>
                  <a:cubicBezTo>
                    <a:pt x="65" y="59"/>
                    <a:pt x="66" y="59"/>
                    <a:pt x="67" y="58"/>
                  </a:cubicBezTo>
                  <a:cubicBezTo>
                    <a:pt x="68" y="57"/>
                    <a:pt x="67" y="55"/>
                    <a:pt x="67" y="55"/>
                  </a:cubicBezTo>
                  <a:cubicBezTo>
                    <a:pt x="66" y="54"/>
                    <a:pt x="65" y="54"/>
                    <a:pt x="65" y="54"/>
                  </a:cubicBezTo>
                  <a:cubicBezTo>
                    <a:pt x="62" y="51"/>
                    <a:pt x="60" y="51"/>
                    <a:pt x="58" y="52"/>
                  </a:cubicBezTo>
                  <a:cubicBezTo>
                    <a:pt x="56" y="52"/>
                    <a:pt x="55" y="52"/>
                    <a:pt x="52" y="49"/>
                  </a:cubicBezTo>
                  <a:cubicBezTo>
                    <a:pt x="52" y="49"/>
                    <a:pt x="52" y="49"/>
                    <a:pt x="53" y="48"/>
                  </a:cubicBezTo>
                  <a:cubicBezTo>
                    <a:pt x="53" y="48"/>
                    <a:pt x="54" y="49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8" y="48"/>
                    <a:pt x="60" y="48"/>
                    <a:pt x="62" y="48"/>
                  </a:cubicBezTo>
                  <a:cubicBezTo>
                    <a:pt x="62" y="49"/>
                    <a:pt x="63" y="49"/>
                    <a:pt x="64" y="49"/>
                  </a:cubicBezTo>
                  <a:cubicBezTo>
                    <a:pt x="65" y="50"/>
                    <a:pt x="66" y="49"/>
                    <a:pt x="66" y="48"/>
                  </a:cubicBezTo>
                  <a:cubicBezTo>
                    <a:pt x="66" y="47"/>
                    <a:pt x="66" y="46"/>
                    <a:pt x="64" y="45"/>
                  </a:cubicBezTo>
                  <a:cubicBezTo>
                    <a:pt x="64" y="45"/>
                    <a:pt x="63" y="46"/>
                    <a:pt x="62" y="47"/>
                  </a:cubicBezTo>
                  <a:cubicBezTo>
                    <a:pt x="60" y="47"/>
                    <a:pt x="58" y="47"/>
                    <a:pt x="55" y="46"/>
                  </a:cubicBezTo>
                  <a:cubicBezTo>
                    <a:pt x="55" y="46"/>
                    <a:pt x="55" y="46"/>
                    <a:pt x="54" y="46"/>
                  </a:cubicBezTo>
                  <a:cubicBezTo>
                    <a:pt x="55" y="46"/>
                    <a:pt x="57" y="46"/>
                    <a:pt x="57" y="45"/>
                  </a:cubicBezTo>
                  <a:cubicBezTo>
                    <a:pt x="57" y="45"/>
                    <a:pt x="54" y="44"/>
                    <a:pt x="54" y="44"/>
                  </a:cubicBezTo>
                  <a:cubicBezTo>
                    <a:pt x="54" y="44"/>
                    <a:pt x="55" y="43"/>
                    <a:pt x="54" y="43"/>
                  </a:cubicBezTo>
                  <a:cubicBezTo>
                    <a:pt x="54" y="43"/>
                    <a:pt x="53" y="43"/>
                    <a:pt x="53" y="43"/>
                  </a:cubicBezTo>
                  <a:cubicBezTo>
                    <a:pt x="55" y="42"/>
                    <a:pt x="57" y="42"/>
                    <a:pt x="60" y="41"/>
                  </a:cubicBezTo>
                  <a:cubicBezTo>
                    <a:pt x="60" y="42"/>
                    <a:pt x="61" y="43"/>
                    <a:pt x="62" y="43"/>
                  </a:cubicBezTo>
                  <a:cubicBezTo>
                    <a:pt x="63" y="43"/>
                    <a:pt x="64" y="41"/>
                    <a:pt x="64" y="40"/>
                  </a:cubicBezTo>
                  <a:cubicBezTo>
                    <a:pt x="63" y="39"/>
                    <a:pt x="62" y="39"/>
                    <a:pt x="61" y="39"/>
                  </a:cubicBezTo>
                  <a:cubicBezTo>
                    <a:pt x="60" y="39"/>
                    <a:pt x="60" y="39"/>
                    <a:pt x="60" y="40"/>
                  </a:cubicBezTo>
                  <a:cubicBezTo>
                    <a:pt x="58" y="40"/>
                    <a:pt x="57" y="40"/>
                    <a:pt x="56" y="40"/>
                  </a:cubicBezTo>
                  <a:cubicBezTo>
                    <a:pt x="55" y="40"/>
                    <a:pt x="54" y="40"/>
                    <a:pt x="54" y="40"/>
                  </a:cubicBezTo>
                  <a:cubicBezTo>
                    <a:pt x="54" y="39"/>
                    <a:pt x="55" y="39"/>
                    <a:pt x="56" y="38"/>
                  </a:cubicBezTo>
                  <a:cubicBezTo>
                    <a:pt x="58" y="36"/>
                    <a:pt x="60" y="33"/>
                    <a:pt x="62" y="31"/>
                  </a:cubicBezTo>
                  <a:cubicBezTo>
                    <a:pt x="63" y="31"/>
                    <a:pt x="63" y="31"/>
                    <a:pt x="64" y="31"/>
                  </a:cubicBezTo>
                  <a:cubicBezTo>
                    <a:pt x="65" y="30"/>
                    <a:pt x="65" y="29"/>
                    <a:pt x="64" y="28"/>
                  </a:cubicBezTo>
                  <a:cubicBezTo>
                    <a:pt x="63" y="27"/>
                    <a:pt x="62" y="27"/>
                    <a:pt x="61" y="28"/>
                  </a:cubicBezTo>
                  <a:cubicBezTo>
                    <a:pt x="60" y="28"/>
                    <a:pt x="60" y="29"/>
                    <a:pt x="61" y="30"/>
                  </a:cubicBezTo>
                  <a:cubicBezTo>
                    <a:pt x="59" y="32"/>
                    <a:pt x="57" y="35"/>
                    <a:pt x="55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3" y="37"/>
                    <a:pt x="52" y="39"/>
                    <a:pt x="51" y="38"/>
                  </a:cubicBezTo>
                  <a:cubicBezTo>
                    <a:pt x="52" y="37"/>
                    <a:pt x="53" y="35"/>
                    <a:pt x="55" y="33"/>
                  </a:cubicBezTo>
                  <a:cubicBezTo>
                    <a:pt x="56" y="34"/>
                    <a:pt x="57" y="33"/>
                    <a:pt x="57" y="32"/>
                  </a:cubicBezTo>
                  <a:cubicBezTo>
                    <a:pt x="58" y="31"/>
                    <a:pt x="58" y="30"/>
                    <a:pt x="57" y="29"/>
                  </a:cubicBezTo>
                  <a:cubicBezTo>
                    <a:pt x="56" y="29"/>
                    <a:pt x="54" y="29"/>
                    <a:pt x="54" y="30"/>
                  </a:cubicBezTo>
                  <a:cubicBezTo>
                    <a:pt x="53" y="31"/>
                    <a:pt x="53" y="31"/>
                    <a:pt x="54" y="32"/>
                  </a:cubicBezTo>
                  <a:cubicBezTo>
                    <a:pt x="52" y="34"/>
                    <a:pt x="51" y="35"/>
                    <a:pt x="50" y="37"/>
                  </a:cubicBezTo>
                  <a:cubicBezTo>
                    <a:pt x="50" y="36"/>
                    <a:pt x="50" y="35"/>
                    <a:pt x="49" y="35"/>
                  </a:cubicBezTo>
                  <a:cubicBezTo>
                    <a:pt x="48" y="33"/>
                    <a:pt x="48" y="32"/>
                    <a:pt x="49" y="28"/>
                  </a:cubicBezTo>
                  <a:cubicBezTo>
                    <a:pt x="50" y="29"/>
                    <a:pt x="51" y="28"/>
                    <a:pt x="51" y="27"/>
                  </a:cubicBezTo>
                  <a:cubicBezTo>
                    <a:pt x="51" y="26"/>
                    <a:pt x="51" y="25"/>
                    <a:pt x="50" y="24"/>
                  </a:cubicBezTo>
                  <a:cubicBezTo>
                    <a:pt x="48" y="24"/>
                    <a:pt x="47" y="25"/>
                    <a:pt x="47" y="26"/>
                  </a:cubicBezTo>
                  <a:cubicBezTo>
                    <a:pt x="47" y="27"/>
                    <a:pt x="47" y="27"/>
                    <a:pt x="48" y="28"/>
                  </a:cubicBezTo>
                  <a:cubicBezTo>
                    <a:pt x="46" y="32"/>
                    <a:pt x="47" y="34"/>
                    <a:pt x="48" y="35"/>
                  </a:cubicBezTo>
                  <a:cubicBezTo>
                    <a:pt x="48" y="36"/>
                    <a:pt x="48" y="36"/>
                    <a:pt x="49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6"/>
                    <a:pt x="46" y="35"/>
                    <a:pt x="46" y="33"/>
                  </a:cubicBezTo>
                  <a:cubicBezTo>
                    <a:pt x="46" y="33"/>
                    <a:pt x="46" y="32"/>
                    <a:pt x="46" y="32"/>
                  </a:cubicBezTo>
                  <a:cubicBezTo>
                    <a:pt x="46" y="31"/>
                    <a:pt x="45" y="30"/>
                    <a:pt x="43" y="30"/>
                  </a:cubicBezTo>
                  <a:cubicBezTo>
                    <a:pt x="42" y="30"/>
                    <a:pt x="42" y="32"/>
                    <a:pt x="42" y="33"/>
                  </a:cubicBezTo>
                  <a:cubicBezTo>
                    <a:pt x="42" y="34"/>
                    <a:pt x="43" y="34"/>
                    <a:pt x="44" y="34"/>
                  </a:cubicBezTo>
                  <a:cubicBezTo>
                    <a:pt x="45" y="35"/>
                    <a:pt x="45" y="36"/>
                    <a:pt x="45" y="37"/>
                  </a:cubicBezTo>
                  <a:cubicBezTo>
                    <a:pt x="45" y="37"/>
                    <a:pt x="45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2" y="35"/>
                    <a:pt x="40" y="32"/>
                    <a:pt x="40" y="26"/>
                  </a:cubicBezTo>
                  <a:cubicBezTo>
                    <a:pt x="41" y="26"/>
                    <a:pt x="41" y="25"/>
                    <a:pt x="41" y="24"/>
                  </a:cubicBezTo>
                  <a:cubicBezTo>
                    <a:pt x="40" y="23"/>
                    <a:pt x="39" y="22"/>
                    <a:pt x="38" y="22"/>
                  </a:cubicBezTo>
                  <a:close/>
                  <a:moveTo>
                    <a:pt x="41" y="41"/>
                  </a:moveTo>
                  <a:cubicBezTo>
                    <a:pt x="40" y="41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41" y="43"/>
                    <a:pt x="41" y="42"/>
                  </a:cubicBezTo>
                  <a:cubicBezTo>
                    <a:pt x="41" y="42"/>
                    <a:pt x="41" y="42"/>
                    <a:pt x="41" y="41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871538" y="760413"/>
              <a:ext cx="327025" cy="331788"/>
            </a:xfrm>
            <a:custGeom>
              <a:avLst/>
              <a:gdLst>
                <a:gd name="T0" fmla="*/ 25 w 90"/>
                <a:gd name="T1" fmla="*/ 31 h 91"/>
                <a:gd name="T2" fmla="*/ 78 w 90"/>
                <a:gd name="T3" fmla="*/ 17 h 91"/>
                <a:gd name="T4" fmla="*/ 59 w 90"/>
                <a:gd name="T5" fmla="*/ 71 h 91"/>
                <a:gd name="T6" fmla="*/ 39 w 90"/>
                <a:gd name="T7" fmla="*/ 23 h 91"/>
                <a:gd name="T8" fmla="*/ 43 w 90"/>
                <a:gd name="T9" fmla="*/ 39 h 91"/>
                <a:gd name="T10" fmla="*/ 43 w 90"/>
                <a:gd name="T11" fmla="*/ 39 h 91"/>
                <a:gd name="T12" fmla="*/ 34 w 90"/>
                <a:gd name="T13" fmla="*/ 31 h 91"/>
                <a:gd name="T14" fmla="*/ 41 w 90"/>
                <a:gd name="T15" fmla="*/ 39 h 91"/>
                <a:gd name="T16" fmla="*/ 38 w 90"/>
                <a:gd name="T17" fmla="*/ 41 h 91"/>
                <a:gd name="T18" fmla="*/ 29 w 90"/>
                <a:gd name="T19" fmla="*/ 39 h 91"/>
                <a:gd name="T20" fmla="*/ 39 w 90"/>
                <a:gd name="T21" fmla="*/ 43 h 91"/>
                <a:gd name="T22" fmla="*/ 35 w 90"/>
                <a:gd name="T23" fmla="*/ 44 h 91"/>
                <a:gd name="T24" fmla="*/ 23 w 90"/>
                <a:gd name="T25" fmla="*/ 47 h 91"/>
                <a:gd name="T26" fmla="*/ 27 w 90"/>
                <a:gd name="T27" fmla="*/ 46 h 91"/>
                <a:gd name="T28" fmla="*/ 40 w 90"/>
                <a:gd name="T29" fmla="*/ 47 h 91"/>
                <a:gd name="T30" fmla="*/ 35 w 90"/>
                <a:gd name="T31" fmla="*/ 53 h 91"/>
                <a:gd name="T32" fmla="*/ 34 w 90"/>
                <a:gd name="T33" fmla="*/ 56 h 91"/>
                <a:gd name="T34" fmla="*/ 41 w 90"/>
                <a:gd name="T35" fmla="*/ 49 h 91"/>
                <a:gd name="T36" fmla="*/ 41 w 90"/>
                <a:gd name="T37" fmla="*/ 51 h 91"/>
                <a:gd name="T38" fmla="*/ 40 w 90"/>
                <a:gd name="T39" fmla="*/ 54 h 91"/>
                <a:gd name="T40" fmla="*/ 34 w 90"/>
                <a:gd name="T41" fmla="*/ 64 h 91"/>
                <a:gd name="T42" fmla="*/ 40 w 90"/>
                <a:gd name="T43" fmla="*/ 56 h 91"/>
                <a:gd name="T44" fmla="*/ 44 w 90"/>
                <a:gd name="T45" fmla="*/ 54 h 91"/>
                <a:gd name="T46" fmla="*/ 42 w 90"/>
                <a:gd name="T47" fmla="*/ 65 h 91"/>
                <a:gd name="T48" fmla="*/ 45 w 90"/>
                <a:gd name="T49" fmla="*/ 54 h 91"/>
                <a:gd name="T50" fmla="*/ 49 w 90"/>
                <a:gd name="T51" fmla="*/ 61 h 91"/>
                <a:gd name="T52" fmla="*/ 53 w 90"/>
                <a:gd name="T53" fmla="*/ 62 h 91"/>
                <a:gd name="T54" fmla="*/ 48 w 90"/>
                <a:gd name="T55" fmla="*/ 53 h 91"/>
                <a:gd name="T56" fmla="*/ 49 w 90"/>
                <a:gd name="T57" fmla="*/ 51 h 91"/>
                <a:gd name="T58" fmla="*/ 54 w 90"/>
                <a:gd name="T59" fmla="*/ 58 h 91"/>
                <a:gd name="T60" fmla="*/ 57 w 90"/>
                <a:gd name="T61" fmla="*/ 56 h 91"/>
                <a:gd name="T62" fmla="*/ 51 w 90"/>
                <a:gd name="T63" fmla="*/ 50 h 91"/>
                <a:gd name="T64" fmla="*/ 64 w 90"/>
                <a:gd name="T65" fmla="*/ 56 h 91"/>
                <a:gd name="T66" fmla="*/ 67 w 90"/>
                <a:gd name="T67" fmla="*/ 55 h 91"/>
                <a:gd name="T68" fmla="*/ 53 w 90"/>
                <a:gd name="T69" fmla="*/ 50 h 91"/>
                <a:gd name="T70" fmla="*/ 55 w 90"/>
                <a:gd name="T71" fmla="*/ 48 h 91"/>
                <a:gd name="T72" fmla="*/ 64 w 90"/>
                <a:gd name="T73" fmla="*/ 50 h 91"/>
                <a:gd name="T74" fmla="*/ 63 w 90"/>
                <a:gd name="T75" fmla="*/ 47 h 91"/>
                <a:gd name="T76" fmla="*/ 57 w 90"/>
                <a:gd name="T77" fmla="*/ 46 h 91"/>
                <a:gd name="T78" fmla="*/ 53 w 90"/>
                <a:gd name="T79" fmla="*/ 43 h 91"/>
                <a:gd name="T80" fmla="*/ 64 w 90"/>
                <a:gd name="T81" fmla="*/ 41 h 91"/>
                <a:gd name="T82" fmla="*/ 56 w 90"/>
                <a:gd name="T83" fmla="*/ 41 h 91"/>
                <a:gd name="T84" fmla="*/ 62 w 90"/>
                <a:gd name="T85" fmla="*/ 32 h 91"/>
                <a:gd name="T86" fmla="*/ 62 w 90"/>
                <a:gd name="T87" fmla="*/ 28 h 91"/>
                <a:gd name="T88" fmla="*/ 55 w 90"/>
                <a:gd name="T89" fmla="*/ 38 h 91"/>
                <a:gd name="T90" fmla="*/ 55 w 90"/>
                <a:gd name="T91" fmla="*/ 34 h 91"/>
                <a:gd name="T92" fmla="*/ 54 w 90"/>
                <a:gd name="T93" fmla="*/ 31 h 91"/>
                <a:gd name="T94" fmla="*/ 49 w 90"/>
                <a:gd name="T95" fmla="*/ 35 h 91"/>
                <a:gd name="T96" fmla="*/ 50 w 90"/>
                <a:gd name="T97" fmla="*/ 25 h 91"/>
                <a:gd name="T98" fmla="*/ 48 w 90"/>
                <a:gd name="T99" fmla="*/ 36 h 91"/>
                <a:gd name="T100" fmla="*/ 47 w 90"/>
                <a:gd name="T101" fmla="*/ 38 h 91"/>
                <a:gd name="T102" fmla="*/ 44 w 90"/>
                <a:gd name="T103" fmla="*/ 31 h 91"/>
                <a:gd name="T104" fmla="*/ 46 w 90"/>
                <a:gd name="T105" fmla="*/ 37 h 91"/>
                <a:gd name="T106" fmla="*/ 40 w 90"/>
                <a:gd name="T107" fmla="*/ 27 h 91"/>
                <a:gd name="T108" fmla="*/ 41 w 90"/>
                <a:gd name="T109" fmla="*/ 42 h 91"/>
                <a:gd name="T110" fmla="*/ 41 w 90"/>
                <a:gd name="T111" fmla="*/ 4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67"/>
                  </a:moveTo>
                  <a:cubicBezTo>
                    <a:pt x="13" y="69"/>
                    <a:pt x="5" y="66"/>
                    <a:pt x="3" y="51"/>
                  </a:cubicBezTo>
                  <a:cubicBezTo>
                    <a:pt x="0" y="33"/>
                    <a:pt x="13" y="29"/>
                    <a:pt x="25" y="31"/>
                  </a:cubicBezTo>
                  <a:cubicBezTo>
                    <a:pt x="19" y="20"/>
                    <a:pt x="18" y="7"/>
                    <a:pt x="36" y="3"/>
                  </a:cubicBezTo>
                  <a:cubicBezTo>
                    <a:pt x="48" y="0"/>
                    <a:pt x="54" y="5"/>
                    <a:pt x="57" y="12"/>
                  </a:cubicBezTo>
                  <a:cubicBezTo>
                    <a:pt x="63" y="8"/>
                    <a:pt x="71" y="8"/>
                    <a:pt x="78" y="17"/>
                  </a:cubicBezTo>
                  <a:cubicBezTo>
                    <a:pt x="87" y="27"/>
                    <a:pt x="85" y="35"/>
                    <a:pt x="79" y="40"/>
                  </a:cubicBezTo>
                  <a:cubicBezTo>
                    <a:pt x="86" y="44"/>
                    <a:pt x="90" y="52"/>
                    <a:pt x="85" y="63"/>
                  </a:cubicBezTo>
                  <a:cubicBezTo>
                    <a:pt x="78" y="78"/>
                    <a:pt x="67" y="77"/>
                    <a:pt x="59" y="71"/>
                  </a:cubicBezTo>
                  <a:cubicBezTo>
                    <a:pt x="58" y="82"/>
                    <a:pt x="53" y="91"/>
                    <a:pt x="37" y="88"/>
                  </a:cubicBezTo>
                  <a:cubicBezTo>
                    <a:pt x="23" y="85"/>
                    <a:pt x="20" y="76"/>
                    <a:pt x="22" y="67"/>
                  </a:cubicBezTo>
                  <a:close/>
                  <a:moveTo>
                    <a:pt x="39" y="23"/>
                  </a:moveTo>
                  <a:cubicBezTo>
                    <a:pt x="37" y="23"/>
                    <a:pt x="37" y="25"/>
                    <a:pt x="37" y="26"/>
                  </a:cubicBezTo>
                  <a:cubicBezTo>
                    <a:pt x="37" y="26"/>
                    <a:pt x="38" y="27"/>
                    <a:pt x="38" y="27"/>
                  </a:cubicBezTo>
                  <a:cubicBezTo>
                    <a:pt x="39" y="33"/>
                    <a:pt x="42" y="37"/>
                    <a:pt x="43" y="39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1" y="37"/>
                    <a:pt x="39" y="35"/>
                    <a:pt x="38" y="34"/>
                  </a:cubicBezTo>
                  <a:cubicBezTo>
                    <a:pt x="38" y="33"/>
                    <a:pt x="38" y="32"/>
                    <a:pt x="37" y="32"/>
                  </a:cubicBezTo>
                  <a:cubicBezTo>
                    <a:pt x="37" y="31"/>
                    <a:pt x="35" y="31"/>
                    <a:pt x="34" y="31"/>
                  </a:cubicBezTo>
                  <a:cubicBezTo>
                    <a:pt x="34" y="32"/>
                    <a:pt x="33" y="33"/>
                    <a:pt x="34" y="34"/>
                  </a:cubicBezTo>
                  <a:cubicBezTo>
                    <a:pt x="35" y="35"/>
                    <a:pt x="36" y="35"/>
                    <a:pt x="37" y="35"/>
                  </a:cubicBezTo>
                  <a:cubicBezTo>
                    <a:pt x="38" y="36"/>
                    <a:pt x="40" y="38"/>
                    <a:pt x="41" y="39"/>
                  </a:cubicBezTo>
                  <a:cubicBezTo>
                    <a:pt x="41" y="39"/>
                    <a:pt x="40" y="39"/>
                    <a:pt x="40" y="39"/>
                  </a:cubicBezTo>
                  <a:cubicBezTo>
                    <a:pt x="40" y="39"/>
                    <a:pt x="41" y="40"/>
                    <a:pt x="41" y="41"/>
                  </a:cubicBezTo>
                  <a:cubicBezTo>
                    <a:pt x="40" y="40"/>
                    <a:pt x="39" y="41"/>
                    <a:pt x="38" y="41"/>
                  </a:cubicBezTo>
                  <a:cubicBezTo>
                    <a:pt x="37" y="42"/>
                    <a:pt x="36" y="42"/>
                    <a:pt x="33" y="40"/>
                  </a:cubicBezTo>
                  <a:cubicBezTo>
                    <a:pt x="34" y="39"/>
                    <a:pt x="33" y="38"/>
                    <a:pt x="32" y="38"/>
                  </a:cubicBezTo>
                  <a:cubicBezTo>
                    <a:pt x="31" y="37"/>
                    <a:pt x="30" y="38"/>
                    <a:pt x="29" y="39"/>
                  </a:cubicBezTo>
                  <a:cubicBezTo>
                    <a:pt x="29" y="40"/>
                    <a:pt x="29" y="41"/>
                    <a:pt x="30" y="42"/>
                  </a:cubicBezTo>
                  <a:cubicBezTo>
                    <a:pt x="31" y="42"/>
                    <a:pt x="32" y="42"/>
                    <a:pt x="32" y="42"/>
                  </a:cubicBezTo>
                  <a:cubicBezTo>
                    <a:pt x="36" y="44"/>
                    <a:pt x="37" y="43"/>
                    <a:pt x="39" y="43"/>
                  </a:cubicBezTo>
                  <a:cubicBezTo>
                    <a:pt x="38" y="43"/>
                    <a:pt x="39" y="43"/>
                    <a:pt x="39" y="44"/>
                  </a:cubicBezTo>
                  <a:cubicBezTo>
                    <a:pt x="39" y="44"/>
                    <a:pt x="39" y="45"/>
                    <a:pt x="38" y="45"/>
                  </a:cubicBezTo>
                  <a:cubicBezTo>
                    <a:pt x="37" y="45"/>
                    <a:pt x="36" y="44"/>
                    <a:pt x="35" y="44"/>
                  </a:cubicBezTo>
                  <a:cubicBezTo>
                    <a:pt x="31" y="43"/>
                    <a:pt x="29" y="43"/>
                    <a:pt x="26" y="45"/>
                  </a:cubicBezTo>
                  <a:cubicBezTo>
                    <a:pt x="26" y="45"/>
                    <a:pt x="26" y="45"/>
                    <a:pt x="25" y="45"/>
                  </a:cubicBezTo>
                  <a:cubicBezTo>
                    <a:pt x="24" y="45"/>
                    <a:pt x="23" y="46"/>
                    <a:pt x="23" y="47"/>
                  </a:cubicBezTo>
                  <a:cubicBezTo>
                    <a:pt x="23" y="48"/>
                    <a:pt x="24" y="49"/>
                    <a:pt x="25" y="49"/>
                  </a:cubicBezTo>
                  <a:cubicBezTo>
                    <a:pt x="27" y="49"/>
                    <a:pt x="27" y="48"/>
                    <a:pt x="27" y="47"/>
                  </a:cubicBezTo>
                  <a:cubicBezTo>
                    <a:pt x="27" y="47"/>
                    <a:pt x="27" y="46"/>
                    <a:pt x="27" y="46"/>
                  </a:cubicBezTo>
                  <a:cubicBezTo>
                    <a:pt x="30" y="45"/>
                    <a:pt x="32" y="45"/>
                    <a:pt x="35" y="46"/>
                  </a:cubicBezTo>
                  <a:cubicBezTo>
                    <a:pt x="35" y="46"/>
                    <a:pt x="36" y="46"/>
                    <a:pt x="36" y="46"/>
                  </a:cubicBezTo>
                  <a:cubicBezTo>
                    <a:pt x="36" y="47"/>
                    <a:pt x="40" y="46"/>
                    <a:pt x="40" y="47"/>
                  </a:cubicBezTo>
                  <a:cubicBezTo>
                    <a:pt x="40" y="47"/>
                    <a:pt x="39" y="48"/>
                    <a:pt x="39" y="49"/>
                  </a:cubicBezTo>
                  <a:cubicBezTo>
                    <a:pt x="39" y="49"/>
                    <a:pt x="39" y="49"/>
                    <a:pt x="39" y="50"/>
                  </a:cubicBezTo>
                  <a:cubicBezTo>
                    <a:pt x="39" y="51"/>
                    <a:pt x="38" y="52"/>
                    <a:pt x="35" y="53"/>
                  </a:cubicBezTo>
                  <a:cubicBezTo>
                    <a:pt x="34" y="52"/>
                    <a:pt x="33" y="52"/>
                    <a:pt x="32" y="52"/>
                  </a:cubicBezTo>
                  <a:cubicBezTo>
                    <a:pt x="31" y="53"/>
                    <a:pt x="30" y="54"/>
                    <a:pt x="31" y="55"/>
                  </a:cubicBezTo>
                  <a:cubicBezTo>
                    <a:pt x="31" y="56"/>
                    <a:pt x="33" y="56"/>
                    <a:pt x="34" y="56"/>
                  </a:cubicBezTo>
                  <a:cubicBezTo>
                    <a:pt x="34" y="56"/>
                    <a:pt x="35" y="55"/>
                    <a:pt x="35" y="55"/>
                  </a:cubicBezTo>
                  <a:cubicBezTo>
                    <a:pt x="39" y="53"/>
                    <a:pt x="40" y="52"/>
                    <a:pt x="40" y="50"/>
                  </a:cubicBezTo>
                  <a:cubicBezTo>
                    <a:pt x="40" y="50"/>
                    <a:pt x="41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9"/>
                    <a:pt x="41" y="50"/>
                    <a:pt x="42" y="50"/>
                  </a:cubicBezTo>
                  <a:cubicBezTo>
                    <a:pt x="42" y="50"/>
                    <a:pt x="41" y="51"/>
                    <a:pt x="41" y="51"/>
                  </a:cubicBezTo>
                  <a:cubicBezTo>
                    <a:pt x="42" y="51"/>
                    <a:pt x="42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3"/>
                    <a:pt x="41" y="54"/>
                    <a:pt x="40" y="54"/>
                  </a:cubicBezTo>
                  <a:cubicBezTo>
                    <a:pt x="38" y="55"/>
                    <a:pt x="36" y="56"/>
                    <a:pt x="35" y="60"/>
                  </a:cubicBezTo>
                  <a:cubicBezTo>
                    <a:pt x="34" y="60"/>
                    <a:pt x="34" y="60"/>
                    <a:pt x="33" y="61"/>
                  </a:cubicBezTo>
                  <a:cubicBezTo>
                    <a:pt x="33" y="62"/>
                    <a:pt x="33" y="63"/>
                    <a:pt x="34" y="64"/>
                  </a:cubicBezTo>
                  <a:cubicBezTo>
                    <a:pt x="35" y="64"/>
                    <a:pt x="37" y="64"/>
                    <a:pt x="37" y="63"/>
                  </a:cubicBezTo>
                  <a:cubicBezTo>
                    <a:pt x="38" y="62"/>
                    <a:pt x="37" y="61"/>
                    <a:pt x="36" y="60"/>
                  </a:cubicBezTo>
                  <a:cubicBezTo>
                    <a:pt x="38" y="57"/>
                    <a:pt x="39" y="56"/>
                    <a:pt x="40" y="56"/>
                  </a:cubicBezTo>
                  <a:cubicBezTo>
                    <a:pt x="41" y="55"/>
                    <a:pt x="42" y="55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4" y="54"/>
                    <a:pt x="44" y="54"/>
                  </a:cubicBezTo>
                  <a:cubicBezTo>
                    <a:pt x="43" y="56"/>
                    <a:pt x="43" y="59"/>
                    <a:pt x="42" y="61"/>
                  </a:cubicBezTo>
                  <a:cubicBezTo>
                    <a:pt x="42" y="61"/>
                    <a:pt x="41" y="61"/>
                    <a:pt x="41" y="62"/>
                  </a:cubicBezTo>
                  <a:cubicBezTo>
                    <a:pt x="41" y="63"/>
                    <a:pt x="41" y="64"/>
                    <a:pt x="42" y="65"/>
                  </a:cubicBezTo>
                  <a:cubicBezTo>
                    <a:pt x="43" y="65"/>
                    <a:pt x="45" y="64"/>
                    <a:pt x="45" y="63"/>
                  </a:cubicBezTo>
                  <a:cubicBezTo>
                    <a:pt x="45" y="62"/>
                    <a:pt x="45" y="61"/>
                    <a:pt x="44" y="61"/>
                  </a:cubicBezTo>
                  <a:cubicBezTo>
                    <a:pt x="44" y="59"/>
                    <a:pt x="45" y="56"/>
                    <a:pt x="45" y="54"/>
                  </a:cubicBezTo>
                  <a:cubicBezTo>
                    <a:pt x="46" y="53"/>
                    <a:pt x="46" y="52"/>
                    <a:pt x="46" y="51"/>
                  </a:cubicBezTo>
                  <a:cubicBezTo>
                    <a:pt x="46" y="52"/>
                    <a:pt x="46" y="53"/>
                    <a:pt x="47" y="53"/>
                  </a:cubicBezTo>
                  <a:cubicBezTo>
                    <a:pt x="46" y="57"/>
                    <a:pt x="46" y="59"/>
                    <a:pt x="49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9" y="63"/>
                    <a:pt x="50" y="64"/>
                    <a:pt x="51" y="64"/>
                  </a:cubicBezTo>
                  <a:cubicBezTo>
                    <a:pt x="52" y="64"/>
                    <a:pt x="53" y="63"/>
                    <a:pt x="53" y="62"/>
                  </a:cubicBezTo>
                  <a:cubicBezTo>
                    <a:pt x="52" y="61"/>
                    <a:pt x="51" y="60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48" y="58"/>
                    <a:pt x="48" y="56"/>
                    <a:pt x="48" y="53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51"/>
                    <a:pt x="50" y="52"/>
                    <a:pt x="50" y="52"/>
                  </a:cubicBezTo>
                  <a:cubicBezTo>
                    <a:pt x="50" y="54"/>
                    <a:pt x="50" y="55"/>
                    <a:pt x="54" y="58"/>
                  </a:cubicBezTo>
                  <a:cubicBezTo>
                    <a:pt x="54" y="58"/>
                    <a:pt x="54" y="59"/>
                    <a:pt x="55" y="59"/>
                  </a:cubicBezTo>
                  <a:cubicBezTo>
                    <a:pt x="56" y="60"/>
                    <a:pt x="57" y="60"/>
                    <a:pt x="58" y="59"/>
                  </a:cubicBezTo>
                  <a:cubicBezTo>
                    <a:pt x="58" y="58"/>
                    <a:pt x="58" y="57"/>
                    <a:pt x="57" y="56"/>
                  </a:cubicBezTo>
                  <a:cubicBezTo>
                    <a:pt x="56" y="55"/>
                    <a:pt x="55" y="55"/>
                    <a:pt x="55" y="56"/>
                  </a:cubicBezTo>
                  <a:cubicBezTo>
                    <a:pt x="51" y="54"/>
                    <a:pt x="51" y="53"/>
                    <a:pt x="51" y="52"/>
                  </a:cubicBezTo>
                  <a:cubicBezTo>
                    <a:pt x="51" y="51"/>
                    <a:pt x="51" y="51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4" y="54"/>
                    <a:pt x="56" y="54"/>
                    <a:pt x="58" y="54"/>
                  </a:cubicBezTo>
                  <a:cubicBezTo>
                    <a:pt x="60" y="54"/>
                    <a:pt x="61" y="54"/>
                    <a:pt x="64" y="56"/>
                  </a:cubicBezTo>
                  <a:cubicBezTo>
                    <a:pt x="63" y="57"/>
                    <a:pt x="64" y="58"/>
                    <a:pt x="64" y="59"/>
                  </a:cubicBezTo>
                  <a:cubicBezTo>
                    <a:pt x="65" y="60"/>
                    <a:pt x="67" y="59"/>
                    <a:pt x="67" y="58"/>
                  </a:cubicBezTo>
                  <a:cubicBezTo>
                    <a:pt x="68" y="57"/>
                    <a:pt x="68" y="56"/>
                    <a:pt x="67" y="55"/>
                  </a:cubicBezTo>
                  <a:cubicBezTo>
                    <a:pt x="66" y="55"/>
                    <a:pt x="66" y="55"/>
                    <a:pt x="65" y="55"/>
                  </a:cubicBezTo>
                  <a:cubicBezTo>
                    <a:pt x="62" y="52"/>
                    <a:pt x="60" y="52"/>
                    <a:pt x="58" y="52"/>
                  </a:cubicBezTo>
                  <a:cubicBezTo>
                    <a:pt x="57" y="53"/>
                    <a:pt x="55" y="53"/>
                    <a:pt x="53" y="50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4" y="49"/>
                    <a:pt x="55" y="50"/>
                    <a:pt x="55" y="49"/>
                  </a:cubicBezTo>
                  <a:cubicBezTo>
                    <a:pt x="55" y="49"/>
                    <a:pt x="55" y="49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8" y="49"/>
                    <a:pt x="61" y="49"/>
                    <a:pt x="63" y="49"/>
                  </a:cubicBezTo>
                  <a:cubicBezTo>
                    <a:pt x="63" y="50"/>
                    <a:pt x="63" y="50"/>
                    <a:pt x="64" y="50"/>
                  </a:cubicBezTo>
                  <a:cubicBezTo>
                    <a:pt x="65" y="50"/>
                    <a:pt x="66" y="50"/>
                    <a:pt x="66" y="49"/>
                  </a:cubicBezTo>
                  <a:cubicBezTo>
                    <a:pt x="67" y="47"/>
                    <a:pt x="66" y="46"/>
                    <a:pt x="65" y="46"/>
                  </a:cubicBezTo>
                  <a:cubicBezTo>
                    <a:pt x="64" y="46"/>
                    <a:pt x="63" y="47"/>
                    <a:pt x="63" y="47"/>
                  </a:cubicBezTo>
                  <a:cubicBezTo>
                    <a:pt x="61" y="47"/>
                    <a:pt x="58" y="47"/>
                    <a:pt x="56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7"/>
                    <a:pt x="57" y="47"/>
                    <a:pt x="57" y="46"/>
                  </a:cubicBezTo>
                  <a:cubicBezTo>
                    <a:pt x="57" y="45"/>
                    <a:pt x="55" y="45"/>
                    <a:pt x="54" y="45"/>
                  </a:cubicBezTo>
                  <a:cubicBezTo>
                    <a:pt x="54" y="45"/>
                    <a:pt x="55" y="44"/>
                    <a:pt x="54" y="44"/>
                  </a:cubicBezTo>
                  <a:cubicBezTo>
                    <a:pt x="54" y="44"/>
                    <a:pt x="54" y="43"/>
                    <a:pt x="53" y="43"/>
                  </a:cubicBezTo>
                  <a:cubicBezTo>
                    <a:pt x="55" y="43"/>
                    <a:pt x="57" y="42"/>
                    <a:pt x="60" y="42"/>
                  </a:cubicBezTo>
                  <a:cubicBezTo>
                    <a:pt x="60" y="43"/>
                    <a:pt x="61" y="44"/>
                    <a:pt x="62" y="44"/>
                  </a:cubicBezTo>
                  <a:cubicBezTo>
                    <a:pt x="63" y="43"/>
                    <a:pt x="64" y="42"/>
                    <a:pt x="64" y="41"/>
                  </a:cubicBezTo>
                  <a:cubicBezTo>
                    <a:pt x="64" y="40"/>
                    <a:pt x="63" y="39"/>
                    <a:pt x="61" y="40"/>
                  </a:cubicBezTo>
                  <a:cubicBezTo>
                    <a:pt x="61" y="40"/>
                    <a:pt x="60" y="40"/>
                    <a:pt x="60" y="41"/>
                  </a:cubicBezTo>
                  <a:cubicBezTo>
                    <a:pt x="59" y="41"/>
                    <a:pt x="58" y="41"/>
                    <a:pt x="56" y="41"/>
                  </a:cubicBezTo>
                  <a:cubicBezTo>
                    <a:pt x="56" y="41"/>
                    <a:pt x="55" y="41"/>
                    <a:pt x="54" y="41"/>
                  </a:cubicBezTo>
                  <a:cubicBezTo>
                    <a:pt x="55" y="40"/>
                    <a:pt x="55" y="40"/>
                    <a:pt x="56" y="39"/>
                  </a:cubicBezTo>
                  <a:cubicBezTo>
                    <a:pt x="58" y="37"/>
                    <a:pt x="61" y="34"/>
                    <a:pt x="62" y="32"/>
                  </a:cubicBezTo>
                  <a:cubicBezTo>
                    <a:pt x="63" y="32"/>
                    <a:pt x="64" y="32"/>
                    <a:pt x="64" y="32"/>
                  </a:cubicBezTo>
                  <a:cubicBezTo>
                    <a:pt x="65" y="31"/>
                    <a:pt x="65" y="29"/>
                    <a:pt x="64" y="29"/>
                  </a:cubicBezTo>
                  <a:cubicBezTo>
                    <a:pt x="64" y="28"/>
                    <a:pt x="62" y="28"/>
                    <a:pt x="62" y="28"/>
                  </a:cubicBezTo>
                  <a:cubicBezTo>
                    <a:pt x="61" y="29"/>
                    <a:pt x="61" y="30"/>
                    <a:pt x="61" y="31"/>
                  </a:cubicBezTo>
                  <a:cubicBezTo>
                    <a:pt x="60" y="33"/>
                    <a:pt x="57" y="36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4" y="38"/>
                  </a:cubicBezTo>
                  <a:cubicBezTo>
                    <a:pt x="54" y="37"/>
                    <a:pt x="52" y="40"/>
                    <a:pt x="51" y="39"/>
                  </a:cubicBezTo>
                  <a:cubicBezTo>
                    <a:pt x="52" y="38"/>
                    <a:pt x="53" y="36"/>
                    <a:pt x="55" y="34"/>
                  </a:cubicBezTo>
                  <a:cubicBezTo>
                    <a:pt x="56" y="34"/>
                    <a:pt x="57" y="34"/>
                    <a:pt x="58" y="33"/>
                  </a:cubicBezTo>
                  <a:cubicBezTo>
                    <a:pt x="58" y="32"/>
                    <a:pt x="58" y="31"/>
                    <a:pt x="57" y="30"/>
                  </a:cubicBezTo>
                  <a:cubicBezTo>
                    <a:pt x="56" y="30"/>
                    <a:pt x="55" y="30"/>
                    <a:pt x="54" y="31"/>
                  </a:cubicBezTo>
                  <a:cubicBezTo>
                    <a:pt x="54" y="31"/>
                    <a:pt x="54" y="32"/>
                    <a:pt x="54" y="33"/>
                  </a:cubicBezTo>
                  <a:cubicBezTo>
                    <a:pt x="52" y="34"/>
                    <a:pt x="51" y="36"/>
                    <a:pt x="50" y="37"/>
                  </a:cubicBezTo>
                  <a:cubicBezTo>
                    <a:pt x="50" y="37"/>
                    <a:pt x="50" y="36"/>
                    <a:pt x="49" y="35"/>
                  </a:cubicBezTo>
                  <a:cubicBezTo>
                    <a:pt x="49" y="34"/>
                    <a:pt x="48" y="33"/>
                    <a:pt x="49" y="29"/>
                  </a:cubicBezTo>
                  <a:cubicBezTo>
                    <a:pt x="50" y="29"/>
                    <a:pt x="51" y="29"/>
                    <a:pt x="52" y="28"/>
                  </a:cubicBezTo>
                  <a:cubicBezTo>
                    <a:pt x="52" y="26"/>
                    <a:pt x="51" y="25"/>
                    <a:pt x="50" y="25"/>
                  </a:cubicBezTo>
                  <a:cubicBezTo>
                    <a:pt x="49" y="25"/>
                    <a:pt x="48" y="26"/>
                    <a:pt x="48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6" y="33"/>
                    <a:pt x="47" y="34"/>
                    <a:pt x="48" y="36"/>
                  </a:cubicBezTo>
                  <a:cubicBezTo>
                    <a:pt x="48" y="36"/>
                    <a:pt x="49" y="37"/>
                    <a:pt x="49" y="37"/>
                  </a:cubicBezTo>
                  <a:cubicBezTo>
                    <a:pt x="49" y="37"/>
                    <a:pt x="48" y="38"/>
                    <a:pt x="48" y="38"/>
                  </a:cubicBezTo>
                  <a:cubicBezTo>
                    <a:pt x="48" y="37"/>
                    <a:pt x="47" y="37"/>
                    <a:pt x="47" y="38"/>
                  </a:cubicBezTo>
                  <a:cubicBezTo>
                    <a:pt x="47" y="37"/>
                    <a:pt x="47" y="36"/>
                    <a:pt x="46" y="34"/>
                  </a:cubicBezTo>
                  <a:cubicBezTo>
                    <a:pt x="46" y="34"/>
                    <a:pt x="47" y="33"/>
                    <a:pt x="46" y="32"/>
                  </a:cubicBezTo>
                  <a:cubicBezTo>
                    <a:pt x="46" y="31"/>
                    <a:pt x="45" y="31"/>
                    <a:pt x="44" y="31"/>
                  </a:cubicBezTo>
                  <a:cubicBezTo>
                    <a:pt x="43" y="31"/>
                    <a:pt x="42" y="32"/>
                    <a:pt x="42" y="33"/>
                  </a:cubicBezTo>
                  <a:cubicBezTo>
                    <a:pt x="43" y="35"/>
                    <a:pt x="44" y="35"/>
                    <a:pt x="45" y="35"/>
                  </a:cubicBezTo>
                  <a:cubicBezTo>
                    <a:pt x="45" y="36"/>
                    <a:pt x="45" y="37"/>
                    <a:pt x="46" y="37"/>
                  </a:cubicBezTo>
                  <a:cubicBezTo>
                    <a:pt x="45" y="37"/>
                    <a:pt x="46" y="38"/>
                    <a:pt x="45" y="38"/>
                  </a:cubicBezTo>
                  <a:cubicBezTo>
                    <a:pt x="45" y="38"/>
                    <a:pt x="44" y="38"/>
                    <a:pt x="44" y="38"/>
                  </a:cubicBezTo>
                  <a:cubicBezTo>
                    <a:pt x="43" y="36"/>
                    <a:pt x="41" y="33"/>
                    <a:pt x="40" y="27"/>
                  </a:cubicBezTo>
                  <a:cubicBezTo>
                    <a:pt x="41" y="27"/>
                    <a:pt x="42" y="25"/>
                    <a:pt x="41" y="24"/>
                  </a:cubicBezTo>
                  <a:cubicBezTo>
                    <a:pt x="41" y="23"/>
                    <a:pt x="40" y="23"/>
                    <a:pt x="39" y="23"/>
                  </a:cubicBezTo>
                  <a:close/>
                  <a:moveTo>
                    <a:pt x="41" y="42"/>
                  </a:moveTo>
                  <a:cubicBezTo>
                    <a:pt x="40" y="42"/>
                    <a:pt x="40" y="42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40" y="43"/>
                    <a:pt x="41" y="43"/>
                    <a:pt x="41" y="43"/>
                  </a:cubicBezTo>
                  <a:cubicBezTo>
                    <a:pt x="42" y="43"/>
                    <a:pt x="41" y="42"/>
                    <a:pt x="41" y="42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1454151" y="566738"/>
              <a:ext cx="325438" cy="328613"/>
            </a:xfrm>
            <a:custGeom>
              <a:avLst/>
              <a:gdLst>
                <a:gd name="T0" fmla="*/ 39 w 89"/>
                <a:gd name="T1" fmla="*/ 22 h 90"/>
                <a:gd name="T2" fmla="*/ 5 w 89"/>
                <a:gd name="T3" fmla="*/ 66 h 90"/>
                <a:gd name="T4" fmla="*/ 62 w 89"/>
                <a:gd name="T5" fmla="*/ 68 h 90"/>
                <a:gd name="T6" fmla="*/ 26 w 89"/>
                <a:gd name="T7" fmla="*/ 31 h 90"/>
                <a:gd name="T8" fmla="*/ 39 w 89"/>
                <a:gd name="T9" fmla="*/ 42 h 90"/>
                <a:gd name="T10" fmla="*/ 39 w 89"/>
                <a:gd name="T11" fmla="*/ 41 h 90"/>
                <a:gd name="T12" fmla="*/ 35 w 89"/>
                <a:gd name="T13" fmla="*/ 31 h 90"/>
                <a:gd name="T14" fmla="*/ 40 w 89"/>
                <a:gd name="T15" fmla="*/ 40 h 90"/>
                <a:gd name="T16" fmla="*/ 43 w 89"/>
                <a:gd name="T17" fmla="*/ 38 h 90"/>
                <a:gd name="T18" fmla="*/ 44 w 89"/>
                <a:gd name="T19" fmla="*/ 29 h 90"/>
                <a:gd name="T20" fmla="*/ 44 w 89"/>
                <a:gd name="T21" fmla="*/ 39 h 90"/>
                <a:gd name="T22" fmla="*/ 47 w 89"/>
                <a:gd name="T23" fmla="*/ 36 h 90"/>
                <a:gd name="T24" fmla="*/ 54 w 89"/>
                <a:gd name="T25" fmla="*/ 27 h 90"/>
                <a:gd name="T26" fmla="*/ 52 w 89"/>
                <a:gd name="T27" fmla="*/ 30 h 90"/>
                <a:gd name="T28" fmla="*/ 48 w 89"/>
                <a:gd name="T29" fmla="*/ 42 h 90"/>
                <a:gd name="T30" fmla="*/ 55 w 89"/>
                <a:gd name="T31" fmla="*/ 39 h 90"/>
                <a:gd name="T32" fmla="*/ 58 w 89"/>
                <a:gd name="T33" fmla="*/ 40 h 90"/>
                <a:gd name="T34" fmla="*/ 49 w 89"/>
                <a:gd name="T35" fmla="*/ 43 h 90"/>
                <a:gd name="T36" fmla="*/ 51 w 89"/>
                <a:gd name="T37" fmla="*/ 45 h 90"/>
                <a:gd name="T38" fmla="*/ 54 w 89"/>
                <a:gd name="T39" fmla="*/ 45 h 90"/>
                <a:gd name="T40" fmla="*/ 65 w 89"/>
                <a:gd name="T41" fmla="*/ 43 h 90"/>
                <a:gd name="T42" fmla="*/ 55 w 89"/>
                <a:gd name="T43" fmla="*/ 46 h 90"/>
                <a:gd name="T44" fmla="*/ 53 w 89"/>
                <a:gd name="T45" fmla="*/ 48 h 90"/>
                <a:gd name="T46" fmla="*/ 63 w 89"/>
                <a:gd name="T47" fmla="*/ 51 h 90"/>
                <a:gd name="T48" fmla="*/ 52 w 89"/>
                <a:gd name="T49" fmla="*/ 49 h 90"/>
                <a:gd name="T50" fmla="*/ 57 w 89"/>
                <a:gd name="T51" fmla="*/ 55 h 90"/>
                <a:gd name="T52" fmla="*/ 56 w 89"/>
                <a:gd name="T53" fmla="*/ 59 h 90"/>
                <a:gd name="T54" fmla="*/ 50 w 89"/>
                <a:gd name="T55" fmla="*/ 52 h 90"/>
                <a:gd name="T56" fmla="*/ 47 w 89"/>
                <a:gd name="T57" fmla="*/ 52 h 90"/>
                <a:gd name="T58" fmla="*/ 52 w 89"/>
                <a:gd name="T59" fmla="*/ 59 h 90"/>
                <a:gd name="T60" fmla="*/ 49 w 89"/>
                <a:gd name="T61" fmla="*/ 61 h 90"/>
                <a:gd name="T62" fmla="*/ 46 w 89"/>
                <a:gd name="T63" fmla="*/ 53 h 90"/>
                <a:gd name="T64" fmla="*/ 47 w 89"/>
                <a:gd name="T65" fmla="*/ 67 h 90"/>
                <a:gd name="T66" fmla="*/ 45 w 89"/>
                <a:gd name="T67" fmla="*/ 70 h 90"/>
                <a:gd name="T68" fmla="*/ 45 w 89"/>
                <a:gd name="T69" fmla="*/ 55 h 90"/>
                <a:gd name="T70" fmla="*/ 43 w 89"/>
                <a:gd name="T71" fmla="*/ 56 h 90"/>
                <a:gd name="T72" fmla="*/ 41 w 89"/>
                <a:gd name="T73" fmla="*/ 65 h 90"/>
                <a:gd name="T74" fmla="*/ 39 w 89"/>
                <a:gd name="T75" fmla="*/ 63 h 90"/>
                <a:gd name="T76" fmla="*/ 40 w 89"/>
                <a:gd name="T77" fmla="*/ 57 h 90"/>
                <a:gd name="T78" fmla="*/ 39 w 89"/>
                <a:gd name="T79" fmla="*/ 53 h 90"/>
                <a:gd name="T80" fmla="*/ 33 w 89"/>
                <a:gd name="T81" fmla="*/ 62 h 90"/>
                <a:gd name="T82" fmla="*/ 36 w 89"/>
                <a:gd name="T83" fmla="*/ 55 h 90"/>
                <a:gd name="T84" fmla="*/ 25 w 89"/>
                <a:gd name="T85" fmla="*/ 57 h 90"/>
                <a:gd name="T86" fmla="*/ 22 w 89"/>
                <a:gd name="T87" fmla="*/ 54 h 90"/>
                <a:gd name="T88" fmla="*/ 34 w 89"/>
                <a:gd name="T89" fmla="*/ 52 h 90"/>
                <a:gd name="T90" fmla="*/ 30 w 89"/>
                <a:gd name="T91" fmla="*/ 50 h 90"/>
                <a:gd name="T92" fmla="*/ 27 w 89"/>
                <a:gd name="T93" fmla="*/ 49 h 90"/>
                <a:gd name="T94" fmla="*/ 33 w 89"/>
                <a:gd name="T95" fmla="*/ 46 h 90"/>
                <a:gd name="T96" fmla="*/ 24 w 89"/>
                <a:gd name="T97" fmla="*/ 43 h 90"/>
                <a:gd name="T98" fmla="*/ 34 w 89"/>
                <a:gd name="T99" fmla="*/ 45 h 90"/>
                <a:gd name="T100" fmla="*/ 36 w 89"/>
                <a:gd name="T101" fmla="*/ 45 h 90"/>
                <a:gd name="T102" fmla="*/ 31 w 89"/>
                <a:gd name="T103" fmla="*/ 39 h 90"/>
                <a:gd name="T104" fmla="*/ 37 w 89"/>
                <a:gd name="T105" fmla="*/ 43 h 90"/>
                <a:gd name="T106" fmla="*/ 29 w 89"/>
                <a:gd name="T107" fmla="*/ 34 h 90"/>
                <a:gd name="T108" fmla="*/ 43 w 89"/>
                <a:gd name="T109" fmla="*/ 41 h 90"/>
                <a:gd name="T110" fmla="*/ 44 w 89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0">
                  <a:moveTo>
                    <a:pt x="73" y="33"/>
                  </a:moveTo>
                  <a:cubicBezTo>
                    <a:pt x="78" y="26"/>
                    <a:pt x="79" y="16"/>
                    <a:pt x="66" y="9"/>
                  </a:cubicBezTo>
                  <a:cubicBezTo>
                    <a:pt x="51" y="0"/>
                    <a:pt x="42" y="10"/>
                    <a:pt x="39" y="22"/>
                  </a:cubicBezTo>
                  <a:cubicBezTo>
                    <a:pt x="31" y="12"/>
                    <a:pt x="19" y="6"/>
                    <a:pt x="8" y="21"/>
                  </a:cubicBezTo>
                  <a:cubicBezTo>
                    <a:pt x="2" y="31"/>
                    <a:pt x="3" y="39"/>
                    <a:pt x="8" y="44"/>
                  </a:cubicBezTo>
                  <a:cubicBezTo>
                    <a:pt x="3" y="48"/>
                    <a:pt x="0" y="55"/>
                    <a:pt x="5" y="66"/>
                  </a:cubicBezTo>
                  <a:cubicBezTo>
                    <a:pt x="11" y="77"/>
                    <a:pt x="19" y="79"/>
                    <a:pt x="26" y="75"/>
                  </a:cubicBezTo>
                  <a:cubicBezTo>
                    <a:pt x="27" y="84"/>
                    <a:pt x="32" y="90"/>
                    <a:pt x="45" y="90"/>
                  </a:cubicBezTo>
                  <a:cubicBezTo>
                    <a:pt x="61" y="89"/>
                    <a:pt x="65" y="79"/>
                    <a:pt x="62" y="68"/>
                  </a:cubicBezTo>
                  <a:cubicBezTo>
                    <a:pt x="72" y="72"/>
                    <a:pt x="83" y="71"/>
                    <a:pt x="87" y="55"/>
                  </a:cubicBezTo>
                  <a:cubicBezTo>
                    <a:pt x="89" y="41"/>
                    <a:pt x="82" y="35"/>
                    <a:pt x="73" y="33"/>
                  </a:cubicBezTo>
                  <a:close/>
                  <a:moveTo>
                    <a:pt x="26" y="31"/>
                  </a:moveTo>
                  <a:cubicBezTo>
                    <a:pt x="27" y="30"/>
                    <a:pt x="28" y="30"/>
                    <a:pt x="29" y="31"/>
                  </a:cubicBezTo>
                  <a:cubicBezTo>
                    <a:pt x="30" y="31"/>
                    <a:pt x="30" y="32"/>
                    <a:pt x="30" y="33"/>
                  </a:cubicBezTo>
                  <a:cubicBezTo>
                    <a:pt x="35" y="36"/>
                    <a:pt x="38" y="39"/>
                    <a:pt x="39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8" y="39"/>
                    <a:pt x="37" y="36"/>
                    <a:pt x="36" y="34"/>
                  </a:cubicBezTo>
                  <a:cubicBezTo>
                    <a:pt x="36" y="34"/>
                    <a:pt x="35" y="34"/>
                    <a:pt x="35" y="33"/>
                  </a:cubicBezTo>
                  <a:cubicBezTo>
                    <a:pt x="34" y="32"/>
                    <a:pt x="34" y="31"/>
                    <a:pt x="35" y="31"/>
                  </a:cubicBezTo>
                  <a:cubicBezTo>
                    <a:pt x="36" y="30"/>
                    <a:pt x="38" y="30"/>
                    <a:pt x="38" y="31"/>
                  </a:cubicBezTo>
                  <a:cubicBezTo>
                    <a:pt x="39" y="32"/>
                    <a:pt x="38" y="33"/>
                    <a:pt x="38" y="34"/>
                  </a:cubicBezTo>
                  <a:cubicBezTo>
                    <a:pt x="38" y="36"/>
                    <a:pt x="39" y="38"/>
                    <a:pt x="40" y="40"/>
                  </a:cubicBezTo>
                  <a:cubicBezTo>
                    <a:pt x="40" y="40"/>
                    <a:pt x="40" y="39"/>
                    <a:pt x="40" y="39"/>
                  </a:cubicBezTo>
                  <a:cubicBezTo>
                    <a:pt x="41" y="39"/>
                    <a:pt x="41" y="40"/>
                    <a:pt x="41" y="41"/>
                  </a:cubicBezTo>
                  <a:cubicBezTo>
                    <a:pt x="42" y="39"/>
                    <a:pt x="42" y="39"/>
                    <a:pt x="43" y="38"/>
                  </a:cubicBezTo>
                  <a:cubicBezTo>
                    <a:pt x="44" y="38"/>
                    <a:pt x="45" y="37"/>
                    <a:pt x="44" y="33"/>
                  </a:cubicBezTo>
                  <a:cubicBezTo>
                    <a:pt x="43" y="33"/>
                    <a:pt x="42" y="32"/>
                    <a:pt x="42" y="31"/>
                  </a:cubicBezTo>
                  <a:cubicBezTo>
                    <a:pt x="42" y="30"/>
                    <a:pt x="43" y="29"/>
                    <a:pt x="44" y="29"/>
                  </a:cubicBezTo>
                  <a:cubicBezTo>
                    <a:pt x="46" y="29"/>
                    <a:pt x="46" y="30"/>
                    <a:pt x="46" y="31"/>
                  </a:cubicBezTo>
                  <a:cubicBezTo>
                    <a:pt x="46" y="32"/>
                    <a:pt x="46" y="32"/>
                    <a:pt x="46" y="33"/>
                  </a:cubicBezTo>
                  <a:cubicBezTo>
                    <a:pt x="46" y="37"/>
                    <a:pt x="45" y="38"/>
                    <a:pt x="44" y="39"/>
                  </a:cubicBezTo>
                  <a:cubicBezTo>
                    <a:pt x="45" y="39"/>
                    <a:pt x="45" y="40"/>
                    <a:pt x="46" y="40"/>
                  </a:cubicBezTo>
                  <a:cubicBezTo>
                    <a:pt x="46" y="40"/>
                    <a:pt x="46" y="40"/>
                    <a:pt x="46" y="39"/>
                  </a:cubicBezTo>
                  <a:cubicBezTo>
                    <a:pt x="47" y="38"/>
                    <a:pt x="47" y="37"/>
                    <a:pt x="47" y="36"/>
                  </a:cubicBezTo>
                  <a:cubicBezTo>
                    <a:pt x="48" y="32"/>
                    <a:pt x="48" y="30"/>
                    <a:pt x="51" y="2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3" y="26"/>
                    <a:pt x="54" y="27"/>
                  </a:cubicBezTo>
                  <a:cubicBezTo>
                    <a:pt x="55" y="27"/>
                    <a:pt x="56" y="28"/>
                    <a:pt x="55" y="29"/>
                  </a:cubicBezTo>
                  <a:cubicBezTo>
                    <a:pt x="55" y="30"/>
                    <a:pt x="54" y="31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49" y="31"/>
                    <a:pt x="49" y="33"/>
                    <a:pt x="48" y="37"/>
                  </a:cubicBezTo>
                  <a:cubicBezTo>
                    <a:pt x="48" y="37"/>
                    <a:pt x="48" y="38"/>
                    <a:pt x="48" y="38"/>
                  </a:cubicBezTo>
                  <a:cubicBezTo>
                    <a:pt x="49" y="38"/>
                    <a:pt x="47" y="42"/>
                    <a:pt x="48" y="42"/>
                  </a:cubicBezTo>
                  <a:cubicBezTo>
                    <a:pt x="48" y="42"/>
                    <a:pt x="49" y="41"/>
                    <a:pt x="50" y="42"/>
                  </a:cubicBezTo>
                  <a:cubicBezTo>
                    <a:pt x="50" y="42"/>
                    <a:pt x="50" y="42"/>
                    <a:pt x="51" y="42"/>
                  </a:cubicBezTo>
                  <a:cubicBezTo>
                    <a:pt x="52" y="42"/>
                    <a:pt x="53" y="42"/>
                    <a:pt x="55" y="39"/>
                  </a:cubicBezTo>
                  <a:cubicBezTo>
                    <a:pt x="55" y="39"/>
                    <a:pt x="55" y="37"/>
                    <a:pt x="56" y="37"/>
                  </a:cubicBezTo>
                  <a:cubicBezTo>
                    <a:pt x="56" y="36"/>
                    <a:pt x="58" y="36"/>
                    <a:pt x="59" y="37"/>
                  </a:cubicBezTo>
                  <a:cubicBezTo>
                    <a:pt x="59" y="37"/>
                    <a:pt x="59" y="39"/>
                    <a:pt x="58" y="40"/>
                  </a:cubicBezTo>
                  <a:cubicBezTo>
                    <a:pt x="58" y="40"/>
                    <a:pt x="57" y="40"/>
                    <a:pt x="57" y="40"/>
                  </a:cubicBezTo>
                  <a:cubicBezTo>
                    <a:pt x="54" y="44"/>
                    <a:pt x="52" y="44"/>
                    <a:pt x="51" y="43"/>
                  </a:cubicBezTo>
                  <a:cubicBezTo>
                    <a:pt x="50" y="43"/>
                    <a:pt x="50" y="43"/>
                    <a:pt x="49" y="43"/>
                  </a:cubicBezTo>
                  <a:cubicBezTo>
                    <a:pt x="49" y="43"/>
                    <a:pt x="49" y="44"/>
                    <a:pt x="49" y="44"/>
                  </a:cubicBezTo>
                  <a:cubicBezTo>
                    <a:pt x="49" y="44"/>
                    <a:pt x="50" y="44"/>
                    <a:pt x="49" y="45"/>
                  </a:cubicBezTo>
                  <a:cubicBezTo>
                    <a:pt x="50" y="45"/>
                    <a:pt x="50" y="45"/>
                    <a:pt x="51" y="45"/>
                  </a:cubicBezTo>
                  <a:cubicBezTo>
                    <a:pt x="51" y="45"/>
                    <a:pt x="50" y="45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3" y="46"/>
                    <a:pt x="53" y="46"/>
                    <a:pt x="54" y="45"/>
                  </a:cubicBezTo>
                  <a:cubicBezTo>
                    <a:pt x="56" y="43"/>
                    <a:pt x="57" y="42"/>
                    <a:pt x="61" y="42"/>
                  </a:cubicBezTo>
                  <a:cubicBezTo>
                    <a:pt x="62" y="42"/>
                    <a:pt x="62" y="41"/>
                    <a:pt x="63" y="41"/>
                  </a:cubicBezTo>
                  <a:cubicBezTo>
                    <a:pt x="64" y="41"/>
                    <a:pt x="65" y="42"/>
                    <a:pt x="65" y="43"/>
                  </a:cubicBezTo>
                  <a:cubicBezTo>
                    <a:pt x="65" y="44"/>
                    <a:pt x="64" y="45"/>
                    <a:pt x="63" y="45"/>
                  </a:cubicBezTo>
                  <a:cubicBezTo>
                    <a:pt x="62" y="45"/>
                    <a:pt x="61" y="45"/>
                    <a:pt x="61" y="44"/>
                  </a:cubicBezTo>
                  <a:cubicBezTo>
                    <a:pt x="58" y="43"/>
                    <a:pt x="56" y="45"/>
                    <a:pt x="55" y="46"/>
                  </a:cubicBezTo>
                  <a:cubicBezTo>
                    <a:pt x="55" y="46"/>
                    <a:pt x="54" y="47"/>
                    <a:pt x="53" y="47"/>
                  </a:cubicBezTo>
                  <a:cubicBezTo>
                    <a:pt x="53" y="47"/>
                    <a:pt x="53" y="47"/>
                    <a:pt x="53" y="48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5" y="48"/>
                    <a:pt x="58" y="49"/>
                    <a:pt x="59" y="50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2" y="49"/>
                    <a:pt x="63" y="50"/>
                    <a:pt x="63" y="51"/>
                  </a:cubicBezTo>
                  <a:cubicBezTo>
                    <a:pt x="63" y="52"/>
                    <a:pt x="62" y="53"/>
                    <a:pt x="61" y="53"/>
                  </a:cubicBezTo>
                  <a:cubicBezTo>
                    <a:pt x="60" y="53"/>
                    <a:pt x="59" y="52"/>
                    <a:pt x="59" y="51"/>
                  </a:cubicBezTo>
                  <a:cubicBezTo>
                    <a:pt x="57" y="50"/>
                    <a:pt x="55" y="50"/>
                    <a:pt x="52" y="49"/>
                  </a:cubicBezTo>
                  <a:cubicBezTo>
                    <a:pt x="51" y="49"/>
                    <a:pt x="50" y="49"/>
                    <a:pt x="49" y="49"/>
                  </a:cubicBezTo>
                  <a:cubicBezTo>
                    <a:pt x="50" y="50"/>
                    <a:pt x="51" y="50"/>
                    <a:pt x="51" y="50"/>
                  </a:cubicBezTo>
                  <a:cubicBezTo>
                    <a:pt x="54" y="52"/>
                    <a:pt x="56" y="52"/>
                    <a:pt x="57" y="55"/>
                  </a:cubicBezTo>
                  <a:cubicBezTo>
                    <a:pt x="58" y="55"/>
                    <a:pt x="58" y="55"/>
                    <a:pt x="58" y="56"/>
                  </a:cubicBezTo>
                  <a:cubicBezTo>
                    <a:pt x="59" y="56"/>
                    <a:pt x="60" y="57"/>
                    <a:pt x="59" y="58"/>
                  </a:cubicBezTo>
                  <a:cubicBezTo>
                    <a:pt x="59" y="59"/>
                    <a:pt x="57" y="60"/>
                    <a:pt x="56" y="59"/>
                  </a:cubicBezTo>
                  <a:cubicBezTo>
                    <a:pt x="55" y="59"/>
                    <a:pt x="55" y="57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3"/>
                    <a:pt x="53" y="53"/>
                    <a:pt x="50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49" y="52"/>
                    <a:pt x="48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8" y="52"/>
                    <a:pt x="48" y="53"/>
                    <a:pt x="49" y="53"/>
                  </a:cubicBezTo>
                  <a:cubicBezTo>
                    <a:pt x="50" y="53"/>
                    <a:pt x="52" y="54"/>
                    <a:pt x="52" y="59"/>
                  </a:cubicBezTo>
                  <a:cubicBezTo>
                    <a:pt x="53" y="59"/>
                    <a:pt x="53" y="60"/>
                    <a:pt x="53" y="60"/>
                  </a:cubicBezTo>
                  <a:cubicBezTo>
                    <a:pt x="53" y="61"/>
                    <a:pt x="53" y="63"/>
                    <a:pt x="52" y="63"/>
                  </a:cubicBezTo>
                  <a:cubicBezTo>
                    <a:pt x="51" y="63"/>
                    <a:pt x="49" y="62"/>
                    <a:pt x="49" y="61"/>
                  </a:cubicBezTo>
                  <a:cubicBezTo>
                    <a:pt x="49" y="60"/>
                    <a:pt x="49" y="59"/>
                    <a:pt x="50" y="59"/>
                  </a:cubicBezTo>
                  <a:cubicBezTo>
                    <a:pt x="50" y="55"/>
                    <a:pt x="49" y="55"/>
                    <a:pt x="48" y="54"/>
                  </a:cubicBezTo>
                  <a:cubicBezTo>
                    <a:pt x="47" y="54"/>
                    <a:pt x="47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9" y="58"/>
                    <a:pt x="48" y="59"/>
                    <a:pt x="47" y="61"/>
                  </a:cubicBezTo>
                  <a:cubicBezTo>
                    <a:pt x="46" y="63"/>
                    <a:pt x="45" y="64"/>
                    <a:pt x="47" y="67"/>
                  </a:cubicBezTo>
                  <a:cubicBezTo>
                    <a:pt x="48" y="67"/>
                    <a:pt x="49" y="68"/>
                    <a:pt x="49" y="69"/>
                  </a:cubicBezTo>
                  <a:cubicBezTo>
                    <a:pt x="49" y="70"/>
                    <a:pt x="49" y="71"/>
                    <a:pt x="48" y="72"/>
                  </a:cubicBezTo>
                  <a:cubicBezTo>
                    <a:pt x="46" y="72"/>
                    <a:pt x="45" y="71"/>
                    <a:pt x="45" y="70"/>
                  </a:cubicBezTo>
                  <a:cubicBezTo>
                    <a:pt x="45" y="69"/>
                    <a:pt x="45" y="69"/>
                    <a:pt x="45" y="68"/>
                  </a:cubicBezTo>
                  <a:cubicBezTo>
                    <a:pt x="44" y="64"/>
                    <a:pt x="45" y="62"/>
                    <a:pt x="46" y="61"/>
                  </a:cubicBezTo>
                  <a:cubicBezTo>
                    <a:pt x="46" y="59"/>
                    <a:pt x="47" y="58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4" y="55"/>
                    <a:pt x="44" y="57"/>
                    <a:pt x="44" y="57"/>
                  </a:cubicBezTo>
                  <a:cubicBezTo>
                    <a:pt x="43" y="57"/>
                    <a:pt x="43" y="56"/>
                    <a:pt x="43" y="56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2" y="59"/>
                    <a:pt x="41" y="62"/>
                    <a:pt x="41" y="63"/>
                  </a:cubicBezTo>
                  <a:cubicBezTo>
                    <a:pt x="41" y="64"/>
                    <a:pt x="41" y="65"/>
                    <a:pt x="41" y="65"/>
                  </a:cubicBezTo>
                  <a:cubicBezTo>
                    <a:pt x="41" y="66"/>
                    <a:pt x="40" y="67"/>
                    <a:pt x="39" y="67"/>
                  </a:cubicBezTo>
                  <a:cubicBezTo>
                    <a:pt x="38" y="67"/>
                    <a:pt x="37" y="66"/>
                    <a:pt x="37" y="64"/>
                  </a:cubicBezTo>
                  <a:cubicBezTo>
                    <a:pt x="37" y="64"/>
                    <a:pt x="38" y="63"/>
                    <a:pt x="39" y="63"/>
                  </a:cubicBezTo>
                  <a:cubicBezTo>
                    <a:pt x="40" y="61"/>
                    <a:pt x="41" y="59"/>
                    <a:pt x="41" y="56"/>
                  </a:cubicBezTo>
                  <a:cubicBezTo>
                    <a:pt x="42" y="56"/>
                    <a:pt x="42" y="56"/>
                    <a:pt x="42" y="55"/>
                  </a:cubicBezTo>
                  <a:cubicBezTo>
                    <a:pt x="41" y="56"/>
                    <a:pt x="41" y="58"/>
                    <a:pt x="40" y="57"/>
                  </a:cubicBezTo>
                  <a:cubicBezTo>
                    <a:pt x="40" y="57"/>
                    <a:pt x="40" y="55"/>
                    <a:pt x="40" y="54"/>
                  </a:cubicBezTo>
                  <a:cubicBezTo>
                    <a:pt x="40" y="54"/>
                    <a:pt x="39" y="55"/>
                    <a:pt x="39" y="54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8" y="54"/>
                    <a:pt x="37" y="56"/>
                    <a:pt x="35" y="58"/>
                  </a:cubicBezTo>
                  <a:cubicBezTo>
                    <a:pt x="36" y="59"/>
                    <a:pt x="36" y="60"/>
                    <a:pt x="36" y="61"/>
                  </a:cubicBezTo>
                  <a:cubicBezTo>
                    <a:pt x="35" y="62"/>
                    <a:pt x="34" y="62"/>
                    <a:pt x="33" y="62"/>
                  </a:cubicBezTo>
                  <a:cubicBezTo>
                    <a:pt x="32" y="61"/>
                    <a:pt x="32" y="60"/>
                    <a:pt x="32" y="59"/>
                  </a:cubicBezTo>
                  <a:cubicBezTo>
                    <a:pt x="33" y="58"/>
                    <a:pt x="33" y="58"/>
                    <a:pt x="34" y="58"/>
                  </a:cubicBezTo>
                  <a:cubicBezTo>
                    <a:pt x="35" y="57"/>
                    <a:pt x="35" y="56"/>
                    <a:pt x="36" y="55"/>
                  </a:cubicBezTo>
                  <a:cubicBezTo>
                    <a:pt x="36" y="54"/>
                    <a:pt x="37" y="53"/>
                    <a:pt x="36" y="52"/>
                  </a:cubicBezTo>
                  <a:cubicBezTo>
                    <a:pt x="36" y="53"/>
                    <a:pt x="35" y="53"/>
                    <a:pt x="34" y="53"/>
                  </a:cubicBezTo>
                  <a:cubicBezTo>
                    <a:pt x="31" y="55"/>
                    <a:pt x="28" y="56"/>
                    <a:pt x="25" y="57"/>
                  </a:cubicBezTo>
                  <a:cubicBezTo>
                    <a:pt x="25" y="57"/>
                    <a:pt x="25" y="58"/>
                    <a:pt x="24" y="58"/>
                  </a:cubicBezTo>
                  <a:cubicBezTo>
                    <a:pt x="23" y="59"/>
                    <a:pt x="22" y="58"/>
                    <a:pt x="21" y="57"/>
                  </a:cubicBezTo>
                  <a:cubicBezTo>
                    <a:pt x="21" y="56"/>
                    <a:pt x="21" y="55"/>
                    <a:pt x="22" y="54"/>
                  </a:cubicBezTo>
                  <a:cubicBezTo>
                    <a:pt x="23" y="54"/>
                    <a:pt x="24" y="54"/>
                    <a:pt x="25" y="55"/>
                  </a:cubicBezTo>
                  <a:cubicBezTo>
                    <a:pt x="27" y="55"/>
                    <a:pt x="30" y="53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1"/>
                    <a:pt x="36" y="50"/>
                    <a:pt x="36" y="49"/>
                  </a:cubicBezTo>
                  <a:cubicBezTo>
                    <a:pt x="34" y="49"/>
                    <a:pt x="32" y="50"/>
                    <a:pt x="30" y="50"/>
                  </a:cubicBezTo>
                  <a:cubicBezTo>
                    <a:pt x="30" y="52"/>
                    <a:pt x="29" y="53"/>
                    <a:pt x="28" y="53"/>
                  </a:cubicBezTo>
                  <a:cubicBezTo>
                    <a:pt x="27" y="53"/>
                    <a:pt x="26" y="52"/>
                    <a:pt x="26" y="51"/>
                  </a:cubicBezTo>
                  <a:cubicBezTo>
                    <a:pt x="25" y="50"/>
                    <a:pt x="26" y="49"/>
                    <a:pt x="27" y="49"/>
                  </a:cubicBezTo>
                  <a:cubicBezTo>
                    <a:pt x="28" y="49"/>
                    <a:pt x="29" y="49"/>
                    <a:pt x="29" y="49"/>
                  </a:cubicBezTo>
                  <a:cubicBezTo>
                    <a:pt x="31" y="48"/>
                    <a:pt x="33" y="48"/>
                    <a:pt x="35" y="48"/>
                  </a:cubicBezTo>
                  <a:cubicBezTo>
                    <a:pt x="34" y="47"/>
                    <a:pt x="34" y="47"/>
                    <a:pt x="33" y="46"/>
                  </a:cubicBezTo>
                  <a:cubicBezTo>
                    <a:pt x="32" y="45"/>
                    <a:pt x="31" y="44"/>
                    <a:pt x="28" y="43"/>
                  </a:cubicBezTo>
                  <a:cubicBezTo>
                    <a:pt x="27" y="44"/>
                    <a:pt x="26" y="45"/>
                    <a:pt x="25" y="45"/>
                  </a:cubicBezTo>
                  <a:cubicBezTo>
                    <a:pt x="24" y="45"/>
                    <a:pt x="23" y="44"/>
                    <a:pt x="24" y="43"/>
                  </a:cubicBezTo>
                  <a:cubicBezTo>
                    <a:pt x="24" y="41"/>
                    <a:pt x="25" y="41"/>
                    <a:pt x="26" y="41"/>
                  </a:cubicBezTo>
                  <a:cubicBezTo>
                    <a:pt x="27" y="41"/>
                    <a:pt x="27" y="41"/>
                    <a:pt x="27" y="42"/>
                  </a:cubicBezTo>
                  <a:cubicBezTo>
                    <a:pt x="32" y="42"/>
                    <a:pt x="33" y="44"/>
                    <a:pt x="34" y="45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6" y="46"/>
                    <a:pt x="36" y="46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4"/>
                    <a:pt x="35" y="44"/>
                    <a:pt x="34" y="42"/>
                  </a:cubicBezTo>
                  <a:cubicBezTo>
                    <a:pt x="33" y="43"/>
                    <a:pt x="32" y="42"/>
                    <a:pt x="32" y="42"/>
                  </a:cubicBezTo>
                  <a:cubicBezTo>
                    <a:pt x="31" y="41"/>
                    <a:pt x="31" y="40"/>
                    <a:pt x="31" y="39"/>
                  </a:cubicBezTo>
                  <a:cubicBezTo>
                    <a:pt x="32" y="38"/>
                    <a:pt x="33" y="38"/>
                    <a:pt x="34" y="39"/>
                  </a:cubicBezTo>
                  <a:cubicBezTo>
                    <a:pt x="35" y="39"/>
                    <a:pt x="35" y="41"/>
                    <a:pt x="35" y="42"/>
                  </a:cubicBezTo>
                  <a:cubicBezTo>
                    <a:pt x="35" y="42"/>
                    <a:pt x="36" y="43"/>
                    <a:pt x="37" y="43"/>
                  </a:cubicBezTo>
                  <a:cubicBezTo>
                    <a:pt x="37" y="43"/>
                    <a:pt x="37" y="44"/>
                    <a:pt x="38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6" y="40"/>
                    <a:pt x="34" y="37"/>
                    <a:pt x="29" y="34"/>
                  </a:cubicBezTo>
                  <a:cubicBezTo>
                    <a:pt x="28" y="35"/>
                    <a:pt x="27" y="35"/>
                    <a:pt x="26" y="34"/>
                  </a:cubicBezTo>
                  <a:cubicBezTo>
                    <a:pt x="25" y="33"/>
                    <a:pt x="25" y="32"/>
                    <a:pt x="26" y="31"/>
                  </a:cubicBezTo>
                  <a:close/>
                  <a:moveTo>
                    <a:pt x="43" y="41"/>
                  </a:moveTo>
                  <a:cubicBezTo>
                    <a:pt x="43" y="40"/>
                    <a:pt x="43" y="40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40"/>
                    <a:pt x="44" y="41"/>
                    <a:pt x="44" y="42"/>
                  </a:cubicBezTo>
                  <a:cubicBezTo>
                    <a:pt x="43" y="42"/>
                    <a:pt x="43" y="41"/>
                    <a:pt x="4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 flipH="1">
              <a:off x="1282701" y="149225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 flipV="1">
              <a:off x="1552576" y="409575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 flipV="1">
              <a:off x="984251" y="409575"/>
              <a:ext cx="0" cy="26987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>
              <a:off x="984251" y="409575"/>
              <a:ext cx="5683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 flipH="1">
              <a:off x="1282701" y="719138"/>
              <a:ext cx="1254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1282701" y="1492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 noEditPoints="1"/>
            </p:cNvSpPr>
            <p:nvPr/>
          </p:nvSpPr>
          <p:spPr bwMode="auto">
            <a:xfrm>
              <a:off x="874713" y="6540500"/>
              <a:ext cx="328613" cy="325438"/>
            </a:xfrm>
            <a:custGeom>
              <a:avLst/>
              <a:gdLst>
                <a:gd name="T0" fmla="*/ 25 w 90"/>
                <a:gd name="T1" fmla="*/ 28 h 89"/>
                <a:gd name="T2" fmla="*/ 23 w 90"/>
                <a:gd name="T3" fmla="*/ 83 h 89"/>
                <a:gd name="T4" fmla="*/ 71 w 90"/>
                <a:gd name="T5" fmla="*/ 51 h 89"/>
                <a:gd name="T6" fmla="*/ 20 w 90"/>
                <a:gd name="T7" fmla="*/ 43 h 89"/>
                <a:gd name="T8" fmla="*/ 37 w 90"/>
                <a:gd name="T9" fmla="*/ 44 h 89"/>
                <a:gd name="T10" fmla="*/ 36 w 90"/>
                <a:gd name="T11" fmla="*/ 43 h 89"/>
                <a:gd name="T12" fmla="*/ 27 w 90"/>
                <a:gd name="T13" fmla="*/ 37 h 89"/>
                <a:gd name="T14" fmla="*/ 36 w 90"/>
                <a:gd name="T15" fmla="*/ 42 h 89"/>
                <a:gd name="T16" fmla="*/ 38 w 90"/>
                <a:gd name="T17" fmla="*/ 38 h 89"/>
                <a:gd name="T18" fmla="*/ 33 w 90"/>
                <a:gd name="T19" fmla="*/ 30 h 89"/>
                <a:gd name="T20" fmla="*/ 39 w 90"/>
                <a:gd name="T21" fmla="*/ 38 h 89"/>
                <a:gd name="T22" fmla="*/ 40 w 90"/>
                <a:gd name="T23" fmla="*/ 35 h 89"/>
                <a:gd name="T24" fmla="*/ 40 w 90"/>
                <a:gd name="T25" fmla="*/ 22 h 89"/>
                <a:gd name="T26" fmla="*/ 40 w 90"/>
                <a:gd name="T27" fmla="*/ 26 h 89"/>
                <a:gd name="T28" fmla="*/ 44 w 90"/>
                <a:gd name="T29" fmla="*/ 39 h 89"/>
                <a:gd name="T30" fmla="*/ 48 w 90"/>
                <a:gd name="T31" fmla="*/ 32 h 89"/>
                <a:gd name="T32" fmla="*/ 51 w 90"/>
                <a:gd name="T33" fmla="*/ 30 h 89"/>
                <a:gd name="T34" fmla="*/ 46 w 90"/>
                <a:gd name="T35" fmla="*/ 39 h 89"/>
                <a:gd name="T36" fmla="*/ 48 w 90"/>
                <a:gd name="T37" fmla="*/ 39 h 89"/>
                <a:gd name="T38" fmla="*/ 51 w 90"/>
                <a:gd name="T39" fmla="*/ 37 h 89"/>
                <a:gd name="T40" fmla="*/ 59 w 90"/>
                <a:gd name="T41" fmla="*/ 29 h 89"/>
                <a:gd name="T42" fmla="*/ 52 w 90"/>
                <a:gd name="T43" fmla="*/ 37 h 89"/>
                <a:gd name="T44" fmla="*/ 51 w 90"/>
                <a:gd name="T45" fmla="*/ 41 h 89"/>
                <a:gd name="T46" fmla="*/ 61 w 90"/>
                <a:gd name="T47" fmla="*/ 37 h 89"/>
                <a:gd name="T48" fmla="*/ 52 w 90"/>
                <a:gd name="T49" fmla="*/ 42 h 89"/>
                <a:gd name="T50" fmla="*/ 59 w 90"/>
                <a:gd name="T51" fmla="*/ 44 h 89"/>
                <a:gd name="T52" fmla="*/ 61 w 90"/>
                <a:gd name="T53" fmla="*/ 48 h 89"/>
                <a:gd name="T54" fmla="*/ 51 w 90"/>
                <a:gd name="T55" fmla="*/ 45 h 89"/>
                <a:gd name="T56" fmla="*/ 49 w 90"/>
                <a:gd name="T57" fmla="*/ 47 h 89"/>
                <a:gd name="T58" fmla="*/ 57 w 90"/>
                <a:gd name="T59" fmla="*/ 50 h 89"/>
                <a:gd name="T60" fmla="*/ 56 w 90"/>
                <a:gd name="T61" fmla="*/ 53 h 89"/>
                <a:gd name="T62" fmla="*/ 49 w 90"/>
                <a:gd name="T63" fmla="*/ 48 h 89"/>
                <a:gd name="T64" fmla="*/ 58 w 90"/>
                <a:gd name="T65" fmla="*/ 60 h 89"/>
                <a:gd name="T66" fmla="*/ 58 w 90"/>
                <a:gd name="T67" fmla="*/ 63 h 89"/>
                <a:gd name="T68" fmla="*/ 49 w 90"/>
                <a:gd name="T69" fmla="*/ 50 h 89"/>
                <a:gd name="T70" fmla="*/ 48 w 90"/>
                <a:gd name="T71" fmla="*/ 53 h 89"/>
                <a:gd name="T72" fmla="*/ 52 w 90"/>
                <a:gd name="T73" fmla="*/ 61 h 89"/>
                <a:gd name="T74" fmla="*/ 49 w 90"/>
                <a:gd name="T75" fmla="*/ 61 h 89"/>
                <a:gd name="T76" fmla="*/ 47 w 90"/>
                <a:gd name="T77" fmla="*/ 56 h 89"/>
                <a:gd name="T78" fmla="*/ 43 w 90"/>
                <a:gd name="T79" fmla="*/ 53 h 89"/>
                <a:gd name="T80" fmla="*/ 43 w 90"/>
                <a:gd name="T81" fmla="*/ 63 h 89"/>
                <a:gd name="T82" fmla="*/ 42 w 90"/>
                <a:gd name="T83" fmla="*/ 56 h 89"/>
                <a:gd name="T84" fmla="*/ 34 w 90"/>
                <a:gd name="T85" fmla="*/ 64 h 89"/>
                <a:gd name="T86" fmla="*/ 30 w 90"/>
                <a:gd name="T87" fmla="*/ 64 h 89"/>
                <a:gd name="T88" fmla="*/ 38 w 90"/>
                <a:gd name="T89" fmla="*/ 55 h 89"/>
                <a:gd name="T90" fmla="*/ 34 w 90"/>
                <a:gd name="T91" fmla="*/ 56 h 89"/>
                <a:gd name="T92" fmla="*/ 31 w 90"/>
                <a:gd name="T93" fmla="*/ 56 h 89"/>
                <a:gd name="T94" fmla="*/ 34 w 90"/>
                <a:gd name="T95" fmla="*/ 51 h 89"/>
                <a:gd name="T96" fmla="*/ 25 w 90"/>
                <a:gd name="T97" fmla="*/ 53 h 89"/>
                <a:gd name="T98" fmla="*/ 35 w 90"/>
                <a:gd name="T99" fmla="*/ 49 h 89"/>
                <a:gd name="T100" fmla="*/ 36 w 90"/>
                <a:gd name="T101" fmla="*/ 48 h 89"/>
                <a:gd name="T102" fmla="*/ 29 w 90"/>
                <a:gd name="T103" fmla="*/ 46 h 89"/>
                <a:gd name="T104" fmla="*/ 35 w 90"/>
                <a:gd name="T105" fmla="*/ 46 h 89"/>
                <a:gd name="T106" fmla="*/ 24 w 90"/>
                <a:gd name="T107" fmla="*/ 43 h 89"/>
                <a:gd name="T108" fmla="*/ 39 w 90"/>
                <a:gd name="T109" fmla="*/ 41 h 89"/>
                <a:gd name="T110" fmla="*/ 40 w 90"/>
                <a:gd name="T111" fmla="*/ 4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59" y="17"/>
                  </a:moveTo>
                  <a:cubicBezTo>
                    <a:pt x="59" y="8"/>
                    <a:pt x="54" y="0"/>
                    <a:pt x="40" y="1"/>
                  </a:cubicBezTo>
                  <a:cubicBezTo>
                    <a:pt x="21" y="3"/>
                    <a:pt x="20" y="16"/>
                    <a:pt x="25" y="28"/>
                  </a:cubicBezTo>
                  <a:cubicBezTo>
                    <a:pt x="13" y="24"/>
                    <a:pt x="0" y="27"/>
                    <a:pt x="0" y="45"/>
                  </a:cubicBezTo>
                  <a:cubicBezTo>
                    <a:pt x="0" y="57"/>
                    <a:pt x="6" y="62"/>
                    <a:pt x="13" y="63"/>
                  </a:cubicBezTo>
                  <a:cubicBezTo>
                    <a:pt x="11" y="70"/>
                    <a:pt x="13" y="77"/>
                    <a:pt x="23" y="83"/>
                  </a:cubicBezTo>
                  <a:cubicBezTo>
                    <a:pt x="35" y="89"/>
                    <a:pt x="42" y="85"/>
                    <a:pt x="46" y="78"/>
                  </a:cubicBezTo>
                  <a:cubicBezTo>
                    <a:pt x="52" y="84"/>
                    <a:pt x="60" y="87"/>
                    <a:pt x="70" y="79"/>
                  </a:cubicBezTo>
                  <a:cubicBezTo>
                    <a:pt x="83" y="69"/>
                    <a:pt x="79" y="59"/>
                    <a:pt x="71" y="51"/>
                  </a:cubicBezTo>
                  <a:cubicBezTo>
                    <a:pt x="82" y="49"/>
                    <a:pt x="90" y="41"/>
                    <a:pt x="83" y="26"/>
                  </a:cubicBezTo>
                  <a:cubicBezTo>
                    <a:pt x="77" y="13"/>
                    <a:pt x="68" y="13"/>
                    <a:pt x="59" y="17"/>
                  </a:cubicBezTo>
                  <a:close/>
                  <a:moveTo>
                    <a:pt x="20" y="43"/>
                  </a:moveTo>
                  <a:cubicBezTo>
                    <a:pt x="20" y="41"/>
                    <a:pt x="21" y="41"/>
                    <a:pt x="22" y="41"/>
                  </a:cubicBezTo>
                  <a:cubicBezTo>
                    <a:pt x="23" y="41"/>
                    <a:pt x="23" y="41"/>
                    <a:pt x="24" y="42"/>
                  </a:cubicBezTo>
                  <a:cubicBezTo>
                    <a:pt x="30" y="41"/>
                    <a:pt x="34" y="43"/>
                    <a:pt x="37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7" y="43"/>
                    <a:pt x="36" y="43"/>
                  </a:cubicBezTo>
                  <a:cubicBezTo>
                    <a:pt x="34" y="42"/>
                    <a:pt x="32" y="41"/>
                    <a:pt x="30" y="39"/>
                  </a:cubicBezTo>
                  <a:cubicBezTo>
                    <a:pt x="30" y="40"/>
                    <a:pt x="29" y="40"/>
                    <a:pt x="28" y="39"/>
                  </a:cubicBezTo>
                  <a:cubicBezTo>
                    <a:pt x="27" y="39"/>
                    <a:pt x="27" y="38"/>
                    <a:pt x="27" y="37"/>
                  </a:cubicBezTo>
                  <a:cubicBezTo>
                    <a:pt x="28" y="36"/>
                    <a:pt x="29" y="35"/>
                    <a:pt x="30" y="36"/>
                  </a:cubicBezTo>
                  <a:cubicBezTo>
                    <a:pt x="31" y="36"/>
                    <a:pt x="31" y="37"/>
                    <a:pt x="31" y="38"/>
                  </a:cubicBezTo>
                  <a:cubicBezTo>
                    <a:pt x="32" y="39"/>
                    <a:pt x="34" y="41"/>
                    <a:pt x="36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7" y="41"/>
                    <a:pt x="38" y="41"/>
                  </a:cubicBezTo>
                  <a:cubicBezTo>
                    <a:pt x="37" y="40"/>
                    <a:pt x="38" y="39"/>
                    <a:pt x="38" y="38"/>
                  </a:cubicBezTo>
                  <a:cubicBezTo>
                    <a:pt x="38" y="37"/>
                    <a:pt x="38" y="36"/>
                    <a:pt x="36" y="33"/>
                  </a:cubicBezTo>
                  <a:cubicBezTo>
                    <a:pt x="35" y="34"/>
                    <a:pt x="34" y="34"/>
                    <a:pt x="33" y="33"/>
                  </a:cubicBezTo>
                  <a:cubicBezTo>
                    <a:pt x="32" y="32"/>
                    <a:pt x="33" y="31"/>
                    <a:pt x="33" y="30"/>
                  </a:cubicBezTo>
                  <a:cubicBezTo>
                    <a:pt x="34" y="29"/>
                    <a:pt x="36" y="30"/>
                    <a:pt x="36" y="31"/>
                  </a:cubicBezTo>
                  <a:cubicBezTo>
                    <a:pt x="37" y="31"/>
                    <a:pt x="37" y="32"/>
                    <a:pt x="37" y="32"/>
                  </a:cubicBezTo>
                  <a:cubicBezTo>
                    <a:pt x="40" y="35"/>
                    <a:pt x="40" y="37"/>
                    <a:pt x="39" y="38"/>
                  </a:cubicBezTo>
                  <a:cubicBezTo>
                    <a:pt x="40" y="38"/>
                    <a:pt x="40" y="39"/>
                    <a:pt x="41" y="38"/>
                  </a:cubicBezTo>
                  <a:cubicBezTo>
                    <a:pt x="41" y="38"/>
                    <a:pt x="41" y="38"/>
                    <a:pt x="41" y="37"/>
                  </a:cubicBezTo>
                  <a:cubicBezTo>
                    <a:pt x="41" y="36"/>
                    <a:pt x="40" y="35"/>
                    <a:pt x="40" y="35"/>
                  </a:cubicBezTo>
                  <a:cubicBezTo>
                    <a:pt x="38" y="31"/>
                    <a:pt x="37" y="29"/>
                    <a:pt x="39" y="26"/>
                  </a:cubicBezTo>
                  <a:cubicBezTo>
                    <a:pt x="39" y="26"/>
                    <a:pt x="38" y="25"/>
                    <a:pt x="38" y="25"/>
                  </a:cubicBezTo>
                  <a:cubicBezTo>
                    <a:pt x="38" y="24"/>
                    <a:pt x="39" y="23"/>
                    <a:pt x="40" y="22"/>
                  </a:cubicBezTo>
                  <a:cubicBezTo>
                    <a:pt x="41" y="22"/>
                    <a:pt x="42" y="23"/>
                    <a:pt x="42" y="24"/>
                  </a:cubicBezTo>
                  <a:cubicBezTo>
                    <a:pt x="43" y="25"/>
                    <a:pt x="42" y="26"/>
                    <a:pt x="41" y="26"/>
                  </a:cubicBezTo>
                  <a:cubicBezTo>
                    <a:pt x="41" y="26"/>
                    <a:pt x="40" y="26"/>
                    <a:pt x="40" y="26"/>
                  </a:cubicBezTo>
                  <a:cubicBezTo>
                    <a:pt x="39" y="29"/>
                    <a:pt x="40" y="31"/>
                    <a:pt x="41" y="34"/>
                  </a:cubicBezTo>
                  <a:cubicBezTo>
                    <a:pt x="41" y="34"/>
                    <a:pt x="42" y="35"/>
                    <a:pt x="42" y="35"/>
                  </a:cubicBezTo>
                  <a:cubicBezTo>
                    <a:pt x="43" y="35"/>
                    <a:pt x="43" y="39"/>
                    <a:pt x="44" y="39"/>
                  </a:cubicBezTo>
                  <a:cubicBezTo>
                    <a:pt x="44" y="39"/>
                    <a:pt x="45" y="37"/>
                    <a:pt x="45" y="38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6"/>
                    <a:pt x="48" y="36"/>
                    <a:pt x="48" y="32"/>
                  </a:cubicBezTo>
                  <a:cubicBezTo>
                    <a:pt x="47" y="32"/>
                    <a:pt x="47" y="31"/>
                    <a:pt x="47" y="30"/>
                  </a:cubicBezTo>
                  <a:cubicBezTo>
                    <a:pt x="47" y="28"/>
                    <a:pt x="48" y="28"/>
                    <a:pt x="49" y="28"/>
                  </a:cubicBezTo>
                  <a:cubicBezTo>
                    <a:pt x="51" y="28"/>
                    <a:pt x="51" y="29"/>
                    <a:pt x="51" y="30"/>
                  </a:cubicBezTo>
                  <a:cubicBezTo>
                    <a:pt x="51" y="31"/>
                    <a:pt x="50" y="32"/>
                    <a:pt x="50" y="32"/>
                  </a:cubicBezTo>
                  <a:cubicBezTo>
                    <a:pt x="50" y="37"/>
                    <a:pt x="48" y="37"/>
                    <a:pt x="47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39"/>
                    <a:pt x="47" y="38"/>
                    <a:pt x="47" y="40"/>
                  </a:cubicBezTo>
                  <a:cubicBezTo>
                    <a:pt x="47" y="40"/>
                    <a:pt x="47" y="39"/>
                    <a:pt x="48" y="39"/>
                  </a:cubicBezTo>
                  <a:cubicBezTo>
                    <a:pt x="48" y="40"/>
                    <a:pt x="48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39"/>
                    <a:pt x="51" y="38"/>
                    <a:pt x="51" y="37"/>
                  </a:cubicBezTo>
                  <a:cubicBezTo>
                    <a:pt x="51" y="35"/>
                    <a:pt x="51" y="33"/>
                    <a:pt x="55" y="31"/>
                  </a:cubicBezTo>
                  <a:cubicBezTo>
                    <a:pt x="55" y="30"/>
                    <a:pt x="55" y="29"/>
                    <a:pt x="56" y="29"/>
                  </a:cubicBezTo>
                  <a:cubicBezTo>
                    <a:pt x="57" y="28"/>
                    <a:pt x="58" y="28"/>
                    <a:pt x="59" y="29"/>
                  </a:cubicBezTo>
                  <a:cubicBezTo>
                    <a:pt x="59" y="30"/>
                    <a:pt x="59" y="31"/>
                    <a:pt x="58" y="32"/>
                  </a:cubicBezTo>
                  <a:cubicBezTo>
                    <a:pt x="58" y="33"/>
                    <a:pt x="56" y="33"/>
                    <a:pt x="56" y="32"/>
                  </a:cubicBezTo>
                  <a:cubicBezTo>
                    <a:pt x="53" y="34"/>
                    <a:pt x="52" y="36"/>
                    <a:pt x="52" y="37"/>
                  </a:cubicBezTo>
                  <a:cubicBezTo>
                    <a:pt x="52" y="38"/>
                    <a:pt x="52" y="39"/>
                    <a:pt x="51" y="40"/>
                  </a:cubicBezTo>
                  <a:cubicBezTo>
                    <a:pt x="51" y="40"/>
                    <a:pt x="51" y="40"/>
                    <a:pt x="52" y="40"/>
                  </a:cubicBezTo>
                  <a:cubicBezTo>
                    <a:pt x="52" y="40"/>
                    <a:pt x="52" y="40"/>
                    <a:pt x="51" y="41"/>
                  </a:cubicBezTo>
                  <a:cubicBezTo>
                    <a:pt x="54" y="40"/>
                    <a:pt x="56" y="39"/>
                    <a:pt x="58" y="38"/>
                  </a:cubicBezTo>
                  <a:cubicBezTo>
                    <a:pt x="58" y="37"/>
                    <a:pt x="58" y="37"/>
                    <a:pt x="59" y="36"/>
                  </a:cubicBezTo>
                  <a:cubicBezTo>
                    <a:pt x="60" y="36"/>
                    <a:pt x="61" y="36"/>
                    <a:pt x="61" y="37"/>
                  </a:cubicBezTo>
                  <a:cubicBezTo>
                    <a:pt x="62" y="38"/>
                    <a:pt x="62" y="39"/>
                    <a:pt x="61" y="40"/>
                  </a:cubicBezTo>
                  <a:cubicBezTo>
                    <a:pt x="60" y="40"/>
                    <a:pt x="59" y="40"/>
                    <a:pt x="58" y="39"/>
                  </a:cubicBezTo>
                  <a:cubicBezTo>
                    <a:pt x="56" y="40"/>
                    <a:pt x="54" y="41"/>
                    <a:pt x="52" y="42"/>
                  </a:cubicBezTo>
                  <a:cubicBezTo>
                    <a:pt x="51" y="43"/>
                    <a:pt x="50" y="43"/>
                    <a:pt x="49" y="44"/>
                  </a:cubicBezTo>
                  <a:cubicBezTo>
                    <a:pt x="50" y="44"/>
                    <a:pt x="51" y="44"/>
                    <a:pt x="51" y="44"/>
                  </a:cubicBezTo>
                  <a:cubicBezTo>
                    <a:pt x="55" y="43"/>
                    <a:pt x="57" y="42"/>
                    <a:pt x="59" y="44"/>
                  </a:cubicBezTo>
                  <a:cubicBezTo>
                    <a:pt x="60" y="44"/>
                    <a:pt x="60" y="43"/>
                    <a:pt x="60" y="43"/>
                  </a:cubicBezTo>
                  <a:cubicBezTo>
                    <a:pt x="62" y="43"/>
                    <a:pt x="63" y="44"/>
                    <a:pt x="63" y="45"/>
                  </a:cubicBezTo>
                  <a:cubicBezTo>
                    <a:pt x="63" y="46"/>
                    <a:pt x="62" y="47"/>
                    <a:pt x="61" y="48"/>
                  </a:cubicBezTo>
                  <a:cubicBezTo>
                    <a:pt x="60" y="48"/>
                    <a:pt x="59" y="47"/>
                    <a:pt x="59" y="46"/>
                  </a:cubicBezTo>
                  <a:cubicBezTo>
                    <a:pt x="59" y="46"/>
                    <a:pt x="59" y="45"/>
                    <a:pt x="59" y="45"/>
                  </a:cubicBezTo>
                  <a:cubicBezTo>
                    <a:pt x="56" y="44"/>
                    <a:pt x="54" y="44"/>
                    <a:pt x="51" y="45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1" y="46"/>
                    <a:pt x="51" y="46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50" y="47"/>
                    <a:pt x="50" y="47"/>
                    <a:pt x="51" y="47"/>
                  </a:cubicBezTo>
                  <a:cubicBezTo>
                    <a:pt x="53" y="47"/>
                    <a:pt x="54" y="46"/>
                    <a:pt x="57" y="50"/>
                  </a:cubicBezTo>
                  <a:cubicBezTo>
                    <a:pt x="58" y="50"/>
                    <a:pt x="58" y="50"/>
                    <a:pt x="59" y="50"/>
                  </a:cubicBezTo>
                  <a:cubicBezTo>
                    <a:pt x="60" y="51"/>
                    <a:pt x="60" y="52"/>
                    <a:pt x="59" y="53"/>
                  </a:cubicBezTo>
                  <a:cubicBezTo>
                    <a:pt x="58" y="54"/>
                    <a:pt x="57" y="54"/>
                    <a:pt x="56" y="53"/>
                  </a:cubicBezTo>
                  <a:cubicBezTo>
                    <a:pt x="55" y="53"/>
                    <a:pt x="55" y="52"/>
                    <a:pt x="56" y="51"/>
                  </a:cubicBezTo>
                  <a:cubicBezTo>
                    <a:pt x="54" y="48"/>
                    <a:pt x="52" y="48"/>
                    <a:pt x="51" y="48"/>
                  </a:cubicBezTo>
                  <a:cubicBezTo>
                    <a:pt x="51" y="48"/>
                    <a:pt x="50" y="48"/>
                    <a:pt x="49" y="48"/>
                  </a:cubicBezTo>
                  <a:cubicBezTo>
                    <a:pt x="49" y="48"/>
                    <a:pt x="49" y="48"/>
                    <a:pt x="49" y="49"/>
                  </a:cubicBezTo>
                  <a:cubicBezTo>
                    <a:pt x="54" y="51"/>
                    <a:pt x="54" y="53"/>
                    <a:pt x="55" y="55"/>
                  </a:cubicBezTo>
                  <a:cubicBezTo>
                    <a:pt x="55" y="56"/>
                    <a:pt x="55" y="58"/>
                    <a:pt x="58" y="60"/>
                  </a:cubicBezTo>
                  <a:cubicBezTo>
                    <a:pt x="59" y="59"/>
                    <a:pt x="60" y="59"/>
                    <a:pt x="61" y="60"/>
                  </a:cubicBezTo>
                  <a:cubicBezTo>
                    <a:pt x="62" y="61"/>
                    <a:pt x="62" y="62"/>
                    <a:pt x="61" y="63"/>
                  </a:cubicBezTo>
                  <a:cubicBezTo>
                    <a:pt x="60" y="64"/>
                    <a:pt x="59" y="64"/>
                    <a:pt x="58" y="63"/>
                  </a:cubicBezTo>
                  <a:cubicBezTo>
                    <a:pt x="58" y="62"/>
                    <a:pt x="57" y="62"/>
                    <a:pt x="57" y="61"/>
                  </a:cubicBezTo>
                  <a:cubicBezTo>
                    <a:pt x="54" y="59"/>
                    <a:pt x="53" y="57"/>
                    <a:pt x="53" y="55"/>
                  </a:cubicBezTo>
                  <a:cubicBezTo>
                    <a:pt x="53" y="53"/>
                    <a:pt x="53" y="52"/>
                    <a:pt x="49" y="50"/>
                  </a:cubicBezTo>
                  <a:cubicBezTo>
                    <a:pt x="49" y="50"/>
                    <a:pt x="49" y="51"/>
                    <a:pt x="49" y="51"/>
                  </a:cubicBezTo>
                  <a:cubicBezTo>
                    <a:pt x="49" y="51"/>
                    <a:pt x="50" y="52"/>
                    <a:pt x="49" y="53"/>
                  </a:cubicBezTo>
                  <a:cubicBezTo>
                    <a:pt x="49" y="53"/>
                    <a:pt x="49" y="53"/>
                    <a:pt x="48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6"/>
                    <a:pt x="50" y="58"/>
                    <a:pt x="51" y="60"/>
                  </a:cubicBezTo>
                  <a:cubicBezTo>
                    <a:pt x="51" y="60"/>
                    <a:pt x="52" y="61"/>
                    <a:pt x="52" y="61"/>
                  </a:cubicBezTo>
                  <a:cubicBezTo>
                    <a:pt x="53" y="62"/>
                    <a:pt x="52" y="64"/>
                    <a:pt x="51" y="64"/>
                  </a:cubicBezTo>
                  <a:cubicBezTo>
                    <a:pt x="50" y="64"/>
                    <a:pt x="49" y="64"/>
                    <a:pt x="49" y="63"/>
                  </a:cubicBezTo>
                  <a:cubicBezTo>
                    <a:pt x="48" y="62"/>
                    <a:pt x="48" y="61"/>
                    <a:pt x="49" y="61"/>
                  </a:cubicBezTo>
                  <a:cubicBezTo>
                    <a:pt x="49" y="59"/>
                    <a:pt x="48" y="56"/>
                    <a:pt x="47" y="54"/>
                  </a:cubicBezTo>
                  <a:cubicBezTo>
                    <a:pt x="47" y="54"/>
                    <a:pt x="47" y="53"/>
                    <a:pt x="47" y="53"/>
                  </a:cubicBezTo>
                  <a:cubicBezTo>
                    <a:pt x="47" y="54"/>
                    <a:pt x="47" y="55"/>
                    <a:pt x="47" y="56"/>
                  </a:cubicBezTo>
                  <a:cubicBezTo>
                    <a:pt x="46" y="56"/>
                    <a:pt x="45" y="53"/>
                    <a:pt x="45" y="53"/>
                  </a:cubicBezTo>
                  <a:cubicBezTo>
                    <a:pt x="45" y="53"/>
                    <a:pt x="44" y="54"/>
                    <a:pt x="44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3" y="54"/>
                    <a:pt x="43" y="57"/>
                    <a:pt x="44" y="59"/>
                  </a:cubicBezTo>
                  <a:cubicBezTo>
                    <a:pt x="45" y="59"/>
                    <a:pt x="45" y="60"/>
                    <a:pt x="45" y="61"/>
                  </a:cubicBezTo>
                  <a:cubicBezTo>
                    <a:pt x="45" y="62"/>
                    <a:pt x="45" y="63"/>
                    <a:pt x="43" y="63"/>
                  </a:cubicBezTo>
                  <a:cubicBezTo>
                    <a:pt x="42" y="63"/>
                    <a:pt x="41" y="62"/>
                    <a:pt x="41" y="61"/>
                  </a:cubicBezTo>
                  <a:cubicBezTo>
                    <a:pt x="41" y="60"/>
                    <a:pt x="42" y="60"/>
                    <a:pt x="42" y="60"/>
                  </a:cubicBezTo>
                  <a:cubicBezTo>
                    <a:pt x="42" y="58"/>
                    <a:pt x="42" y="57"/>
                    <a:pt x="42" y="56"/>
                  </a:cubicBezTo>
                  <a:cubicBezTo>
                    <a:pt x="41" y="55"/>
                    <a:pt x="41" y="54"/>
                    <a:pt x="41" y="54"/>
                  </a:cubicBezTo>
                  <a:cubicBezTo>
                    <a:pt x="40" y="54"/>
                    <a:pt x="40" y="55"/>
                    <a:pt x="40" y="56"/>
                  </a:cubicBezTo>
                  <a:cubicBezTo>
                    <a:pt x="38" y="59"/>
                    <a:pt x="36" y="62"/>
                    <a:pt x="34" y="64"/>
                  </a:cubicBezTo>
                  <a:cubicBezTo>
                    <a:pt x="34" y="64"/>
                    <a:pt x="35" y="65"/>
                    <a:pt x="34" y="66"/>
                  </a:cubicBezTo>
                  <a:cubicBezTo>
                    <a:pt x="34" y="67"/>
                    <a:pt x="32" y="67"/>
                    <a:pt x="31" y="67"/>
                  </a:cubicBezTo>
                  <a:cubicBezTo>
                    <a:pt x="30" y="66"/>
                    <a:pt x="30" y="65"/>
                    <a:pt x="30" y="64"/>
                  </a:cubicBezTo>
                  <a:cubicBezTo>
                    <a:pt x="31" y="63"/>
                    <a:pt x="32" y="62"/>
                    <a:pt x="33" y="63"/>
                  </a:cubicBezTo>
                  <a:cubicBezTo>
                    <a:pt x="35" y="61"/>
                    <a:pt x="37" y="58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7" y="54"/>
                    <a:pt x="39" y="52"/>
                    <a:pt x="39" y="51"/>
                  </a:cubicBezTo>
                  <a:cubicBezTo>
                    <a:pt x="37" y="52"/>
                    <a:pt x="36" y="54"/>
                    <a:pt x="34" y="56"/>
                  </a:cubicBezTo>
                  <a:cubicBezTo>
                    <a:pt x="35" y="57"/>
                    <a:pt x="35" y="58"/>
                    <a:pt x="34" y="59"/>
                  </a:cubicBezTo>
                  <a:cubicBezTo>
                    <a:pt x="33" y="60"/>
                    <a:pt x="32" y="60"/>
                    <a:pt x="31" y="59"/>
                  </a:cubicBezTo>
                  <a:cubicBezTo>
                    <a:pt x="30" y="58"/>
                    <a:pt x="30" y="57"/>
                    <a:pt x="31" y="56"/>
                  </a:cubicBezTo>
                  <a:cubicBezTo>
                    <a:pt x="32" y="56"/>
                    <a:pt x="32" y="55"/>
                    <a:pt x="33" y="55"/>
                  </a:cubicBezTo>
                  <a:cubicBezTo>
                    <a:pt x="34" y="54"/>
                    <a:pt x="36" y="52"/>
                    <a:pt x="37" y="51"/>
                  </a:cubicBezTo>
                  <a:cubicBezTo>
                    <a:pt x="36" y="51"/>
                    <a:pt x="35" y="51"/>
                    <a:pt x="34" y="51"/>
                  </a:cubicBezTo>
                  <a:cubicBezTo>
                    <a:pt x="33" y="50"/>
                    <a:pt x="31" y="50"/>
                    <a:pt x="28" y="52"/>
                  </a:cubicBezTo>
                  <a:cubicBezTo>
                    <a:pt x="29" y="53"/>
                    <a:pt x="28" y="54"/>
                    <a:pt x="27" y="54"/>
                  </a:cubicBezTo>
                  <a:cubicBezTo>
                    <a:pt x="26" y="55"/>
                    <a:pt x="25" y="54"/>
                    <a:pt x="25" y="53"/>
                  </a:cubicBezTo>
                  <a:cubicBezTo>
                    <a:pt x="24" y="52"/>
                    <a:pt x="25" y="51"/>
                    <a:pt x="26" y="51"/>
                  </a:cubicBezTo>
                  <a:cubicBezTo>
                    <a:pt x="26" y="50"/>
                    <a:pt x="27" y="50"/>
                    <a:pt x="27" y="51"/>
                  </a:cubicBezTo>
                  <a:cubicBezTo>
                    <a:pt x="31" y="48"/>
                    <a:pt x="33" y="49"/>
                    <a:pt x="35" y="49"/>
                  </a:cubicBezTo>
                  <a:cubicBezTo>
                    <a:pt x="35" y="49"/>
                    <a:pt x="36" y="49"/>
                    <a:pt x="36" y="49"/>
                  </a:cubicBezTo>
                  <a:cubicBezTo>
                    <a:pt x="36" y="49"/>
                    <a:pt x="36" y="49"/>
                    <a:pt x="37" y="49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5" y="48"/>
                    <a:pt x="34" y="48"/>
                    <a:pt x="33" y="47"/>
                  </a:cubicBezTo>
                  <a:cubicBezTo>
                    <a:pt x="32" y="48"/>
                    <a:pt x="32" y="48"/>
                    <a:pt x="31" y="48"/>
                  </a:cubicBezTo>
                  <a:cubicBezTo>
                    <a:pt x="30" y="48"/>
                    <a:pt x="29" y="47"/>
                    <a:pt x="29" y="46"/>
                  </a:cubicBezTo>
                  <a:cubicBezTo>
                    <a:pt x="29" y="45"/>
                    <a:pt x="30" y="44"/>
                    <a:pt x="31" y="44"/>
                  </a:cubicBezTo>
                  <a:cubicBezTo>
                    <a:pt x="32" y="44"/>
                    <a:pt x="33" y="45"/>
                    <a:pt x="33" y="46"/>
                  </a:cubicBezTo>
                  <a:cubicBezTo>
                    <a:pt x="34" y="46"/>
                    <a:pt x="35" y="46"/>
                    <a:pt x="35" y="46"/>
                  </a:cubicBezTo>
                  <a:cubicBezTo>
                    <a:pt x="35" y="46"/>
                    <a:pt x="36" y="46"/>
                    <a:pt x="36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3" y="44"/>
                    <a:pt x="30" y="43"/>
                    <a:pt x="24" y="43"/>
                  </a:cubicBezTo>
                  <a:cubicBezTo>
                    <a:pt x="24" y="44"/>
                    <a:pt x="23" y="45"/>
                    <a:pt x="22" y="45"/>
                  </a:cubicBezTo>
                  <a:cubicBezTo>
                    <a:pt x="21" y="45"/>
                    <a:pt x="20" y="44"/>
                    <a:pt x="20" y="43"/>
                  </a:cubicBezTo>
                  <a:close/>
                  <a:moveTo>
                    <a:pt x="39" y="41"/>
                  </a:moveTo>
                  <a:cubicBezTo>
                    <a:pt x="39" y="40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40"/>
                    <a:pt x="40" y="41"/>
                  </a:cubicBezTo>
                  <a:cubicBezTo>
                    <a:pt x="40" y="41"/>
                    <a:pt x="40" y="41"/>
                    <a:pt x="39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1636713" y="6529388"/>
              <a:ext cx="328613" cy="331788"/>
            </a:xfrm>
            <a:custGeom>
              <a:avLst/>
              <a:gdLst>
                <a:gd name="T0" fmla="*/ 25 w 90"/>
                <a:gd name="T1" fmla="*/ 60 h 91"/>
                <a:gd name="T2" fmla="*/ 78 w 90"/>
                <a:gd name="T3" fmla="*/ 74 h 91"/>
                <a:gd name="T4" fmla="*/ 58 w 90"/>
                <a:gd name="T5" fmla="*/ 20 h 91"/>
                <a:gd name="T6" fmla="*/ 38 w 90"/>
                <a:gd name="T7" fmla="*/ 68 h 91"/>
                <a:gd name="T8" fmla="*/ 43 w 90"/>
                <a:gd name="T9" fmla="*/ 52 h 91"/>
                <a:gd name="T10" fmla="*/ 42 w 90"/>
                <a:gd name="T11" fmla="*/ 52 h 91"/>
                <a:gd name="T12" fmla="*/ 34 w 90"/>
                <a:gd name="T13" fmla="*/ 60 h 91"/>
                <a:gd name="T14" fmla="*/ 41 w 90"/>
                <a:gd name="T15" fmla="*/ 52 h 91"/>
                <a:gd name="T16" fmla="*/ 38 w 90"/>
                <a:gd name="T17" fmla="*/ 50 h 91"/>
                <a:gd name="T18" fmla="*/ 29 w 90"/>
                <a:gd name="T19" fmla="*/ 52 h 91"/>
                <a:gd name="T20" fmla="*/ 38 w 90"/>
                <a:gd name="T21" fmla="*/ 48 h 91"/>
                <a:gd name="T22" fmla="*/ 35 w 90"/>
                <a:gd name="T23" fmla="*/ 47 h 91"/>
                <a:gd name="T24" fmla="*/ 23 w 90"/>
                <a:gd name="T25" fmla="*/ 44 h 91"/>
                <a:gd name="T26" fmla="*/ 27 w 90"/>
                <a:gd name="T27" fmla="*/ 45 h 91"/>
                <a:gd name="T28" fmla="*/ 40 w 90"/>
                <a:gd name="T29" fmla="*/ 44 h 91"/>
                <a:gd name="T30" fmla="*/ 34 w 90"/>
                <a:gd name="T31" fmla="*/ 38 h 91"/>
                <a:gd name="T32" fmla="*/ 33 w 90"/>
                <a:gd name="T33" fmla="*/ 35 h 91"/>
                <a:gd name="T34" fmla="*/ 40 w 90"/>
                <a:gd name="T35" fmla="*/ 42 h 91"/>
                <a:gd name="T36" fmla="*/ 41 w 90"/>
                <a:gd name="T37" fmla="*/ 40 h 91"/>
                <a:gd name="T38" fmla="*/ 40 w 90"/>
                <a:gd name="T39" fmla="*/ 37 h 91"/>
                <a:gd name="T40" fmla="*/ 34 w 90"/>
                <a:gd name="T41" fmla="*/ 27 h 91"/>
                <a:gd name="T42" fmla="*/ 40 w 90"/>
                <a:gd name="T43" fmla="*/ 35 h 91"/>
                <a:gd name="T44" fmla="*/ 43 w 90"/>
                <a:gd name="T45" fmla="*/ 37 h 91"/>
                <a:gd name="T46" fmla="*/ 42 w 90"/>
                <a:gd name="T47" fmla="*/ 26 h 91"/>
                <a:gd name="T48" fmla="*/ 45 w 90"/>
                <a:gd name="T49" fmla="*/ 37 h 91"/>
                <a:gd name="T50" fmla="*/ 48 w 90"/>
                <a:gd name="T51" fmla="*/ 30 h 91"/>
                <a:gd name="T52" fmla="*/ 52 w 90"/>
                <a:gd name="T53" fmla="*/ 29 h 91"/>
                <a:gd name="T54" fmla="*/ 48 w 90"/>
                <a:gd name="T55" fmla="*/ 39 h 91"/>
                <a:gd name="T56" fmla="*/ 49 w 90"/>
                <a:gd name="T57" fmla="*/ 40 h 91"/>
                <a:gd name="T58" fmla="*/ 54 w 90"/>
                <a:gd name="T59" fmla="*/ 33 h 91"/>
                <a:gd name="T60" fmla="*/ 57 w 90"/>
                <a:gd name="T61" fmla="*/ 35 h 91"/>
                <a:gd name="T62" fmla="*/ 50 w 90"/>
                <a:gd name="T63" fmla="*/ 41 h 91"/>
                <a:gd name="T64" fmla="*/ 64 w 90"/>
                <a:gd name="T65" fmla="*/ 35 h 91"/>
                <a:gd name="T66" fmla="*/ 67 w 90"/>
                <a:gd name="T67" fmla="*/ 36 h 91"/>
                <a:gd name="T68" fmla="*/ 52 w 90"/>
                <a:gd name="T69" fmla="*/ 41 h 91"/>
                <a:gd name="T70" fmla="*/ 55 w 90"/>
                <a:gd name="T71" fmla="*/ 43 h 91"/>
                <a:gd name="T72" fmla="*/ 64 w 90"/>
                <a:gd name="T73" fmla="*/ 41 h 91"/>
                <a:gd name="T74" fmla="*/ 62 w 90"/>
                <a:gd name="T75" fmla="*/ 44 h 91"/>
                <a:gd name="T76" fmla="*/ 57 w 90"/>
                <a:gd name="T77" fmla="*/ 45 h 91"/>
                <a:gd name="T78" fmla="*/ 53 w 90"/>
                <a:gd name="T79" fmla="*/ 48 h 91"/>
                <a:gd name="T80" fmla="*/ 64 w 90"/>
                <a:gd name="T81" fmla="*/ 50 h 91"/>
                <a:gd name="T82" fmla="*/ 56 w 90"/>
                <a:gd name="T83" fmla="*/ 50 h 91"/>
                <a:gd name="T84" fmla="*/ 62 w 90"/>
                <a:gd name="T85" fmla="*/ 59 h 91"/>
                <a:gd name="T86" fmla="*/ 61 w 90"/>
                <a:gd name="T87" fmla="*/ 63 h 91"/>
                <a:gd name="T88" fmla="*/ 54 w 90"/>
                <a:gd name="T89" fmla="*/ 53 h 91"/>
                <a:gd name="T90" fmla="*/ 55 w 90"/>
                <a:gd name="T91" fmla="*/ 57 h 91"/>
                <a:gd name="T92" fmla="*/ 54 w 90"/>
                <a:gd name="T93" fmla="*/ 60 h 91"/>
                <a:gd name="T94" fmla="*/ 49 w 90"/>
                <a:gd name="T95" fmla="*/ 56 h 91"/>
                <a:gd name="T96" fmla="*/ 50 w 90"/>
                <a:gd name="T97" fmla="*/ 66 h 91"/>
                <a:gd name="T98" fmla="*/ 48 w 90"/>
                <a:gd name="T99" fmla="*/ 55 h 91"/>
                <a:gd name="T100" fmla="*/ 47 w 90"/>
                <a:gd name="T101" fmla="*/ 53 h 91"/>
                <a:gd name="T102" fmla="*/ 43 w 90"/>
                <a:gd name="T103" fmla="*/ 60 h 91"/>
                <a:gd name="T104" fmla="*/ 45 w 90"/>
                <a:gd name="T105" fmla="*/ 54 h 91"/>
                <a:gd name="T106" fmla="*/ 40 w 90"/>
                <a:gd name="T107" fmla="*/ 64 h 91"/>
                <a:gd name="T108" fmla="*/ 41 w 90"/>
                <a:gd name="T109" fmla="*/ 49 h 91"/>
                <a:gd name="T110" fmla="*/ 41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24"/>
                  </a:moveTo>
                  <a:cubicBezTo>
                    <a:pt x="13" y="22"/>
                    <a:pt x="4" y="25"/>
                    <a:pt x="2" y="40"/>
                  </a:cubicBezTo>
                  <a:cubicBezTo>
                    <a:pt x="0" y="58"/>
                    <a:pt x="13" y="62"/>
                    <a:pt x="25" y="60"/>
                  </a:cubicBezTo>
                  <a:cubicBezTo>
                    <a:pt x="19" y="71"/>
                    <a:pt x="18" y="84"/>
                    <a:pt x="36" y="88"/>
                  </a:cubicBezTo>
                  <a:cubicBezTo>
                    <a:pt x="48" y="91"/>
                    <a:pt x="54" y="86"/>
                    <a:pt x="56" y="79"/>
                  </a:cubicBezTo>
                  <a:cubicBezTo>
                    <a:pt x="63" y="83"/>
                    <a:pt x="70" y="83"/>
                    <a:pt x="78" y="74"/>
                  </a:cubicBezTo>
                  <a:cubicBezTo>
                    <a:pt x="86" y="64"/>
                    <a:pt x="85" y="56"/>
                    <a:pt x="79" y="51"/>
                  </a:cubicBezTo>
                  <a:cubicBezTo>
                    <a:pt x="86" y="47"/>
                    <a:pt x="90" y="40"/>
                    <a:pt x="85" y="28"/>
                  </a:cubicBezTo>
                  <a:cubicBezTo>
                    <a:pt x="78" y="13"/>
                    <a:pt x="67" y="14"/>
                    <a:pt x="58" y="20"/>
                  </a:cubicBezTo>
                  <a:cubicBezTo>
                    <a:pt x="58" y="9"/>
                    <a:pt x="52" y="0"/>
                    <a:pt x="37" y="3"/>
                  </a:cubicBezTo>
                  <a:cubicBezTo>
                    <a:pt x="23" y="6"/>
                    <a:pt x="20" y="15"/>
                    <a:pt x="22" y="24"/>
                  </a:cubicBezTo>
                  <a:close/>
                  <a:moveTo>
                    <a:pt x="38" y="68"/>
                  </a:moveTo>
                  <a:cubicBezTo>
                    <a:pt x="37" y="68"/>
                    <a:pt x="36" y="67"/>
                    <a:pt x="37" y="65"/>
                  </a:cubicBezTo>
                  <a:cubicBezTo>
                    <a:pt x="37" y="65"/>
                    <a:pt x="38" y="64"/>
                    <a:pt x="38" y="64"/>
                  </a:cubicBezTo>
                  <a:cubicBezTo>
                    <a:pt x="39" y="58"/>
                    <a:pt x="41" y="54"/>
                    <a:pt x="43" y="52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2"/>
                    <a:pt x="43" y="52"/>
                    <a:pt x="42" y="52"/>
                  </a:cubicBezTo>
                  <a:cubicBezTo>
                    <a:pt x="41" y="54"/>
                    <a:pt x="39" y="56"/>
                    <a:pt x="37" y="57"/>
                  </a:cubicBezTo>
                  <a:cubicBezTo>
                    <a:pt x="37" y="58"/>
                    <a:pt x="37" y="59"/>
                    <a:pt x="37" y="59"/>
                  </a:cubicBezTo>
                  <a:cubicBezTo>
                    <a:pt x="36" y="60"/>
                    <a:pt x="35" y="60"/>
                    <a:pt x="34" y="60"/>
                  </a:cubicBezTo>
                  <a:cubicBezTo>
                    <a:pt x="33" y="59"/>
                    <a:pt x="33" y="58"/>
                    <a:pt x="34" y="57"/>
                  </a:cubicBezTo>
                  <a:cubicBezTo>
                    <a:pt x="34" y="56"/>
                    <a:pt x="35" y="56"/>
                    <a:pt x="36" y="56"/>
                  </a:cubicBezTo>
                  <a:cubicBezTo>
                    <a:pt x="38" y="55"/>
                    <a:pt x="39" y="54"/>
                    <a:pt x="41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1"/>
                    <a:pt x="41" y="50"/>
                  </a:cubicBezTo>
                  <a:cubicBezTo>
                    <a:pt x="40" y="51"/>
                    <a:pt x="39" y="50"/>
                    <a:pt x="38" y="50"/>
                  </a:cubicBezTo>
                  <a:cubicBezTo>
                    <a:pt x="37" y="49"/>
                    <a:pt x="36" y="49"/>
                    <a:pt x="33" y="51"/>
                  </a:cubicBezTo>
                  <a:cubicBezTo>
                    <a:pt x="33" y="52"/>
                    <a:pt x="33" y="53"/>
                    <a:pt x="32" y="53"/>
                  </a:cubicBezTo>
                  <a:cubicBezTo>
                    <a:pt x="31" y="54"/>
                    <a:pt x="29" y="53"/>
                    <a:pt x="29" y="52"/>
                  </a:cubicBezTo>
                  <a:cubicBezTo>
                    <a:pt x="29" y="51"/>
                    <a:pt x="29" y="50"/>
                    <a:pt x="30" y="49"/>
                  </a:cubicBezTo>
                  <a:cubicBezTo>
                    <a:pt x="31" y="49"/>
                    <a:pt x="31" y="49"/>
                    <a:pt x="32" y="49"/>
                  </a:cubicBezTo>
                  <a:cubicBezTo>
                    <a:pt x="35" y="47"/>
                    <a:pt x="37" y="48"/>
                    <a:pt x="38" y="48"/>
                  </a:cubicBezTo>
                  <a:cubicBezTo>
                    <a:pt x="38" y="48"/>
                    <a:pt x="39" y="48"/>
                    <a:pt x="38" y="47"/>
                  </a:cubicBezTo>
                  <a:cubicBezTo>
                    <a:pt x="38" y="47"/>
                    <a:pt x="38" y="46"/>
                    <a:pt x="38" y="46"/>
                  </a:cubicBezTo>
                  <a:cubicBezTo>
                    <a:pt x="37" y="47"/>
                    <a:pt x="36" y="47"/>
                    <a:pt x="35" y="47"/>
                  </a:cubicBezTo>
                  <a:cubicBezTo>
                    <a:pt x="31" y="48"/>
                    <a:pt x="29" y="48"/>
                    <a:pt x="26" y="46"/>
                  </a:cubicBezTo>
                  <a:cubicBezTo>
                    <a:pt x="26" y="46"/>
                    <a:pt x="25" y="46"/>
                    <a:pt x="25" y="46"/>
                  </a:cubicBezTo>
                  <a:cubicBezTo>
                    <a:pt x="24" y="46"/>
                    <a:pt x="23" y="45"/>
                    <a:pt x="23" y="44"/>
                  </a:cubicBezTo>
                  <a:cubicBezTo>
                    <a:pt x="23" y="43"/>
                    <a:pt x="24" y="42"/>
                    <a:pt x="25" y="42"/>
                  </a:cubicBezTo>
                  <a:cubicBezTo>
                    <a:pt x="26" y="42"/>
                    <a:pt x="27" y="43"/>
                    <a:pt x="27" y="44"/>
                  </a:cubicBezTo>
                  <a:cubicBezTo>
                    <a:pt x="27" y="44"/>
                    <a:pt x="27" y="45"/>
                    <a:pt x="27" y="45"/>
                  </a:cubicBezTo>
                  <a:cubicBezTo>
                    <a:pt x="29" y="47"/>
                    <a:pt x="31" y="46"/>
                    <a:pt x="35" y="45"/>
                  </a:cubicBezTo>
                  <a:cubicBezTo>
                    <a:pt x="35" y="45"/>
                    <a:pt x="35" y="45"/>
                    <a:pt x="36" y="45"/>
                  </a:cubicBezTo>
                  <a:cubicBezTo>
                    <a:pt x="36" y="44"/>
                    <a:pt x="40" y="45"/>
                    <a:pt x="40" y="44"/>
                  </a:cubicBezTo>
                  <a:cubicBezTo>
                    <a:pt x="40" y="44"/>
                    <a:pt x="39" y="43"/>
                    <a:pt x="39" y="42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8" y="40"/>
                    <a:pt x="38" y="39"/>
                    <a:pt x="34" y="38"/>
                  </a:cubicBezTo>
                  <a:cubicBezTo>
                    <a:pt x="34" y="39"/>
                    <a:pt x="33" y="39"/>
                    <a:pt x="32" y="39"/>
                  </a:cubicBezTo>
                  <a:cubicBezTo>
                    <a:pt x="31" y="38"/>
                    <a:pt x="30" y="37"/>
                    <a:pt x="31" y="36"/>
                  </a:cubicBezTo>
                  <a:cubicBezTo>
                    <a:pt x="31" y="35"/>
                    <a:pt x="32" y="35"/>
                    <a:pt x="33" y="35"/>
                  </a:cubicBezTo>
                  <a:cubicBezTo>
                    <a:pt x="34" y="35"/>
                    <a:pt x="34" y="36"/>
                    <a:pt x="35" y="36"/>
                  </a:cubicBezTo>
                  <a:cubicBezTo>
                    <a:pt x="39" y="38"/>
                    <a:pt x="40" y="39"/>
                    <a:pt x="40" y="41"/>
                  </a:cubicBezTo>
                  <a:cubicBezTo>
                    <a:pt x="40" y="41"/>
                    <a:pt x="40" y="42"/>
                    <a:pt x="40" y="42"/>
                  </a:cubicBezTo>
                  <a:cubicBezTo>
                    <a:pt x="40" y="42"/>
                    <a:pt x="41" y="42"/>
                    <a:pt x="41" y="42"/>
                  </a:cubicBezTo>
                  <a:cubicBezTo>
                    <a:pt x="41" y="42"/>
                    <a:pt x="40" y="41"/>
                    <a:pt x="42" y="41"/>
                  </a:cubicBezTo>
                  <a:cubicBezTo>
                    <a:pt x="41" y="41"/>
                    <a:pt x="41" y="40"/>
                    <a:pt x="41" y="40"/>
                  </a:cubicBezTo>
                  <a:cubicBezTo>
                    <a:pt x="42" y="40"/>
                    <a:pt x="42" y="41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2" y="38"/>
                    <a:pt x="41" y="37"/>
                    <a:pt x="40" y="37"/>
                  </a:cubicBezTo>
                  <a:cubicBezTo>
                    <a:pt x="38" y="36"/>
                    <a:pt x="36" y="36"/>
                    <a:pt x="34" y="31"/>
                  </a:cubicBezTo>
                  <a:cubicBezTo>
                    <a:pt x="34" y="31"/>
                    <a:pt x="33" y="31"/>
                    <a:pt x="33" y="30"/>
                  </a:cubicBezTo>
                  <a:cubicBezTo>
                    <a:pt x="32" y="29"/>
                    <a:pt x="33" y="28"/>
                    <a:pt x="34" y="27"/>
                  </a:cubicBezTo>
                  <a:cubicBezTo>
                    <a:pt x="35" y="27"/>
                    <a:pt x="36" y="27"/>
                    <a:pt x="37" y="28"/>
                  </a:cubicBezTo>
                  <a:cubicBezTo>
                    <a:pt x="37" y="29"/>
                    <a:pt x="37" y="30"/>
                    <a:pt x="36" y="31"/>
                  </a:cubicBezTo>
                  <a:cubicBezTo>
                    <a:pt x="37" y="34"/>
                    <a:pt x="39" y="35"/>
                    <a:pt x="40" y="35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5"/>
                    <a:pt x="42" y="32"/>
                    <a:pt x="42" y="30"/>
                  </a:cubicBezTo>
                  <a:cubicBezTo>
                    <a:pt x="41" y="30"/>
                    <a:pt x="41" y="30"/>
                    <a:pt x="41" y="29"/>
                  </a:cubicBezTo>
                  <a:cubicBezTo>
                    <a:pt x="40" y="28"/>
                    <a:pt x="41" y="27"/>
                    <a:pt x="42" y="26"/>
                  </a:cubicBezTo>
                  <a:cubicBezTo>
                    <a:pt x="43" y="26"/>
                    <a:pt x="44" y="27"/>
                    <a:pt x="45" y="28"/>
                  </a:cubicBezTo>
                  <a:cubicBezTo>
                    <a:pt x="45" y="29"/>
                    <a:pt x="44" y="30"/>
                    <a:pt x="44" y="30"/>
                  </a:cubicBezTo>
                  <a:cubicBezTo>
                    <a:pt x="44" y="32"/>
                    <a:pt x="44" y="35"/>
                    <a:pt x="45" y="37"/>
                  </a:cubicBezTo>
                  <a:cubicBezTo>
                    <a:pt x="45" y="38"/>
                    <a:pt x="45" y="39"/>
                    <a:pt x="46" y="40"/>
                  </a:cubicBezTo>
                  <a:cubicBezTo>
                    <a:pt x="46" y="39"/>
                    <a:pt x="46" y="38"/>
                    <a:pt x="46" y="38"/>
                  </a:cubicBezTo>
                  <a:cubicBezTo>
                    <a:pt x="46" y="34"/>
                    <a:pt x="46" y="32"/>
                    <a:pt x="48" y="30"/>
                  </a:cubicBezTo>
                  <a:cubicBezTo>
                    <a:pt x="48" y="30"/>
                    <a:pt x="48" y="29"/>
                    <a:pt x="48" y="29"/>
                  </a:cubicBezTo>
                  <a:cubicBezTo>
                    <a:pt x="48" y="28"/>
                    <a:pt x="49" y="27"/>
                    <a:pt x="50" y="27"/>
                  </a:cubicBezTo>
                  <a:cubicBezTo>
                    <a:pt x="52" y="27"/>
                    <a:pt x="52" y="28"/>
                    <a:pt x="52" y="29"/>
                  </a:cubicBezTo>
                  <a:cubicBezTo>
                    <a:pt x="52" y="30"/>
                    <a:pt x="51" y="31"/>
                    <a:pt x="50" y="31"/>
                  </a:cubicBezTo>
                  <a:cubicBezTo>
                    <a:pt x="50" y="31"/>
                    <a:pt x="49" y="31"/>
                    <a:pt x="49" y="31"/>
                  </a:cubicBezTo>
                  <a:cubicBezTo>
                    <a:pt x="47" y="33"/>
                    <a:pt x="48" y="35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9" y="39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39"/>
                    <a:pt x="49" y="39"/>
                  </a:cubicBezTo>
                  <a:cubicBezTo>
                    <a:pt x="49" y="37"/>
                    <a:pt x="49" y="36"/>
                    <a:pt x="54" y="33"/>
                  </a:cubicBezTo>
                  <a:cubicBezTo>
                    <a:pt x="54" y="33"/>
                    <a:pt x="54" y="32"/>
                    <a:pt x="54" y="32"/>
                  </a:cubicBezTo>
                  <a:cubicBezTo>
                    <a:pt x="55" y="31"/>
                    <a:pt x="57" y="31"/>
                    <a:pt x="57" y="32"/>
                  </a:cubicBezTo>
                  <a:cubicBezTo>
                    <a:pt x="58" y="33"/>
                    <a:pt x="58" y="34"/>
                    <a:pt x="57" y="35"/>
                  </a:cubicBezTo>
                  <a:cubicBezTo>
                    <a:pt x="56" y="36"/>
                    <a:pt x="55" y="36"/>
                    <a:pt x="54" y="35"/>
                  </a:cubicBezTo>
                  <a:cubicBezTo>
                    <a:pt x="51" y="37"/>
                    <a:pt x="51" y="38"/>
                    <a:pt x="51" y="39"/>
                  </a:cubicBezTo>
                  <a:cubicBezTo>
                    <a:pt x="51" y="40"/>
                    <a:pt x="51" y="40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4" y="37"/>
                    <a:pt x="56" y="37"/>
                    <a:pt x="58" y="37"/>
                  </a:cubicBezTo>
                  <a:cubicBezTo>
                    <a:pt x="59" y="37"/>
                    <a:pt x="61" y="38"/>
                    <a:pt x="64" y="35"/>
                  </a:cubicBezTo>
                  <a:cubicBezTo>
                    <a:pt x="63" y="34"/>
                    <a:pt x="63" y="33"/>
                    <a:pt x="64" y="32"/>
                  </a:cubicBezTo>
                  <a:cubicBezTo>
                    <a:pt x="65" y="32"/>
                    <a:pt x="66" y="32"/>
                    <a:pt x="67" y="33"/>
                  </a:cubicBezTo>
                  <a:cubicBezTo>
                    <a:pt x="68" y="34"/>
                    <a:pt x="67" y="35"/>
                    <a:pt x="67" y="36"/>
                  </a:cubicBezTo>
                  <a:cubicBezTo>
                    <a:pt x="66" y="36"/>
                    <a:pt x="65" y="36"/>
                    <a:pt x="65" y="36"/>
                  </a:cubicBezTo>
                  <a:cubicBezTo>
                    <a:pt x="62" y="39"/>
                    <a:pt x="60" y="39"/>
                    <a:pt x="58" y="39"/>
                  </a:cubicBezTo>
                  <a:cubicBezTo>
                    <a:pt x="56" y="39"/>
                    <a:pt x="55" y="38"/>
                    <a:pt x="52" y="41"/>
                  </a:cubicBezTo>
                  <a:cubicBezTo>
                    <a:pt x="52" y="42"/>
                    <a:pt x="52" y="42"/>
                    <a:pt x="53" y="42"/>
                  </a:cubicBezTo>
                  <a:cubicBezTo>
                    <a:pt x="53" y="42"/>
                    <a:pt x="54" y="41"/>
                    <a:pt x="55" y="42"/>
                  </a:cubicBezTo>
                  <a:cubicBezTo>
                    <a:pt x="55" y="42"/>
                    <a:pt x="55" y="42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8" y="42"/>
                    <a:pt x="60" y="42"/>
                    <a:pt x="62" y="42"/>
                  </a:cubicBezTo>
                  <a:cubicBezTo>
                    <a:pt x="62" y="42"/>
                    <a:pt x="63" y="41"/>
                    <a:pt x="64" y="41"/>
                  </a:cubicBezTo>
                  <a:cubicBezTo>
                    <a:pt x="65" y="41"/>
                    <a:pt x="66" y="41"/>
                    <a:pt x="66" y="42"/>
                  </a:cubicBezTo>
                  <a:cubicBezTo>
                    <a:pt x="66" y="44"/>
                    <a:pt x="66" y="45"/>
                    <a:pt x="64" y="45"/>
                  </a:cubicBezTo>
                  <a:cubicBezTo>
                    <a:pt x="64" y="45"/>
                    <a:pt x="63" y="44"/>
                    <a:pt x="62" y="44"/>
                  </a:cubicBezTo>
                  <a:cubicBezTo>
                    <a:pt x="60" y="44"/>
                    <a:pt x="58" y="44"/>
                    <a:pt x="55" y="44"/>
                  </a:cubicBezTo>
                  <a:cubicBezTo>
                    <a:pt x="55" y="44"/>
                    <a:pt x="55" y="44"/>
                    <a:pt x="54" y="44"/>
                  </a:cubicBezTo>
                  <a:cubicBezTo>
                    <a:pt x="55" y="44"/>
                    <a:pt x="57" y="44"/>
                    <a:pt x="57" y="45"/>
                  </a:cubicBezTo>
                  <a:cubicBezTo>
                    <a:pt x="57" y="46"/>
                    <a:pt x="54" y="46"/>
                    <a:pt x="54" y="46"/>
                  </a:cubicBezTo>
                  <a:cubicBezTo>
                    <a:pt x="54" y="47"/>
                    <a:pt x="55" y="47"/>
                    <a:pt x="54" y="47"/>
                  </a:cubicBezTo>
                  <a:cubicBezTo>
                    <a:pt x="54" y="48"/>
                    <a:pt x="53" y="48"/>
                    <a:pt x="53" y="48"/>
                  </a:cubicBezTo>
                  <a:cubicBezTo>
                    <a:pt x="55" y="48"/>
                    <a:pt x="57" y="49"/>
                    <a:pt x="60" y="49"/>
                  </a:cubicBezTo>
                  <a:cubicBezTo>
                    <a:pt x="60" y="48"/>
                    <a:pt x="61" y="47"/>
                    <a:pt x="62" y="47"/>
                  </a:cubicBezTo>
                  <a:cubicBezTo>
                    <a:pt x="63" y="48"/>
                    <a:pt x="64" y="49"/>
                    <a:pt x="64" y="50"/>
                  </a:cubicBezTo>
                  <a:cubicBezTo>
                    <a:pt x="63" y="51"/>
                    <a:pt x="62" y="52"/>
                    <a:pt x="61" y="51"/>
                  </a:cubicBezTo>
                  <a:cubicBezTo>
                    <a:pt x="60" y="51"/>
                    <a:pt x="60" y="51"/>
                    <a:pt x="60" y="50"/>
                  </a:cubicBezTo>
                  <a:cubicBezTo>
                    <a:pt x="58" y="50"/>
                    <a:pt x="57" y="50"/>
                    <a:pt x="56" y="50"/>
                  </a:cubicBezTo>
                  <a:cubicBezTo>
                    <a:pt x="55" y="50"/>
                    <a:pt x="54" y="50"/>
                    <a:pt x="54" y="50"/>
                  </a:cubicBezTo>
                  <a:cubicBezTo>
                    <a:pt x="54" y="51"/>
                    <a:pt x="55" y="51"/>
                    <a:pt x="56" y="52"/>
                  </a:cubicBezTo>
                  <a:cubicBezTo>
                    <a:pt x="58" y="54"/>
                    <a:pt x="60" y="57"/>
                    <a:pt x="62" y="59"/>
                  </a:cubicBezTo>
                  <a:cubicBezTo>
                    <a:pt x="63" y="59"/>
                    <a:pt x="63" y="59"/>
                    <a:pt x="64" y="59"/>
                  </a:cubicBezTo>
                  <a:cubicBezTo>
                    <a:pt x="65" y="60"/>
                    <a:pt x="65" y="62"/>
                    <a:pt x="64" y="62"/>
                  </a:cubicBezTo>
                  <a:cubicBezTo>
                    <a:pt x="63" y="63"/>
                    <a:pt x="62" y="63"/>
                    <a:pt x="61" y="63"/>
                  </a:cubicBezTo>
                  <a:cubicBezTo>
                    <a:pt x="60" y="62"/>
                    <a:pt x="60" y="61"/>
                    <a:pt x="61" y="60"/>
                  </a:cubicBezTo>
                  <a:cubicBezTo>
                    <a:pt x="59" y="58"/>
                    <a:pt x="57" y="55"/>
                    <a:pt x="55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4"/>
                    <a:pt x="52" y="51"/>
                    <a:pt x="51" y="52"/>
                  </a:cubicBezTo>
                  <a:cubicBezTo>
                    <a:pt x="52" y="53"/>
                    <a:pt x="53" y="55"/>
                    <a:pt x="55" y="57"/>
                  </a:cubicBezTo>
                  <a:cubicBezTo>
                    <a:pt x="56" y="57"/>
                    <a:pt x="57" y="57"/>
                    <a:pt x="57" y="58"/>
                  </a:cubicBezTo>
                  <a:cubicBezTo>
                    <a:pt x="58" y="59"/>
                    <a:pt x="58" y="60"/>
                    <a:pt x="57" y="61"/>
                  </a:cubicBezTo>
                  <a:cubicBezTo>
                    <a:pt x="56" y="61"/>
                    <a:pt x="54" y="61"/>
                    <a:pt x="54" y="60"/>
                  </a:cubicBezTo>
                  <a:cubicBezTo>
                    <a:pt x="53" y="60"/>
                    <a:pt x="53" y="59"/>
                    <a:pt x="54" y="58"/>
                  </a:cubicBezTo>
                  <a:cubicBezTo>
                    <a:pt x="52" y="57"/>
                    <a:pt x="51" y="55"/>
                    <a:pt x="50" y="54"/>
                  </a:cubicBezTo>
                  <a:cubicBezTo>
                    <a:pt x="50" y="54"/>
                    <a:pt x="50" y="55"/>
                    <a:pt x="49" y="56"/>
                  </a:cubicBezTo>
                  <a:cubicBezTo>
                    <a:pt x="48" y="57"/>
                    <a:pt x="48" y="59"/>
                    <a:pt x="49" y="62"/>
                  </a:cubicBezTo>
                  <a:cubicBezTo>
                    <a:pt x="50" y="62"/>
                    <a:pt x="51" y="62"/>
                    <a:pt x="51" y="64"/>
                  </a:cubicBezTo>
                  <a:cubicBezTo>
                    <a:pt x="51" y="65"/>
                    <a:pt x="51" y="66"/>
                    <a:pt x="50" y="66"/>
                  </a:cubicBezTo>
                  <a:cubicBezTo>
                    <a:pt x="48" y="66"/>
                    <a:pt x="47" y="66"/>
                    <a:pt x="47" y="64"/>
                  </a:cubicBezTo>
                  <a:cubicBezTo>
                    <a:pt x="47" y="64"/>
                    <a:pt x="47" y="63"/>
                    <a:pt x="48" y="63"/>
                  </a:cubicBezTo>
                  <a:cubicBezTo>
                    <a:pt x="46" y="58"/>
                    <a:pt x="47" y="57"/>
                    <a:pt x="48" y="55"/>
                  </a:cubicBezTo>
                  <a:cubicBezTo>
                    <a:pt x="48" y="55"/>
                    <a:pt x="48" y="54"/>
                    <a:pt x="49" y="54"/>
                  </a:cubicBezTo>
                  <a:cubicBezTo>
                    <a:pt x="48" y="54"/>
                    <a:pt x="48" y="54"/>
                    <a:pt x="48" y="53"/>
                  </a:cubicBezTo>
                  <a:cubicBezTo>
                    <a:pt x="47" y="54"/>
                    <a:pt x="47" y="54"/>
                    <a:pt x="47" y="53"/>
                  </a:cubicBezTo>
                  <a:cubicBezTo>
                    <a:pt x="47" y="54"/>
                    <a:pt x="46" y="55"/>
                    <a:pt x="46" y="57"/>
                  </a:cubicBezTo>
                  <a:cubicBezTo>
                    <a:pt x="46" y="57"/>
                    <a:pt x="46" y="58"/>
                    <a:pt x="46" y="59"/>
                  </a:cubicBezTo>
                  <a:cubicBezTo>
                    <a:pt x="46" y="60"/>
                    <a:pt x="45" y="60"/>
                    <a:pt x="43" y="60"/>
                  </a:cubicBezTo>
                  <a:cubicBezTo>
                    <a:pt x="42" y="60"/>
                    <a:pt x="42" y="59"/>
                    <a:pt x="42" y="58"/>
                  </a:cubicBezTo>
                  <a:cubicBezTo>
                    <a:pt x="42" y="57"/>
                    <a:pt x="43" y="56"/>
                    <a:pt x="44" y="56"/>
                  </a:cubicBezTo>
                  <a:cubicBezTo>
                    <a:pt x="45" y="55"/>
                    <a:pt x="45" y="54"/>
                    <a:pt x="45" y="54"/>
                  </a:cubicBezTo>
                  <a:cubicBezTo>
                    <a:pt x="45" y="54"/>
                    <a:pt x="45" y="53"/>
                    <a:pt x="44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2" y="55"/>
                    <a:pt x="40" y="59"/>
                    <a:pt x="40" y="64"/>
                  </a:cubicBezTo>
                  <a:cubicBezTo>
                    <a:pt x="41" y="65"/>
                    <a:pt x="41" y="66"/>
                    <a:pt x="41" y="67"/>
                  </a:cubicBezTo>
                  <a:cubicBezTo>
                    <a:pt x="40" y="68"/>
                    <a:pt x="39" y="68"/>
                    <a:pt x="38" y="68"/>
                  </a:cubicBezTo>
                  <a:close/>
                  <a:moveTo>
                    <a:pt x="41" y="49"/>
                  </a:moveTo>
                  <a:cubicBezTo>
                    <a:pt x="40" y="49"/>
                    <a:pt x="39" y="49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41" y="48"/>
                    <a:pt x="41" y="48"/>
                  </a:cubicBezTo>
                  <a:cubicBezTo>
                    <a:pt x="41" y="48"/>
                    <a:pt x="41" y="49"/>
                    <a:pt x="41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871538" y="5759450"/>
              <a:ext cx="327025" cy="331788"/>
            </a:xfrm>
            <a:custGeom>
              <a:avLst/>
              <a:gdLst>
                <a:gd name="T0" fmla="*/ 25 w 90"/>
                <a:gd name="T1" fmla="*/ 60 h 91"/>
                <a:gd name="T2" fmla="*/ 78 w 90"/>
                <a:gd name="T3" fmla="*/ 74 h 91"/>
                <a:gd name="T4" fmla="*/ 59 w 90"/>
                <a:gd name="T5" fmla="*/ 20 h 91"/>
                <a:gd name="T6" fmla="*/ 39 w 90"/>
                <a:gd name="T7" fmla="*/ 68 h 91"/>
                <a:gd name="T8" fmla="*/ 43 w 90"/>
                <a:gd name="T9" fmla="*/ 52 h 91"/>
                <a:gd name="T10" fmla="*/ 43 w 90"/>
                <a:gd name="T11" fmla="*/ 53 h 91"/>
                <a:gd name="T12" fmla="*/ 34 w 90"/>
                <a:gd name="T13" fmla="*/ 60 h 91"/>
                <a:gd name="T14" fmla="*/ 41 w 90"/>
                <a:gd name="T15" fmla="*/ 52 h 91"/>
                <a:gd name="T16" fmla="*/ 38 w 90"/>
                <a:gd name="T17" fmla="*/ 50 h 91"/>
                <a:gd name="T18" fmla="*/ 29 w 90"/>
                <a:gd name="T19" fmla="*/ 52 h 91"/>
                <a:gd name="T20" fmla="*/ 39 w 90"/>
                <a:gd name="T21" fmla="*/ 48 h 91"/>
                <a:gd name="T22" fmla="*/ 35 w 90"/>
                <a:gd name="T23" fmla="*/ 47 h 91"/>
                <a:gd name="T24" fmla="*/ 23 w 90"/>
                <a:gd name="T25" fmla="*/ 44 h 91"/>
                <a:gd name="T26" fmla="*/ 27 w 90"/>
                <a:gd name="T27" fmla="*/ 45 h 91"/>
                <a:gd name="T28" fmla="*/ 40 w 90"/>
                <a:gd name="T29" fmla="*/ 44 h 91"/>
                <a:gd name="T30" fmla="*/ 35 w 90"/>
                <a:gd name="T31" fmla="*/ 38 h 91"/>
                <a:gd name="T32" fmla="*/ 34 w 90"/>
                <a:gd name="T33" fmla="*/ 35 h 91"/>
                <a:gd name="T34" fmla="*/ 41 w 90"/>
                <a:gd name="T35" fmla="*/ 42 h 91"/>
                <a:gd name="T36" fmla="*/ 41 w 90"/>
                <a:gd name="T37" fmla="*/ 41 h 91"/>
                <a:gd name="T38" fmla="*/ 40 w 90"/>
                <a:gd name="T39" fmla="*/ 37 h 91"/>
                <a:gd name="T40" fmla="*/ 34 w 90"/>
                <a:gd name="T41" fmla="*/ 28 h 91"/>
                <a:gd name="T42" fmla="*/ 40 w 90"/>
                <a:gd name="T43" fmla="*/ 36 h 91"/>
                <a:gd name="T44" fmla="*/ 44 w 90"/>
                <a:gd name="T45" fmla="*/ 37 h 91"/>
                <a:gd name="T46" fmla="*/ 42 w 90"/>
                <a:gd name="T47" fmla="*/ 27 h 91"/>
                <a:gd name="T48" fmla="*/ 45 w 90"/>
                <a:gd name="T49" fmla="*/ 37 h 91"/>
                <a:gd name="T50" fmla="*/ 49 w 90"/>
                <a:gd name="T51" fmla="*/ 30 h 91"/>
                <a:gd name="T52" fmla="*/ 53 w 90"/>
                <a:gd name="T53" fmla="*/ 30 h 91"/>
                <a:gd name="T54" fmla="*/ 48 w 90"/>
                <a:gd name="T55" fmla="*/ 39 h 91"/>
                <a:gd name="T56" fmla="*/ 49 w 90"/>
                <a:gd name="T57" fmla="*/ 41 h 91"/>
                <a:gd name="T58" fmla="*/ 54 w 90"/>
                <a:gd name="T59" fmla="*/ 34 h 91"/>
                <a:gd name="T60" fmla="*/ 57 w 90"/>
                <a:gd name="T61" fmla="*/ 35 h 91"/>
                <a:gd name="T62" fmla="*/ 51 w 90"/>
                <a:gd name="T63" fmla="*/ 41 h 91"/>
                <a:gd name="T64" fmla="*/ 64 w 90"/>
                <a:gd name="T65" fmla="*/ 35 h 91"/>
                <a:gd name="T66" fmla="*/ 67 w 90"/>
                <a:gd name="T67" fmla="*/ 36 h 91"/>
                <a:gd name="T68" fmla="*/ 53 w 90"/>
                <a:gd name="T69" fmla="*/ 42 h 91"/>
                <a:gd name="T70" fmla="*/ 55 w 90"/>
                <a:gd name="T71" fmla="*/ 43 h 91"/>
                <a:gd name="T72" fmla="*/ 64 w 90"/>
                <a:gd name="T73" fmla="*/ 41 h 91"/>
                <a:gd name="T74" fmla="*/ 63 w 90"/>
                <a:gd name="T75" fmla="*/ 44 h 91"/>
                <a:gd name="T76" fmla="*/ 57 w 90"/>
                <a:gd name="T77" fmla="*/ 45 h 91"/>
                <a:gd name="T78" fmla="*/ 53 w 90"/>
                <a:gd name="T79" fmla="*/ 48 h 91"/>
                <a:gd name="T80" fmla="*/ 64 w 90"/>
                <a:gd name="T81" fmla="*/ 50 h 91"/>
                <a:gd name="T82" fmla="*/ 56 w 90"/>
                <a:gd name="T83" fmla="*/ 50 h 91"/>
                <a:gd name="T84" fmla="*/ 62 w 90"/>
                <a:gd name="T85" fmla="*/ 59 h 91"/>
                <a:gd name="T86" fmla="*/ 62 w 90"/>
                <a:gd name="T87" fmla="*/ 63 h 91"/>
                <a:gd name="T88" fmla="*/ 55 w 90"/>
                <a:gd name="T89" fmla="*/ 53 h 91"/>
                <a:gd name="T90" fmla="*/ 55 w 90"/>
                <a:gd name="T91" fmla="*/ 58 h 91"/>
                <a:gd name="T92" fmla="*/ 54 w 90"/>
                <a:gd name="T93" fmla="*/ 60 h 91"/>
                <a:gd name="T94" fmla="*/ 49 w 90"/>
                <a:gd name="T95" fmla="*/ 56 h 91"/>
                <a:gd name="T96" fmla="*/ 50 w 90"/>
                <a:gd name="T97" fmla="*/ 66 h 91"/>
                <a:gd name="T98" fmla="*/ 48 w 90"/>
                <a:gd name="T99" fmla="*/ 55 h 91"/>
                <a:gd name="T100" fmla="*/ 47 w 90"/>
                <a:gd name="T101" fmla="*/ 54 h 91"/>
                <a:gd name="T102" fmla="*/ 44 w 90"/>
                <a:gd name="T103" fmla="*/ 60 h 91"/>
                <a:gd name="T104" fmla="*/ 46 w 90"/>
                <a:gd name="T105" fmla="*/ 54 h 91"/>
                <a:gd name="T106" fmla="*/ 40 w 90"/>
                <a:gd name="T107" fmla="*/ 64 h 91"/>
                <a:gd name="T108" fmla="*/ 41 w 90"/>
                <a:gd name="T109" fmla="*/ 49 h 91"/>
                <a:gd name="T110" fmla="*/ 41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24"/>
                  </a:moveTo>
                  <a:cubicBezTo>
                    <a:pt x="13" y="22"/>
                    <a:pt x="5" y="26"/>
                    <a:pt x="3" y="40"/>
                  </a:cubicBezTo>
                  <a:cubicBezTo>
                    <a:pt x="0" y="58"/>
                    <a:pt x="13" y="62"/>
                    <a:pt x="25" y="60"/>
                  </a:cubicBezTo>
                  <a:cubicBezTo>
                    <a:pt x="19" y="71"/>
                    <a:pt x="18" y="84"/>
                    <a:pt x="36" y="88"/>
                  </a:cubicBezTo>
                  <a:cubicBezTo>
                    <a:pt x="48" y="91"/>
                    <a:pt x="54" y="87"/>
                    <a:pt x="57" y="80"/>
                  </a:cubicBezTo>
                  <a:cubicBezTo>
                    <a:pt x="63" y="84"/>
                    <a:pt x="71" y="83"/>
                    <a:pt x="78" y="74"/>
                  </a:cubicBezTo>
                  <a:cubicBezTo>
                    <a:pt x="87" y="65"/>
                    <a:pt x="85" y="57"/>
                    <a:pt x="79" y="51"/>
                  </a:cubicBezTo>
                  <a:cubicBezTo>
                    <a:pt x="86" y="47"/>
                    <a:pt x="90" y="40"/>
                    <a:pt x="85" y="28"/>
                  </a:cubicBezTo>
                  <a:cubicBezTo>
                    <a:pt x="78" y="13"/>
                    <a:pt x="67" y="14"/>
                    <a:pt x="59" y="20"/>
                  </a:cubicBezTo>
                  <a:cubicBezTo>
                    <a:pt x="58" y="10"/>
                    <a:pt x="53" y="0"/>
                    <a:pt x="37" y="3"/>
                  </a:cubicBezTo>
                  <a:cubicBezTo>
                    <a:pt x="23" y="6"/>
                    <a:pt x="20" y="15"/>
                    <a:pt x="22" y="24"/>
                  </a:cubicBezTo>
                  <a:close/>
                  <a:moveTo>
                    <a:pt x="39" y="68"/>
                  </a:moveTo>
                  <a:cubicBezTo>
                    <a:pt x="37" y="68"/>
                    <a:pt x="37" y="67"/>
                    <a:pt x="37" y="66"/>
                  </a:cubicBezTo>
                  <a:cubicBezTo>
                    <a:pt x="37" y="65"/>
                    <a:pt x="38" y="65"/>
                    <a:pt x="38" y="64"/>
                  </a:cubicBezTo>
                  <a:cubicBezTo>
                    <a:pt x="39" y="58"/>
                    <a:pt x="42" y="54"/>
                    <a:pt x="43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2"/>
                    <a:pt x="44" y="51"/>
                    <a:pt x="44" y="51"/>
                  </a:cubicBezTo>
                  <a:cubicBezTo>
                    <a:pt x="43" y="52"/>
                    <a:pt x="43" y="52"/>
                    <a:pt x="43" y="53"/>
                  </a:cubicBezTo>
                  <a:cubicBezTo>
                    <a:pt x="41" y="55"/>
                    <a:pt x="39" y="56"/>
                    <a:pt x="38" y="58"/>
                  </a:cubicBezTo>
                  <a:cubicBezTo>
                    <a:pt x="38" y="58"/>
                    <a:pt x="38" y="59"/>
                    <a:pt x="37" y="60"/>
                  </a:cubicBezTo>
                  <a:cubicBezTo>
                    <a:pt x="37" y="61"/>
                    <a:pt x="35" y="61"/>
                    <a:pt x="34" y="60"/>
                  </a:cubicBezTo>
                  <a:cubicBezTo>
                    <a:pt x="34" y="59"/>
                    <a:pt x="33" y="58"/>
                    <a:pt x="34" y="57"/>
                  </a:cubicBezTo>
                  <a:cubicBezTo>
                    <a:pt x="35" y="56"/>
                    <a:pt x="36" y="56"/>
                    <a:pt x="37" y="57"/>
                  </a:cubicBezTo>
                  <a:cubicBezTo>
                    <a:pt x="38" y="56"/>
                    <a:pt x="40" y="54"/>
                    <a:pt x="41" y="52"/>
                  </a:cubicBezTo>
                  <a:cubicBezTo>
                    <a:pt x="41" y="52"/>
                    <a:pt x="40" y="52"/>
                    <a:pt x="40" y="52"/>
                  </a:cubicBezTo>
                  <a:cubicBezTo>
                    <a:pt x="40" y="52"/>
                    <a:pt x="41" y="51"/>
                    <a:pt x="41" y="51"/>
                  </a:cubicBezTo>
                  <a:cubicBezTo>
                    <a:pt x="40" y="51"/>
                    <a:pt x="39" y="50"/>
                    <a:pt x="38" y="50"/>
                  </a:cubicBezTo>
                  <a:cubicBezTo>
                    <a:pt x="37" y="49"/>
                    <a:pt x="36" y="49"/>
                    <a:pt x="33" y="51"/>
                  </a:cubicBezTo>
                  <a:cubicBezTo>
                    <a:pt x="34" y="52"/>
                    <a:pt x="33" y="53"/>
                    <a:pt x="32" y="53"/>
                  </a:cubicBezTo>
                  <a:cubicBezTo>
                    <a:pt x="31" y="54"/>
                    <a:pt x="30" y="53"/>
                    <a:pt x="29" y="52"/>
                  </a:cubicBezTo>
                  <a:cubicBezTo>
                    <a:pt x="29" y="51"/>
                    <a:pt x="29" y="50"/>
                    <a:pt x="30" y="50"/>
                  </a:cubicBezTo>
                  <a:cubicBezTo>
                    <a:pt x="31" y="49"/>
                    <a:pt x="32" y="49"/>
                    <a:pt x="32" y="50"/>
                  </a:cubicBezTo>
                  <a:cubicBezTo>
                    <a:pt x="36" y="47"/>
                    <a:pt x="37" y="48"/>
                    <a:pt x="39" y="48"/>
                  </a:cubicBezTo>
                  <a:cubicBezTo>
                    <a:pt x="38" y="48"/>
                    <a:pt x="39" y="48"/>
                    <a:pt x="39" y="47"/>
                  </a:cubicBezTo>
                  <a:cubicBezTo>
                    <a:pt x="39" y="47"/>
                    <a:pt x="39" y="47"/>
                    <a:pt x="38" y="47"/>
                  </a:cubicBezTo>
                  <a:cubicBezTo>
                    <a:pt x="37" y="47"/>
                    <a:pt x="36" y="47"/>
                    <a:pt x="35" y="47"/>
                  </a:cubicBezTo>
                  <a:cubicBezTo>
                    <a:pt x="31" y="48"/>
                    <a:pt x="29" y="48"/>
                    <a:pt x="26" y="46"/>
                  </a:cubicBezTo>
                  <a:cubicBezTo>
                    <a:pt x="26" y="46"/>
                    <a:pt x="26" y="46"/>
                    <a:pt x="25" y="46"/>
                  </a:cubicBezTo>
                  <a:cubicBezTo>
                    <a:pt x="24" y="46"/>
                    <a:pt x="23" y="45"/>
                    <a:pt x="23" y="44"/>
                  </a:cubicBezTo>
                  <a:cubicBezTo>
                    <a:pt x="23" y="43"/>
                    <a:pt x="24" y="42"/>
                    <a:pt x="25" y="42"/>
                  </a:cubicBezTo>
                  <a:cubicBezTo>
                    <a:pt x="27" y="42"/>
                    <a:pt x="27" y="43"/>
                    <a:pt x="27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0" y="47"/>
                    <a:pt x="32" y="46"/>
                    <a:pt x="35" y="46"/>
                  </a:cubicBezTo>
                  <a:cubicBezTo>
                    <a:pt x="35" y="46"/>
                    <a:pt x="36" y="46"/>
                    <a:pt x="36" y="45"/>
                  </a:cubicBezTo>
                  <a:cubicBezTo>
                    <a:pt x="36" y="44"/>
                    <a:pt x="40" y="45"/>
                    <a:pt x="40" y="44"/>
                  </a:cubicBezTo>
                  <a:cubicBezTo>
                    <a:pt x="40" y="44"/>
                    <a:pt x="39" y="43"/>
                    <a:pt x="39" y="43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9" y="40"/>
                    <a:pt x="38" y="39"/>
                    <a:pt x="35" y="38"/>
                  </a:cubicBezTo>
                  <a:cubicBezTo>
                    <a:pt x="34" y="39"/>
                    <a:pt x="33" y="40"/>
                    <a:pt x="32" y="39"/>
                  </a:cubicBezTo>
                  <a:cubicBezTo>
                    <a:pt x="31" y="39"/>
                    <a:pt x="30" y="37"/>
                    <a:pt x="31" y="36"/>
                  </a:cubicBezTo>
                  <a:cubicBezTo>
                    <a:pt x="31" y="35"/>
                    <a:pt x="33" y="35"/>
                    <a:pt x="34" y="35"/>
                  </a:cubicBezTo>
                  <a:cubicBezTo>
                    <a:pt x="34" y="36"/>
                    <a:pt x="35" y="36"/>
                    <a:pt x="35" y="37"/>
                  </a:cubicBezTo>
                  <a:cubicBezTo>
                    <a:pt x="39" y="38"/>
                    <a:pt x="40" y="40"/>
                    <a:pt x="40" y="41"/>
                  </a:cubicBezTo>
                  <a:cubicBezTo>
                    <a:pt x="40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1"/>
                    <a:pt x="42" y="42"/>
                  </a:cubicBezTo>
                  <a:cubicBezTo>
                    <a:pt x="42" y="41"/>
                    <a:pt x="41" y="41"/>
                    <a:pt x="41" y="41"/>
                  </a:cubicBezTo>
                  <a:cubicBezTo>
                    <a:pt x="42" y="40"/>
                    <a:pt x="42" y="41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2" y="38"/>
                    <a:pt x="41" y="38"/>
                    <a:pt x="40" y="37"/>
                  </a:cubicBezTo>
                  <a:cubicBezTo>
                    <a:pt x="38" y="36"/>
                    <a:pt x="36" y="36"/>
                    <a:pt x="35" y="32"/>
                  </a:cubicBezTo>
                  <a:cubicBezTo>
                    <a:pt x="34" y="31"/>
                    <a:pt x="34" y="31"/>
                    <a:pt x="33" y="30"/>
                  </a:cubicBezTo>
                  <a:cubicBezTo>
                    <a:pt x="33" y="29"/>
                    <a:pt x="33" y="28"/>
                    <a:pt x="34" y="28"/>
                  </a:cubicBezTo>
                  <a:cubicBezTo>
                    <a:pt x="35" y="27"/>
                    <a:pt x="37" y="28"/>
                    <a:pt x="37" y="29"/>
                  </a:cubicBezTo>
                  <a:cubicBezTo>
                    <a:pt x="38" y="30"/>
                    <a:pt x="37" y="31"/>
                    <a:pt x="36" y="31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4" y="37"/>
                    <a:pt x="44" y="37"/>
                  </a:cubicBezTo>
                  <a:cubicBezTo>
                    <a:pt x="43" y="35"/>
                    <a:pt x="43" y="32"/>
                    <a:pt x="42" y="31"/>
                  </a:cubicBezTo>
                  <a:cubicBezTo>
                    <a:pt x="42" y="30"/>
                    <a:pt x="41" y="30"/>
                    <a:pt x="41" y="29"/>
                  </a:cubicBezTo>
                  <a:cubicBezTo>
                    <a:pt x="41" y="28"/>
                    <a:pt x="41" y="27"/>
                    <a:pt x="42" y="27"/>
                  </a:cubicBezTo>
                  <a:cubicBezTo>
                    <a:pt x="43" y="26"/>
                    <a:pt x="45" y="27"/>
                    <a:pt x="45" y="28"/>
                  </a:cubicBezTo>
                  <a:cubicBezTo>
                    <a:pt x="45" y="29"/>
                    <a:pt x="45" y="30"/>
                    <a:pt x="44" y="30"/>
                  </a:cubicBezTo>
                  <a:cubicBezTo>
                    <a:pt x="44" y="32"/>
                    <a:pt x="45" y="35"/>
                    <a:pt x="45" y="37"/>
                  </a:cubicBezTo>
                  <a:cubicBezTo>
                    <a:pt x="46" y="38"/>
                    <a:pt x="46" y="39"/>
                    <a:pt x="46" y="40"/>
                  </a:cubicBezTo>
                  <a:cubicBezTo>
                    <a:pt x="46" y="40"/>
                    <a:pt x="46" y="39"/>
                    <a:pt x="47" y="38"/>
                  </a:cubicBezTo>
                  <a:cubicBezTo>
                    <a:pt x="46" y="35"/>
                    <a:pt x="46" y="32"/>
                    <a:pt x="49" y="30"/>
                  </a:cubicBezTo>
                  <a:cubicBezTo>
                    <a:pt x="48" y="30"/>
                    <a:pt x="48" y="29"/>
                    <a:pt x="48" y="29"/>
                  </a:cubicBezTo>
                  <a:cubicBezTo>
                    <a:pt x="49" y="28"/>
                    <a:pt x="50" y="27"/>
                    <a:pt x="51" y="27"/>
                  </a:cubicBezTo>
                  <a:cubicBezTo>
                    <a:pt x="52" y="27"/>
                    <a:pt x="53" y="28"/>
                    <a:pt x="53" y="30"/>
                  </a:cubicBezTo>
                  <a:cubicBezTo>
                    <a:pt x="52" y="31"/>
                    <a:pt x="51" y="32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8" y="33"/>
                    <a:pt x="48" y="35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39"/>
                    <a:pt x="49" y="39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0"/>
                    <a:pt x="50" y="40"/>
                    <a:pt x="50" y="39"/>
                  </a:cubicBezTo>
                  <a:cubicBezTo>
                    <a:pt x="50" y="37"/>
                    <a:pt x="50" y="36"/>
                    <a:pt x="54" y="34"/>
                  </a:cubicBezTo>
                  <a:cubicBezTo>
                    <a:pt x="54" y="33"/>
                    <a:pt x="54" y="33"/>
                    <a:pt x="55" y="32"/>
                  </a:cubicBezTo>
                  <a:cubicBezTo>
                    <a:pt x="56" y="31"/>
                    <a:pt x="57" y="32"/>
                    <a:pt x="58" y="33"/>
                  </a:cubicBezTo>
                  <a:cubicBezTo>
                    <a:pt x="58" y="33"/>
                    <a:pt x="58" y="35"/>
                    <a:pt x="57" y="35"/>
                  </a:cubicBezTo>
                  <a:cubicBezTo>
                    <a:pt x="56" y="36"/>
                    <a:pt x="55" y="36"/>
                    <a:pt x="55" y="35"/>
                  </a:cubicBezTo>
                  <a:cubicBezTo>
                    <a:pt x="51" y="37"/>
                    <a:pt x="51" y="38"/>
                    <a:pt x="51" y="39"/>
                  </a:cubicBezTo>
                  <a:cubicBezTo>
                    <a:pt x="51" y="40"/>
                    <a:pt x="51" y="41"/>
                    <a:pt x="51" y="4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4" y="37"/>
                    <a:pt x="56" y="37"/>
                    <a:pt x="58" y="37"/>
                  </a:cubicBezTo>
                  <a:cubicBezTo>
                    <a:pt x="60" y="38"/>
                    <a:pt x="61" y="38"/>
                    <a:pt x="64" y="35"/>
                  </a:cubicBezTo>
                  <a:cubicBezTo>
                    <a:pt x="63" y="34"/>
                    <a:pt x="64" y="33"/>
                    <a:pt x="64" y="32"/>
                  </a:cubicBezTo>
                  <a:cubicBezTo>
                    <a:pt x="65" y="32"/>
                    <a:pt x="67" y="32"/>
                    <a:pt x="67" y="33"/>
                  </a:cubicBezTo>
                  <a:cubicBezTo>
                    <a:pt x="68" y="34"/>
                    <a:pt x="68" y="35"/>
                    <a:pt x="67" y="36"/>
                  </a:cubicBezTo>
                  <a:cubicBezTo>
                    <a:pt x="66" y="36"/>
                    <a:pt x="66" y="36"/>
                    <a:pt x="65" y="36"/>
                  </a:cubicBezTo>
                  <a:cubicBezTo>
                    <a:pt x="62" y="39"/>
                    <a:pt x="60" y="39"/>
                    <a:pt x="58" y="39"/>
                  </a:cubicBezTo>
                  <a:cubicBezTo>
                    <a:pt x="57" y="39"/>
                    <a:pt x="55" y="39"/>
                    <a:pt x="53" y="42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4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8" y="43"/>
                    <a:pt x="61" y="42"/>
                    <a:pt x="63" y="42"/>
                  </a:cubicBezTo>
                  <a:cubicBezTo>
                    <a:pt x="63" y="42"/>
                    <a:pt x="63" y="41"/>
                    <a:pt x="64" y="41"/>
                  </a:cubicBezTo>
                  <a:cubicBezTo>
                    <a:pt x="65" y="41"/>
                    <a:pt x="66" y="42"/>
                    <a:pt x="66" y="43"/>
                  </a:cubicBezTo>
                  <a:cubicBezTo>
                    <a:pt x="67" y="44"/>
                    <a:pt x="66" y="45"/>
                    <a:pt x="65" y="45"/>
                  </a:cubicBezTo>
                  <a:cubicBezTo>
                    <a:pt x="64" y="45"/>
                    <a:pt x="63" y="45"/>
                    <a:pt x="63" y="44"/>
                  </a:cubicBezTo>
                  <a:cubicBezTo>
                    <a:pt x="61" y="44"/>
                    <a:pt x="58" y="44"/>
                    <a:pt x="56" y="44"/>
                  </a:cubicBezTo>
                  <a:cubicBezTo>
                    <a:pt x="55" y="44"/>
                    <a:pt x="55" y="45"/>
                    <a:pt x="55" y="45"/>
                  </a:cubicBezTo>
                  <a:cubicBezTo>
                    <a:pt x="55" y="45"/>
                    <a:pt x="57" y="45"/>
                    <a:pt x="57" y="45"/>
                  </a:cubicBezTo>
                  <a:cubicBezTo>
                    <a:pt x="57" y="46"/>
                    <a:pt x="55" y="46"/>
                    <a:pt x="54" y="47"/>
                  </a:cubicBezTo>
                  <a:cubicBezTo>
                    <a:pt x="54" y="47"/>
                    <a:pt x="55" y="47"/>
                    <a:pt x="54" y="48"/>
                  </a:cubicBezTo>
                  <a:cubicBezTo>
                    <a:pt x="54" y="48"/>
                    <a:pt x="54" y="48"/>
                    <a:pt x="53" y="48"/>
                  </a:cubicBezTo>
                  <a:cubicBezTo>
                    <a:pt x="55" y="49"/>
                    <a:pt x="57" y="49"/>
                    <a:pt x="60" y="49"/>
                  </a:cubicBezTo>
                  <a:cubicBezTo>
                    <a:pt x="60" y="48"/>
                    <a:pt x="61" y="47"/>
                    <a:pt x="62" y="48"/>
                  </a:cubicBezTo>
                  <a:cubicBezTo>
                    <a:pt x="63" y="48"/>
                    <a:pt x="64" y="49"/>
                    <a:pt x="64" y="50"/>
                  </a:cubicBezTo>
                  <a:cubicBezTo>
                    <a:pt x="64" y="51"/>
                    <a:pt x="63" y="52"/>
                    <a:pt x="61" y="52"/>
                  </a:cubicBezTo>
                  <a:cubicBezTo>
                    <a:pt x="61" y="52"/>
                    <a:pt x="60" y="51"/>
                    <a:pt x="60" y="51"/>
                  </a:cubicBezTo>
                  <a:cubicBezTo>
                    <a:pt x="59" y="51"/>
                    <a:pt x="58" y="50"/>
                    <a:pt x="56" y="50"/>
                  </a:cubicBezTo>
                  <a:cubicBezTo>
                    <a:pt x="56" y="50"/>
                    <a:pt x="55" y="50"/>
                    <a:pt x="54" y="51"/>
                  </a:cubicBezTo>
                  <a:cubicBezTo>
                    <a:pt x="55" y="51"/>
                    <a:pt x="55" y="52"/>
                    <a:pt x="56" y="52"/>
                  </a:cubicBezTo>
                  <a:cubicBezTo>
                    <a:pt x="58" y="55"/>
                    <a:pt x="61" y="57"/>
                    <a:pt x="62" y="59"/>
                  </a:cubicBezTo>
                  <a:cubicBezTo>
                    <a:pt x="63" y="59"/>
                    <a:pt x="64" y="59"/>
                    <a:pt x="64" y="60"/>
                  </a:cubicBezTo>
                  <a:cubicBezTo>
                    <a:pt x="65" y="61"/>
                    <a:pt x="65" y="62"/>
                    <a:pt x="64" y="63"/>
                  </a:cubicBezTo>
                  <a:cubicBezTo>
                    <a:pt x="64" y="64"/>
                    <a:pt x="62" y="64"/>
                    <a:pt x="62" y="63"/>
                  </a:cubicBezTo>
                  <a:cubicBezTo>
                    <a:pt x="61" y="62"/>
                    <a:pt x="61" y="61"/>
                    <a:pt x="61" y="60"/>
                  </a:cubicBezTo>
                  <a:cubicBezTo>
                    <a:pt x="60" y="58"/>
                    <a:pt x="57" y="56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4" y="53"/>
                  </a:cubicBezTo>
                  <a:cubicBezTo>
                    <a:pt x="54" y="54"/>
                    <a:pt x="52" y="52"/>
                    <a:pt x="51" y="52"/>
                  </a:cubicBezTo>
                  <a:cubicBezTo>
                    <a:pt x="52" y="54"/>
                    <a:pt x="53" y="56"/>
                    <a:pt x="55" y="58"/>
                  </a:cubicBezTo>
                  <a:cubicBezTo>
                    <a:pt x="56" y="57"/>
                    <a:pt x="57" y="57"/>
                    <a:pt x="58" y="58"/>
                  </a:cubicBezTo>
                  <a:cubicBezTo>
                    <a:pt x="58" y="59"/>
                    <a:pt x="58" y="60"/>
                    <a:pt x="57" y="61"/>
                  </a:cubicBezTo>
                  <a:cubicBezTo>
                    <a:pt x="56" y="62"/>
                    <a:pt x="55" y="61"/>
                    <a:pt x="54" y="60"/>
                  </a:cubicBezTo>
                  <a:cubicBezTo>
                    <a:pt x="54" y="60"/>
                    <a:pt x="54" y="59"/>
                    <a:pt x="54" y="59"/>
                  </a:cubicBezTo>
                  <a:cubicBezTo>
                    <a:pt x="52" y="57"/>
                    <a:pt x="51" y="55"/>
                    <a:pt x="50" y="54"/>
                  </a:cubicBezTo>
                  <a:cubicBezTo>
                    <a:pt x="50" y="55"/>
                    <a:pt x="50" y="55"/>
                    <a:pt x="49" y="56"/>
                  </a:cubicBezTo>
                  <a:cubicBezTo>
                    <a:pt x="49" y="57"/>
                    <a:pt x="48" y="59"/>
                    <a:pt x="49" y="62"/>
                  </a:cubicBezTo>
                  <a:cubicBezTo>
                    <a:pt x="50" y="62"/>
                    <a:pt x="51" y="63"/>
                    <a:pt x="52" y="64"/>
                  </a:cubicBezTo>
                  <a:cubicBezTo>
                    <a:pt x="52" y="65"/>
                    <a:pt x="51" y="66"/>
                    <a:pt x="50" y="66"/>
                  </a:cubicBezTo>
                  <a:cubicBezTo>
                    <a:pt x="49" y="67"/>
                    <a:pt x="48" y="66"/>
                    <a:pt x="48" y="65"/>
                  </a:cubicBezTo>
                  <a:cubicBezTo>
                    <a:pt x="47" y="64"/>
                    <a:pt x="48" y="63"/>
                    <a:pt x="48" y="63"/>
                  </a:cubicBezTo>
                  <a:cubicBezTo>
                    <a:pt x="46" y="59"/>
                    <a:pt x="47" y="57"/>
                    <a:pt x="48" y="55"/>
                  </a:cubicBezTo>
                  <a:cubicBezTo>
                    <a:pt x="48" y="55"/>
                    <a:pt x="49" y="54"/>
                    <a:pt x="49" y="54"/>
                  </a:cubicBezTo>
                  <a:cubicBezTo>
                    <a:pt x="49" y="54"/>
                    <a:pt x="48" y="54"/>
                    <a:pt x="48" y="53"/>
                  </a:cubicBezTo>
                  <a:cubicBezTo>
                    <a:pt x="48" y="54"/>
                    <a:pt x="47" y="54"/>
                    <a:pt x="47" y="54"/>
                  </a:cubicBezTo>
                  <a:cubicBezTo>
                    <a:pt x="47" y="55"/>
                    <a:pt x="47" y="56"/>
                    <a:pt x="46" y="57"/>
                  </a:cubicBezTo>
                  <a:cubicBezTo>
                    <a:pt x="46" y="58"/>
                    <a:pt x="47" y="58"/>
                    <a:pt x="46" y="59"/>
                  </a:cubicBezTo>
                  <a:cubicBezTo>
                    <a:pt x="46" y="60"/>
                    <a:pt x="45" y="61"/>
                    <a:pt x="44" y="60"/>
                  </a:cubicBezTo>
                  <a:cubicBezTo>
                    <a:pt x="43" y="60"/>
                    <a:pt x="42" y="59"/>
                    <a:pt x="42" y="58"/>
                  </a:cubicBezTo>
                  <a:cubicBezTo>
                    <a:pt x="43" y="57"/>
                    <a:pt x="44" y="56"/>
                    <a:pt x="45" y="56"/>
                  </a:cubicBezTo>
                  <a:cubicBezTo>
                    <a:pt x="45" y="55"/>
                    <a:pt x="45" y="55"/>
                    <a:pt x="46" y="54"/>
                  </a:cubicBezTo>
                  <a:cubicBezTo>
                    <a:pt x="45" y="54"/>
                    <a:pt x="46" y="53"/>
                    <a:pt x="45" y="53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3" y="56"/>
                    <a:pt x="41" y="59"/>
                    <a:pt x="40" y="64"/>
                  </a:cubicBezTo>
                  <a:cubicBezTo>
                    <a:pt x="41" y="65"/>
                    <a:pt x="42" y="66"/>
                    <a:pt x="41" y="67"/>
                  </a:cubicBezTo>
                  <a:cubicBezTo>
                    <a:pt x="41" y="68"/>
                    <a:pt x="40" y="69"/>
                    <a:pt x="39" y="68"/>
                  </a:cubicBezTo>
                  <a:close/>
                  <a:moveTo>
                    <a:pt x="41" y="49"/>
                  </a:moveTo>
                  <a:cubicBezTo>
                    <a:pt x="40" y="49"/>
                    <a:pt x="40" y="49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49"/>
                    <a:pt x="41" y="48"/>
                    <a:pt x="41" y="48"/>
                  </a:cubicBezTo>
                  <a:cubicBezTo>
                    <a:pt x="42" y="48"/>
                    <a:pt x="41" y="49"/>
                    <a:pt x="41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1454151" y="5956300"/>
              <a:ext cx="325438" cy="331788"/>
            </a:xfrm>
            <a:custGeom>
              <a:avLst/>
              <a:gdLst>
                <a:gd name="T0" fmla="*/ 39 w 89"/>
                <a:gd name="T1" fmla="*/ 68 h 91"/>
                <a:gd name="T2" fmla="*/ 5 w 89"/>
                <a:gd name="T3" fmla="*/ 25 h 91"/>
                <a:gd name="T4" fmla="*/ 62 w 89"/>
                <a:gd name="T5" fmla="*/ 22 h 91"/>
                <a:gd name="T6" fmla="*/ 26 w 89"/>
                <a:gd name="T7" fmla="*/ 59 h 91"/>
                <a:gd name="T8" fmla="*/ 39 w 89"/>
                <a:gd name="T9" fmla="*/ 48 h 91"/>
                <a:gd name="T10" fmla="*/ 39 w 89"/>
                <a:gd name="T11" fmla="*/ 49 h 91"/>
                <a:gd name="T12" fmla="*/ 35 w 89"/>
                <a:gd name="T13" fmla="*/ 60 h 91"/>
                <a:gd name="T14" fmla="*/ 40 w 89"/>
                <a:gd name="T15" fmla="*/ 50 h 91"/>
                <a:gd name="T16" fmla="*/ 43 w 89"/>
                <a:gd name="T17" fmla="*/ 52 h 91"/>
                <a:gd name="T18" fmla="*/ 44 w 89"/>
                <a:gd name="T19" fmla="*/ 61 h 91"/>
                <a:gd name="T20" fmla="*/ 44 w 89"/>
                <a:gd name="T21" fmla="*/ 51 h 91"/>
                <a:gd name="T22" fmla="*/ 47 w 89"/>
                <a:gd name="T23" fmla="*/ 54 h 91"/>
                <a:gd name="T24" fmla="*/ 54 w 89"/>
                <a:gd name="T25" fmla="*/ 64 h 91"/>
                <a:gd name="T26" fmla="*/ 52 w 89"/>
                <a:gd name="T27" fmla="*/ 60 h 91"/>
                <a:gd name="T28" fmla="*/ 48 w 89"/>
                <a:gd name="T29" fmla="*/ 48 h 91"/>
                <a:gd name="T30" fmla="*/ 55 w 89"/>
                <a:gd name="T31" fmla="*/ 51 h 91"/>
                <a:gd name="T32" fmla="*/ 58 w 89"/>
                <a:gd name="T33" fmla="*/ 51 h 91"/>
                <a:gd name="T34" fmla="*/ 49 w 89"/>
                <a:gd name="T35" fmla="*/ 47 h 91"/>
                <a:gd name="T36" fmla="*/ 51 w 89"/>
                <a:gd name="T37" fmla="*/ 46 h 91"/>
                <a:gd name="T38" fmla="*/ 54 w 89"/>
                <a:gd name="T39" fmla="*/ 46 h 91"/>
                <a:gd name="T40" fmla="*/ 65 w 89"/>
                <a:gd name="T41" fmla="*/ 47 h 91"/>
                <a:gd name="T42" fmla="*/ 55 w 89"/>
                <a:gd name="T43" fmla="*/ 45 h 91"/>
                <a:gd name="T44" fmla="*/ 53 w 89"/>
                <a:gd name="T45" fmla="*/ 42 h 91"/>
                <a:gd name="T46" fmla="*/ 63 w 89"/>
                <a:gd name="T47" fmla="*/ 39 h 91"/>
                <a:gd name="T48" fmla="*/ 52 w 89"/>
                <a:gd name="T49" fmla="*/ 41 h 91"/>
                <a:gd name="T50" fmla="*/ 57 w 89"/>
                <a:gd name="T51" fmla="*/ 35 h 91"/>
                <a:gd name="T52" fmla="*/ 56 w 89"/>
                <a:gd name="T53" fmla="*/ 31 h 91"/>
                <a:gd name="T54" fmla="*/ 50 w 89"/>
                <a:gd name="T55" fmla="*/ 39 h 91"/>
                <a:gd name="T56" fmla="*/ 47 w 89"/>
                <a:gd name="T57" fmla="*/ 39 h 91"/>
                <a:gd name="T58" fmla="*/ 52 w 89"/>
                <a:gd name="T59" fmla="*/ 31 h 91"/>
                <a:gd name="T60" fmla="*/ 49 w 89"/>
                <a:gd name="T61" fmla="*/ 29 h 91"/>
                <a:gd name="T62" fmla="*/ 46 w 89"/>
                <a:gd name="T63" fmla="*/ 37 h 91"/>
                <a:gd name="T64" fmla="*/ 47 w 89"/>
                <a:gd name="T65" fmla="*/ 23 h 91"/>
                <a:gd name="T66" fmla="*/ 45 w 89"/>
                <a:gd name="T67" fmla="*/ 20 h 91"/>
                <a:gd name="T68" fmla="*/ 45 w 89"/>
                <a:gd name="T69" fmla="*/ 36 h 91"/>
                <a:gd name="T70" fmla="*/ 43 w 89"/>
                <a:gd name="T71" fmla="*/ 34 h 91"/>
                <a:gd name="T72" fmla="*/ 41 w 89"/>
                <a:gd name="T73" fmla="*/ 25 h 91"/>
                <a:gd name="T74" fmla="*/ 39 w 89"/>
                <a:gd name="T75" fmla="*/ 27 h 91"/>
                <a:gd name="T76" fmla="*/ 40 w 89"/>
                <a:gd name="T77" fmla="*/ 33 h 91"/>
                <a:gd name="T78" fmla="*/ 39 w 89"/>
                <a:gd name="T79" fmla="*/ 37 h 91"/>
                <a:gd name="T80" fmla="*/ 33 w 89"/>
                <a:gd name="T81" fmla="*/ 29 h 91"/>
                <a:gd name="T82" fmla="*/ 36 w 89"/>
                <a:gd name="T83" fmla="*/ 36 h 91"/>
                <a:gd name="T84" fmla="*/ 25 w 89"/>
                <a:gd name="T85" fmla="*/ 34 h 91"/>
                <a:gd name="T86" fmla="*/ 22 w 89"/>
                <a:gd name="T87" fmla="*/ 36 h 91"/>
                <a:gd name="T88" fmla="*/ 34 w 89"/>
                <a:gd name="T89" fmla="*/ 38 h 91"/>
                <a:gd name="T90" fmla="*/ 30 w 89"/>
                <a:gd name="T91" fmla="*/ 40 h 91"/>
                <a:gd name="T92" fmla="*/ 27 w 89"/>
                <a:gd name="T93" fmla="*/ 42 h 91"/>
                <a:gd name="T94" fmla="*/ 33 w 89"/>
                <a:gd name="T95" fmla="*/ 44 h 91"/>
                <a:gd name="T96" fmla="*/ 24 w 89"/>
                <a:gd name="T97" fmla="*/ 48 h 91"/>
                <a:gd name="T98" fmla="*/ 34 w 89"/>
                <a:gd name="T99" fmla="*/ 45 h 91"/>
                <a:gd name="T100" fmla="*/ 36 w 89"/>
                <a:gd name="T101" fmla="*/ 45 h 91"/>
                <a:gd name="T102" fmla="*/ 31 w 89"/>
                <a:gd name="T103" fmla="*/ 51 h 91"/>
                <a:gd name="T104" fmla="*/ 37 w 89"/>
                <a:gd name="T105" fmla="*/ 47 h 91"/>
                <a:gd name="T106" fmla="*/ 29 w 89"/>
                <a:gd name="T107" fmla="*/ 56 h 91"/>
                <a:gd name="T108" fmla="*/ 43 w 89"/>
                <a:gd name="T109" fmla="*/ 50 h 91"/>
                <a:gd name="T110" fmla="*/ 44 w 89"/>
                <a:gd name="T111" fmla="*/ 4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1">
                  <a:moveTo>
                    <a:pt x="73" y="57"/>
                  </a:moveTo>
                  <a:cubicBezTo>
                    <a:pt x="78" y="64"/>
                    <a:pt x="79" y="74"/>
                    <a:pt x="66" y="81"/>
                  </a:cubicBezTo>
                  <a:cubicBezTo>
                    <a:pt x="51" y="91"/>
                    <a:pt x="42" y="80"/>
                    <a:pt x="39" y="68"/>
                  </a:cubicBezTo>
                  <a:cubicBezTo>
                    <a:pt x="31" y="78"/>
                    <a:pt x="19" y="84"/>
                    <a:pt x="8" y="69"/>
                  </a:cubicBezTo>
                  <a:cubicBezTo>
                    <a:pt x="2" y="59"/>
                    <a:pt x="3" y="52"/>
                    <a:pt x="8" y="47"/>
                  </a:cubicBezTo>
                  <a:cubicBezTo>
                    <a:pt x="3" y="43"/>
                    <a:pt x="0" y="35"/>
                    <a:pt x="5" y="25"/>
                  </a:cubicBezTo>
                  <a:cubicBezTo>
                    <a:pt x="11" y="13"/>
                    <a:pt x="19" y="12"/>
                    <a:pt x="26" y="15"/>
                  </a:cubicBezTo>
                  <a:cubicBezTo>
                    <a:pt x="27" y="7"/>
                    <a:pt x="32" y="0"/>
                    <a:pt x="45" y="1"/>
                  </a:cubicBezTo>
                  <a:cubicBezTo>
                    <a:pt x="61" y="1"/>
                    <a:pt x="65" y="11"/>
                    <a:pt x="62" y="22"/>
                  </a:cubicBezTo>
                  <a:cubicBezTo>
                    <a:pt x="72" y="18"/>
                    <a:pt x="83" y="20"/>
                    <a:pt x="87" y="35"/>
                  </a:cubicBezTo>
                  <a:cubicBezTo>
                    <a:pt x="89" y="49"/>
                    <a:pt x="82" y="56"/>
                    <a:pt x="73" y="57"/>
                  </a:cubicBezTo>
                  <a:close/>
                  <a:moveTo>
                    <a:pt x="26" y="59"/>
                  </a:moveTo>
                  <a:cubicBezTo>
                    <a:pt x="27" y="60"/>
                    <a:pt x="28" y="60"/>
                    <a:pt x="29" y="59"/>
                  </a:cubicBezTo>
                  <a:cubicBezTo>
                    <a:pt x="30" y="59"/>
                    <a:pt x="30" y="58"/>
                    <a:pt x="30" y="58"/>
                  </a:cubicBezTo>
                  <a:cubicBezTo>
                    <a:pt x="35" y="54"/>
                    <a:pt x="38" y="51"/>
                    <a:pt x="39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8"/>
                    <a:pt x="39" y="49"/>
                    <a:pt x="39" y="49"/>
                  </a:cubicBezTo>
                  <a:cubicBezTo>
                    <a:pt x="38" y="51"/>
                    <a:pt x="37" y="54"/>
                    <a:pt x="36" y="56"/>
                  </a:cubicBezTo>
                  <a:cubicBezTo>
                    <a:pt x="36" y="56"/>
                    <a:pt x="35" y="56"/>
                    <a:pt x="35" y="57"/>
                  </a:cubicBezTo>
                  <a:cubicBezTo>
                    <a:pt x="34" y="58"/>
                    <a:pt x="34" y="59"/>
                    <a:pt x="35" y="60"/>
                  </a:cubicBezTo>
                  <a:cubicBezTo>
                    <a:pt x="36" y="60"/>
                    <a:pt x="38" y="60"/>
                    <a:pt x="38" y="59"/>
                  </a:cubicBezTo>
                  <a:cubicBezTo>
                    <a:pt x="39" y="58"/>
                    <a:pt x="38" y="57"/>
                    <a:pt x="38" y="56"/>
                  </a:cubicBezTo>
                  <a:cubicBezTo>
                    <a:pt x="38" y="55"/>
                    <a:pt x="39" y="52"/>
                    <a:pt x="40" y="50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1"/>
                    <a:pt x="41" y="51"/>
                    <a:pt x="41" y="50"/>
                  </a:cubicBezTo>
                  <a:cubicBezTo>
                    <a:pt x="42" y="51"/>
                    <a:pt x="42" y="51"/>
                    <a:pt x="43" y="52"/>
                  </a:cubicBezTo>
                  <a:cubicBezTo>
                    <a:pt x="44" y="53"/>
                    <a:pt x="45" y="54"/>
                    <a:pt x="44" y="57"/>
                  </a:cubicBezTo>
                  <a:cubicBezTo>
                    <a:pt x="43" y="57"/>
                    <a:pt x="42" y="58"/>
                    <a:pt x="42" y="59"/>
                  </a:cubicBezTo>
                  <a:cubicBezTo>
                    <a:pt x="42" y="60"/>
                    <a:pt x="43" y="61"/>
                    <a:pt x="44" y="61"/>
                  </a:cubicBezTo>
                  <a:cubicBezTo>
                    <a:pt x="46" y="61"/>
                    <a:pt x="46" y="60"/>
                    <a:pt x="46" y="59"/>
                  </a:cubicBezTo>
                  <a:cubicBezTo>
                    <a:pt x="46" y="59"/>
                    <a:pt x="46" y="58"/>
                    <a:pt x="46" y="58"/>
                  </a:cubicBezTo>
                  <a:cubicBezTo>
                    <a:pt x="46" y="54"/>
                    <a:pt x="45" y="52"/>
                    <a:pt x="44" y="51"/>
                  </a:cubicBezTo>
                  <a:cubicBezTo>
                    <a:pt x="45" y="51"/>
                    <a:pt x="45" y="51"/>
                    <a:pt x="46" y="51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2"/>
                    <a:pt x="47" y="53"/>
                    <a:pt x="47" y="54"/>
                  </a:cubicBezTo>
                  <a:cubicBezTo>
                    <a:pt x="48" y="58"/>
                    <a:pt x="48" y="60"/>
                    <a:pt x="51" y="62"/>
                  </a:cubicBezTo>
                  <a:cubicBezTo>
                    <a:pt x="51" y="62"/>
                    <a:pt x="51" y="62"/>
                    <a:pt x="51" y="63"/>
                  </a:cubicBezTo>
                  <a:cubicBezTo>
                    <a:pt x="52" y="64"/>
                    <a:pt x="53" y="64"/>
                    <a:pt x="54" y="64"/>
                  </a:cubicBezTo>
                  <a:cubicBezTo>
                    <a:pt x="55" y="63"/>
                    <a:pt x="56" y="62"/>
                    <a:pt x="55" y="61"/>
                  </a:cubicBezTo>
                  <a:cubicBezTo>
                    <a:pt x="55" y="60"/>
                    <a:pt x="54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49" y="59"/>
                    <a:pt x="49" y="57"/>
                    <a:pt x="48" y="54"/>
                  </a:cubicBezTo>
                  <a:cubicBezTo>
                    <a:pt x="48" y="53"/>
                    <a:pt x="48" y="53"/>
                    <a:pt x="48" y="52"/>
                  </a:cubicBezTo>
                  <a:cubicBezTo>
                    <a:pt x="49" y="52"/>
                    <a:pt x="47" y="49"/>
                    <a:pt x="48" y="48"/>
                  </a:cubicBezTo>
                  <a:cubicBezTo>
                    <a:pt x="48" y="48"/>
                    <a:pt x="49" y="49"/>
                    <a:pt x="50" y="48"/>
                  </a:cubicBezTo>
                  <a:cubicBezTo>
                    <a:pt x="50" y="48"/>
                    <a:pt x="50" y="48"/>
                    <a:pt x="51" y="48"/>
                  </a:cubicBezTo>
                  <a:cubicBezTo>
                    <a:pt x="52" y="48"/>
                    <a:pt x="53" y="48"/>
                    <a:pt x="55" y="51"/>
                  </a:cubicBezTo>
                  <a:cubicBezTo>
                    <a:pt x="55" y="52"/>
                    <a:pt x="55" y="53"/>
                    <a:pt x="56" y="54"/>
                  </a:cubicBezTo>
                  <a:cubicBezTo>
                    <a:pt x="56" y="55"/>
                    <a:pt x="58" y="55"/>
                    <a:pt x="59" y="54"/>
                  </a:cubicBezTo>
                  <a:cubicBezTo>
                    <a:pt x="59" y="53"/>
                    <a:pt x="59" y="52"/>
                    <a:pt x="58" y="51"/>
                  </a:cubicBezTo>
                  <a:cubicBezTo>
                    <a:pt x="58" y="50"/>
                    <a:pt x="57" y="50"/>
                    <a:pt x="57" y="50"/>
                  </a:cubicBezTo>
                  <a:cubicBezTo>
                    <a:pt x="54" y="46"/>
                    <a:pt x="52" y="47"/>
                    <a:pt x="51" y="47"/>
                  </a:cubicBezTo>
                  <a:cubicBezTo>
                    <a:pt x="50" y="47"/>
                    <a:pt x="50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6"/>
                    <a:pt x="50" y="47"/>
                    <a:pt x="49" y="45"/>
                  </a:cubicBezTo>
                  <a:cubicBezTo>
                    <a:pt x="50" y="46"/>
                    <a:pt x="50" y="46"/>
                    <a:pt x="51" y="46"/>
                  </a:cubicBezTo>
                  <a:cubicBezTo>
                    <a:pt x="51" y="45"/>
                    <a:pt x="50" y="45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3" y="44"/>
                    <a:pt x="53" y="45"/>
                    <a:pt x="54" y="46"/>
                  </a:cubicBezTo>
                  <a:cubicBezTo>
                    <a:pt x="56" y="47"/>
                    <a:pt x="57" y="49"/>
                    <a:pt x="61" y="48"/>
                  </a:cubicBezTo>
                  <a:cubicBezTo>
                    <a:pt x="62" y="49"/>
                    <a:pt x="62" y="49"/>
                    <a:pt x="63" y="49"/>
                  </a:cubicBezTo>
                  <a:cubicBezTo>
                    <a:pt x="64" y="49"/>
                    <a:pt x="65" y="48"/>
                    <a:pt x="65" y="47"/>
                  </a:cubicBezTo>
                  <a:cubicBezTo>
                    <a:pt x="65" y="46"/>
                    <a:pt x="64" y="45"/>
                    <a:pt x="63" y="45"/>
                  </a:cubicBezTo>
                  <a:cubicBezTo>
                    <a:pt x="62" y="45"/>
                    <a:pt x="61" y="46"/>
                    <a:pt x="61" y="47"/>
                  </a:cubicBezTo>
                  <a:cubicBezTo>
                    <a:pt x="58" y="47"/>
                    <a:pt x="56" y="46"/>
                    <a:pt x="55" y="45"/>
                  </a:cubicBezTo>
                  <a:cubicBezTo>
                    <a:pt x="55" y="44"/>
                    <a:pt x="54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3" y="42"/>
                    <a:pt x="53" y="42"/>
                  </a:cubicBezTo>
                  <a:cubicBezTo>
                    <a:pt x="55" y="42"/>
                    <a:pt x="58" y="41"/>
                    <a:pt x="59" y="41"/>
                  </a:cubicBezTo>
                  <a:cubicBezTo>
                    <a:pt x="60" y="41"/>
                    <a:pt x="60" y="42"/>
                    <a:pt x="61" y="42"/>
                  </a:cubicBezTo>
                  <a:cubicBezTo>
                    <a:pt x="62" y="41"/>
                    <a:pt x="63" y="41"/>
                    <a:pt x="63" y="39"/>
                  </a:cubicBezTo>
                  <a:cubicBezTo>
                    <a:pt x="63" y="38"/>
                    <a:pt x="62" y="37"/>
                    <a:pt x="61" y="38"/>
                  </a:cubicBezTo>
                  <a:cubicBezTo>
                    <a:pt x="60" y="38"/>
                    <a:pt x="59" y="38"/>
                    <a:pt x="59" y="39"/>
                  </a:cubicBezTo>
                  <a:cubicBezTo>
                    <a:pt x="57" y="40"/>
                    <a:pt x="55" y="40"/>
                    <a:pt x="52" y="41"/>
                  </a:cubicBezTo>
                  <a:cubicBezTo>
                    <a:pt x="51" y="41"/>
                    <a:pt x="50" y="41"/>
                    <a:pt x="49" y="41"/>
                  </a:cubicBezTo>
                  <a:cubicBezTo>
                    <a:pt x="50" y="41"/>
                    <a:pt x="51" y="40"/>
                    <a:pt x="51" y="40"/>
                  </a:cubicBezTo>
                  <a:cubicBezTo>
                    <a:pt x="54" y="39"/>
                    <a:pt x="56" y="38"/>
                    <a:pt x="57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9" y="34"/>
                    <a:pt x="60" y="33"/>
                    <a:pt x="59" y="32"/>
                  </a:cubicBezTo>
                  <a:cubicBezTo>
                    <a:pt x="59" y="31"/>
                    <a:pt x="57" y="31"/>
                    <a:pt x="56" y="31"/>
                  </a:cubicBezTo>
                  <a:cubicBezTo>
                    <a:pt x="55" y="32"/>
                    <a:pt x="55" y="33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37"/>
                    <a:pt x="53" y="38"/>
                    <a:pt x="50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8"/>
                    <a:pt x="49" y="38"/>
                    <a:pt x="48" y="38"/>
                  </a:cubicBezTo>
                  <a:cubicBezTo>
                    <a:pt x="47" y="38"/>
                    <a:pt x="47" y="38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9" y="38"/>
                  </a:cubicBezTo>
                  <a:cubicBezTo>
                    <a:pt x="50" y="37"/>
                    <a:pt x="52" y="36"/>
                    <a:pt x="52" y="31"/>
                  </a:cubicBezTo>
                  <a:cubicBezTo>
                    <a:pt x="53" y="31"/>
                    <a:pt x="53" y="31"/>
                    <a:pt x="53" y="30"/>
                  </a:cubicBezTo>
                  <a:cubicBezTo>
                    <a:pt x="53" y="29"/>
                    <a:pt x="53" y="28"/>
                    <a:pt x="52" y="28"/>
                  </a:cubicBezTo>
                  <a:cubicBezTo>
                    <a:pt x="51" y="27"/>
                    <a:pt x="49" y="28"/>
                    <a:pt x="49" y="29"/>
                  </a:cubicBezTo>
                  <a:cubicBezTo>
                    <a:pt x="49" y="30"/>
                    <a:pt x="49" y="31"/>
                    <a:pt x="50" y="32"/>
                  </a:cubicBezTo>
                  <a:cubicBezTo>
                    <a:pt x="50" y="35"/>
                    <a:pt x="49" y="36"/>
                    <a:pt x="48" y="36"/>
                  </a:cubicBezTo>
                  <a:cubicBezTo>
                    <a:pt x="47" y="37"/>
                    <a:pt x="47" y="37"/>
                    <a:pt x="46" y="37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9" y="33"/>
                    <a:pt x="48" y="31"/>
                    <a:pt x="47" y="29"/>
                  </a:cubicBezTo>
                  <a:cubicBezTo>
                    <a:pt x="46" y="28"/>
                    <a:pt x="45" y="26"/>
                    <a:pt x="47" y="23"/>
                  </a:cubicBezTo>
                  <a:cubicBezTo>
                    <a:pt x="48" y="23"/>
                    <a:pt x="49" y="22"/>
                    <a:pt x="49" y="21"/>
                  </a:cubicBezTo>
                  <a:cubicBezTo>
                    <a:pt x="49" y="20"/>
                    <a:pt x="49" y="19"/>
                    <a:pt x="48" y="19"/>
                  </a:cubicBezTo>
                  <a:cubicBezTo>
                    <a:pt x="46" y="19"/>
                    <a:pt x="45" y="19"/>
                    <a:pt x="45" y="20"/>
                  </a:cubicBezTo>
                  <a:cubicBezTo>
                    <a:pt x="45" y="21"/>
                    <a:pt x="45" y="22"/>
                    <a:pt x="45" y="22"/>
                  </a:cubicBezTo>
                  <a:cubicBezTo>
                    <a:pt x="44" y="26"/>
                    <a:pt x="45" y="28"/>
                    <a:pt x="46" y="30"/>
                  </a:cubicBezTo>
                  <a:cubicBezTo>
                    <a:pt x="46" y="31"/>
                    <a:pt x="47" y="32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4" y="35"/>
                    <a:pt x="44" y="34"/>
                    <a:pt x="44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1"/>
                    <a:pt x="41" y="29"/>
                    <a:pt x="41" y="27"/>
                  </a:cubicBezTo>
                  <a:cubicBezTo>
                    <a:pt x="41" y="26"/>
                    <a:pt x="41" y="26"/>
                    <a:pt x="41" y="25"/>
                  </a:cubicBezTo>
                  <a:cubicBezTo>
                    <a:pt x="41" y="24"/>
                    <a:pt x="40" y="23"/>
                    <a:pt x="39" y="23"/>
                  </a:cubicBezTo>
                  <a:cubicBezTo>
                    <a:pt x="38" y="24"/>
                    <a:pt x="37" y="25"/>
                    <a:pt x="37" y="26"/>
                  </a:cubicBezTo>
                  <a:cubicBezTo>
                    <a:pt x="37" y="27"/>
                    <a:pt x="38" y="27"/>
                    <a:pt x="39" y="27"/>
                  </a:cubicBezTo>
                  <a:cubicBezTo>
                    <a:pt x="40" y="29"/>
                    <a:pt x="41" y="32"/>
                    <a:pt x="41" y="34"/>
                  </a:cubicBezTo>
                  <a:cubicBezTo>
                    <a:pt x="42" y="34"/>
                    <a:pt x="42" y="35"/>
                    <a:pt x="42" y="35"/>
                  </a:cubicBezTo>
                  <a:cubicBezTo>
                    <a:pt x="41" y="34"/>
                    <a:pt x="41" y="33"/>
                    <a:pt x="40" y="33"/>
                  </a:cubicBezTo>
                  <a:cubicBezTo>
                    <a:pt x="40" y="33"/>
                    <a:pt x="40" y="36"/>
                    <a:pt x="40" y="36"/>
                  </a:cubicBezTo>
                  <a:cubicBezTo>
                    <a:pt x="40" y="36"/>
                    <a:pt x="39" y="36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8" y="36"/>
                    <a:pt x="37" y="34"/>
                    <a:pt x="35" y="32"/>
                  </a:cubicBezTo>
                  <a:cubicBezTo>
                    <a:pt x="36" y="31"/>
                    <a:pt x="36" y="30"/>
                    <a:pt x="36" y="29"/>
                  </a:cubicBezTo>
                  <a:cubicBezTo>
                    <a:pt x="35" y="28"/>
                    <a:pt x="34" y="28"/>
                    <a:pt x="33" y="29"/>
                  </a:cubicBezTo>
                  <a:cubicBezTo>
                    <a:pt x="32" y="29"/>
                    <a:pt x="32" y="31"/>
                    <a:pt x="32" y="32"/>
                  </a:cubicBezTo>
                  <a:cubicBezTo>
                    <a:pt x="33" y="32"/>
                    <a:pt x="33" y="32"/>
                    <a:pt x="34" y="32"/>
                  </a:cubicBezTo>
                  <a:cubicBezTo>
                    <a:pt x="35" y="34"/>
                    <a:pt x="35" y="35"/>
                    <a:pt x="36" y="36"/>
                  </a:cubicBezTo>
                  <a:cubicBezTo>
                    <a:pt x="36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ubicBezTo>
                    <a:pt x="31" y="36"/>
                    <a:pt x="28" y="34"/>
                    <a:pt x="25" y="34"/>
                  </a:cubicBezTo>
                  <a:cubicBezTo>
                    <a:pt x="25" y="33"/>
                    <a:pt x="25" y="32"/>
                    <a:pt x="24" y="32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1" y="34"/>
                    <a:pt x="21" y="35"/>
                    <a:pt x="22" y="36"/>
                  </a:cubicBezTo>
                  <a:cubicBezTo>
                    <a:pt x="23" y="36"/>
                    <a:pt x="24" y="36"/>
                    <a:pt x="25" y="35"/>
                  </a:cubicBezTo>
                  <a:cubicBezTo>
                    <a:pt x="27" y="36"/>
                    <a:pt x="30" y="37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9"/>
                  </a:cubicBezTo>
                  <a:cubicBezTo>
                    <a:pt x="33" y="39"/>
                    <a:pt x="36" y="40"/>
                    <a:pt x="36" y="41"/>
                  </a:cubicBezTo>
                  <a:cubicBezTo>
                    <a:pt x="34" y="41"/>
                    <a:pt x="32" y="41"/>
                    <a:pt x="30" y="40"/>
                  </a:cubicBezTo>
                  <a:cubicBezTo>
                    <a:pt x="30" y="39"/>
                    <a:pt x="29" y="38"/>
                    <a:pt x="28" y="38"/>
                  </a:cubicBezTo>
                  <a:cubicBezTo>
                    <a:pt x="27" y="37"/>
                    <a:pt x="26" y="38"/>
                    <a:pt x="26" y="39"/>
                  </a:cubicBezTo>
                  <a:cubicBezTo>
                    <a:pt x="25" y="40"/>
                    <a:pt x="26" y="41"/>
                    <a:pt x="27" y="42"/>
                  </a:cubicBezTo>
                  <a:cubicBezTo>
                    <a:pt x="28" y="42"/>
                    <a:pt x="29" y="42"/>
                    <a:pt x="29" y="41"/>
                  </a:cubicBezTo>
                  <a:cubicBezTo>
                    <a:pt x="31" y="42"/>
                    <a:pt x="33" y="42"/>
                    <a:pt x="35" y="43"/>
                  </a:cubicBezTo>
                  <a:cubicBezTo>
                    <a:pt x="34" y="43"/>
                    <a:pt x="34" y="44"/>
                    <a:pt x="33" y="44"/>
                  </a:cubicBezTo>
                  <a:cubicBezTo>
                    <a:pt x="32" y="45"/>
                    <a:pt x="31" y="47"/>
                    <a:pt x="28" y="47"/>
                  </a:cubicBezTo>
                  <a:cubicBezTo>
                    <a:pt x="27" y="46"/>
                    <a:pt x="26" y="45"/>
                    <a:pt x="25" y="45"/>
                  </a:cubicBezTo>
                  <a:cubicBezTo>
                    <a:pt x="24" y="46"/>
                    <a:pt x="23" y="47"/>
                    <a:pt x="24" y="48"/>
                  </a:cubicBezTo>
                  <a:cubicBezTo>
                    <a:pt x="24" y="49"/>
                    <a:pt x="25" y="50"/>
                    <a:pt x="26" y="49"/>
                  </a:cubicBezTo>
                  <a:cubicBezTo>
                    <a:pt x="27" y="49"/>
                    <a:pt x="27" y="49"/>
                    <a:pt x="27" y="48"/>
                  </a:cubicBezTo>
                  <a:cubicBezTo>
                    <a:pt x="32" y="48"/>
                    <a:pt x="33" y="47"/>
                    <a:pt x="34" y="45"/>
                  </a:cubicBezTo>
                  <a:cubicBezTo>
                    <a:pt x="35" y="45"/>
                    <a:pt x="35" y="44"/>
                    <a:pt x="35" y="44"/>
                  </a:cubicBezTo>
                  <a:cubicBezTo>
                    <a:pt x="35" y="44"/>
                    <a:pt x="36" y="44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6"/>
                    <a:pt x="35" y="47"/>
                    <a:pt x="34" y="48"/>
                  </a:cubicBezTo>
                  <a:cubicBezTo>
                    <a:pt x="33" y="48"/>
                    <a:pt x="32" y="48"/>
                    <a:pt x="32" y="48"/>
                  </a:cubicBezTo>
                  <a:cubicBezTo>
                    <a:pt x="31" y="49"/>
                    <a:pt x="31" y="50"/>
                    <a:pt x="31" y="51"/>
                  </a:cubicBezTo>
                  <a:cubicBezTo>
                    <a:pt x="32" y="52"/>
                    <a:pt x="33" y="52"/>
                    <a:pt x="34" y="52"/>
                  </a:cubicBezTo>
                  <a:cubicBezTo>
                    <a:pt x="35" y="51"/>
                    <a:pt x="35" y="50"/>
                    <a:pt x="35" y="49"/>
                  </a:cubicBezTo>
                  <a:cubicBezTo>
                    <a:pt x="35" y="48"/>
                    <a:pt x="36" y="47"/>
                    <a:pt x="37" y="47"/>
                  </a:cubicBezTo>
                  <a:cubicBezTo>
                    <a:pt x="37" y="48"/>
                    <a:pt x="37" y="47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6" y="50"/>
                    <a:pt x="34" y="53"/>
                    <a:pt x="29" y="56"/>
                  </a:cubicBezTo>
                  <a:cubicBezTo>
                    <a:pt x="28" y="56"/>
                    <a:pt x="27" y="55"/>
                    <a:pt x="26" y="56"/>
                  </a:cubicBezTo>
                  <a:cubicBezTo>
                    <a:pt x="25" y="57"/>
                    <a:pt x="25" y="58"/>
                    <a:pt x="26" y="59"/>
                  </a:cubicBezTo>
                  <a:close/>
                  <a:moveTo>
                    <a:pt x="43" y="50"/>
                  </a:moveTo>
                  <a:cubicBezTo>
                    <a:pt x="43" y="50"/>
                    <a:pt x="43" y="51"/>
                    <a:pt x="44" y="51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3" y="49"/>
                    <a:pt x="43" y="49"/>
                    <a:pt x="43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Line 43"/>
            <p:cNvSpPr>
              <a:spLocks noChangeShapeType="1"/>
            </p:cNvSpPr>
            <p:nvPr/>
          </p:nvSpPr>
          <p:spPr bwMode="auto">
            <a:xfrm flipH="1">
              <a:off x="1282701" y="6700838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Line 44"/>
            <p:cNvSpPr>
              <a:spLocks noChangeShapeType="1"/>
            </p:cNvSpPr>
            <p:nvPr/>
          </p:nvSpPr>
          <p:spPr bwMode="auto">
            <a:xfrm>
              <a:off x="1552576" y="6318250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>
              <a:off x="984251" y="6175375"/>
              <a:ext cx="0" cy="26670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Line 46"/>
            <p:cNvSpPr>
              <a:spLocks noChangeShapeType="1"/>
            </p:cNvSpPr>
            <p:nvPr/>
          </p:nvSpPr>
          <p:spPr bwMode="auto">
            <a:xfrm>
              <a:off x="984251" y="6442075"/>
              <a:ext cx="5683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 flipH="1">
              <a:off x="1282701" y="6130925"/>
              <a:ext cx="1254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 flipV="1">
              <a:off x="1282701" y="61309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379640" y="413412"/>
            <a:ext cx="11323750" cy="6033293"/>
          </a:xfrm>
          <a:prstGeom prst="rect">
            <a:avLst/>
          </a:prstGeom>
          <a:noFill/>
          <a:ln w="57150">
            <a:solidFill>
              <a:srgbClr val="D9B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5012191" y="108611"/>
            <a:ext cx="2414588" cy="895350"/>
            <a:chOff x="4830763" y="903288"/>
            <a:chExt cx="2414588" cy="895350"/>
          </a:xfrm>
        </p:grpSpPr>
        <p:sp>
          <p:nvSpPr>
            <p:cNvPr id="56" name="Freeform 52"/>
            <p:cNvSpPr>
              <a:spLocks noEditPoints="1"/>
            </p:cNvSpPr>
            <p:nvPr/>
          </p:nvSpPr>
          <p:spPr bwMode="auto">
            <a:xfrm>
              <a:off x="5851525" y="903288"/>
              <a:ext cx="398463" cy="401638"/>
            </a:xfrm>
            <a:custGeom>
              <a:avLst/>
              <a:gdLst>
                <a:gd name="T0" fmla="*/ 67 w 106"/>
                <a:gd name="T1" fmla="*/ 29 h 106"/>
                <a:gd name="T2" fmla="*/ 3 w 106"/>
                <a:gd name="T3" fmla="*/ 41 h 106"/>
                <a:gd name="T4" fmla="*/ 52 w 106"/>
                <a:gd name="T5" fmla="*/ 88 h 106"/>
                <a:gd name="T6" fmla="*/ 48 w 106"/>
                <a:gd name="T7" fmla="*/ 27 h 106"/>
                <a:gd name="T8" fmla="*/ 52 w 106"/>
                <a:gd name="T9" fmla="*/ 47 h 106"/>
                <a:gd name="T10" fmla="*/ 52 w 106"/>
                <a:gd name="T11" fmla="*/ 46 h 106"/>
                <a:gd name="T12" fmla="*/ 57 w 106"/>
                <a:gd name="T13" fmla="*/ 34 h 106"/>
                <a:gd name="T14" fmla="*/ 54 w 106"/>
                <a:gd name="T15" fmla="*/ 46 h 106"/>
                <a:gd name="T16" fmla="*/ 58 w 106"/>
                <a:gd name="T17" fmla="*/ 46 h 106"/>
                <a:gd name="T18" fmla="*/ 66 w 106"/>
                <a:gd name="T19" fmla="*/ 39 h 106"/>
                <a:gd name="T20" fmla="*/ 59 w 106"/>
                <a:gd name="T21" fmla="*/ 48 h 106"/>
                <a:gd name="T22" fmla="*/ 63 w 106"/>
                <a:gd name="T23" fmla="*/ 48 h 106"/>
                <a:gd name="T24" fmla="*/ 77 w 106"/>
                <a:gd name="T25" fmla="*/ 44 h 106"/>
                <a:gd name="T26" fmla="*/ 72 w 106"/>
                <a:gd name="T27" fmla="*/ 46 h 106"/>
                <a:gd name="T28" fmla="*/ 59 w 106"/>
                <a:gd name="T29" fmla="*/ 53 h 106"/>
                <a:gd name="T30" fmla="*/ 68 w 106"/>
                <a:gd name="T31" fmla="*/ 57 h 106"/>
                <a:gd name="T32" fmla="*/ 71 w 106"/>
                <a:gd name="T33" fmla="*/ 59 h 106"/>
                <a:gd name="T34" fmla="*/ 60 w 106"/>
                <a:gd name="T35" fmla="*/ 56 h 106"/>
                <a:gd name="T36" fmla="*/ 60 w 106"/>
                <a:gd name="T37" fmla="*/ 58 h 106"/>
                <a:gd name="T38" fmla="*/ 63 w 106"/>
                <a:gd name="T39" fmla="*/ 61 h 106"/>
                <a:gd name="T40" fmla="*/ 74 w 106"/>
                <a:gd name="T41" fmla="*/ 68 h 106"/>
                <a:gd name="T42" fmla="*/ 63 w 106"/>
                <a:gd name="T43" fmla="*/ 62 h 106"/>
                <a:gd name="T44" fmla="*/ 59 w 106"/>
                <a:gd name="T45" fmla="*/ 62 h 106"/>
                <a:gd name="T46" fmla="*/ 66 w 106"/>
                <a:gd name="T47" fmla="*/ 73 h 106"/>
                <a:gd name="T48" fmla="*/ 58 w 106"/>
                <a:gd name="T49" fmla="*/ 63 h 106"/>
                <a:gd name="T50" fmla="*/ 58 w 106"/>
                <a:gd name="T51" fmla="*/ 72 h 106"/>
                <a:gd name="T52" fmla="*/ 54 w 106"/>
                <a:gd name="T53" fmla="*/ 75 h 106"/>
                <a:gd name="T54" fmla="*/ 53 w 106"/>
                <a:gd name="T55" fmla="*/ 63 h 106"/>
                <a:gd name="T56" fmla="*/ 52 w 106"/>
                <a:gd name="T57" fmla="*/ 62 h 106"/>
                <a:gd name="T58" fmla="*/ 50 w 106"/>
                <a:gd name="T59" fmla="*/ 71 h 106"/>
                <a:gd name="T60" fmla="*/ 46 w 106"/>
                <a:gd name="T61" fmla="*/ 71 h 106"/>
                <a:gd name="T62" fmla="*/ 50 w 106"/>
                <a:gd name="T63" fmla="*/ 62 h 106"/>
                <a:gd name="T64" fmla="*/ 39 w 106"/>
                <a:gd name="T65" fmla="*/ 75 h 106"/>
                <a:gd name="T66" fmla="*/ 36 w 106"/>
                <a:gd name="T67" fmla="*/ 76 h 106"/>
                <a:gd name="T68" fmla="*/ 47 w 106"/>
                <a:gd name="T69" fmla="*/ 63 h 106"/>
                <a:gd name="T70" fmla="*/ 44 w 106"/>
                <a:gd name="T71" fmla="*/ 62 h 106"/>
                <a:gd name="T72" fmla="*/ 36 w 106"/>
                <a:gd name="T73" fmla="*/ 69 h 106"/>
                <a:gd name="T74" fmla="*/ 36 w 106"/>
                <a:gd name="T75" fmla="*/ 65 h 106"/>
                <a:gd name="T76" fmla="*/ 41 w 106"/>
                <a:gd name="T77" fmla="*/ 61 h 106"/>
                <a:gd name="T78" fmla="*/ 43 w 106"/>
                <a:gd name="T79" fmla="*/ 56 h 106"/>
                <a:gd name="T80" fmla="*/ 31 w 106"/>
                <a:gd name="T81" fmla="*/ 59 h 106"/>
                <a:gd name="T82" fmla="*/ 39 w 106"/>
                <a:gd name="T83" fmla="*/ 55 h 106"/>
                <a:gd name="T84" fmla="*/ 28 w 106"/>
                <a:gd name="T85" fmla="*/ 49 h 106"/>
                <a:gd name="T86" fmla="*/ 27 w 106"/>
                <a:gd name="T87" fmla="*/ 45 h 106"/>
                <a:gd name="T88" fmla="*/ 40 w 106"/>
                <a:gd name="T89" fmla="*/ 51 h 106"/>
                <a:gd name="T90" fmla="*/ 37 w 106"/>
                <a:gd name="T91" fmla="*/ 47 h 106"/>
                <a:gd name="T92" fmla="*/ 36 w 106"/>
                <a:gd name="T93" fmla="*/ 44 h 106"/>
                <a:gd name="T94" fmla="*/ 43 w 106"/>
                <a:gd name="T95" fmla="*/ 46 h 106"/>
                <a:gd name="T96" fmla="*/ 37 w 106"/>
                <a:gd name="T97" fmla="*/ 35 h 106"/>
                <a:gd name="T98" fmla="*/ 45 w 106"/>
                <a:gd name="T99" fmla="*/ 46 h 106"/>
                <a:gd name="T100" fmla="*/ 47 w 106"/>
                <a:gd name="T101" fmla="*/ 47 h 106"/>
                <a:gd name="T102" fmla="*/ 47 w 106"/>
                <a:gd name="T103" fmla="*/ 38 h 106"/>
                <a:gd name="T104" fmla="*/ 48 w 106"/>
                <a:gd name="T105" fmla="*/ 46 h 106"/>
                <a:gd name="T106" fmla="*/ 49 w 106"/>
                <a:gd name="T107" fmla="*/ 32 h 106"/>
                <a:gd name="T108" fmla="*/ 56 w 106"/>
                <a:gd name="T109" fmla="*/ 48 h 106"/>
                <a:gd name="T110" fmla="*/ 56 w 106"/>
                <a:gd name="T111" fmla="*/ 5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" h="106">
                  <a:moveTo>
                    <a:pt x="88" y="65"/>
                  </a:moveTo>
                  <a:cubicBezTo>
                    <a:pt x="99" y="62"/>
                    <a:pt x="106" y="54"/>
                    <a:pt x="101" y="38"/>
                  </a:cubicBezTo>
                  <a:cubicBezTo>
                    <a:pt x="94" y="18"/>
                    <a:pt x="78" y="20"/>
                    <a:pt x="67" y="29"/>
                  </a:cubicBezTo>
                  <a:cubicBezTo>
                    <a:pt x="68" y="14"/>
                    <a:pt x="61" y="0"/>
                    <a:pt x="40" y="5"/>
                  </a:cubicBezTo>
                  <a:cubicBezTo>
                    <a:pt x="27" y="8"/>
                    <a:pt x="23" y="16"/>
                    <a:pt x="23" y="25"/>
                  </a:cubicBezTo>
                  <a:cubicBezTo>
                    <a:pt x="15" y="24"/>
                    <a:pt x="7" y="28"/>
                    <a:pt x="3" y="41"/>
                  </a:cubicBezTo>
                  <a:cubicBezTo>
                    <a:pt x="0" y="56"/>
                    <a:pt x="6" y="64"/>
                    <a:pt x="15" y="67"/>
                  </a:cubicBezTo>
                  <a:cubicBezTo>
                    <a:pt x="9" y="74"/>
                    <a:pt x="9" y="84"/>
                    <a:pt x="21" y="94"/>
                  </a:cubicBezTo>
                  <a:cubicBezTo>
                    <a:pt x="35" y="106"/>
                    <a:pt x="46" y="99"/>
                    <a:pt x="52" y="88"/>
                  </a:cubicBezTo>
                  <a:cubicBezTo>
                    <a:pt x="58" y="99"/>
                    <a:pt x="69" y="106"/>
                    <a:pt x="84" y="94"/>
                  </a:cubicBezTo>
                  <a:cubicBezTo>
                    <a:pt x="97" y="84"/>
                    <a:pt x="95" y="73"/>
                    <a:pt x="88" y="65"/>
                  </a:cubicBezTo>
                  <a:close/>
                  <a:moveTo>
                    <a:pt x="48" y="27"/>
                  </a:moveTo>
                  <a:cubicBezTo>
                    <a:pt x="50" y="27"/>
                    <a:pt x="51" y="28"/>
                    <a:pt x="51" y="29"/>
                  </a:cubicBezTo>
                  <a:cubicBezTo>
                    <a:pt x="51" y="30"/>
                    <a:pt x="51" y="31"/>
                    <a:pt x="51" y="31"/>
                  </a:cubicBezTo>
                  <a:cubicBezTo>
                    <a:pt x="53" y="38"/>
                    <a:pt x="52" y="43"/>
                    <a:pt x="52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2" y="47"/>
                    <a:pt x="52" y="48"/>
                    <a:pt x="52" y="48"/>
                  </a:cubicBezTo>
                  <a:cubicBezTo>
                    <a:pt x="52" y="47"/>
                    <a:pt x="52" y="46"/>
                    <a:pt x="52" y="46"/>
                  </a:cubicBezTo>
                  <a:cubicBezTo>
                    <a:pt x="53" y="43"/>
                    <a:pt x="54" y="40"/>
                    <a:pt x="55" y="38"/>
                  </a:cubicBezTo>
                  <a:cubicBezTo>
                    <a:pt x="54" y="37"/>
                    <a:pt x="54" y="36"/>
                    <a:pt x="54" y="36"/>
                  </a:cubicBezTo>
                  <a:cubicBezTo>
                    <a:pt x="55" y="34"/>
                    <a:pt x="56" y="33"/>
                    <a:pt x="57" y="34"/>
                  </a:cubicBezTo>
                  <a:cubicBezTo>
                    <a:pt x="58" y="34"/>
                    <a:pt x="59" y="35"/>
                    <a:pt x="59" y="37"/>
                  </a:cubicBezTo>
                  <a:cubicBezTo>
                    <a:pt x="59" y="38"/>
                    <a:pt x="58" y="38"/>
                    <a:pt x="56" y="38"/>
                  </a:cubicBezTo>
                  <a:cubicBezTo>
                    <a:pt x="56" y="40"/>
                    <a:pt x="55" y="43"/>
                    <a:pt x="54" y="46"/>
                  </a:cubicBezTo>
                  <a:cubicBezTo>
                    <a:pt x="54" y="45"/>
                    <a:pt x="55" y="45"/>
                    <a:pt x="55" y="45"/>
                  </a:cubicBezTo>
                  <a:cubicBezTo>
                    <a:pt x="55" y="45"/>
                    <a:pt x="55" y="46"/>
                    <a:pt x="55" y="47"/>
                  </a:cubicBezTo>
                  <a:cubicBezTo>
                    <a:pt x="56" y="46"/>
                    <a:pt x="57" y="46"/>
                    <a:pt x="58" y="46"/>
                  </a:cubicBezTo>
                  <a:cubicBezTo>
                    <a:pt x="59" y="46"/>
                    <a:pt x="61" y="46"/>
                    <a:pt x="63" y="43"/>
                  </a:cubicBezTo>
                  <a:cubicBezTo>
                    <a:pt x="62" y="42"/>
                    <a:pt x="62" y="40"/>
                    <a:pt x="63" y="39"/>
                  </a:cubicBezTo>
                  <a:cubicBezTo>
                    <a:pt x="64" y="38"/>
                    <a:pt x="65" y="38"/>
                    <a:pt x="66" y="39"/>
                  </a:cubicBezTo>
                  <a:cubicBezTo>
                    <a:pt x="67" y="40"/>
                    <a:pt x="67" y="42"/>
                    <a:pt x="67" y="43"/>
                  </a:cubicBezTo>
                  <a:cubicBezTo>
                    <a:pt x="66" y="43"/>
                    <a:pt x="65" y="43"/>
                    <a:pt x="65" y="43"/>
                  </a:cubicBezTo>
                  <a:cubicBezTo>
                    <a:pt x="62" y="48"/>
                    <a:pt x="60" y="48"/>
                    <a:pt x="59" y="48"/>
                  </a:cubicBezTo>
                  <a:cubicBezTo>
                    <a:pt x="59" y="49"/>
                    <a:pt x="58" y="49"/>
                    <a:pt x="59" y="50"/>
                  </a:cubicBezTo>
                  <a:cubicBezTo>
                    <a:pt x="59" y="50"/>
                    <a:pt x="60" y="50"/>
                    <a:pt x="60" y="50"/>
                  </a:cubicBezTo>
                  <a:cubicBezTo>
                    <a:pt x="61" y="49"/>
                    <a:pt x="62" y="48"/>
                    <a:pt x="63" y="48"/>
                  </a:cubicBezTo>
                  <a:cubicBezTo>
                    <a:pt x="67" y="45"/>
                    <a:pt x="69" y="43"/>
                    <a:pt x="73" y="44"/>
                  </a:cubicBezTo>
                  <a:cubicBezTo>
                    <a:pt x="73" y="44"/>
                    <a:pt x="73" y="43"/>
                    <a:pt x="74" y="43"/>
                  </a:cubicBezTo>
                  <a:cubicBezTo>
                    <a:pt x="75" y="43"/>
                    <a:pt x="76" y="43"/>
                    <a:pt x="77" y="44"/>
                  </a:cubicBezTo>
                  <a:cubicBezTo>
                    <a:pt x="77" y="46"/>
                    <a:pt x="77" y="47"/>
                    <a:pt x="76" y="48"/>
                  </a:cubicBezTo>
                  <a:cubicBezTo>
                    <a:pt x="75" y="48"/>
                    <a:pt x="73" y="48"/>
                    <a:pt x="72" y="47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69" y="45"/>
                    <a:pt x="67" y="47"/>
                    <a:pt x="64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1"/>
                    <a:pt x="59" y="52"/>
                    <a:pt x="59" y="53"/>
                  </a:cubicBezTo>
                  <a:cubicBezTo>
                    <a:pt x="59" y="54"/>
                    <a:pt x="61" y="54"/>
                    <a:pt x="61" y="54"/>
                  </a:cubicBezTo>
                  <a:cubicBezTo>
                    <a:pt x="61" y="55"/>
                    <a:pt x="62" y="55"/>
                    <a:pt x="62" y="55"/>
                  </a:cubicBezTo>
                  <a:cubicBezTo>
                    <a:pt x="63" y="57"/>
                    <a:pt x="64" y="58"/>
                    <a:pt x="68" y="57"/>
                  </a:cubicBezTo>
                  <a:cubicBezTo>
                    <a:pt x="68" y="55"/>
                    <a:pt x="69" y="54"/>
                    <a:pt x="70" y="54"/>
                  </a:cubicBezTo>
                  <a:cubicBezTo>
                    <a:pt x="72" y="54"/>
                    <a:pt x="73" y="55"/>
                    <a:pt x="73" y="57"/>
                  </a:cubicBezTo>
                  <a:cubicBezTo>
                    <a:pt x="73" y="58"/>
                    <a:pt x="72" y="59"/>
                    <a:pt x="71" y="59"/>
                  </a:cubicBezTo>
                  <a:cubicBezTo>
                    <a:pt x="70" y="59"/>
                    <a:pt x="69" y="59"/>
                    <a:pt x="69" y="58"/>
                  </a:cubicBezTo>
                  <a:cubicBezTo>
                    <a:pt x="63" y="59"/>
                    <a:pt x="62" y="58"/>
                    <a:pt x="61" y="57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60" y="57"/>
                    <a:pt x="58" y="57"/>
                  </a:cubicBezTo>
                  <a:cubicBezTo>
                    <a:pt x="59" y="57"/>
                    <a:pt x="60" y="58"/>
                    <a:pt x="60" y="58"/>
                  </a:cubicBezTo>
                  <a:cubicBezTo>
                    <a:pt x="60" y="59"/>
                    <a:pt x="59" y="58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60" y="61"/>
                    <a:pt x="62" y="61"/>
                    <a:pt x="63" y="61"/>
                  </a:cubicBezTo>
                  <a:cubicBezTo>
                    <a:pt x="65" y="60"/>
                    <a:pt x="68" y="60"/>
                    <a:pt x="71" y="64"/>
                  </a:cubicBezTo>
                  <a:cubicBezTo>
                    <a:pt x="72" y="64"/>
                    <a:pt x="73" y="64"/>
                    <a:pt x="73" y="64"/>
                  </a:cubicBezTo>
                  <a:cubicBezTo>
                    <a:pt x="75" y="65"/>
                    <a:pt x="75" y="67"/>
                    <a:pt x="74" y="68"/>
                  </a:cubicBezTo>
                  <a:cubicBezTo>
                    <a:pt x="73" y="69"/>
                    <a:pt x="72" y="69"/>
                    <a:pt x="71" y="68"/>
                  </a:cubicBezTo>
                  <a:cubicBezTo>
                    <a:pt x="70" y="67"/>
                    <a:pt x="69" y="66"/>
                    <a:pt x="70" y="65"/>
                  </a:cubicBezTo>
                  <a:cubicBezTo>
                    <a:pt x="67" y="62"/>
                    <a:pt x="65" y="62"/>
                    <a:pt x="63" y="62"/>
                  </a:cubicBezTo>
                  <a:cubicBezTo>
                    <a:pt x="62" y="62"/>
                    <a:pt x="61" y="63"/>
                    <a:pt x="60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0" y="63"/>
                    <a:pt x="59" y="63"/>
                    <a:pt x="59" y="62"/>
                  </a:cubicBezTo>
                  <a:cubicBezTo>
                    <a:pt x="61" y="64"/>
                    <a:pt x="63" y="67"/>
                    <a:pt x="64" y="69"/>
                  </a:cubicBezTo>
                  <a:cubicBezTo>
                    <a:pt x="65" y="69"/>
                    <a:pt x="65" y="69"/>
                    <a:pt x="66" y="69"/>
                  </a:cubicBezTo>
                  <a:cubicBezTo>
                    <a:pt x="67" y="70"/>
                    <a:pt x="67" y="72"/>
                    <a:pt x="66" y="73"/>
                  </a:cubicBezTo>
                  <a:cubicBezTo>
                    <a:pt x="65" y="74"/>
                    <a:pt x="64" y="74"/>
                    <a:pt x="63" y="73"/>
                  </a:cubicBezTo>
                  <a:cubicBezTo>
                    <a:pt x="62" y="72"/>
                    <a:pt x="62" y="71"/>
                    <a:pt x="62" y="70"/>
                  </a:cubicBezTo>
                  <a:cubicBezTo>
                    <a:pt x="61" y="68"/>
                    <a:pt x="59" y="65"/>
                    <a:pt x="58" y="63"/>
                  </a:cubicBezTo>
                  <a:cubicBezTo>
                    <a:pt x="57" y="62"/>
                    <a:pt x="56" y="62"/>
                    <a:pt x="55" y="61"/>
                  </a:cubicBezTo>
                  <a:cubicBezTo>
                    <a:pt x="55" y="61"/>
                    <a:pt x="56" y="63"/>
                    <a:pt x="55" y="63"/>
                  </a:cubicBezTo>
                  <a:cubicBezTo>
                    <a:pt x="58" y="67"/>
                    <a:pt x="59" y="69"/>
                    <a:pt x="58" y="72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9" y="75"/>
                    <a:pt x="58" y="76"/>
                    <a:pt x="57" y="77"/>
                  </a:cubicBezTo>
                  <a:cubicBezTo>
                    <a:pt x="56" y="77"/>
                    <a:pt x="54" y="76"/>
                    <a:pt x="54" y="75"/>
                  </a:cubicBezTo>
                  <a:cubicBezTo>
                    <a:pt x="53" y="74"/>
                    <a:pt x="54" y="72"/>
                    <a:pt x="55" y="72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69"/>
                    <a:pt x="56" y="67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2" y="63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2" y="62"/>
                    <a:pt x="52" y="63"/>
                    <a:pt x="52" y="63"/>
                  </a:cubicBezTo>
                  <a:cubicBezTo>
                    <a:pt x="53" y="65"/>
                    <a:pt x="53" y="67"/>
                    <a:pt x="50" y="71"/>
                  </a:cubicBezTo>
                  <a:cubicBezTo>
                    <a:pt x="50" y="72"/>
                    <a:pt x="50" y="73"/>
                    <a:pt x="50" y="74"/>
                  </a:cubicBezTo>
                  <a:cubicBezTo>
                    <a:pt x="50" y="75"/>
                    <a:pt x="48" y="75"/>
                    <a:pt x="47" y="75"/>
                  </a:cubicBezTo>
                  <a:cubicBezTo>
                    <a:pt x="46" y="74"/>
                    <a:pt x="45" y="73"/>
                    <a:pt x="46" y="71"/>
                  </a:cubicBezTo>
                  <a:cubicBezTo>
                    <a:pt x="46" y="70"/>
                    <a:pt x="48" y="70"/>
                    <a:pt x="49" y="70"/>
                  </a:cubicBezTo>
                  <a:cubicBezTo>
                    <a:pt x="51" y="67"/>
                    <a:pt x="51" y="65"/>
                    <a:pt x="50" y="64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49" y="61"/>
                    <a:pt x="49" y="61"/>
                  </a:cubicBezTo>
                  <a:cubicBezTo>
                    <a:pt x="48" y="68"/>
                    <a:pt x="46" y="69"/>
                    <a:pt x="44" y="70"/>
                  </a:cubicBezTo>
                  <a:cubicBezTo>
                    <a:pt x="42" y="70"/>
                    <a:pt x="40" y="71"/>
                    <a:pt x="39" y="75"/>
                  </a:cubicBezTo>
                  <a:cubicBezTo>
                    <a:pt x="40" y="76"/>
                    <a:pt x="40" y="77"/>
                    <a:pt x="40" y="78"/>
                  </a:cubicBezTo>
                  <a:cubicBezTo>
                    <a:pt x="39" y="79"/>
                    <a:pt x="38" y="80"/>
                    <a:pt x="37" y="79"/>
                  </a:cubicBezTo>
                  <a:cubicBezTo>
                    <a:pt x="35" y="79"/>
                    <a:pt x="35" y="77"/>
                    <a:pt x="36" y="76"/>
                  </a:cubicBezTo>
                  <a:cubicBezTo>
                    <a:pt x="36" y="75"/>
                    <a:pt x="37" y="75"/>
                    <a:pt x="37" y="75"/>
                  </a:cubicBezTo>
                  <a:cubicBezTo>
                    <a:pt x="39" y="70"/>
                    <a:pt x="41" y="69"/>
                    <a:pt x="43" y="68"/>
                  </a:cubicBezTo>
                  <a:cubicBezTo>
                    <a:pt x="45" y="68"/>
                    <a:pt x="46" y="67"/>
                    <a:pt x="47" y="63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6" y="62"/>
                    <a:pt x="45" y="64"/>
                    <a:pt x="45" y="63"/>
                  </a:cubicBezTo>
                  <a:cubicBezTo>
                    <a:pt x="44" y="63"/>
                    <a:pt x="44" y="63"/>
                    <a:pt x="44" y="62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1" y="64"/>
                    <a:pt x="39" y="66"/>
                    <a:pt x="37" y="67"/>
                  </a:cubicBezTo>
                  <a:cubicBezTo>
                    <a:pt x="37" y="68"/>
                    <a:pt x="36" y="68"/>
                    <a:pt x="36" y="69"/>
                  </a:cubicBezTo>
                  <a:cubicBezTo>
                    <a:pt x="35" y="70"/>
                    <a:pt x="33" y="69"/>
                    <a:pt x="32" y="68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4" y="64"/>
                    <a:pt x="35" y="65"/>
                    <a:pt x="36" y="65"/>
                  </a:cubicBezTo>
                  <a:cubicBezTo>
                    <a:pt x="38" y="64"/>
                    <a:pt x="41" y="63"/>
                    <a:pt x="43" y="61"/>
                  </a:cubicBezTo>
                  <a:cubicBezTo>
                    <a:pt x="43" y="61"/>
                    <a:pt x="44" y="61"/>
                    <a:pt x="44" y="60"/>
                  </a:cubicBezTo>
                  <a:cubicBezTo>
                    <a:pt x="43" y="61"/>
                    <a:pt x="41" y="62"/>
                    <a:pt x="41" y="61"/>
                  </a:cubicBezTo>
                  <a:cubicBezTo>
                    <a:pt x="40" y="60"/>
                    <a:pt x="43" y="59"/>
                    <a:pt x="43" y="58"/>
                  </a:cubicBezTo>
                  <a:cubicBezTo>
                    <a:pt x="43" y="58"/>
                    <a:pt x="42" y="58"/>
                    <a:pt x="43" y="57"/>
                  </a:cubicBezTo>
                  <a:cubicBezTo>
                    <a:pt x="43" y="57"/>
                    <a:pt x="43" y="56"/>
                    <a:pt x="43" y="56"/>
                  </a:cubicBezTo>
                  <a:cubicBezTo>
                    <a:pt x="41" y="57"/>
                    <a:pt x="39" y="57"/>
                    <a:pt x="36" y="58"/>
                  </a:cubicBezTo>
                  <a:cubicBezTo>
                    <a:pt x="36" y="60"/>
                    <a:pt x="35" y="61"/>
                    <a:pt x="34" y="61"/>
                  </a:cubicBezTo>
                  <a:cubicBezTo>
                    <a:pt x="33" y="61"/>
                    <a:pt x="32" y="61"/>
                    <a:pt x="31" y="59"/>
                  </a:cubicBezTo>
                  <a:cubicBezTo>
                    <a:pt x="31" y="58"/>
                    <a:pt x="32" y="57"/>
                    <a:pt x="33" y="56"/>
                  </a:cubicBezTo>
                  <a:cubicBezTo>
                    <a:pt x="34" y="56"/>
                    <a:pt x="35" y="56"/>
                    <a:pt x="35" y="57"/>
                  </a:cubicBezTo>
                  <a:cubicBezTo>
                    <a:pt x="36" y="56"/>
                    <a:pt x="38" y="56"/>
                    <a:pt x="39" y="55"/>
                  </a:cubicBezTo>
                  <a:cubicBezTo>
                    <a:pt x="40" y="55"/>
                    <a:pt x="41" y="54"/>
                    <a:pt x="41" y="54"/>
                  </a:cubicBezTo>
                  <a:cubicBezTo>
                    <a:pt x="40" y="53"/>
                    <a:pt x="39" y="53"/>
                    <a:pt x="39" y="53"/>
                  </a:cubicBezTo>
                  <a:cubicBezTo>
                    <a:pt x="35" y="52"/>
                    <a:pt x="31" y="50"/>
                    <a:pt x="28" y="49"/>
                  </a:cubicBezTo>
                  <a:cubicBezTo>
                    <a:pt x="28" y="49"/>
                    <a:pt x="27" y="50"/>
                    <a:pt x="26" y="49"/>
                  </a:cubicBezTo>
                  <a:cubicBezTo>
                    <a:pt x="25" y="49"/>
                    <a:pt x="24" y="48"/>
                    <a:pt x="24" y="47"/>
                  </a:cubicBezTo>
                  <a:cubicBezTo>
                    <a:pt x="25" y="45"/>
                    <a:pt x="26" y="44"/>
                    <a:pt x="27" y="45"/>
                  </a:cubicBezTo>
                  <a:cubicBezTo>
                    <a:pt x="28" y="45"/>
                    <a:pt x="29" y="46"/>
                    <a:pt x="29" y="47"/>
                  </a:cubicBezTo>
                  <a:cubicBezTo>
                    <a:pt x="31" y="49"/>
                    <a:pt x="35" y="50"/>
                    <a:pt x="39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3" y="52"/>
                    <a:pt x="44" y="51"/>
                  </a:cubicBezTo>
                  <a:cubicBezTo>
                    <a:pt x="42" y="49"/>
                    <a:pt x="40" y="48"/>
                    <a:pt x="37" y="47"/>
                  </a:cubicBezTo>
                  <a:cubicBezTo>
                    <a:pt x="36" y="48"/>
                    <a:pt x="35" y="48"/>
                    <a:pt x="34" y="48"/>
                  </a:cubicBezTo>
                  <a:cubicBezTo>
                    <a:pt x="32" y="47"/>
                    <a:pt x="32" y="45"/>
                    <a:pt x="33" y="44"/>
                  </a:cubicBezTo>
                  <a:cubicBezTo>
                    <a:pt x="34" y="43"/>
                    <a:pt x="35" y="43"/>
                    <a:pt x="36" y="44"/>
                  </a:cubicBezTo>
                  <a:cubicBezTo>
                    <a:pt x="37" y="44"/>
                    <a:pt x="37" y="45"/>
                    <a:pt x="37" y="45"/>
                  </a:cubicBezTo>
                  <a:cubicBezTo>
                    <a:pt x="40" y="46"/>
                    <a:pt x="42" y="47"/>
                    <a:pt x="43" y="48"/>
                  </a:cubicBezTo>
                  <a:cubicBezTo>
                    <a:pt x="43" y="48"/>
                    <a:pt x="43" y="47"/>
                    <a:pt x="43" y="46"/>
                  </a:cubicBezTo>
                  <a:cubicBezTo>
                    <a:pt x="43" y="44"/>
                    <a:pt x="43" y="42"/>
                    <a:pt x="40" y="39"/>
                  </a:cubicBezTo>
                  <a:cubicBezTo>
                    <a:pt x="39" y="40"/>
                    <a:pt x="38" y="40"/>
                    <a:pt x="37" y="39"/>
                  </a:cubicBezTo>
                  <a:cubicBezTo>
                    <a:pt x="36" y="38"/>
                    <a:pt x="36" y="36"/>
                    <a:pt x="37" y="35"/>
                  </a:cubicBezTo>
                  <a:cubicBezTo>
                    <a:pt x="39" y="34"/>
                    <a:pt x="40" y="35"/>
                    <a:pt x="41" y="36"/>
                  </a:cubicBezTo>
                  <a:cubicBezTo>
                    <a:pt x="41" y="36"/>
                    <a:pt x="42" y="37"/>
                    <a:pt x="41" y="38"/>
                  </a:cubicBezTo>
                  <a:cubicBezTo>
                    <a:pt x="45" y="41"/>
                    <a:pt x="45" y="44"/>
                    <a:pt x="45" y="46"/>
                  </a:cubicBezTo>
                  <a:cubicBezTo>
                    <a:pt x="45" y="46"/>
                    <a:pt x="45" y="47"/>
                    <a:pt x="45" y="48"/>
                  </a:cubicBezTo>
                  <a:cubicBezTo>
                    <a:pt x="45" y="48"/>
                    <a:pt x="46" y="48"/>
                    <a:pt x="46" y="48"/>
                  </a:cubicBezTo>
                  <a:cubicBezTo>
                    <a:pt x="46" y="47"/>
                    <a:pt x="47" y="47"/>
                    <a:pt x="47" y="47"/>
                  </a:cubicBezTo>
                  <a:cubicBezTo>
                    <a:pt x="47" y="46"/>
                    <a:pt x="46" y="45"/>
                    <a:pt x="46" y="43"/>
                  </a:cubicBezTo>
                  <a:cubicBezTo>
                    <a:pt x="46" y="42"/>
                    <a:pt x="45" y="42"/>
                    <a:pt x="45" y="41"/>
                  </a:cubicBezTo>
                  <a:cubicBezTo>
                    <a:pt x="45" y="40"/>
                    <a:pt x="46" y="38"/>
                    <a:pt x="47" y="38"/>
                  </a:cubicBezTo>
                  <a:cubicBezTo>
                    <a:pt x="48" y="38"/>
                    <a:pt x="50" y="39"/>
                    <a:pt x="50" y="40"/>
                  </a:cubicBezTo>
                  <a:cubicBezTo>
                    <a:pt x="50" y="41"/>
                    <a:pt x="49" y="43"/>
                    <a:pt x="48" y="43"/>
                  </a:cubicBezTo>
                  <a:cubicBezTo>
                    <a:pt x="48" y="44"/>
                    <a:pt x="48" y="45"/>
                    <a:pt x="48" y="46"/>
                  </a:cubicBezTo>
                  <a:cubicBezTo>
                    <a:pt x="49" y="46"/>
                    <a:pt x="49" y="47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1" y="43"/>
                    <a:pt x="51" y="38"/>
                    <a:pt x="49" y="32"/>
                  </a:cubicBezTo>
                  <a:cubicBezTo>
                    <a:pt x="48" y="32"/>
                    <a:pt x="47" y="31"/>
                    <a:pt x="46" y="30"/>
                  </a:cubicBezTo>
                  <a:cubicBezTo>
                    <a:pt x="46" y="29"/>
                    <a:pt x="47" y="27"/>
                    <a:pt x="48" y="27"/>
                  </a:cubicBezTo>
                  <a:close/>
                  <a:moveTo>
                    <a:pt x="56" y="48"/>
                  </a:moveTo>
                  <a:cubicBezTo>
                    <a:pt x="57" y="48"/>
                    <a:pt x="57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8" y="48"/>
                    <a:pt x="56" y="50"/>
                    <a:pt x="56" y="50"/>
                  </a:cubicBezTo>
                  <a:cubicBezTo>
                    <a:pt x="56" y="50"/>
                    <a:pt x="56" y="49"/>
                    <a:pt x="56" y="48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Line 53"/>
            <p:cNvSpPr>
              <a:spLocks noChangeShapeType="1"/>
            </p:cNvSpPr>
            <p:nvPr/>
          </p:nvSpPr>
          <p:spPr bwMode="auto">
            <a:xfrm>
              <a:off x="5599113" y="1152525"/>
              <a:ext cx="1651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Line 54"/>
            <p:cNvSpPr>
              <a:spLocks noChangeShapeType="1"/>
            </p:cNvSpPr>
            <p:nvPr/>
          </p:nvSpPr>
          <p:spPr bwMode="auto">
            <a:xfrm flipV="1">
              <a:off x="5764213" y="1152525"/>
              <a:ext cx="0" cy="1555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Line 55"/>
            <p:cNvSpPr>
              <a:spLocks noChangeShapeType="1"/>
            </p:cNvSpPr>
            <p:nvPr/>
          </p:nvSpPr>
          <p:spPr bwMode="auto">
            <a:xfrm>
              <a:off x="5676900" y="1308100"/>
              <a:ext cx="762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Line 56"/>
            <p:cNvSpPr>
              <a:spLocks noChangeShapeType="1"/>
            </p:cNvSpPr>
            <p:nvPr/>
          </p:nvSpPr>
          <p:spPr bwMode="auto">
            <a:xfrm>
              <a:off x="5395913" y="1308100"/>
              <a:ext cx="131763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7"/>
            <p:cNvSpPr>
              <a:spLocks noEditPoints="1"/>
            </p:cNvSpPr>
            <p:nvPr/>
          </p:nvSpPr>
          <p:spPr bwMode="auto">
            <a:xfrm>
              <a:off x="4949825" y="1065213"/>
              <a:ext cx="407988" cy="403225"/>
            </a:xfrm>
            <a:custGeom>
              <a:avLst/>
              <a:gdLst>
                <a:gd name="T0" fmla="*/ 29 w 108"/>
                <a:gd name="T1" fmla="*/ 64 h 106"/>
                <a:gd name="T2" fmla="*/ 47 w 108"/>
                <a:gd name="T3" fmla="*/ 3 h 106"/>
                <a:gd name="T4" fmla="*/ 89 w 108"/>
                <a:gd name="T5" fmla="*/ 56 h 106"/>
                <a:gd name="T6" fmla="*/ 29 w 108"/>
                <a:gd name="T7" fmla="*/ 46 h 106"/>
                <a:gd name="T8" fmla="*/ 48 w 108"/>
                <a:gd name="T9" fmla="*/ 51 h 106"/>
                <a:gd name="T10" fmla="*/ 47 w 108"/>
                <a:gd name="T11" fmla="*/ 52 h 106"/>
                <a:gd name="T12" fmla="*/ 34 w 108"/>
                <a:gd name="T13" fmla="*/ 55 h 106"/>
                <a:gd name="T14" fmla="*/ 46 w 108"/>
                <a:gd name="T15" fmla="*/ 53 h 106"/>
                <a:gd name="T16" fmla="*/ 47 w 108"/>
                <a:gd name="T17" fmla="*/ 57 h 106"/>
                <a:gd name="T18" fmla="*/ 39 w 108"/>
                <a:gd name="T19" fmla="*/ 65 h 106"/>
                <a:gd name="T20" fmla="*/ 48 w 108"/>
                <a:gd name="T21" fmla="*/ 58 h 106"/>
                <a:gd name="T22" fmla="*/ 48 w 108"/>
                <a:gd name="T23" fmla="*/ 62 h 106"/>
                <a:gd name="T24" fmla="*/ 43 w 108"/>
                <a:gd name="T25" fmla="*/ 76 h 106"/>
                <a:gd name="T26" fmla="*/ 45 w 108"/>
                <a:gd name="T27" fmla="*/ 72 h 106"/>
                <a:gd name="T28" fmla="*/ 53 w 108"/>
                <a:gd name="T29" fmla="*/ 59 h 106"/>
                <a:gd name="T30" fmla="*/ 56 w 108"/>
                <a:gd name="T31" fmla="*/ 69 h 106"/>
                <a:gd name="T32" fmla="*/ 58 w 108"/>
                <a:gd name="T33" fmla="*/ 71 h 106"/>
                <a:gd name="T34" fmla="*/ 56 w 108"/>
                <a:gd name="T35" fmla="*/ 60 h 106"/>
                <a:gd name="T36" fmla="*/ 58 w 108"/>
                <a:gd name="T37" fmla="*/ 60 h 106"/>
                <a:gd name="T38" fmla="*/ 60 w 108"/>
                <a:gd name="T39" fmla="*/ 64 h 106"/>
                <a:gd name="T40" fmla="*/ 66 w 108"/>
                <a:gd name="T41" fmla="*/ 75 h 106"/>
                <a:gd name="T42" fmla="*/ 62 w 108"/>
                <a:gd name="T43" fmla="*/ 64 h 106"/>
                <a:gd name="T44" fmla="*/ 62 w 108"/>
                <a:gd name="T45" fmla="*/ 60 h 106"/>
                <a:gd name="T46" fmla="*/ 72 w 108"/>
                <a:gd name="T47" fmla="*/ 68 h 106"/>
                <a:gd name="T48" fmla="*/ 64 w 108"/>
                <a:gd name="T49" fmla="*/ 59 h 106"/>
                <a:gd name="T50" fmla="*/ 73 w 108"/>
                <a:gd name="T51" fmla="*/ 60 h 106"/>
                <a:gd name="T52" fmla="*/ 76 w 108"/>
                <a:gd name="T53" fmla="*/ 56 h 106"/>
                <a:gd name="T54" fmla="*/ 64 w 108"/>
                <a:gd name="T55" fmla="*/ 55 h 106"/>
                <a:gd name="T56" fmla="*/ 63 w 108"/>
                <a:gd name="T57" fmla="*/ 52 h 106"/>
                <a:gd name="T58" fmla="*/ 72 w 108"/>
                <a:gd name="T59" fmla="*/ 52 h 106"/>
                <a:gd name="T60" fmla="*/ 73 w 108"/>
                <a:gd name="T61" fmla="*/ 48 h 106"/>
                <a:gd name="T62" fmla="*/ 63 w 108"/>
                <a:gd name="T63" fmla="*/ 51 h 106"/>
                <a:gd name="T64" fmla="*/ 77 w 108"/>
                <a:gd name="T65" fmla="*/ 41 h 106"/>
                <a:gd name="T66" fmla="*/ 78 w 108"/>
                <a:gd name="T67" fmla="*/ 38 h 106"/>
                <a:gd name="T68" fmla="*/ 64 w 108"/>
                <a:gd name="T69" fmla="*/ 48 h 106"/>
                <a:gd name="T70" fmla="*/ 64 w 108"/>
                <a:gd name="T71" fmla="*/ 45 h 106"/>
                <a:gd name="T72" fmla="*/ 71 w 108"/>
                <a:gd name="T73" fmla="*/ 37 h 106"/>
                <a:gd name="T74" fmla="*/ 68 w 108"/>
                <a:gd name="T75" fmla="*/ 37 h 106"/>
                <a:gd name="T76" fmla="*/ 63 w 108"/>
                <a:gd name="T77" fmla="*/ 42 h 106"/>
                <a:gd name="T78" fmla="*/ 58 w 108"/>
                <a:gd name="T79" fmla="*/ 44 h 106"/>
                <a:gd name="T80" fmla="*/ 62 w 108"/>
                <a:gd name="T81" fmla="*/ 32 h 106"/>
                <a:gd name="T82" fmla="*/ 58 w 108"/>
                <a:gd name="T83" fmla="*/ 40 h 106"/>
                <a:gd name="T84" fmla="*/ 52 w 108"/>
                <a:gd name="T85" fmla="*/ 28 h 106"/>
                <a:gd name="T86" fmla="*/ 48 w 108"/>
                <a:gd name="T87" fmla="*/ 27 h 106"/>
                <a:gd name="T88" fmla="*/ 54 w 108"/>
                <a:gd name="T89" fmla="*/ 40 h 106"/>
                <a:gd name="T90" fmla="*/ 49 w 108"/>
                <a:gd name="T91" fmla="*/ 36 h 106"/>
                <a:gd name="T92" fmla="*/ 46 w 108"/>
                <a:gd name="T93" fmla="*/ 35 h 106"/>
                <a:gd name="T94" fmla="*/ 47 w 108"/>
                <a:gd name="T95" fmla="*/ 43 h 106"/>
                <a:gd name="T96" fmla="*/ 38 w 108"/>
                <a:gd name="T97" fmla="*/ 36 h 106"/>
                <a:gd name="T98" fmla="*/ 47 w 108"/>
                <a:gd name="T99" fmla="*/ 44 h 106"/>
                <a:gd name="T100" fmla="*/ 48 w 108"/>
                <a:gd name="T101" fmla="*/ 47 h 106"/>
                <a:gd name="T102" fmla="*/ 40 w 108"/>
                <a:gd name="T103" fmla="*/ 46 h 106"/>
                <a:gd name="T104" fmla="*/ 47 w 108"/>
                <a:gd name="T105" fmla="*/ 48 h 106"/>
                <a:gd name="T106" fmla="*/ 33 w 108"/>
                <a:gd name="T107" fmla="*/ 47 h 106"/>
                <a:gd name="T108" fmla="*/ 49 w 108"/>
                <a:gd name="T109" fmla="*/ 56 h 106"/>
                <a:gd name="T110" fmla="*/ 50 w 108"/>
                <a:gd name="T111" fmla="*/ 5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8" h="106">
                  <a:moveTo>
                    <a:pt x="62" y="89"/>
                  </a:moveTo>
                  <a:cubicBezTo>
                    <a:pt x="59" y="100"/>
                    <a:pt x="50" y="106"/>
                    <a:pt x="34" y="99"/>
                  </a:cubicBezTo>
                  <a:cubicBezTo>
                    <a:pt x="15" y="91"/>
                    <a:pt x="19" y="75"/>
                    <a:pt x="29" y="64"/>
                  </a:cubicBezTo>
                  <a:cubicBezTo>
                    <a:pt x="14" y="64"/>
                    <a:pt x="0" y="56"/>
                    <a:pt x="7" y="36"/>
                  </a:cubicBezTo>
                  <a:cubicBezTo>
                    <a:pt x="12" y="23"/>
                    <a:pt x="20" y="19"/>
                    <a:pt x="28" y="21"/>
                  </a:cubicBezTo>
                  <a:cubicBezTo>
                    <a:pt x="28" y="12"/>
                    <a:pt x="33" y="5"/>
                    <a:pt x="47" y="3"/>
                  </a:cubicBezTo>
                  <a:cubicBezTo>
                    <a:pt x="62" y="0"/>
                    <a:pt x="69" y="7"/>
                    <a:pt x="71" y="16"/>
                  </a:cubicBezTo>
                  <a:cubicBezTo>
                    <a:pt x="79" y="12"/>
                    <a:pt x="89" y="12"/>
                    <a:pt x="97" y="25"/>
                  </a:cubicBezTo>
                  <a:cubicBezTo>
                    <a:pt x="108" y="40"/>
                    <a:pt x="100" y="51"/>
                    <a:pt x="89" y="56"/>
                  </a:cubicBezTo>
                  <a:cubicBezTo>
                    <a:pt x="99" y="63"/>
                    <a:pt x="105" y="74"/>
                    <a:pt x="92" y="88"/>
                  </a:cubicBezTo>
                  <a:cubicBezTo>
                    <a:pt x="80" y="100"/>
                    <a:pt x="70" y="97"/>
                    <a:pt x="62" y="89"/>
                  </a:cubicBezTo>
                  <a:close/>
                  <a:moveTo>
                    <a:pt x="29" y="46"/>
                  </a:moveTo>
                  <a:cubicBezTo>
                    <a:pt x="28" y="47"/>
                    <a:pt x="29" y="49"/>
                    <a:pt x="30" y="49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9" y="52"/>
                    <a:pt x="44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7" y="52"/>
                    <a:pt x="47" y="52"/>
                  </a:cubicBezTo>
                  <a:cubicBezTo>
                    <a:pt x="44" y="52"/>
                    <a:pt x="41" y="53"/>
                    <a:pt x="38" y="54"/>
                  </a:cubicBezTo>
                  <a:cubicBezTo>
                    <a:pt x="38" y="53"/>
                    <a:pt x="37" y="53"/>
                    <a:pt x="36" y="53"/>
                  </a:cubicBezTo>
                  <a:cubicBezTo>
                    <a:pt x="35" y="53"/>
                    <a:pt x="34" y="54"/>
                    <a:pt x="34" y="55"/>
                  </a:cubicBezTo>
                  <a:cubicBezTo>
                    <a:pt x="34" y="57"/>
                    <a:pt x="36" y="57"/>
                    <a:pt x="37" y="57"/>
                  </a:cubicBezTo>
                  <a:cubicBezTo>
                    <a:pt x="38" y="57"/>
                    <a:pt x="39" y="56"/>
                    <a:pt x="39" y="55"/>
                  </a:cubicBezTo>
                  <a:cubicBezTo>
                    <a:pt x="41" y="55"/>
                    <a:pt x="44" y="54"/>
                    <a:pt x="46" y="53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5"/>
                    <a:pt x="47" y="55"/>
                    <a:pt x="48" y="54"/>
                  </a:cubicBezTo>
                  <a:cubicBezTo>
                    <a:pt x="47" y="55"/>
                    <a:pt x="47" y="56"/>
                    <a:pt x="47" y="57"/>
                  </a:cubicBezTo>
                  <a:cubicBezTo>
                    <a:pt x="47" y="59"/>
                    <a:pt x="46" y="60"/>
                    <a:pt x="43" y="62"/>
                  </a:cubicBezTo>
                  <a:cubicBezTo>
                    <a:pt x="42" y="61"/>
                    <a:pt x="40" y="61"/>
                    <a:pt x="39" y="62"/>
                  </a:cubicBezTo>
                  <a:cubicBezTo>
                    <a:pt x="38" y="63"/>
                    <a:pt x="38" y="64"/>
                    <a:pt x="39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43" y="65"/>
                    <a:pt x="43" y="65"/>
                    <a:pt x="43" y="64"/>
                  </a:cubicBezTo>
                  <a:cubicBezTo>
                    <a:pt x="48" y="62"/>
                    <a:pt x="48" y="60"/>
                    <a:pt x="48" y="58"/>
                  </a:cubicBezTo>
                  <a:cubicBezTo>
                    <a:pt x="49" y="59"/>
                    <a:pt x="49" y="58"/>
                    <a:pt x="50" y="59"/>
                  </a:cubicBezTo>
                  <a:cubicBezTo>
                    <a:pt x="50" y="59"/>
                    <a:pt x="50" y="59"/>
                    <a:pt x="50" y="60"/>
                  </a:cubicBezTo>
                  <a:cubicBezTo>
                    <a:pt x="49" y="61"/>
                    <a:pt x="48" y="62"/>
                    <a:pt x="48" y="62"/>
                  </a:cubicBezTo>
                  <a:cubicBezTo>
                    <a:pt x="44" y="66"/>
                    <a:pt x="42" y="68"/>
                    <a:pt x="43" y="72"/>
                  </a:cubicBezTo>
                  <a:cubicBezTo>
                    <a:pt x="43" y="72"/>
                    <a:pt x="42" y="72"/>
                    <a:pt x="42" y="73"/>
                  </a:cubicBezTo>
                  <a:cubicBezTo>
                    <a:pt x="41" y="74"/>
                    <a:pt x="42" y="75"/>
                    <a:pt x="43" y="76"/>
                  </a:cubicBezTo>
                  <a:cubicBezTo>
                    <a:pt x="44" y="77"/>
                    <a:pt x="46" y="76"/>
                    <a:pt x="46" y="75"/>
                  </a:cubicBezTo>
                  <a:cubicBezTo>
                    <a:pt x="47" y="74"/>
                    <a:pt x="47" y="73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4" y="68"/>
                    <a:pt x="46" y="67"/>
                    <a:pt x="49" y="64"/>
                  </a:cubicBezTo>
                  <a:cubicBezTo>
                    <a:pt x="49" y="63"/>
                    <a:pt x="49" y="63"/>
                    <a:pt x="50" y="62"/>
                  </a:cubicBezTo>
                  <a:cubicBezTo>
                    <a:pt x="51" y="63"/>
                    <a:pt x="52" y="59"/>
                    <a:pt x="53" y="59"/>
                  </a:cubicBezTo>
                  <a:cubicBezTo>
                    <a:pt x="54" y="59"/>
                    <a:pt x="54" y="61"/>
                    <a:pt x="54" y="61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6" y="63"/>
                    <a:pt x="57" y="64"/>
                    <a:pt x="56" y="69"/>
                  </a:cubicBezTo>
                  <a:cubicBezTo>
                    <a:pt x="55" y="68"/>
                    <a:pt x="54" y="69"/>
                    <a:pt x="53" y="71"/>
                  </a:cubicBezTo>
                  <a:cubicBezTo>
                    <a:pt x="53" y="72"/>
                    <a:pt x="54" y="73"/>
                    <a:pt x="56" y="73"/>
                  </a:cubicBezTo>
                  <a:cubicBezTo>
                    <a:pt x="57" y="74"/>
                    <a:pt x="58" y="73"/>
                    <a:pt x="58" y="71"/>
                  </a:cubicBezTo>
                  <a:cubicBezTo>
                    <a:pt x="58" y="71"/>
                    <a:pt x="58" y="70"/>
                    <a:pt x="58" y="69"/>
                  </a:cubicBezTo>
                  <a:cubicBezTo>
                    <a:pt x="59" y="64"/>
                    <a:pt x="58" y="63"/>
                    <a:pt x="57" y="61"/>
                  </a:cubicBezTo>
                  <a:cubicBezTo>
                    <a:pt x="56" y="61"/>
                    <a:pt x="56" y="60"/>
                    <a:pt x="56" y="60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6" y="60"/>
                    <a:pt x="57" y="61"/>
                    <a:pt x="57" y="59"/>
                  </a:cubicBezTo>
                  <a:cubicBezTo>
                    <a:pt x="57" y="60"/>
                    <a:pt x="58" y="60"/>
                    <a:pt x="58" y="60"/>
                  </a:cubicBezTo>
                  <a:cubicBezTo>
                    <a:pt x="59" y="60"/>
                    <a:pt x="58" y="59"/>
                    <a:pt x="59" y="59"/>
                  </a:cubicBezTo>
                  <a:cubicBezTo>
                    <a:pt x="59" y="59"/>
                    <a:pt x="59" y="59"/>
                    <a:pt x="60" y="59"/>
                  </a:cubicBezTo>
                  <a:cubicBezTo>
                    <a:pt x="61" y="61"/>
                    <a:pt x="61" y="63"/>
                    <a:pt x="60" y="64"/>
                  </a:cubicBezTo>
                  <a:cubicBezTo>
                    <a:pt x="60" y="66"/>
                    <a:pt x="59" y="68"/>
                    <a:pt x="63" y="73"/>
                  </a:cubicBezTo>
                  <a:cubicBezTo>
                    <a:pt x="62" y="73"/>
                    <a:pt x="63" y="74"/>
                    <a:pt x="63" y="75"/>
                  </a:cubicBezTo>
                  <a:cubicBezTo>
                    <a:pt x="64" y="76"/>
                    <a:pt x="65" y="76"/>
                    <a:pt x="66" y="75"/>
                  </a:cubicBezTo>
                  <a:cubicBezTo>
                    <a:pt x="67" y="75"/>
                    <a:pt x="68" y="73"/>
                    <a:pt x="67" y="72"/>
                  </a:cubicBezTo>
                  <a:cubicBezTo>
                    <a:pt x="66" y="71"/>
                    <a:pt x="65" y="71"/>
                    <a:pt x="64" y="71"/>
                  </a:cubicBezTo>
                  <a:cubicBezTo>
                    <a:pt x="61" y="68"/>
                    <a:pt x="62" y="66"/>
                    <a:pt x="62" y="64"/>
                  </a:cubicBezTo>
                  <a:cubicBezTo>
                    <a:pt x="62" y="63"/>
                    <a:pt x="62" y="62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3" y="61"/>
                    <a:pt x="63" y="60"/>
                    <a:pt x="62" y="60"/>
                  </a:cubicBezTo>
                  <a:cubicBezTo>
                    <a:pt x="64" y="62"/>
                    <a:pt x="67" y="64"/>
                    <a:pt x="68" y="66"/>
                  </a:cubicBezTo>
                  <a:cubicBezTo>
                    <a:pt x="68" y="66"/>
                    <a:pt x="68" y="67"/>
                    <a:pt x="69" y="68"/>
                  </a:cubicBezTo>
                  <a:cubicBezTo>
                    <a:pt x="70" y="69"/>
                    <a:pt x="71" y="69"/>
                    <a:pt x="72" y="68"/>
                  </a:cubicBezTo>
                  <a:cubicBezTo>
                    <a:pt x="73" y="67"/>
                    <a:pt x="73" y="66"/>
                    <a:pt x="72" y="65"/>
                  </a:cubicBezTo>
                  <a:cubicBezTo>
                    <a:pt x="72" y="64"/>
                    <a:pt x="71" y="64"/>
                    <a:pt x="70" y="64"/>
                  </a:cubicBezTo>
                  <a:cubicBezTo>
                    <a:pt x="68" y="63"/>
                    <a:pt x="66" y="61"/>
                    <a:pt x="64" y="59"/>
                  </a:cubicBezTo>
                  <a:cubicBezTo>
                    <a:pt x="63" y="58"/>
                    <a:pt x="62" y="57"/>
                    <a:pt x="61" y="56"/>
                  </a:cubicBezTo>
                  <a:cubicBezTo>
                    <a:pt x="62" y="56"/>
                    <a:pt x="63" y="57"/>
                    <a:pt x="63" y="56"/>
                  </a:cubicBezTo>
                  <a:cubicBezTo>
                    <a:pt x="67" y="59"/>
                    <a:pt x="69" y="61"/>
                    <a:pt x="73" y="60"/>
                  </a:cubicBezTo>
                  <a:cubicBezTo>
                    <a:pt x="73" y="60"/>
                    <a:pt x="73" y="60"/>
                    <a:pt x="74" y="60"/>
                  </a:cubicBezTo>
                  <a:cubicBezTo>
                    <a:pt x="75" y="61"/>
                    <a:pt x="76" y="61"/>
                    <a:pt x="77" y="59"/>
                  </a:cubicBezTo>
                  <a:cubicBezTo>
                    <a:pt x="77" y="58"/>
                    <a:pt x="77" y="57"/>
                    <a:pt x="76" y="56"/>
                  </a:cubicBezTo>
                  <a:cubicBezTo>
                    <a:pt x="75" y="56"/>
                    <a:pt x="73" y="56"/>
                    <a:pt x="72" y="57"/>
                  </a:cubicBezTo>
                  <a:cubicBezTo>
                    <a:pt x="72" y="57"/>
                    <a:pt x="72" y="58"/>
                    <a:pt x="72" y="58"/>
                  </a:cubicBezTo>
                  <a:cubicBezTo>
                    <a:pt x="69" y="59"/>
                    <a:pt x="67" y="57"/>
                    <a:pt x="64" y="55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4" y="54"/>
                    <a:pt x="64" y="54"/>
                    <a:pt x="63" y="53"/>
                  </a:cubicBezTo>
                  <a:cubicBezTo>
                    <a:pt x="63" y="53"/>
                    <a:pt x="63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3"/>
                    <a:pt x="64" y="53"/>
                    <a:pt x="64" y="53"/>
                  </a:cubicBezTo>
                  <a:cubicBezTo>
                    <a:pt x="66" y="54"/>
                    <a:pt x="68" y="55"/>
                    <a:pt x="72" y="52"/>
                  </a:cubicBezTo>
                  <a:cubicBezTo>
                    <a:pt x="73" y="52"/>
                    <a:pt x="74" y="53"/>
                    <a:pt x="75" y="52"/>
                  </a:cubicBezTo>
                  <a:cubicBezTo>
                    <a:pt x="76" y="52"/>
                    <a:pt x="76" y="50"/>
                    <a:pt x="76" y="49"/>
                  </a:cubicBezTo>
                  <a:cubicBezTo>
                    <a:pt x="75" y="48"/>
                    <a:pt x="74" y="47"/>
                    <a:pt x="73" y="48"/>
                  </a:cubicBezTo>
                  <a:cubicBezTo>
                    <a:pt x="72" y="48"/>
                    <a:pt x="71" y="50"/>
                    <a:pt x="71" y="51"/>
                  </a:cubicBezTo>
                  <a:cubicBezTo>
                    <a:pt x="68" y="53"/>
                    <a:pt x="66" y="52"/>
                    <a:pt x="65" y="52"/>
                  </a:cubicBezTo>
                  <a:cubicBezTo>
                    <a:pt x="64" y="51"/>
                    <a:pt x="64" y="51"/>
                    <a:pt x="63" y="51"/>
                  </a:cubicBezTo>
                  <a:cubicBezTo>
                    <a:pt x="63" y="51"/>
                    <a:pt x="62" y="50"/>
                    <a:pt x="63" y="50"/>
                  </a:cubicBezTo>
                  <a:cubicBezTo>
                    <a:pt x="69" y="50"/>
                    <a:pt x="70" y="48"/>
                    <a:pt x="71" y="46"/>
                  </a:cubicBezTo>
                  <a:cubicBezTo>
                    <a:pt x="72" y="44"/>
                    <a:pt x="73" y="42"/>
                    <a:pt x="77" y="41"/>
                  </a:cubicBezTo>
                  <a:cubicBezTo>
                    <a:pt x="78" y="42"/>
                    <a:pt x="79" y="43"/>
                    <a:pt x="80" y="42"/>
                  </a:cubicBezTo>
                  <a:cubicBezTo>
                    <a:pt x="81" y="42"/>
                    <a:pt x="82" y="41"/>
                    <a:pt x="82" y="39"/>
                  </a:cubicBezTo>
                  <a:cubicBezTo>
                    <a:pt x="81" y="38"/>
                    <a:pt x="80" y="37"/>
                    <a:pt x="78" y="38"/>
                  </a:cubicBezTo>
                  <a:cubicBezTo>
                    <a:pt x="78" y="38"/>
                    <a:pt x="77" y="39"/>
                    <a:pt x="77" y="40"/>
                  </a:cubicBezTo>
                  <a:cubicBezTo>
                    <a:pt x="72" y="41"/>
                    <a:pt x="71" y="43"/>
                    <a:pt x="70" y="45"/>
                  </a:cubicBezTo>
                  <a:cubicBezTo>
                    <a:pt x="69" y="46"/>
                    <a:pt x="68" y="48"/>
                    <a:pt x="64" y="48"/>
                  </a:cubicBezTo>
                  <a:cubicBezTo>
                    <a:pt x="64" y="48"/>
                    <a:pt x="63" y="48"/>
                    <a:pt x="63" y="48"/>
                  </a:cubicBezTo>
                  <a:cubicBezTo>
                    <a:pt x="63" y="47"/>
                    <a:pt x="65" y="47"/>
                    <a:pt x="65" y="46"/>
                  </a:cubicBezTo>
                  <a:cubicBezTo>
                    <a:pt x="65" y="45"/>
                    <a:pt x="64" y="45"/>
                    <a:pt x="64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6" y="43"/>
                    <a:pt x="68" y="40"/>
                    <a:pt x="69" y="38"/>
                  </a:cubicBezTo>
                  <a:cubicBezTo>
                    <a:pt x="70" y="38"/>
                    <a:pt x="71" y="38"/>
                    <a:pt x="71" y="37"/>
                  </a:cubicBezTo>
                  <a:cubicBezTo>
                    <a:pt x="72" y="37"/>
                    <a:pt x="72" y="35"/>
                    <a:pt x="71" y="34"/>
                  </a:cubicBezTo>
                  <a:cubicBezTo>
                    <a:pt x="70" y="33"/>
                    <a:pt x="69" y="33"/>
                    <a:pt x="68" y="34"/>
                  </a:cubicBezTo>
                  <a:cubicBezTo>
                    <a:pt x="67" y="35"/>
                    <a:pt x="67" y="36"/>
                    <a:pt x="68" y="37"/>
                  </a:cubicBezTo>
                  <a:cubicBezTo>
                    <a:pt x="67" y="39"/>
                    <a:pt x="65" y="42"/>
                    <a:pt x="63" y="44"/>
                  </a:cubicBezTo>
                  <a:cubicBezTo>
                    <a:pt x="63" y="44"/>
                    <a:pt x="62" y="44"/>
                    <a:pt x="62" y="45"/>
                  </a:cubicBezTo>
                  <a:cubicBezTo>
                    <a:pt x="62" y="44"/>
                    <a:pt x="63" y="42"/>
                    <a:pt x="63" y="42"/>
                  </a:cubicBezTo>
                  <a:cubicBezTo>
                    <a:pt x="62" y="41"/>
                    <a:pt x="60" y="44"/>
                    <a:pt x="60" y="44"/>
                  </a:cubicBezTo>
                  <a:cubicBezTo>
                    <a:pt x="60" y="44"/>
                    <a:pt x="60" y="42"/>
                    <a:pt x="59" y="43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8" y="42"/>
                    <a:pt x="59" y="39"/>
                    <a:pt x="61" y="37"/>
                  </a:cubicBezTo>
                  <a:cubicBezTo>
                    <a:pt x="62" y="37"/>
                    <a:pt x="63" y="36"/>
                    <a:pt x="64" y="35"/>
                  </a:cubicBezTo>
                  <a:cubicBezTo>
                    <a:pt x="64" y="34"/>
                    <a:pt x="63" y="32"/>
                    <a:pt x="62" y="32"/>
                  </a:cubicBezTo>
                  <a:cubicBezTo>
                    <a:pt x="61" y="32"/>
                    <a:pt x="60" y="32"/>
                    <a:pt x="59" y="34"/>
                  </a:cubicBezTo>
                  <a:cubicBezTo>
                    <a:pt x="59" y="34"/>
                    <a:pt x="59" y="35"/>
                    <a:pt x="59" y="36"/>
                  </a:cubicBezTo>
                  <a:cubicBezTo>
                    <a:pt x="59" y="37"/>
                    <a:pt x="58" y="38"/>
                    <a:pt x="58" y="40"/>
                  </a:cubicBezTo>
                  <a:cubicBezTo>
                    <a:pt x="57" y="40"/>
                    <a:pt x="56" y="41"/>
                    <a:pt x="56" y="42"/>
                  </a:cubicBezTo>
                  <a:cubicBezTo>
                    <a:pt x="56" y="41"/>
                    <a:pt x="55" y="40"/>
                    <a:pt x="55" y="39"/>
                  </a:cubicBezTo>
                  <a:cubicBezTo>
                    <a:pt x="54" y="35"/>
                    <a:pt x="53" y="31"/>
                    <a:pt x="52" y="28"/>
                  </a:cubicBezTo>
                  <a:cubicBezTo>
                    <a:pt x="53" y="28"/>
                    <a:pt x="53" y="27"/>
                    <a:pt x="53" y="26"/>
                  </a:cubicBezTo>
                  <a:cubicBezTo>
                    <a:pt x="53" y="25"/>
                    <a:pt x="51" y="24"/>
                    <a:pt x="50" y="24"/>
                  </a:cubicBezTo>
                  <a:cubicBezTo>
                    <a:pt x="49" y="24"/>
                    <a:pt x="48" y="25"/>
                    <a:pt x="48" y="27"/>
                  </a:cubicBezTo>
                  <a:cubicBezTo>
                    <a:pt x="48" y="28"/>
                    <a:pt x="49" y="29"/>
                    <a:pt x="50" y="29"/>
                  </a:cubicBezTo>
                  <a:cubicBezTo>
                    <a:pt x="52" y="31"/>
                    <a:pt x="53" y="35"/>
                    <a:pt x="53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3" y="40"/>
                    <a:pt x="53" y="40"/>
                  </a:cubicBezTo>
                  <a:cubicBezTo>
                    <a:pt x="52" y="40"/>
                    <a:pt x="53" y="43"/>
                    <a:pt x="52" y="44"/>
                  </a:cubicBezTo>
                  <a:cubicBezTo>
                    <a:pt x="51" y="42"/>
                    <a:pt x="50" y="39"/>
                    <a:pt x="49" y="36"/>
                  </a:cubicBezTo>
                  <a:cubicBezTo>
                    <a:pt x="50" y="36"/>
                    <a:pt x="51" y="34"/>
                    <a:pt x="50" y="33"/>
                  </a:cubicBezTo>
                  <a:cubicBezTo>
                    <a:pt x="50" y="32"/>
                    <a:pt x="48" y="32"/>
                    <a:pt x="47" y="32"/>
                  </a:cubicBezTo>
                  <a:cubicBezTo>
                    <a:pt x="46" y="33"/>
                    <a:pt x="45" y="34"/>
                    <a:pt x="46" y="35"/>
                  </a:cubicBezTo>
                  <a:cubicBezTo>
                    <a:pt x="46" y="36"/>
                    <a:pt x="47" y="37"/>
                    <a:pt x="48" y="37"/>
                  </a:cubicBezTo>
                  <a:cubicBezTo>
                    <a:pt x="48" y="39"/>
                    <a:pt x="49" y="41"/>
                    <a:pt x="50" y="43"/>
                  </a:cubicBezTo>
                  <a:cubicBezTo>
                    <a:pt x="49" y="43"/>
                    <a:pt x="48" y="43"/>
                    <a:pt x="47" y="43"/>
                  </a:cubicBezTo>
                  <a:cubicBezTo>
                    <a:pt x="46" y="43"/>
                    <a:pt x="44" y="43"/>
                    <a:pt x="41" y="39"/>
                  </a:cubicBezTo>
                  <a:cubicBezTo>
                    <a:pt x="42" y="38"/>
                    <a:pt x="42" y="37"/>
                    <a:pt x="41" y="36"/>
                  </a:cubicBezTo>
                  <a:cubicBezTo>
                    <a:pt x="40" y="35"/>
                    <a:pt x="39" y="35"/>
                    <a:pt x="38" y="36"/>
                  </a:cubicBezTo>
                  <a:cubicBezTo>
                    <a:pt x="37" y="37"/>
                    <a:pt x="37" y="38"/>
                    <a:pt x="38" y="39"/>
                  </a:cubicBezTo>
                  <a:cubicBezTo>
                    <a:pt x="38" y="40"/>
                    <a:pt x="39" y="40"/>
                    <a:pt x="40" y="40"/>
                  </a:cubicBezTo>
                  <a:cubicBezTo>
                    <a:pt x="43" y="44"/>
                    <a:pt x="45" y="44"/>
                    <a:pt x="47" y="44"/>
                  </a:cubicBezTo>
                  <a:cubicBezTo>
                    <a:pt x="48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6"/>
                  </a:cubicBezTo>
                  <a:cubicBezTo>
                    <a:pt x="48" y="46"/>
                    <a:pt x="48" y="46"/>
                    <a:pt x="48" y="47"/>
                  </a:cubicBezTo>
                  <a:cubicBezTo>
                    <a:pt x="47" y="46"/>
                    <a:pt x="46" y="46"/>
                    <a:pt x="44" y="46"/>
                  </a:cubicBezTo>
                  <a:cubicBezTo>
                    <a:pt x="44" y="45"/>
                    <a:pt x="43" y="44"/>
                    <a:pt x="43" y="44"/>
                  </a:cubicBezTo>
                  <a:cubicBezTo>
                    <a:pt x="41" y="44"/>
                    <a:pt x="40" y="44"/>
                    <a:pt x="40" y="46"/>
                  </a:cubicBezTo>
                  <a:cubicBezTo>
                    <a:pt x="39" y="47"/>
                    <a:pt x="40" y="48"/>
                    <a:pt x="41" y="49"/>
                  </a:cubicBezTo>
                  <a:cubicBezTo>
                    <a:pt x="42" y="49"/>
                    <a:pt x="44" y="49"/>
                    <a:pt x="44" y="47"/>
                  </a:cubicBezTo>
                  <a:cubicBezTo>
                    <a:pt x="45" y="47"/>
                    <a:pt x="46" y="48"/>
                    <a:pt x="47" y="48"/>
                  </a:cubicBezTo>
                  <a:cubicBezTo>
                    <a:pt x="47" y="49"/>
                    <a:pt x="48" y="48"/>
                    <a:pt x="47" y="49"/>
                  </a:cubicBezTo>
                  <a:cubicBezTo>
                    <a:pt x="47" y="49"/>
                    <a:pt x="47" y="50"/>
                    <a:pt x="47" y="50"/>
                  </a:cubicBezTo>
                  <a:cubicBezTo>
                    <a:pt x="44" y="50"/>
                    <a:pt x="39" y="50"/>
                    <a:pt x="33" y="47"/>
                  </a:cubicBezTo>
                  <a:cubicBezTo>
                    <a:pt x="34" y="46"/>
                    <a:pt x="33" y="45"/>
                    <a:pt x="31" y="44"/>
                  </a:cubicBezTo>
                  <a:cubicBezTo>
                    <a:pt x="30" y="44"/>
                    <a:pt x="29" y="45"/>
                    <a:pt x="29" y="46"/>
                  </a:cubicBezTo>
                  <a:close/>
                  <a:moveTo>
                    <a:pt x="49" y="56"/>
                  </a:moveTo>
                  <a:cubicBezTo>
                    <a:pt x="48" y="56"/>
                    <a:pt x="48" y="57"/>
                    <a:pt x="48" y="58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9" y="57"/>
                    <a:pt x="50" y="56"/>
                    <a:pt x="50" y="56"/>
                  </a:cubicBezTo>
                  <a:cubicBezTo>
                    <a:pt x="50" y="55"/>
                    <a:pt x="49" y="56"/>
                    <a:pt x="49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Line 58"/>
            <p:cNvSpPr>
              <a:spLocks noChangeShapeType="1"/>
            </p:cNvSpPr>
            <p:nvPr/>
          </p:nvSpPr>
          <p:spPr bwMode="auto">
            <a:xfrm>
              <a:off x="4830763" y="1308100"/>
              <a:ext cx="968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Line 59"/>
            <p:cNvSpPr>
              <a:spLocks noChangeShapeType="1"/>
            </p:cNvSpPr>
            <p:nvPr/>
          </p:nvSpPr>
          <p:spPr bwMode="auto">
            <a:xfrm flipV="1">
              <a:off x="4830763" y="1308100"/>
              <a:ext cx="0" cy="2698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Line 60"/>
            <p:cNvSpPr>
              <a:spLocks noChangeShapeType="1"/>
            </p:cNvSpPr>
            <p:nvPr/>
          </p:nvSpPr>
          <p:spPr bwMode="auto">
            <a:xfrm flipH="1">
              <a:off x="4830763" y="1577975"/>
              <a:ext cx="11176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Line 61"/>
            <p:cNvSpPr>
              <a:spLocks noChangeShapeType="1"/>
            </p:cNvSpPr>
            <p:nvPr/>
          </p:nvSpPr>
          <p:spPr bwMode="auto">
            <a:xfrm flipH="1">
              <a:off x="5599113" y="1798638"/>
              <a:ext cx="4397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Line 62"/>
            <p:cNvSpPr>
              <a:spLocks noChangeShapeType="1"/>
            </p:cNvSpPr>
            <p:nvPr/>
          </p:nvSpPr>
          <p:spPr bwMode="auto">
            <a:xfrm>
              <a:off x="5599113" y="1152525"/>
              <a:ext cx="0" cy="33813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Line 63"/>
            <p:cNvSpPr>
              <a:spLocks noChangeShapeType="1"/>
            </p:cNvSpPr>
            <p:nvPr/>
          </p:nvSpPr>
          <p:spPr bwMode="auto">
            <a:xfrm flipV="1">
              <a:off x="5599113" y="1654175"/>
              <a:ext cx="0" cy="144463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Line 64"/>
            <p:cNvSpPr>
              <a:spLocks noChangeShapeType="1"/>
            </p:cNvSpPr>
            <p:nvPr/>
          </p:nvSpPr>
          <p:spPr bwMode="auto">
            <a:xfrm>
              <a:off x="6038850" y="1339850"/>
              <a:ext cx="0" cy="45878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Line 65"/>
            <p:cNvSpPr>
              <a:spLocks noChangeShapeType="1"/>
            </p:cNvSpPr>
            <p:nvPr/>
          </p:nvSpPr>
          <p:spPr bwMode="auto">
            <a:xfrm flipH="1">
              <a:off x="6310313" y="1152525"/>
              <a:ext cx="16668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Line 66"/>
            <p:cNvSpPr>
              <a:spLocks noChangeShapeType="1"/>
            </p:cNvSpPr>
            <p:nvPr/>
          </p:nvSpPr>
          <p:spPr bwMode="auto">
            <a:xfrm flipV="1">
              <a:off x="6310313" y="1152525"/>
              <a:ext cx="0" cy="1555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Line 67"/>
            <p:cNvSpPr>
              <a:spLocks noChangeShapeType="1"/>
            </p:cNvSpPr>
            <p:nvPr/>
          </p:nvSpPr>
          <p:spPr bwMode="auto">
            <a:xfrm flipH="1">
              <a:off x="6321425" y="1308100"/>
              <a:ext cx="841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Line 68"/>
            <p:cNvSpPr>
              <a:spLocks noChangeShapeType="1"/>
            </p:cNvSpPr>
            <p:nvPr/>
          </p:nvSpPr>
          <p:spPr bwMode="auto">
            <a:xfrm flipH="1">
              <a:off x="6548438" y="1308100"/>
              <a:ext cx="131763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69"/>
            <p:cNvSpPr>
              <a:spLocks noEditPoints="1"/>
            </p:cNvSpPr>
            <p:nvPr/>
          </p:nvSpPr>
          <p:spPr bwMode="auto">
            <a:xfrm>
              <a:off x="6713538" y="1065213"/>
              <a:ext cx="406400" cy="403225"/>
            </a:xfrm>
            <a:custGeom>
              <a:avLst/>
              <a:gdLst>
                <a:gd name="T0" fmla="*/ 79 w 108"/>
                <a:gd name="T1" fmla="*/ 64 h 106"/>
                <a:gd name="T2" fmla="*/ 61 w 108"/>
                <a:gd name="T3" fmla="*/ 3 h 106"/>
                <a:gd name="T4" fmla="*/ 19 w 108"/>
                <a:gd name="T5" fmla="*/ 56 h 106"/>
                <a:gd name="T6" fmla="*/ 79 w 108"/>
                <a:gd name="T7" fmla="*/ 46 h 106"/>
                <a:gd name="T8" fmla="*/ 60 w 108"/>
                <a:gd name="T9" fmla="*/ 51 h 106"/>
                <a:gd name="T10" fmla="*/ 61 w 108"/>
                <a:gd name="T11" fmla="*/ 52 h 106"/>
                <a:gd name="T12" fmla="*/ 74 w 108"/>
                <a:gd name="T13" fmla="*/ 55 h 106"/>
                <a:gd name="T14" fmla="*/ 61 w 108"/>
                <a:gd name="T15" fmla="*/ 53 h 106"/>
                <a:gd name="T16" fmla="*/ 61 w 108"/>
                <a:gd name="T17" fmla="*/ 57 h 106"/>
                <a:gd name="T18" fmla="*/ 69 w 108"/>
                <a:gd name="T19" fmla="*/ 65 h 106"/>
                <a:gd name="T20" fmla="*/ 60 w 108"/>
                <a:gd name="T21" fmla="*/ 58 h 106"/>
                <a:gd name="T22" fmla="*/ 60 w 108"/>
                <a:gd name="T23" fmla="*/ 62 h 106"/>
                <a:gd name="T24" fmla="*/ 65 w 108"/>
                <a:gd name="T25" fmla="*/ 76 h 106"/>
                <a:gd name="T26" fmla="*/ 63 w 108"/>
                <a:gd name="T27" fmla="*/ 72 h 106"/>
                <a:gd name="T28" fmla="*/ 54 w 108"/>
                <a:gd name="T29" fmla="*/ 59 h 106"/>
                <a:gd name="T30" fmla="*/ 52 w 108"/>
                <a:gd name="T31" fmla="*/ 69 h 106"/>
                <a:gd name="T32" fmla="*/ 50 w 108"/>
                <a:gd name="T33" fmla="*/ 71 h 106"/>
                <a:gd name="T34" fmla="*/ 52 w 108"/>
                <a:gd name="T35" fmla="*/ 60 h 106"/>
                <a:gd name="T36" fmla="*/ 50 w 108"/>
                <a:gd name="T37" fmla="*/ 60 h 106"/>
                <a:gd name="T38" fmla="*/ 47 w 108"/>
                <a:gd name="T39" fmla="*/ 64 h 106"/>
                <a:gd name="T40" fmla="*/ 42 w 108"/>
                <a:gd name="T41" fmla="*/ 75 h 106"/>
                <a:gd name="T42" fmla="*/ 46 w 108"/>
                <a:gd name="T43" fmla="*/ 64 h 106"/>
                <a:gd name="T44" fmla="*/ 45 w 108"/>
                <a:gd name="T45" fmla="*/ 60 h 106"/>
                <a:gd name="T46" fmla="*/ 36 w 108"/>
                <a:gd name="T47" fmla="*/ 68 h 106"/>
                <a:gd name="T48" fmla="*/ 44 w 108"/>
                <a:gd name="T49" fmla="*/ 59 h 106"/>
                <a:gd name="T50" fmla="*/ 35 w 108"/>
                <a:gd name="T51" fmla="*/ 60 h 106"/>
                <a:gd name="T52" fmla="*/ 32 w 108"/>
                <a:gd name="T53" fmla="*/ 56 h 106"/>
                <a:gd name="T54" fmla="*/ 44 w 108"/>
                <a:gd name="T55" fmla="*/ 55 h 106"/>
                <a:gd name="T56" fmla="*/ 45 w 108"/>
                <a:gd name="T57" fmla="*/ 52 h 106"/>
                <a:gd name="T58" fmla="*/ 35 w 108"/>
                <a:gd name="T59" fmla="*/ 52 h 106"/>
                <a:gd name="T60" fmla="*/ 35 w 108"/>
                <a:gd name="T61" fmla="*/ 48 h 106"/>
                <a:gd name="T62" fmla="*/ 45 w 108"/>
                <a:gd name="T63" fmla="*/ 51 h 106"/>
                <a:gd name="T64" fmla="*/ 31 w 108"/>
                <a:gd name="T65" fmla="*/ 41 h 106"/>
                <a:gd name="T66" fmla="*/ 30 w 108"/>
                <a:gd name="T67" fmla="*/ 38 h 106"/>
                <a:gd name="T68" fmla="*/ 44 w 108"/>
                <a:gd name="T69" fmla="*/ 48 h 106"/>
                <a:gd name="T70" fmla="*/ 44 w 108"/>
                <a:gd name="T71" fmla="*/ 45 h 106"/>
                <a:gd name="T72" fmla="*/ 37 w 108"/>
                <a:gd name="T73" fmla="*/ 37 h 106"/>
                <a:gd name="T74" fmla="*/ 40 w 108"/>
                <a:gd name="T75" fmla="*/ 37 h 106"/>
                <a:gd name="T76" fmla="*/ 45 w 108"/>
                <a:gd name="T77" fmla="*/ 42 h 106"/>
                <a:gd name="T78" fmla="*/ 50 w 108"/>
                <a:gd name="T79" fmla="*/ 44 h 106"/>
                <a:gd name="T80" fmla="*/ 46 w 108"/>
                <a:gd name="T81" fmla="*/ 32 h 106"/>
                <a:gd name="T82" fmla="*/ 50 w 108"/>
                <a:gd name="T83" fmla="*/ 40 h 106"/>
                <a:gd name="T84" fmla="*/ 56 w 108"/>
                <a:gd name="T85" fmla="*/ 28 h 106"/>
                <a:gd name="T86" fmla="*/ 60 w 108"/>
                <a:gd name="T87" fmla="*/ 27 h 106"/>
                <a:gd name="T88" fmla="*/ 54 w 108"/>
                <a:gd name="T89" fmla="*/ 40 h 106"/>
                <a:gd name="T90" fmla="*/ 58 w 108"/>
                <a:gd name="T91" fmla="*/ 36 h 106"/>
                <a:gd name="T92" fmla="*/ 62 w 108"/>
                <a:gd name="T93" fmla="*/ 35 h 106"/>
                <a:gd name="T94" fmla="*/ 60 w 108"/>
                <a:gd name="T95" fmla="*/ 43 h 106"/>
                <a:gd name="T96" fmla="*/ 70 w 108"/>
                <a:gd name="T97" fmla="*/ 36 h 106"/>
                <a:gd name="T98" fmla="*/ 61 w 108"/>
                <a:gd name="T99" fmla="*/ 44 h 106"/>
                <a:gd name="T100" fmla="*/ 59 w 108"/>
                <a:gd name="T101" fmla="*/ 47 h 106"/>
                <a:gd name="T102" fmla="*/ 68 w 108"/>
                <a:gd name="T103" fmla="*/ 46 h 106"/>
                <a:gd name="T104" fmla="*/ 61 w 108"/>
                <a:gd name="T105" fmla="*/ 48 h 106"/>
                <a:gd name="T106" fmla="*/ 75 w 108"/>
                <a:gd name="T107" fmla="*/ 47 h 106"/>
                <a:gd name="T108" fmla="*/ 59 w 108"/>
                <a:gd name="T109" fmla="*/ 56 h 106"/>
                <a:gd name="T110" fmla="*/ 58 w 108"/>
                <a:gd name="T111" fmla="*/ 5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8" h="106">
                  <a:moveTo>
                    <a:pt x="45" y="89"/>
                  </a:moveTo>
                  <a:cubicBezTo>
                    <a:pt x="49" y="100"/>
                    <a:pt x="58" y="106"/>
                    <a:pt x="73" y="99"/>
                  </a:cubicBezTo>
                  <a:cubicBezTo>
                    <a:pt x="93" y="91"/>
                    <a:pt x="89" y="75"/>
                    <a:pt x="79" y="64"/>
                  </a:cubicBezTo>
                  <a:cubicBezTo>
                    <a:pt x="94" y="64"/>
                    <a:pt x="108" y="56"/>
                    <a:pt x="101" y="36"/>
                  </a:cubicBezTo>
                  <a:cubicBezTo>
                    <a:pt x="96" y="23"/>
                    <a:pt x="88" y="19"/>
                    <a:pt x="79" y="21"/>
                  </a:cubicBezTo>
                  <a:cubicBezTo>
                    <a:pt x="79" y="12"/>
                    <a:pt x="74" y="5"/>
                    <a:pt x="61" y="3"/>
                  </a:cubicBezTo>
                  <a:cubicBezTo>
                    <a:pt x="46" y="0"/>
                    <a:pt x="39" y="7"/>
                    <a:pt x="37" y="16"/>
                  </a:cubicBezTo>
                  <a:cubicBezTo>
                    <a:pt x="29" y="12"/>
                    <a:pt x="19" y="12"/>
                    <a:pt x="10" y="25"/>
                  </a:cubicBezTo>
                  <a:cubicBezTo>
                    <a:pt x="0" y="40"/>
                    <a:pt x="8" y="51"/>
                    <a:pt x="19" y="56"/>
                  </a:cubicBezTo>
                  <a:cubicBezTo>
                    <a:pt x="9" y="63"/>
                    <a:pt x="3" y="74"/>
                    <a:pt x="16" y="88"/>
                  </a:cubicBezTo>
                  <a:cubicBezTo>
                    <a:pt x="27" y="100"/>
                    <a:pt x="38" y="97"/>
                    <a:pt x="45" y="89"/>
                  </a:cubicBezTo>
                  <a:close/>
                  <a:moveTo>
                    <a:pt x="79" y="46"/>
                  </a:moveTo>
                  <a:cubicBezTo>
                    <a:pt x="80" y="47"/>
                    <a:pt x="79" y="49"/>
                    <a:pt x="78" y="49"/>
                  </a:cubicBezTo>
                  <a:cubicBezTo>
                    <a:pt x="77" y="49"/>
                    <a:pt x="76" y="49"/>
                    <a:pt x="76" y="49"/>
                  </a:cubicBezTo>
                  <a:cubicBezTo>
                    <a:pt x="69" y="52"/>
                    <a:pt x="64" y="51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60" y="51"/>
                    <a:pt x="61" y="52"/>
                    <a:pt x="61" y="52"/>
                  </a:cubicBezTo>
                  <a:cubicBezTo>
                    <a:pt x="64" y="52"/>
                    <a:pt x="67" y="53"/>
                    <a:pt x="69" y="54"/>
                  </a:cubicBezTo>
                  <a:cubicBezTo>
                    <a:pt x="70" y="53"/>
                    <a:pt x="71" y="53"/>
                    <a:pt x="72" y="53"/>
                  </a:cubicBezTo>
                  <a:cubicBezTo>
                    <a:pt x="73" y="53"/>
                    <a:pt x="74" y="54"/>
                    <a:pt x="74" y="55"/>
                  </a:cubicBezTo>
                  <a:cubicBezTo>
                    <a:pt x="73" y="57"/>
                    <a:pt x="72" y="57"/>
                    <a:pt x="71" y="57"/>
                  </a:cubicBezTo>
                  <a:cubicBezTo>
                    <a:pt x="70" y="57"/>
                    <a:pt x="69" y="56"/>
                    <a:pt x="69" y="55"/>
                  </a:cubicBezTo>
                  <a:cubicBezTo>
                    <a:pt x="67" y="55"/>
                    <a:pt x="64" y="54"/>
                    <a:pt x="61" y="53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5"/>
                    <a:pt x="61" y="55"/>
                    <a:pt x="60" y="54"/>
                  </a:cubicBezTo>
                  <a:cubicBezTo>
                    <a:pt x="61" y="55"/>
                    <a:pt x="61" y="56"/>
                    <a:pt x="61" y="57"/>
                  </a:cubicBezTo>
                  <a:cubicBezTo>
                    <a:pt x="61" y="59"/>
                    <a:pt x="61" y="60"/>
                    <a:pt x="65" y="62"/>
                  </a:cubicBezTo>
                  <a:cubicBezTo>
                    <a:pt x="66" y="61"/>
                    <a:pt x="68" y="61"/>
                    <a:pt x="69" y="62"/>
                  </a:cubicBezTo>
                  <a:cubicBezTo>
                    <a:pt x="70" y="63"/>
                    <a:pt x="70" y="64"/>
                    <a:pt x="69" y="65"/>
                  </a:cubicBezTo>
                  <a:cubicBezTo>
                    <a:pt x="68" y="66"/>
                    <a:pt x="67" y="66"/>
                    <a:pt x="66" y="66"/>
                  </a:cubicBezTo>
                  <a:cubicBezTo>
                    <a:pt x="65" y="65"/>
                    <a:pt x="65" y="65"/>
                    <a:pt x="65" y="64"/>
                  </a:cubicBezTo>
                  <a:cubicBezTo>
                    <a:pt x="60" y="62"/>
                    <a:pt x="60" y="60"/>
                    <a:pt x="60" y="58"/>
                  </a:cubicBezTo>
                  <a:cubicBezTo>
                    <a:pt x="59" y="59"/>
                    <a:pt x="59" y="58"/>
                    <a:pt x="58" y="59"/>
                  </a:cubicBezTo>
                  <a:cubicBezTo>
                    <a:pt x="58" y="59"/>
                    <a:pt x="58" y="59"/>
                    <a:pt x="58" y="60"/>
                  </a:cubicBezTo>
                  <a:cubicBezTo>
                    <a:pt x="59" y="61"/>
                    <a:pt x="60" y="62"/>
                    <a:pt x="60" y="62"/>
                  </a:cubicBezTo>
                  <a:cubicBezTo>
                    <a:pt x="64" y="66"/>
                    <a:pt x="65" y="68"/>
                    <a:pt x="65" y="72"/>
                  </a:cubicBezTo>
                  <a:cubicBezTo>
                    <a:pt x="65" y="72"/>
                    <a:pt x="66" y="72"/>
                    <a:pt x="66" y="73"/>
                  </a:cubicBezTo>
                  <a:cubicBezTo>
                    <a:pt x="66" y="74"/>
                    <a:pt x="66" y="75"/>
                    <a:pt x="65" y="76"/>
                  </a:cubicBezTo>
                  <a:cubicBezTo>
                    <a:pt x="64" y="77"/>
                    <a:pt x="62" y="76"/>
                    <a:pt x="62" y="75"/>
                  </a:cubicBezTo>
                  <a:cubicBezTo>
                    <a:pt x="61" y="74"/>
                    <a:pt x="61" y="73"/>
                    <a:pt x="62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4" y="68"/>
                    <a:pt x="62" y="67"/>
                    <a:pt x="59" y="64"/>
                  </a:cubicBezTo>
                  <a:cubicBezTo>
                    <a:pt x="59" y="63"/>
                    <a:pt x="58" y="63"/>
                    <a:pt x="58" y="62"/>
                  </a:cubicBezTo>
                  <a:cubicBezTo>
                    <a:pt x="57" y="63"/>
                    <a:pt x="56" y="59"/>
                    <a:pt x="54" y="59"/>
                  </a:cubicBezTo>
                  <a:cubicBezTo>
                    <a:pt x="54" y="59"/>
                    <a:pt x="54" y="61"/>
                    <a:pt x="53" y="61"/>
                  </a:cubicBezTo>
                  <a:cubicBezTo>
                    <a:pt x="53" y="62"/>
                    <a:pt x="53" y="62"/>
                    <a:pt x="52" y="62"/>
                  </a:cubicBezTo>
                  <a:cubicBezTo>
                    <a:pt x="52" y="63"/>
                    <a:pt x="51" y="64"/>
                    <a:pt x="52" y="69"/>
                  </a:cubicBezTo>
                  <a:cubicBezTo>
                    <a:pt x="53" y="68"/>
                    <a:pt x="54" y="69"/>
                    <a:pt x="54" y="71"/>
                  </a:cubicBezTo>
                  <a:cubicBezTo>
                    <a:pt x="55" y="72"/>
                    <a:pt x="54" y="73"/>
                    <a:pt x="52" y="73"/>
                  </a:cubicBezTo>
                  <a:cubicBezTo>
                    <a:pt x="51" y="74"/>
                    <a:pt x="50" y="73"/>
                    <a:pt x="50" y="71"/>
                  </a:cubicBezTo>
                  <a:cubicBezTo>
                    <a:pt x="49" y="71"/>
                    <a:pt x="50" y="70"/>
                    <a:pt x="50" y="69"/>
                  </a:cubicBezTo>
                  <a:cubicBezTo>
                    <a:pt x="49" y="64"/>
                    <a:pt x="50" y="63"/>
                    <a:pt x="51" y="61"/>
                  </a:cubicBezTo>
                  <a:cubicBezTo>
                    <a:pt x="52" y="61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1" y="61"/>
                    <a:pt x="51" y="59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49" y="60"/>
                    <a:pt x="50" y="59"/>
                    <a:pt x="49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7" y="61"/>
                    <a:pt x="47" y="63"/>
                    <a:pt x="47" y="64"/>
                  </a:cubicBezTo>
                  <a:cubicBezTo>
                    <a:pt x="48" y="66"/>
                    <a:pt x="48" y="68"/>
                    <a:pt x="45" y="73"/>
                  </a:cubicBezTo>
                  <a:cubicBezTo>
                    <a:pt x="45" y="73"/>
                    <a:pt x="45" y="74"/>
                    <a:pt x="45" y="75"/>
                  </a:cubicBezTo>
                  <a:cubicBezTo>
                    <a:pt x="44" y="76"/>
                    <a:pt x="43" y="76"/>
                    <a:pt x="42" y="75"/>
                  </a:cubicBezTo>
                  <a:cubicBezTo>
                    <a:pt x="40" y="75"/>
                    <a:pt x="40" y="73"/>
                    <a:pt x="41" y="72"/>
                  </a:cubicBezTo>
                  <a:cubicBezTo>
                    <a:pt x="41" y="71"/>
                    <a:pt x="43" y="71"/>
                    <a:pt x="44" y="71"/>
                  </a:cubicBezTo>
                  <a:cubicBezTo>
                    <a:pt x="47" y="68"/>
                    <a:pt x="46" y="66"/>
                    <a:pt x="46" y="64"/>
                  </a:cubicBezTo>
                  <a:cubicBezTo>
                    <a:pt x="46" y="63"/>
                    <a:pt x="45" y="62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0"/>
                    <a:pt x="45" y="60"/>
                  </a:cubicBezTo>
                  <a:cubicBezTo>
                    <a:pt x="43" y="62"/>
                    <a:pt x="41" y="64"/>
                    <a:pt x="39" y="66"/>
                  </a:cubicBezTo>
                  <a:cubicBezTo>
                    <a:pt x="40" y="66"/>
                    <a:pt x="39" y="67"/>
                    <a:pt x="39" y="68"/>
                  </a:cubicBezTo>
                  <a:cubicBezTo>
                    <a:pt x="38" y="69"/>
                    <a:pt x="37" y="69"/>
                    <a:pt x="36" y="68"/>
                  </a:cubicBezTo>
                  <a:cubicBezTo>
                    <a:pt x="35" y="67"/>
                    <a:pt x="35" y="66"/>
                    <a:pt x="35" y="65"/>
                  </a:cubicBezTo>
                  <a:cubicBezTo>
                    <a:pt x="36" y="64"/>
                    <a:pt x="37" y="64"/>
                    <a:pt x="38" y="64"/>
                  </a:cubicBezTo>
                  <a:cubicBezTo>
                    <a:pt x="40" y="63"/>
                    <a:pt x="42" y="61"/>
                    <a:pt x="44" y="59"/>
                  </a:cubicBezTo>
                  <a:cubicBezTo>
                    <a:pt x="45" y="58"/>
                    <a:pt x="46" y="57"/>
                    <a:pt x="46" y="56"/>
                  </a:cubicBezTo>
                  <a:cubicBezTo>
                    <a:pt x="46" y="56"/>
                    <a:pt x="45" y="57"/>
                    <a:pt x="44" y="56"/>
                  </a:cubicBezTo>
                  <a:cubicBezTo>
                    <a:pt x="41" y="59"/>
                    <a:pt x="39" y="61"/>
                    <a:pt x="35" y="60"/>
                  </a:cubicBezTo>
                  <a:cubicBezTo>
                    <a:pt x="35" y="60"/>
                    <a:pt x="35" y="60"/>
                    <a:pt x="34" y="60"/>
                  </a:cubicBezTo>
                  <a:cubicBezTo>
                    <a:pt x="33" y="61"/>
                    <a:pt x="32" y="61"/>
                    <a:pt x="31" y="59"/>
                  </a:cubicBezTo>
                  <a:cubicBezTo>
                    <a:pt x="30" y="58"/>
                    <a:pt x="31" y="57"/>
                    <a:pt x="32" y="56"/>
                  </a:cubicBezTo>
                  <a:cubicBezTo>
                    <a:pt x="33" y="56"/>
                    <a:pt x="35" y="56"/>
                    <a:pt x="35" y="57"/>
                  </a:cubicBezTo>
                  <a:cubicBezTo>
                    <a:pt x="36" y="57"/>
                    <a:pt x="36" y="58"/>
                    <a:pt x="36" y="58"/>
                  </a:cubicBezTo>
                  <a:cubicBezTo>
                    <a:pt x="39" y="59"/>
                    <a:pt x="41" y="57"/>
                    <a:pt x="44" y="55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4" y="54"/>
                    <a:pt x="44" y="54"/>
                    <a:pt x="45" y="53"/>
                  </a:cubicBezTo>
                  <a:cubicBezTo>
                    <a:pt x="45" y="53"/>
                    <a:pt x="45" y="53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2" y="54"/>
                    <a:pt x="40" y="55"/>
                    <a:pt x="35" y="52"/>
                  </a:cubicBezTo>
                  <a:cubicBezTo>
                    <a:pt x="35" y="52"/>
                    <a:pt x="34" y="53"/>
                    <a:pt x="33" y="52"/>
                  </a:cubicBezTo>
                  <a:cubicBezTo>
                    <a:pt x="32" y="52"/>
                    <a:pt x="31" y="50"/>
                    <a:pt x="32" y="49"/>
                  </a:cubicBezTo>
                  <a:cubicBezTo>
                    <a:pt x="32" y="48"/>
                    <a:pt x="34" y="47"/>
                    <a:pt x="35" y="48"/>
                  </a:cubicBezTo>
                  <a:cubicBezTo>
                    <a:pt x="36" y="48"/>
                    <a:pt x="37" y="50"/>
                    <a:pt x="37" y="51"/>
                  </a:cubicBezTo>
                  <a:cubicBezTo>
                    <a:pt x="40" y="53"/>
                    <a:pt x="41" y="52"/>
                    <a:pt x="43" y="52"/>
                  </a:cubicBezTo>
                  <a:cubicBezTo>
                    <a:pt x="43" y="51"/>
                    <a:pt x="44" y="51"/>
                    <a:pt x="45" y="51"/>
                  </a:cubicBezTo>
                  <a:cubicBezTo>
                    <a:pt x="45" y="51"/>
                    <a:pt x="45" y="50"/>
                    <a:pt x="45" y="50"/>
                  </a:cubicBezTo>
                  <a:cubicBezTo>
                    <a:pt x="39" y="50"/>
                    <a:pt x="38" y="48"/>
                    <a:pt x="37" y="46"/>
                  </a:cubicBezTo>
                  <a:cubicBezTo>
                    <a:pt x="36" y="44"/>
                    <a:pt x="35" y="42"/>
                    <a:pt x="31" y="41"/>
                  </a:cubicBezTo>
                  <a:cubicBezTo>
                    <a:pt x="30" y="42"/>
                    <a:pt x="29" y="43"/>
                    <a:pt x="28" y="42"/>
                  </a:cubicBezTo>
                  <a:cubicBezTo>
                    <a:pt x="26" y="42"/>
                    <a:pt x="26" y="41"/>
                    <a:pt x="26" y="39"/>
                  </a:cubicBezTo>
                  <a:cubicBezTo>
                    <a:pt x="27" y="38"/>
                    <a:pt x="28" y="37"/>
                    <a:pt x="30" y="38"/>
                  </a:cubicBezTo>
                  <a:cubicBezTo>
                    <a:pt x="30" y="38"/>
                    <a:pt x="31" y="39"/>
                    <a:pt x="31" y="40"/>
                  </a:cubicBezTo>
                  <a:cubicBezTo>
                    <a:pt x="36" y="41"/>
                    <a:pt x="37" y="43"/>
                    <a:pt x="38" y="45"/>
                  </a:cubicBezTo>
                  <a:cubicBezTo>
                    <a:pt x="39" y="46"/>
                    <a:pt x="40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3" y="47"/>
                    <a:pt x="43" y="46"/>
                  </a:cubicBezTo>
                  <a:cubicBezTo>
                    <a:pt x="43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2" y="43"/>
                    <a:pt x="40" y="40"/>
                    <a:pt x="39" y="38"/>
                  </a:cubicBezTo>
                  <a:cubicBezTo>
                    <a:pt x="38" y="38"/>
                    <a:pt x="37" y="38"/>
                    <a:pt x="37" y="37"/>
                  </a:cubicBezTo>
                  <a:cubicBezTo>
                    <a:pt x="36" y="37"/>
                    <a:pt x="36" y="35"/>
                    <a:pt x="37" y="34"/>
                  </a:cubicBezTo>
                  <a:cubicBezTo>
                    <a:pt x="38" y="33"/>
                    <a:pt x="39" y="33"/>
                    <a:pt x="40" y="34"/>
                  </a:cubicBezTo>
                  <a:cubicBezTo>
                    <a:pt x="41" y="35"/>
                    <a:pt x="41" y="36"/>
                    <a:pt x="40" y="37"/>
                  </a:cubicBezTo>
                  <a:cubicBezTo>
                    <a:pt x="41" y="39"/>
                    <a:pt x="43" y="42"/>
                    <a:pt x="45" y="44"/>
                  </a:cubicBezTo>
                  <a:cubicBezTo>
                    <a:pt x="45" y="44"/>
                    <a:pt x="46" y="44"/>
                    <a:pt x="46" y="45"/>
                  </a:cubicBezTo>
                  <a:cubicBezTo>
                    <a:pt x="46" y="44"/>
                    <a:pt x="44" y="42"/>
                    <a:pt x="45" y="42"/>
                  </a:cubicBezTo>
                  <a:cubicBezTo>
                    <a:pt x="46" y="41"/>
                    <a:pt x="47" y="44"/>
                    <a:pt x="48" y="44"/>
                  </a:cubicBezTo>
                  <a:cubicBezTo>
                    <a:pt x="48" y="44"/>
                    <a:pt x="48" y="42"/>
                    <a:pt x="49" y="43"/>
                  </a:cubicBezTo>
                  <a:cubicBezTo>
                    <a:pt x="49" y="44"/>
                    <a:pt x="50" y="44"/>
                    <a:pt x="50" y="44"/>
                  </a:cubicBezTo>
                  <a:cubicBezTo>
                    <a:pt x="49" y="42"/>
                    <a:pt x="49" y="39"/>
                    <a:pt x="47" y="37"/>
                  </a:cubicBezTo>
                  <a:cubicBezTo>
                    <a:pt x="46" y="37"/>
                    <a:pt x="45" y="36"/>
                    <a:pt x="44" y="35"/>
                  </a:cubicBezTo>
                  <a:cubicBezTo>
                    <a:pt x="44" y="34"/>
                    <a:pt x="44" y="32"/>
                    <a:pt x="46" y="32"/>
                  </a:cubicBezTo>
                  <a:cubicBezTo>
                    <a:pt x="47" y="32"/>
                    <a:pt x="48" y="32"/>
                    <a:pt x="49" y="34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49" y="37"/>
                    <a:pt x="50" y="38"/>
                    <a:pt x="50" y="40"/>
                  </a:cubicBezTo>
                  <a:cubicBezTo>
                    <a:pt x="51" y="40"/>
                    <a:pt x="51" y="41"/>
                    <a:pt x="52" y="42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5"/>
                    <a:pt x="55" y="31"/>
                    <a:pt x="56" y="28"/>
                  </a:cubicBezTo>
                  <a:cubicBezTo>
                    <a:pt x="55" y="28"/>
                    <a:pt x="55" y="27"/>
                    <a:pt x="55" y="26"/>
                  </a:cubicBezTo>
                  <a:cubicBezTo>
                    <a:pt x="55" y="25"/>
                    <a:pt x="56" y="24"/>
                    <a:pt x="58" y="24"/>
                  </a:cubicBezTo>
                  <a:cubicBezTo>
                    <a:pt x="59" y="24"/>
                    <a:pt x="60" y="25"/>
                    <a:pt x="60" y="27"/>
                  </a:cubicBezTo>
                  <a:cubicBezTo>
                    <a:pt x="60" y="28"/>
                    <a:pt x="59" y="29"/>
                    <a:pt x="57" y="29"/>
                  </a:cubicBezTo>
                  <a:cubicBezTo>
                    <a:pt x="56" y="31"/>
                    <a:pt x="55" y="35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6" y="40"/>
                    <a:pt x="54" y="43"/>
                    <a:pt x="55" y="44"/>
                  </a:cubicBezTo>
                  <a:cubicBezTo>
                    <a:pt x="57" y="42"/>
                    <a:pt x="58" y="39"/>
                    <a:pt x="58" y="36"/>
                  </a:cubicBezTo>
                  <a:cubicBezTo>
                    <a:pt x="57" y="36"/>
                    <a:pt x="57" y="34"/>
                    <a:pt x="57" y="33"/>
                  </a:cubicBezTo>
                  <a:cubicBezTo>
                    <a:pt x="58" y="32"/>
                    <a:pt x="60" y="32"/>
                    <a:pt x="61" y="32"/>
                  </a:cubicBezTo>
                  <a:cubicBezTo>
                    <a:pt x="62" y="33"/>
                    <a:pt x="62" y="34"/>
                    <a:pt x="62" y="35"/>
                  </a:cubicBezTo>
                  <a:cubicBezTo>
                    <a:pt x="62" y="36"/>
                    <a:pt x="61" y="37"/>
                    <a:pt x="60" y="37"/>
                  </a:cubicBezTo>
                  <a:cubicBezTo>
                    <a:pt x="59" y="39"/>
                    <a:pt x="59" y="41"/>
                    <a:pt x="58" y="43"/>
                  </a:cubicBezTo>
                  <a:cubicBezTo>
                    <a:pt x="59" y="43"/>
                    <a:pt x="59" y="43"/>
                    <a:pt x="60" y="43"/>
                  </a:cubicBezTo>
                  <a:cubicBezTo>
                    <a:pt x="62" y="43"/>
                    <a:pt x="64" y="43"/>
                    <a:pt x="67" y="39"/>
                  </a:cubicBezTo>
                  <a:cubicBezTo>
                    <a:pt x="66" y="38"/>
                    <a:pt x="66" y="37"/>
                    <a:pt x="67" y="36"/>
                  </a:cubicBezTo>
                  <a:cubicBezTo>
                    <a:pt x="68" y="35"/>
                    <a:pt x="69" y="35"/>
                    <a:pt x="70" y="36"/>
                  </a:cubicBezTo>
                  <a:cubicBezTo>
                    <a:pt x="71" y="37"/>
                    <a:pt x="71" y="38"/>
                    <a:pt x="70" y="39"/>
                  </a:cubicBezTo>
                  <a:cubicBezTo>
                    <a:pt x="70" y="40"/>
                    <a:pt x="69" y="40"/>
                    <a:pt x="68" y="40"/>
                  </a:cubicBezTo>
                  <a:cubicBezTo>
                    <a:pt x="65" y="44"/>
                    <a:pt x="63" y="44"/>
                    <a:pt x="61" y="44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59" y="45"/>
                    <a:pt x="59" y="45"/>
                    <a:pt x="58" y="46"/>
                  </a:cubicBezTo>
                  <a:cubicBezTo>
                    <a:pt x="59" y="46"/>
                    <a:pt x="59" y="46"/>
                    <a:pt x="59" y="47"/>
                  </a:cubicBezTo>
                  <a:cubicBezTo>
                    <a:pt x="60" y="46"/>
                    <a:pt x="62" y="46"/>
                    <a:pt x="64" y="46"/>
                  </a:cubicBezTo>
                  <a:cubicBezTo>
                    <a:pt x="64" y="45"/>
                    <a:pt x="64" y="44"/>
                    <a:pt x="65" y="44"/>
                  </a:cubicBezTo>
                  <a:cubicBezTo>
                    <a:pt x="66" y="44"/>
                    <a:pt x="68" y="44"/>
                    <a:pt x="68" y="46"/>
                  </a:cubicBezTo>
                  <a:cubicBezTo>
                    <a:pt x="69" y="47"/>
                    <a:pt x="68" y="48"/>
                    <a:pt x="67" y="49"/>
                  </a:cubicBezTo>
                  <a:cubicBezTo>
                    <a:pt x="65" y="49"/>
                    <a:pt x="64" y="49"/>
                    <a:pt x="64" y="47"/>
                  </a:cubicBezTo>
                  <a:cubicBezTo>
                    <a:pt x="62" y="47"/>
                    <a:pt x="62" y="48"/>
                    <a:pt x="61" y="48"/>
                  </a:cubicBezTo>
                  <a:cubicBezTo>
                    <a:pt x="61" y="49"/>
                    <a:pt x="60" y="48"/>
                    <a:pt x="61" y="49"/>
                  </a:cubicBezTo>
                  <a:cubicBezTo>
                    <a:pt x="61" y="49"/>
                    <a:pt x="61" y="50"/>
                    <a:pt x="61" y="50"/>
                  </a:cubicBezTo>
                  <a:cubicBezTo>
                    <a:pt x="64" y="50"/>
                    <a:pt x="69" y="50"/>
                    <a:pt x="75" y="47"/>
                  </a:cubicBezTo>
                  <a:cubicBezTo>
                    <a:pt x="74" y="46"/>
                    <a:pt x="75" y="45"/>
                    <a:pt x="76" y="44"/>
                  </a:cubicBezTo>
                  <a:cubicBezTo>
                    <a:pt x="78" y="44"/>
                    <a:pt x="79" y="45"/>
                    <a:pt x="79" y="46"/>
                  </a:cubicBezTo>
                  <a:close/>
                  <a:moveTo>
                    <a:pt x="59" y="56"/>
                  </a:moveTo>
                  <a:cubicBezTo>
                    <a:pt x="59" y="56"/>
                    <a:pt x="59" y="57"/>
                    <a:pt x="60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59" y="57"/>
                    <a:pt x="58" y="56"/>
                    <a:pt x="58" y="56"/>
                  </a:cubicBezTo>
                  <a:cubicBezTo>
                    <a:pt x="58" y="55"/>
                    <a:pt x="58" y="56"/>
                    <a:pt x="59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Line 70"/>
            <p:cNvSpPr>
              <a:spLocks noChangeShapeType="1"/>
            </p:cNvSpPr>
            <p:nvPr/>
          </p:nvSpPr>
          <p:spPr bwMode="auto">
            <a:xfrm flipH="1">
              <a:off x="7146925" y="1308100"/>
              <a:ext cx="98425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Line 71"/>
            <p:cNvSpPr>
              <a:spLocks noChangeShapeType="1"/>
            </p:cNvSpPr>
            <p:nvPr/>
          </p:nvSpPr>
          <p:spPr bwMode="auto">
            <a:xfrm flipV="1">
              <a:off x="7245350" y="1308100"/>
              <a:ext cx="0" cy="2698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Line 72"/>
            <p:cNvSpPr>
              <a:spLocks noChangeShapeType="1"/>
            </p:cNvSpPr>
            <p:nvPr/>
          </p:nvSpPr>
          <p:spPr bwMode="auto">
            <a:xfrm>
              <a:off x="6126163" y="1577975"/>
              <a:ext cx="111918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Line 73"/>
            <p:cNvSpPr>
              <a:spLocks noChangeShapeType="1"/>
            </p:cNvSpPr>
            <p:nvPr/>
          </p:nvSpPr>
          <p:spPr bwMode="auto">
            <a:xfrm>
              <a:off x="6038850" y="1798638"/>
              <a:ext cx="43815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Line 74"/>
            <p:cNvSpPr>
              <a:spLocks noChangeShapeType="1"/>
            </p:cNvSpPr>
            <p:nvPr/>
          </p:nvSpPr>
          <p:spPr bwMode="auto">
            <a:xfrm>
              <a:off x="6477000" y="1152525"/>
              <a:ext cx="0" cy="33813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Line 75"/>
            <p:cNvSpPr>
              <a:spLocks noChangeShapeType="1"/>
            </p:cNvSpPr>
            <p:nvPr/>
          </p:nvSpPr>
          <p:spPr bwMode="auto">
            <a:xfrm flipV="1">
              <a:off x="6477000" y="1654175"/>
              <a:ext cx="0" cy="144463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Line 76"/>
            <p:cNvSpPr>
              <a:spLocks noChangeShapeType="1"/>
            </p:cNvSpPr>
            <p:nvPr/>
          </p:nvSpPr>
          <p:spPr bwMode="auto">
            <a:xfrm>
              <a:off x="6038850" y="1339850"/>
              <a:ext cx="0" cy="45878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4" name="AutoShape 78"/>
          <p:cNvSpPr>
            <a:spLocks noChangeAspect="1" noChangeArrowheads="1" noTextEdit="1"/>
          </p:cNvSpPr>
          <p:nvPr/>
        </p:nvSpPr>
        <p:spPr bwMode="auto">
          <a:xfrm>
            <a:off x="2655888" y="468313"/>
            <a:ext cx="68961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36" name="组合 135"/>
          <p:cNvGrpSpPr/>
          <p:nvPr/>
        </p:nvGrpSpPr>
        <p:grpSpPr>
          <a:xfrm>
            <a:off x="9656763" y="58266"/>
            <a:ext cx="1690688" cy="1979612"/>
            <a:chOff x="7861301" y="490538"/>
            <a:chExt cx="1690688" cy="1979612"/>
          </a:xfrm>
        </p:grpSpPr>
        <p:sp>
          <p:nvSpPr>
            <p:cNvPr id="85" name="Line 80"/>
            <p:cNvSpPr>
              <a:spLocks noChangeShapeType="1"/>
            </p:cNvSpPr>
            <p:nvPr/>
          </p:nvSpPr>
          <p:spPr bwMode="auto">
            <a:xfrm>
              <a:off x="8320088" y="490538"/>
              <a:ext cx="0" cy="1398587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Oval 81"/>
            <p:cNvSpPr>
              <a:spLocks noChangeArrowheads="1"/>
            </p:cNvSpPr>
            <p:nvPr/>
          </p:nvSpPr>
          <p:spPr bwMode="auto">
            <a:xfrm>
              <a:off x="7861301" y="1557338"/>
              <a:ext cx="912813" cy="581025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Oval 82"/>
            <p:cNvSpPr>
              <a:spLocks noChangeArrowheads="1"/>
            </p:cNvSpPr>
            <p:nvPr/>
          </p:nvSpPr>
          <p:spPr bwMode="auto">
            <a:xfrm>
              <a:off x="8234363" y="1557338"/>
              <a:ext cx="168275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Oval 83"/>
            <p:cNvSpPr>
              <a:spLocks noChangeArrowheads="1"/>
            </p:cNvSpPr>
            <p:nvPr/>
          </p:nvSpPr>
          <p:spPr bwMode="auto">
            <a:xfrm>
              <a:off x="8113713" y="1557338"/>
              <a:ext cx="412750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Oval 84"/>
            <p:cNvSpPr>
              <a:spLocks noChangeArrowheads="1"/>
            </p:cNvSpPr>
            <p:nvPr/>
          </p:nvSpPr>
          <p:spPr bwMode="auto">
            <a:xfrm>
              <a:off x="7985126" y="1557338"/>
              <a:ext cx="669925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Rectangle 85"/>
            <p:cNvSpPr>
              <a:spLocks noChangeArrowheads="1"/>
            </p:cNvSpPr>
            <p:nvPr/>
          </p:nvSpPr>
          <p:spPr bwMode="auto">
            <a:xfrm>
              <a:off x="8143876" y="1485900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Line 86"/>
            <p:cNvSpPr>
              <a:spLocks noChangeShapeType="1"/>
            </p:cNvSpPr>
            <p:nvPr/>
          </p:nvSpPr>
          <p:spPr bwMode="auto">
            <a:xfrm>
              <a:off x="8391526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Rectangle 87"/>
            <p:cNvSpPr>
              <a:spLocks noChangeArrowheads="1"/>
            </p:cNvSpPr>
            <p:nvPr/>
          </p:nvSpPr>
          <p:spPr bwMode="auto">
            <a:xfrm>
              <a:off x="8143876" y="2119313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Line 88"/>
            <p:cNvSpPr>
              <a:spLocks noChangeShapeType="1"/>
            </p:cNvSpPr>
            <p:nvPr/>
          </p:nvSpPr>
          <p:spPr bwMode="auto">
            <a:xfrm>
              <a:off x="8320088" y="2163763"/>
              <a:ext cx="0" cy="3063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Line 89"/>
            <p:cNvSpPr>
              <a:spLocks noChangeShapeType="1"/>
            </p:cNvSpPr>
            <p:nvPr/>
          </p:nvSpPr>
          <p:spPr bwMode="auto">
            <a:xfrm>
              <a:off x="8245476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Line 90"/>
            <p:cNvSpPr>
              <a:spLocks noChangeShapeType="1"/>
            </p:cNvSpPr>
            <p:nvPr/>
          </p:nvSpPr>
          <p:spPr bwMode="auto">
            <a:xfrm>
              <a:off x="9175751" y="490538"/>
              <a:ext cx="0" cy="885825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Oval 91"/>
            <p:cNvSpPr>
              <a:spLocks noChangeArrowheads="1"/>
            </p:cNvSpPr>
            <p:nvPr/>
          </p:nvSpPr>
          <p:spPr bwMode="auto">
            <a:xfrm>
              <a:off x="8804276" y="1104900"/>
              <a:ext cx="747713" cy="474662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Oval 92"/>
            <p:cNvSpPr>
              <a:spLocks noChangeArrowheads="1"/>
            </p:cNvSpPr>
            <p:nvPr/>
          </p:nvSpPr>
          <p:spPr bwMode="auto">
            <a:xfrm>
              <a:off x="9109076" y="1104900"/>
              <a:ext cx="1349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Oval 93"/>
            <p:cNvSpPr>
              <a:spLocks noChangeArrowheads="1"/>
            </p:cNvSpPr>
            <p:nvPr/>
          </p:nvSpPr>
          <p:spPr bwMode="auto">
            <a:xfrm>
              <a:off x="9007476" y="1104900"/>
              <a:ext cx="3381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Oval 94"/>
            <p:cNvSpPr>
              <a:spLocks noChangeArrowheads="1"/>
            </p:cNvSpPr>
            <p:nvPr/>
          </p:nvSpPr>
          <p:spPr bwMode="auto">
            <a:xfrm>
              <a:off x="8902701" y="1104900"/>
              <a:ext cx="54768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Rectangle 95"/>
            <p:cNvSpPr>
              <a:spLocks noChangeArrowheads="1"/>
            </p:cNvSpPr>
            <p:nvPr/>
          </p:nvSpPr>
          <p:spPr bwMode="auto">
            <a:xfrm>
              <a:off x="9034463" y="1044575"/>
              <a:ext cx="284163" cy="76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Line 96"/>
            <p:cNvSpPr>
              <a:spLocks noChangeShapeType="1"/>
            </p:cNvSpPr>
            <p:nvPr/>
          </p:nvSpPr>
          <p:spPr bwMode="auto">
            <a:xfrm>
              <a:off x="923607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Rectangle 97"/>
            <p:cNvSpPr>
              <a:spLocks noChangeArrowheads="1"/>
            </p:cNvSpPr>
            <p:nvPr/>
          </p:nvSpPr>
          <p:spPr bwMode="auto">
            <a:xfrm>
              <a:off x="9034463" y="1562100"/>
              <a:ext cx="284163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Line 98"/>
            <p:cNvSpPr>
              <a:spLocks noChangeShapeType="1"/>
            </p:cNvSpPr>
            <p:nvPr/>
          </p:nvSpPr>
          <p:spPr bwMode="auto">
            <a:xfrm>
              <a:off x="9175751" y="1603375"/>
              <a:ext cx="0" cy="2476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Line 99"/>
            <p:cNvSpPr>
              <a:spLocks noChangeShapeType="1"/>
            </p:cNvSpPr>
            <p:nvPr/>
          </p:nvSpPr>
          <p:spPr bwMode="auto">
            <a:xfrm>
              <a:off x="9117013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734064" y="78714"/>
            <a:ext cx="1690688" cy="1979612"/>
            <a:chOff x="2659063" y="490538"/>
            <a:chExt cx="1690688" cy="1979612"/>
          </a:xfrm>
        </p:grpSpPr>
        <p:sp>
          <p:nvSpPr>
            <p:cNvPr id="105" name="Line 100"/>
            <p:cNvSpPr>
              <a:spLocks noChangeShapeType="1"/>
            </p:cNvSpPr>
            <p:nvPr/>
          </p:nvSpPr>
          <p:spPr bwMode="auto">
            <a:xfrm>
              <a:off x="3035301" y="490538"/>
              <a:ext cx="0" cy="885825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Oval 101"/>
            <p:cNvSpPr>
              <a:spLocks noChangeArrowheads="1"/>
            </p:cNvSpPr>
            <p:nvPr/>
          </p:nvSpPr>
          <p:spPr bwMode="auto">
            <a:xfrm>
              <a:off x="2659063" y="1104900"/>
              <a:ext cx="747713" cy="474662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Oval 102"/>
            <p:cNvSpPr>
              <a:spLocks noChangeArrowheads="1"/>
            </p:cNvSpPr>
            <p:nvPr/>
          </p:nvSpPr>
          <p:spPr bwMode="auto">
            <a:xfrm>
              <a:off x="2967038" y="1104900"/>
              <a:ext cx="136525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Oval 103"/>
            <p:cNvSpPr>
              <a:spLocks noChangeArrowheads="1"/>
            </p:cNvSpPr>
            <p:nvPr/>
          </p:nvSpPr>
          <p:spPr bwMode="auto">
            <a:xfrm>
              <a:off x="2867026" y="1104900"/>
              <a:ext cx="3381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Oval 104"/>
            <p:cNvSpPr>
              <a:spLocks noChangeArrowheads="1"/>
            </p:cNvSpPr>
            <p:nvPr/>
          </p:nvSpPr>
          <p:spPr bwMode="auto">
            <a:xfrm>
              <a:off x="2760663" y="1104900"/>
              <a:ext cx="549275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Rectangle 105"/>
            <p:cNvSpPr>
              <a:spLocks noChangeArrowheads="1"/>
            </p:cNvSpPr>
            <p:nvPr/>
          </p:nvSpPr>
          <p:spPr bwMode="auto">
            <a:xfrm>
              <a:off x="2892426" y="1044575"/>
              <a:ext cx="285750" cy="76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Line 106"/>
            <p:cNvSpPr>
              <a:spLocks noChangeShapeType="1"/>
            </p:cNvSpPr>
            <p:nvPr/>
          </p:nvSpPr>
          <p:spPr bwMode="auto">
            <a:xfrm>
              <a:off x="297497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Rectangle 107"/>
            <p:cNvSpPr>
              <a:spLocks noChangeArrowheads="1"/>
            </p:cNvSpPr>
            <p:nvPr/>
          </p:nvSpPr>
          <p:spPr bwMode="auto">
            <a:xfrm>
              <a:off x="2892426" y="1562100"/>
              <a:ext cx="285750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Line 108"/>
            <p:cNvSpPr>
              <a:spLocks noChangeShapeType="1"/>
            </p:cNvSpPr>
            <p:nvPr/>
          </p:nvSpPr>
          <p:spPr bwMode="auto">
            <a:xfrm>
              <a:off x="3035301" y="1603375"/>
              <a:ext cx="0" cy="2476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Line 109"/>
            <p:cNvSpPr>
              <a:spLocks noChangeShapeType="1"/>
            </p:cNvSpPr>
            <p:nvPr/>
          </p:nvSpPr>
          <p:spPr bwMode="auto">
            <a:xfrm>
              <a:off x="309562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Line 110"/>
            <p:cNvSpPr>
              <a:spLocks noChangeShapeType="1"/>
            </p:cNvSpPr>
            <p:nvPr/>
          </p:nvSpPr>
          <p:spPr bwMode="auto">
            <a:xfrm>
              <a:off x="3892551" y="490538"/>
              <a:ext cx="0" cy="1398587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Oval 111"/>
            <p:cNvSpPr>
              <a:spLocks noChangeArrowheads="1"/>
            </p:cNvSpPr>
            <p:nvPr/>
          </p:nvSpPr>
          <p:spPr bwMode="auto">
            <a:xfrm>
              <a:off x="3436938" y="1557338"/>
              <a:ext cx="912813" cy="581025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Oval 112"/>
            <p:cNvSpPr>
              <a:spLocks noChangeArrowheads="1"/>
            </p:cNvSpPr>
            <p:nvPr/>
          </p:nvSpPr>
          <p:spPr bwMode="auto">
            <a:xfrm>
              <a:off x="3808413" y="1557338"/>
              <a:ext cx="169863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Oval 113"/>
            <p:cNvSpPr>
              <a:spLocks noChangeArrowheads="1"/>
            </p:cNvSpPr>
            <p:nvPr/>
          </p:nvSpPr>
          <p:spPr bwMode="auto">
            <a:xfrm>
              <a:off x="3684588" y="1557338"/>
              <a:ext cx="414338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Oval 114"/>
            <p:cNvSpPr>
              <a:spLocks noChangeArrowheads="1"/>
            </p:cNvSpPr>
            <p:nvPr/>
          </p:nvSpPr>
          <p:spPr bwMode="auto">
            <a:xfrm>
              <a:off x="3557588" y="1557338"/>
              <a:ext cx="668338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Rectangle 115"/>
            <p:cNvSpPr>
              <a:spLocks noChangeArrowheads="1"/>
            </p:cNvSpPr>
            <p:nvPr/>
          </p:nvSpPr>
          <p:spPr bwMode="auto">
            <a:xfrm>
              <a:off x="3719513" y="1485900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Line 116"/>
            <p:cNvSpPr>
              <a:spLocks noChangeShapeType="1"/>
            </p:cNvSpPr>
            <p:nvPr/>
          </p:nvSpPr>
          <p:spPr bwMode="auto">
            <a:xfrm>
              <a:off x="3821113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Rectangle 117"/>
            <p:cNvSpPr>
              <a:spLocks noChangeArrowheads="1"/>
            </p:cNvSpPr>
            <p:nvPr/>
          </p:nvSpPr>
          <p:spPr bwMode="auto">
            <a:xfrm>
              <a:off x="3719513" y="2119313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Line 118"/>
            <p:cNvSpPr>
              <a:spLocks noChangeShapeType="1"/>
            </p:cNvSpPr>
            <p:nvPr/>
          </p:nvSpPr>
          <p:spPr bwMode="auto">
            <a:xfrm>
              <a:off x="3892551" y="2163763"/>
              <a:ext cx="0" cy="3063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Line 119"/>
            <p:cNvSpPr>
              <a:spLocks noChangeShapeType="1"/>
            </p:cNvSpPr>
            <p:nvPr/>
          </p:nvSpPr>
          <p:spPr bwMode="auto">
            <a:xfrm>
              <a:off x="3967163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73480" y="1011558"/>
            <a:ext cx="596900" cy="1082675"/>
            <a:chOff x="5807076" y="490538"/>
            <a:chExt cx="596900" cy="1082675"/>
          </a:xfrm>
        </p:grpSpPr>
        <p:sp>
          <p:nvSpPr>
            <p:cNvPr id="125" name="Line 120"/>
            <p:cNvSpPr>
              <a:spLocks noChangeShapeType="1"/>
            </p:cNvSpPr>
            <p:nvPr/>
          </p:nvSpPr>
          <p:spPr bwMode="auto">
            <a:xfrm>
              <a:off x="6107113" y="490538"/>
              <a:ext cx="0" cy="704850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Oval 121"/>
            <p:cNvSpPr>
              <a:spLocks noChangeArrowheads="1"/>
            </p:cNvSpPr>
            <p:nvPr/>
          </p:nvSpPr>
          <p:spPr bwMode="auto">
            <a:xfrm>
              <a:off x="5807076" y="981075"/>
              <a:ext cx="596900" cy="376237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Oval 122"/>
            <p:cNvSpPr>
              <a:spLocks noChangeArrowheads="1"/>
            </p:cNvSpPr>
            <p:nvPr/>
          </p:nvSpPr>
          <p:spPr bwMode="auto">
            <a:xfrm>
              <a:off x="6051551" y="981075"/>
              <a:ext cx="1095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Oval 123"/>
            <p:cNvSpPr>
              <a:spLocks noChangeArrowheads="1"/>
            </p:cNvSpPr>
            <p:nvPr/>
          </p:nvSpPr>
          <p:spPr bwMode="auto">
            <a:xfrm>
              <a:off x="5972176" y="981075"/>
              <a:ext cx="266700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Oval 124"/>
            <p:cNvSpPr>
              <a:spLocks noChangeArrowheads="1"/>
            </p:cNvSpPr>
            <p:nvPr/>
          </p:nvSpPr>
          <p:spPr bwMode="auto">
            <a:xfrm>
              <a:off x="5886451" y="981075"/>
              <a:ext cx="4397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Rectangle 125"/>
            <p:cNvSpPr>
              <a:spLocks noChangeArrowheads="1"/>
            </p:cNvSpPr>
            <p:nvPr/>
          </p:nvSpPr>
          <p:spPr bwMode="auto">
            <a:xfrm>
              <a:off x="5991226" y="931863"/>
              <a:ext cx="228600" cy="603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Line 126"/>
            <p:cNvSpPr>
              <a:spLocks noChangeShapeType="1"/>
            </p:cNvSpPr>
            <p:nvPr/>
          </p:nvSpPr>
          <p:spPr bwMode="auto">
            <a:xfrm>
              <a:off x="6153151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Rectangle 127"/>
            <p:cNvSpPr>
              <a:spLocks noChangeArrowheads="1"/>
            </p:cNvSpPr>
            <p:nvPr/>
          </p:nvSpPr>
          <p:spPr bwMode="auto">
            <a:xfrm>
              <a:off x="5991226" y="1343025"/>
              <a:ext cx="2286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Line 128"/>
            <p:cNvSpPr>
              <a:spLocks noChangeShapeType="1"/>
            </p:cNvSpPr>
            <p:nvPr/>
          </p:nvSpPr>
          <p:spPr bwMode="auto">
            <a:xfrm>
              <a:off x="6107113" y="1376363"/>
              <a:ext cx="0" cy="1968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Line 129"/>
            <p:cNvSpPr>
              <a:spLocks noChangeShapeType="1"/>
            </p:cNvSpPr>
            <p:nvPr/>
          </p:nvSpPr>
          <p:spPr bwMode="auto">
            <a:xfrm>
              <a:off x="6059488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11410496" y="1011558"/>
            <a:ext cx="596900" cy="1082675"/>
            <a:chOff x="5807076" y="490538"/>
            <a:chExt cx="596900" cy="1082675"/>
          </a:xfrm>
        </p:grpSpPr>
        <p:sp>
          <p:nvSpPr>
            <p:cNvPr id="139" name="Line 120"/>
            <p:cNvSpPr>
              <a:spLocks noChangeShapeType="1"/>
            </p:cNvSpPr>
            <p:nvPr/>
          </p:nvSpPr>
          <p:spPr bwMode="auto">
            <a:xfrm>
              <a:off x="6107113" y="490538"/>
              <a:ext cx="0" cy="704850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Oval 121"/>
            <p:cNvSpPr>
              <a:spLocks noChangeArrowheads="1"/>
            </p:cNvSpPr>
            <p:nvPr/>
          </p:nvSpPr>
          <p:spPr bwMode="auto">
            <a:xfrm>
              <a:off x="5807076" y="981075"/>
              <a:ext cx="596900" cy="376237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Oval 122"/>
            <p:cNvSpPr>
              <a:spLocks noChangeArrowheads="1"/>
            </p:cNvSpPr>
            <p:nvPr/>
          </p:nvSpPr>
          <p:spPr bwMode="auto">
            <a:xfrm>
              <a:off x="6051551" y="981075"/>
              <a:ext cx="1095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Oval 123"/>
            <p:cNvSpPr>
              <a:spLocks noChangeArrowheads="1"/>
            </p:cNvSpPr>
            <p:nvPr/>
          </p:nvSpPr>
          <p:spPr bwMode="auto">
            <a:xfrm>
              <a:off x="5972176" y="981075"/>
              <a:ext cx="266700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Oval 124"/>
            <p:cNvSpPr>
              <a:spLocks noChangeArrowheads="1"/>
            </p:cNvSpPr>
            <p:nvPr/>
          </p:nvSpPr>
          <p:spPr bwMode="auto">
            <a:xfrm>
              <a:off x="5886451" y="981075"/>
              <a:ext cx="4397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Rectangle 125"/>
            <p:cNvSpPr>
              <a:spLocks noChangeArrowheads="1"/>
            </p:cNvSpPr>
            <p:nvPr/>
          </p:nvSpPr>
          <p:spPr bwMode="auto">
            <a:xfrm>
              <a:off x="5991226" y="931863"/>
              <a:ext cx="228600" cy="603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Line 126"/>
            <p:cNvSpPr>
              <a:spLocks noChangeShapeType="1"/>
            </p:cNvSpPr>
            <p:nvPr/>
          </p:nvSpPr>
          <p:spPr bwMode="auto">
            <a:xfrm>
              <a:off x="6153151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Rectangle 127"/>
            <p:cNvSpPr>
              <a:spLocks noChangeArrowheads="1"/>
            </p:cNvSpPr>
            <p:nvPr/>
          </p:nvSpPr>
          <p:spPr bwMode="auto">
            <a:xfrm>
              <a:off x="5991226" y="1343025"/>
              <a:ext cx="2286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Line 128"/>
            <p:cNvSpPr>
              <a:spLocks noChangeShapeType="1"/>
            </p:cNvSpPr>
            <p:nvPr/>
          </p:nvSpPr>
          <p:spPr bwMode="auto">
            <a:xfrm>
              <a:off x="6107113" y="1376363"/>
              <a:ext cx="0" cy="1968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Line 129"/>
            <p:cNvSpPr>
              <a:spLocks noChangeShapeType="1"/>
            </p:cNvSpPr>
            <p:nvPr/>
          </p:nvSpPr>
          <p:spPr bwMode="auto">
            <a:xfrm>
              <a:off x="6059488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49" name="图片 1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0905" y="5132519"/>
            <a:ext cx="5080823" cy="1647298"/>
          </a:xfrm>
          <a:prstGeom prst="rect">
            <a:avLst/>
          </a:prstGeom>
        </p:spPr>
      </p:pic>
      <p:grpSp>
        <p:nvGrpSpPr>
          <p:cNvPr id="159" name="f03d89bc-c8dd-4963-b17e-aa3005480c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A4888F2-CB36-477A-BDD9-CCF3F39076A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197064" y="1491777"/>
            <a:ext cx="8611577" cy="3850299"/>
            <a:chOff x="673100" y="1142932"/>
            <a:chExt cx="10857350" cy="4854400"/>
          </a:xfrm>
        </p:grpSpPr>
        <p:sp>
          <p:nvSpPr>
            <p:cNvPr id="160" name="iṩḻiḍê">
              <a:extLst>
                <a:ext uri="{FF2B5EF4-FFF2-40B4-BE49-F238E27FC236}">
                  <a16:creationId xmlns:a16="http://schemas.microsoft.com/office/drawing/2014/main" xmlns="" id="{6EF589EC-CE20-463F-8FB9-D60CF577669A}"/>
                </a:ext>
              </a:extLst>
            </p:cNvPr>
            <p:cNvSpPr/>
            <p:nvPr/>
          </p:nvSpPr>
          <p:spPr>
            <a:xfrm rot="18900000">
              <a:off x="5492611" y="1530738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/>
              <a:endParaRPr sz="11600">
                <a:solidFill>
                  <a:schemeClr val="bg1"/>
                </a:solidFill>
              </a:endParaRPr>
            </a:p>
          </p:txBody>
        </p:sp>
        <p:sp>
          <p:nvSpPr>
            <p:cNvPr id="161" name="ïsľîdé">
              <a:extLst>
                <a:ext uri="{FF2B5EF4-FFF2-40B4-BE49-F238E27FC236}">
                  <a16:creationId xmlns:a16="http://schemas.microsoft.com/office/drawing/2014/main" xmlns="" id="{D9072A50-2598-48C1-AF68-F88E923E570D}"/>
                </a:ext>
              </a:extLst>
            </p:cNvPr>
            <p:cNvSpPr/>
            <p:nvPr/>
          </p:nvSpPr>
          <p:spPr>
            <a:xfrm rot="18900000">
              <a:off x="6820029" y="2855971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/>
              <a:endParaRPr sz="11600">
                <a:solidFill>
                  <a:schemeClr val="bg1"/>
                </a:solidFill>
              </a:endParaRPr>
            </a:p>
          </p:txBody>
        </p:sp>
        <p:sp>
          <p:nvSpPr>
            <p:cNvPr id="162" name="îs1ïḋe">
              <a:extLst>
                <a:ext uri="{FF2B5EF4-FFF2-40B4-BE49-F238E27FC236}">
                  <a16:creationId xmlns:a16="http://schemas.microsoft.com/office/drawing/2014/main" xmlns="" id="{919F7E88-A468-4E76-B523-507D689F5D04}"/>
                </a:ext>
              </a:extLst>
            </p:cNvPr>
            <p:cNvSpPr/>
            <p:nvPr/>
          </p:nvSpPr>
          <p:spPr>
            <a:xfrm rot="18900000">
              <a:off x="6346320" y="2375014"/>
              <a:ext cx="923985" cy="94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/>
              <a:endParaRPr sz="11600">
                <a:solidFill>
                  <a:schemeClr val="bg1"/>
                </a:solidFill>
              </a:endParaRPr>
            </a:p>
          </p:txBody>
        </p:sp>
        <p:sp>
          <p:nvSpPr>
            <p:cNvPr id="163" name="iŝ1îḓé">
              <a:extLst>
                <a:ext uri="{FF2B5EF4-FFF2-40B4-BE49-F238E27FC236}">
                  <a16:creationId xmlns:a16="http://schemas.microsoft.com/office/drawing/2014/main" xmlns="" id="{95856295-B6E8-4C32-9678-076674471046}"/>
                </a:ext>
              </a:extLst>
            </p:cNvPr>
            <p:cNvSpPr/>
            <p:nvPr/>
          </p:nvSpPr>
          <p:spPr>
            <a:xfrm rot="18900000">
              <a:off x="5398431" y="2943435"/>
              <a:ext cx="1309121" cy="1309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259C9C"/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>
                <a:defRPr sz="11600">
                  <a:solidFill>
                    <a:srgbClr val="77716C"/>
                  </a:solidFill>
                </a:defRPr>
              </a:pPr>
              <a:endParaRPr sz="11600" dirty="0">
                <a:solidFill>
                  <a:schemeClr val="bg1"/>
                </a:solidFill>
              </a:endParaRPr>
            </a:p>
          </p:txBody>
        </p:sp>
        <p:sp>
          <p:nvSpPr>
            <p:cNvPr id="164" name="îṥḻîde">
              <a:extLst>
                <a:ext uri="{FF2B5EF4-FFF2-40B4-BE49-F238E27FC236}">
                  <a16:creationId xmlns:a16="http://schemas.microsoft.com/office/drawing/2014/main" xmlns="" id="{B5DED55F-A332-4981-BB93-BE1FBD914EB2}"/>
                </a:ext>
              </a:extLst>
            </p:cNvPr>
            <p:cNvSpPr/>
            <p:nvPr/>
          </p:nvSpPr>
          <p:spPr>
            <a:xfrm rot="18900000">
              <a:off x="6725848" y="4268668"/>
              <a:ext cx="1309121" cy="1309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259C9C"/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>
                <a:defRPr sz="11600">
                  <a:solidFill>
                    <a:srgbClr val="77716C"/>
                  </a:solidFill>
                </a:defRPr>
              </a:pPr>
              <a:endParaRPr sz="11600">
                <a:solidFill>
                  <a:schemeClr val="bg1"/>
                </a:solidFill>
              </a:endParaRPr>
            </a:p>
          </p:txBody>
        </p:sp>
        <p:sp>
          <p:nvSpPr>
            <p:cNvPr id="165" name="îŝ1îďê">
              <a:extLst>
                <a:ext uri="{FF2B5EF4-FFF2-40B4-BE49-F238E27FC236}">
                  <a16:creationId xmlns:a16="http://schemas.microsoft.com/office/drawing/2014/main" xmlns="" id="{818AEA7C-AAAD-4043-AEC8-05FA69D171B9}"/>
                </a:ext>
              </a:extLst>
            </p:cNvPr>
            <p:cNvSpPr/>
            <p:nvPr/>
          </p:nvSpPr>
          <p:spPr>
            <a:xfrm rot="18900000">
              <a:off x="6252139" y="3787711"/>
              <a:ext cx="923984" cy="94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59C9C"/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>
                <a:defRPr sz="8400">
                  <a:solidFill>
                    <a:srgbClr val="070707"/>
                  </a:solidFill>
                </a:defRPr>
              </a:pPr>
              <a:endParaRPr sz="8400">
                <a:solidFill>
                  <a:schemeClr val="bg1"/>
                </a:solidFill>
              </a:endParaRPr>
            </a:p>
          </p:txBody>
        </p:sp>
        <p:sp>
          <p:nvSpPr>
            <p:cNvPr id="166" name="iśḷíḍé">
              <a:extLst>
                <a:ext uri="{FF2B5EF4-FFF2-40B4-BE49-F238E27FC236}">
                  <a16:creationId xmlns:a16="http://schemas.microsoft.com/office/drawing/2014/main" xmlns="" id="{C068204A-D2B4-42FF-9F02-0B05DF8A41E0}"/>
                </a:ext>
              </a:extLst>
            </p:cNvPr>
            <p:cNvSpPr/>
            <p:nvPr/>
          </p:nvSpPr>
          <p:spPr>
            <a:xfrm rot="18900000">
              <a:off x="3981854" y="3025173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>
                <a:defRPr sz="11600">
                  <a:solidFill>
                    <a:srgbClr val="77716C"/>
                  </a:solidFill>
                </a:defRPr>
              </a:pPr>
              <a:endParaRPr sz="11600">
                <a:solidFill>
                  <a:schemeClr val="bg1"/>
                </a:solidFill>
              </a:endParaRPr>
            </a:p>
          </p:txBody>
        </p:sp>
        <p:sp>
          <p:nvSpPr>
            <p:cNvPr id="167" name="îṧľïďe">
              <a:extLst>
                <a:ext uri="{FF2B5EF4-FFF2-40B4-BE49-F238E27FC236}">
                  <a16:creationId xmlns:a16="http://schemas.microsoft.com/office/drawing/2014/main" xmlns="" id="{45E176F9-DC9B-4284-80F8-EF34CD22B51D}"/>
                </a:ext>
              </a:extLst>
            </p:cNvPr>
            <p:cNvSpPr/>
            <p:nvPr/>
          </p:nvSpPr>
          <p:spPr>
            <a:xfrm rot="18900000">
              <a:off x="5309272" y="4350407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>
                <a:defRPr sz="11600">
                  <a:solidFill>
                    <a:srgbClr val="77716C"/>
                  </a:solidFill>
                </a:defRPr>
              </a:pPr>
              <a:endParaRPr sz="11600">
                <a:solidFill>
                  <a:schemeClr val="bg1"/>
                </a:solidFill>
              </a:endParaRPr>
            </a:p>
          </p:txBody>
        </p:sp>
        <p:sp>
          <p:nvSpPr>
            <p:cNvPr id="168" name="iśļîďê">
              <a:extLst>
                <a:ext uri="{FF2B5EF4-FFF2-40B4-BE49-F238E27FC236}">
                  <a16:creationId xmlns:a16="http://schemas.microsoft.com/office/drawing/2014/main" xmlns="" id="{C8AF05FF-2103-4072-A115-8F3A84781588}"/>
                </a:ext>
              </a:extLst>
            </p:cNvPr>
            <p:cNvSpPr/>
            <p:nvPr/>
          </p:nvSpPr>
          <p:spPr>
            <a:xfrm rot="18900000">
              <a:off x="4835563" y="3869450"/>
              <a:ext cx="923984" cy="94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>
                <a:defRPr sz="8400">
                  <a:solidFill>
                    <a:srgbClr val="070707"/>
                  </a:solidFill>
                </a:defRPr>
              </a:pPr>
              <a:endParaRPr sz="8400">
                <a:solidFill>
                  <a:schemeClr val="bg1"/>
                </a:solidFill>
              </a:endParaRPr>
            </a:p>
          </p:txBody>
        </p:sp>
        <p:sp>
          <p:nvSpPr>
            <p:cNvPr id="169" name="ïṥḷiḑê">
              <a:extLst>
                <a:ext uri="{FF2B5EF4-FFF2-40B4-BE49-F238E27FC236}">
                  <a16:creationId xmlns:a16="http://schemas.microsoft.com/office/drawing/2014/main" xmlns="" id="{E7C4FCE5-FE33-4013-BC3F-C4708EAE5561}"/>
                </a:ext>
              </a:extLst>
            </p:cNvPr>
            <p:cNvSpPr/>
            <p:nvPr/>
          </p:nvSpPr>
          <p:spPr bwMode="auto">
            <a:xfrm>
              <a:off x="7222816" y="3261823"/>
              <a:ext cx="522451" cy="503142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rgbClr val="259C9C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0" name="ïṡ1íďè">
              <a:extLst>
                <a:ext uri="{FF2B5EF4-FFF2-40B4-BE49-F238E27FC236}">
                  <a16:creationId xmlns:a16="http://schemas.microsoft.com/office/drawing/2014/main" xmlns="" id="{AC0C87CF-319D-4248-9F8D-33A45486B643}"/>
                </a:ext>
              </a:extLst>
            </p:cNvPr>
            <p:cNvSpPr/>
            <p:nvPr/>
          </p:nvSpPr>
          <p:spPr bwMode="auto">
            <a:xfrm>
              <a:off x="5910949" y="1961292"/>
              <a:ext cx="460986" cy="443948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rgbClr val="259C9C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1" name="ísliḓê">
              <a:extLst>
                <a:ext uri="{FF2B5EF4-FFF2-40B4-BE49-F238E27FC236}">
                  <a16:creationId xmlns:a16="http://schemas.microsoft.com/office/drawing/2014/main" xmlns="" id="{F4AB94D8-974A-46E9-B729-482302AD5533}"/>
                </a:ext>
              </a:extLst>
            </p:cNvPr>
            <p:cNvSpPr/>
            <p:nvPr/>
          </p:nvSpPr>
          <p:spPr bwMode="auto">
            <a:xfrm>
              <a:off x="5801914" y="4810580"/>
              <a:ext cx="371729" cy="357990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rgbClr val="259C9C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2" name="íšlíḋe">
              <a:extLst>
                <a:ext uri="{FF2B5EF4-FFF2-40B4-BE49-F238E27FC236}">
                  <a16:creationId xmlns:a16="http://schemas.microsoft.com/office/drawing/2014/main" xmlns="" id="{F9AE9732-63B9-44B6-A82B-E81BDE8E6B0A}"/>
                </a:ext>
              </a:extLst>
            </p:cNvPr>
            <p:cNvSpPr/>
            <p:nvPr/>
          </p:nvSpPr>
          <p:spPr bwMode="auto">
            <a:xfrm>
              <a:off x="4460041" y="3517822"/>
              <a:ext cx="394553" cy="379970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rgbClr val="259C9C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3" name="íŝļïḍê">
              <a:extLst>
                <a:ext uri="{FF2B5EF4-FFF2-40B4-BE49-F238E27FC236}">
                  <a16:creationId xmlns:a16="http://schemas.microsoft.com/office/drawing/2014/main" xmlns="" id="{BCBD4FD5-5444-4CC9-9FAE-542DDCCA0B9C}"/>
                </a:ext>
              </a:extLst>
            </p:cNvPr>
            <p:cNvSpPr txBox="1"/>
            <p:nvPr/>
          </p:nvSpPr>
          <p:spPr bwMode="auto">
            <a:xfrm>
              <a:off x="5422991" y="3382074"/>
              <a:ext cx="126000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 fontScale="40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标</a:t>
              </a:r>
              <a:endParaRPr lang="en-US" altLang="zh-CN" b="1" dirty="0" smtClean="0">
                <a:solidFill>
                  <a:schemeClr val="bg1"/>
                </a:solidFill>
              </a:endParaRPr>
            </a:p>
            <a:p>
              <a:pPr algn="ctr">
                <a:spcBef>
                  <a:spcPct val="0"/>
                </a:spcBef>
              </a:pPr>
              <a:r>
                <a:rPr lang="zh-CN" altLang="en-US" b="1" dirty="0" smtClean="0">
                  <a:solidFill>
                    <a:schemeClr val="bg1"/>
                  </a:solidFill>
                </a:rPr>
                <a:t>题文档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174" name="îSḷíḓè">
              <a:extLst>
                <a:ext uri="{FF2B5EF4-FFF2-40B4-BE49-F238E27FC236}">
                  <a16:creationId xmlns:a16="http://schemas.microsoft.com/office/drawing/2014/main" xmlns="" id="{2B5553C0-3C55-4679-85A7-E21273589420}"/>
                </a:ext>
              </a:extLst>
            </p:cNvPr>
            <p:cNvSpPr txBox="1"/>
            <p:nvPr/>
          </p:nvSpPr>
          <p:spPr bwMode="auto">
            <a:xfrm>
              <a:off x="6750408" y="4723001"/>
              <a:ext cx="126000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 fontScale="40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标</a:t>
              </a:r>
              <a:endParaRPr lang="en-US" altLang="zh-CN" b="1" dirty="0" smtClean="0">
                <a:solidFill>
                  <a:schemeClr val="bg1"/>
                </a:solidFill>
              </a:endParaRPr>
            </a:p>
            <a:p>
              <a:pPr algn="ctr">
                <a:spcBef>
                  <a:spcPct val="0"/>
                </a:spcBef>
              </a:pPr>
              <a:r>
                <a:rPr lang="zh-CN" altLang="en-US" b="1" dirty="0" smtClean="0">
                  <a:solidFill>
                    <a:schemeClr val="bg1"/>
                  </a:solidFill>
                </a:rPr>
                <a:t>题文档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175" name="işḷïḍe">
              <a:extLst>
                <a:ext uri="{FF2B5EF4-FFF2-40B4-BE49-F238E27FC236}">
                  <a16:creationId xmlns:a16="http://schemas.microsoft.com/office/drawing/2014/main" xmlns="" id="{66243175-47D2-4E19-AF7F-2ADB1A48BD91}"/>
                </a:ext>
              </a:extLst>
            </p:cNvPr>
            <p:cNvSpPr/>
            <p:nvPr/>
          </p:nvSpPr>
          <p:spPr bwMode="auto">
            <a:xfrm>
              <a:off x="673100" y="2848940"/>
              <a:ext cx="307407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176" name="î$ḻïḍê">
              <a:extLst>
                <a:ext uri="{FF2B5EF4-FFF2-40B4-BE49-F238E27FC236}">
                  <a16:creationId xmlns:a16="http://schemas.microsoft.com/office/drawing/2014/main" xmlns="" id="{9ADC546D-CE83-45B5-BF21-012A2CC6A016}"/>
                </a:ext>
              </a:extLst>
            </p:cNvPr>
            <p:cNvSpPr txBox="1"/>
            <p:nvPr/>
          </p:nvSpPr>
          <p:spPr bwMode="auto">
            <a:xfrm>
              <a:off x="673100" y="2457382"/>
              <a:ext cx="307407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标题文档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177" name="ïşļîḋê">
              <a:extLst>
                <a:ext uri="{FF2B5EF4-FFF2-40B4-BE49-F238E27FC236}">
                  <a16:creationId xmlns:a16="http://schemas.microsoft.com/office/drawing/2014/main" xmlns="" id="{082E9BA4-3342-4B26-B06F-70C98F0E187B}"/>
                </a:ext>
              </a:extLst>
            </p:cNvPr>
            <p:cNvSpPr/>
            <p:nvPr/>
          </p:nvSpPr>
          <p:spPr bwMode="auto">
            <a:xfrm>
              <a:off x="673100" y="5081307"/>
              <a:ext cx="454838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178" name="îṡľîḓê">
              <a:extLst>
                <a:ext uri="{FF2B5EF4-FFF2-40B4-BE49-F238E27FC236}">
                  <a16:creationId xmlns:a16="http://schemas.microsoft.com/office/drawing/2014/main" xmlns="" id="{BBFA1B35-BF5F-4356-85C5-A96B02E3AAC9}"/>
                </a:ext>
              </a:extLst>
            </p:cNvPr>
            <p:cNvSpPr txBox="1"/>
            <p:nvPr/>
          </p:nvSpPr>
          <p:spPr bwMode="auto">
            <a:xfrm>
              <a:off x="673100" y="4689749"/>
              <a:ext cx="454838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标题文档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179" name="íş1íḑê">
              <a:extLst>
                <a:ext uri="{FF2B5EF4-FFF2-40B4-BE49-F238E27FC236}">
                  <a16:creationId xmlns:a16="http://schemas.microsoft.com/office/drawing/2014/main" xmlns="" id="{FAEF5557-26C5-487F-A6D2-0C2A2BB36D74}"/>
                </a:ext>
              </a:extLst>
            </p:cNvPr>
            <p:cNvSpPr/>
            <p:nvPr/>
          </p:nvSpPr>
          <p:spPr bwMode="auto">
            <a:xfrm>
              <a:off x="6889521" y="1534490"/>
              <a:ext cx="4640929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180" name="îsľïdê">
              <a:extLst>
                <a:ext uri="{FF2B5EF4-FFF2-40B4-BE49-F238E27FC236}">
                  <a16:creationId xmlns:a16="http://schemas.microsoft.com/office/drawing/2014/main" xmlns="" id="{88807557-09DC-46C1-9D34-73AFA131FF1C}"/>
                </a:ext>
              </a:extLst>
            </p:cNvPr>
            <p:cNvSpPr txBox="1"/>
            <p:nvPr/>
          </p:nvSpPr>
          <p:spPr bwMode="auto">
            <a:xfrm>
              <a:off x="6889521" y="1142932"/>
              <a:ext cx="4640929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标题文档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181" name="iṩľiḓê">
              <a:extLst>
                <a:ext uri="{FF2B5EF4-FFF2-40B4-BE49-F238E27FC236}">
                  <a16:creationId xmlns:a16="http://schemas.microsoft.com/office/drawing/2014/main" xmlns="" id="{6F30B71A-5B53-46BD-ABDD-8E6508033F9B}"/>
                </a:ext>
              </a:extLst>
            </p:cNvPr>
            <p:cNvSpPr/>
            <p:nvPr/>
          </p:nvSpPr>
          <p:spPr bwMode="auto">
            <a:xfrm>
              <a:off x="8211917" y="3382074"/>
              <a:ext cx="330698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182" name="iṩlïdè">
              <a:extLst>
                <a:ext uri="{FF2B5EF4-FFF2-40B4-BE49-F238E27FC236}">
                  <a16:creationId xmlns:a16="http://schemas.microsoft.com/office/drawing/2014/main" xmlns="" id="{76AE9615-9BD6-4A30-AB4F-241847B21684}"/>
                </a:ext>
              </a:extLst>
            </p:cNvPr>
            <p:cNvSpPr txBox="1"/>
            <p:nvPr/>
          </p:nvSpPr>
          <p:spPr bwMode="auto">
            <a:xfrm>
              <a:off x="8211917" y="2990516"/>
              <a:ext cx="330698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标题文档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548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598"/>
            <a:ext cx="12207327" cy="6849402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10991170" y="16536"/>
            <a:ext cx="1095376" cy="6880226"/>
            <a:chOff x="10221913" y="-14288"/>
            <a:chExt cx="1095376" cy="6880226"/>
          </a:xfrm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0985501" y="-14288"/>
              <a:ext cx="328613" cy="325438"/>
            </a:xfrm>
            <a:custGeom>
              <a:avLst/>
              <a:gdLst>
                <a:gd name="T0" fmla="*/ 65 w 90"/>
                <a:gd name="T1" fmla="*/ 61 h 89"/>
                <a:gd name="T2" fmla="*/ 67 w 90"/>
                <a:gd name="T3" fmla="*/ 7 h 89"/>
                <a:gd name="T4" fmla="*/ 19 w 90"/>
                <a:gd name="T5" fmla="*/ 38 h 89"/>
                <a:gd name="T6" fmla="*/ 70 w 90"/>
                <a:gd name="T7" fmla="*/ 47 h 89"/>
                <a:gd name="T8" fmla="*/ 53 w 90"/>
                <a:gd name="T9" fmla="*/ 46 h 89"/>
                <a:gd name="T10" fmla="*/ 54 w 90"/>
                <a:gd name="T11" fmla="*/ 46 h 89"/>
                <a:gd name="T12" fmla="*/ 63 w 90"/>
                <a:gd name="T13" fmla="*/ 53 h 89"/>
                <a:gd name="T14" fmla="*/ 54 w 90"/>
                <a:gd name="T15" fmla="*/ 48 h 89"/>
                <a:gd name="T16" fmla="*/ 52 w 90"/>
                <a:gd name="T17" fmla="*/ 51 h 89"/>
                <a:gd name="T18" fmla="*/ 57 w 90"/>
                <a:gd name="T19" fmla="*/ 59 h 89"/>
                <a:gd name="T20" fmla="*/ 51 w 90"/>
                <a:gd name="T21" fmla="*/ 51 h 89"/>
                <a:gd name="T22" fmla="*/ 50 w 90"/>
                <a:gd name="T23" fmla="*/ 55 h 89"/>
                <a:gd name="T24" fmla="*/ 50 w 90"/>
                <a:gd name="T25" fmla="*/ 67 h 89"/>
                <a:gd name="T26" fmla="*/ 50 w 90"/>
                <a:gd name="T27" fmla="*/ 63 h 89"/>
                <a:gd name="T28" fmla="*/ 46 w 90"/>
                <a:gd name="T29" fmla="*/ 50 h 89"/>
                <a:gd name="T30" fmla="*/ 42 w 90"/>
                <a:gd name="T31" fmla="*/ 57 h 89"/>
                <a:gd name="T32" fmla="*/ 39 w 90"/>
                <a:gd name="T33" fmla="*/ 59 h 89"/>
                <a:gd name="T34" fmla="*/ 44 w 90"/>
                <a:gd name="T35" fmla="*/ 50 h 89"/>
                <a:gd name="T36" fmla="*/ 42 w 90"/>
                <a:gd name="T37" fmla="*/ 50 h 89"/>
                <a:gd name="T38" fmla="*/ 39 w 90"/>
                <a:gd name="T39" fmla="*/ 52 h 89"/>
                <a:gd name="T40" fmla="*/ 31 w 90"/>
                <a:gd name="T41" fmla="*/ 60 h 89"/>
                <a:gd name="T42" fmla="*/ 38 w 90"/>
                <a:gd name="T43" fmla="*/ 52 h 89"/>
                <a:gd name="T44" fmla="*/ 39 w 90"/>
                <a:gd name="T45" fmla="*/ 49 h 89"/>
                <a:gd name="T46" fmla="*/ 29 w 90"/>
                <a:gd name="T47" fmla="*/ 52 h 89"/>
                <a:gd name="T48" fmla="*/ 38 w 90"/>
                <a:gd name="T49" fmla="*/ 47 h 89"/>
                <a:gd name="T50" fmla="*/ 31 w 90"/>
                <a:gd name="T51" fmla="*/ 46 h 89"/>
                <a:gd name="T52" fmla="*/ 29 w 90"/>
                <a:gd name="T53" fmla="*/ 42 h 89"/>
                <a:gd name="T54" fmla="*/ 39 w 90"/>
                <a:gd name="T55" fmla="*/ 44 h 89"/>
                <a:gd name="T56" fmla="*/ 41 w 90"/>
                <a:gd name="T57" fmla="*/ 42 h 89"/>
                <a:gd name="T58" fmla="*/ 33 w 90"/>
                <a:gd name="T59" fmla="*/ 39 h 89"/>
                <a:gd name="T60" fmla="*/ 34 w 90"/>
                <a:gd name="T61" fmla="*/ 36 h 89"/>
                <a:gd name="T62" fmla="*/ 41 w 90"/>
                <a:gd name="T63" fmla="*/ 41 h 89"/>
                <a:gd name="T64" fmla="*/ 32 w 90"/>
                <a:gd name="T65" fmla="*/ 29 h 89"/>
                <a:gd name="T66" fmla="*/ 32 w 90"/>
                <a:gd name="T67" fmla="*/ 26 h 89"/>
                <a:gd name="T68" fmla="*/ 41 w 90"/>
                <a:gd name="T69" fmla="*/ 39 h 89"/>
                <a:gd name="T70" fmla="*/ 42 w 90"/>
                <a:gd name="T71" fmla="*/ 36 h 89"/>
                <a:gd name="T72" fmla="*/ 38 w 90"/>
                <a:gd name="T73" fmla="*/ 28 h 89"/>
                <a:gd name="T74" fmla="*/ 41 w 90"/>
                <a:gd name="T75" fmla="*/ 29 h 89"/>
                <a:gd name="T76" fmla="*/ 43 w 90"/>
                <a:gd name="T77" fmla="*/ 34 h 89"/>
                <a:gd name="T78" fmla="*/ 47 w 90"/>
                <a:gd name="T79" fmla="*/ 37 h 89"/>
                <a:gd name="T80" fmla="*/ 47 w 90"/>
                <a:gd name="T81" fmla="*/ 26 h 89"/>
                <a:gd name="T82" fmla="*/ 48 w 90"/>
                <a:gd name="T83" fmla="*/ 33 h 89"/>
                <a:gd name="T84" fmla="*/ 56 w 90"/>
                <a:gd name="T85" fmla="*/ 26 h 89"/>
                <a:gd name="T86" fmla="*/ 60 w 90"/>
                <a:gd name="T87" fmla="*/ 26 h 89"/>
                <a:gd name="T88" fmla="*/ 52 w 90"/>
                <a:gd name="T89" fmla="*/ 35 h 89"/>
                <a:gd name="T90" fmla="*/ 56 w 90"/>
                <a:gd name="T91" fmla="*/ 33 h 89"/>
                <a:gd name="T92" fmla="*/ 59 w 90"/>
                <a:gd name="T93" fmla="*/ 33 h 89"/>
                <a:gd name="T94" fmla="*/ 56 w 90"/>
                <a:gd name="T95" fmla="*/ 39 h 89"/>
                <a:gd name="T96" fmla="*/ 65 w 90"/>
                <a:gd name="T97" fmla="*/ 36 h 89"/>
                <a:gd name="T98" fmla="*/ 55 w 90"/>
                <a:gd name="T99" fmla="*/ 40 h 89"/>
                <a:gd name="T100" fmla="*/ 54 w 90"/>
                <a:gd name="T101" fmla="*/ 42 h 89"/>
                <a:gd name="T102" fmla="*/ 61 w 90"/>
                <a:gd name="T103" fmla="*/ 43 h 89"/>
                <a:gd name="T104" fmla="*/ 55 w 90"/>
                <a:gd name="T105" fmla="*/ 43 h 89"/>
                <a:gd name="T106" fmla="*/ 66 w 90"/>
                <a:gd name="T107" fmla="*/ 46 h 89"/>
                <a:gd name="T108" fmla="*/ 51 w 90"/>
                <a:gd name="T109" fmla="*/ 49 h 89"/>
                <a:gd name="T110" fmla="*/ 50 w 90"/>
                <a:gd name="T111" fmla="*/ 4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31" y="72"/>
                  </a:moveTo>
                  <a:cubicBezTo>
                    <a:pt x="31" y="82"/>
                    <a:pt x="36" y="89"/>
                    <a:pt x="50" y="88"/>
                  </a:cubicBezTo>
                  <a:cubicBezTo>
                    <a:pt x="69" y="87"/>
                    <a:pt x="70" y="73"/>
                    <a:pt x="65" y="61"/>
                  </a:cubicBezTo>
                  <a:cubicBezTo>
                    <a:pt x="77" y="65"/>
                    <a:pt x="90" y="63"/>
                    <a:pt x="90" y="44"/>
                  </a:cubicBezTo>
                  <a:cubicBezTo>
                    <a:pt x="90" y="32"/>
                    <a:pt x="84" y="27"/>
                    <a:pt x="77" y="26"/>
                  </a:cubicBezTo>
                  <a:cubicBezTo>
                    <a:pt x="79" y="19"/>
                    <a:pt x="77" y="12"/>
                    <a:pt x="67" y="7"/>
                  </a:cubicBezTo>
                  <a:cubicBezTo>
                    <a:pt x="55" y="0"/>
                    <a:pt x="48" y="4"/>
                    <a:pt x="44" y="11"/>
                  </a:cubicBezTo>
                  <a:cubicBezTo>
                    <a:pt x="38" y="5"/>
                    <a:pt x="30" y="3"/>
                    <a:pt x="20" y="10"/>
                  </a:cubicBezTo>
                  <a:cubicBezTo>
                    <a:pt x="7" y="20"/>
                    <a:pt x="11" y="31"/>
                    <a:pt x="19" y="38"/>
                  </a:cubicBezTo>
                  <a:cubicBezTo>
                    <a:pt x="8" y="41"/>
                    <a:pt x="0" y="48"/>
                    <a:pt x="7" y="63"/>
                  </a:cubicBezTo>
                  <a:cubicBezTo>
                    <a:pt x="13" y="76"/>
                    <a:pt x="22" y="77"/>
                    <a:pt x="31" y="72"/>
                  </a:cubicBezTo>
                  <a:close/>
                  <a:moveTo>
                    <a:pt x="70" y="47"/>
                  </a:moveTo>
                  <a:cubicBezTo>
                    <a:pt x="70" y="48"/>
                    <a:pt x="69" y="49"/>
                    <a:pt x="68" y="49"/>
                  </a:cubicBezTo>
                  <a:cubicBezTo>
                    <a:pt x="67" y="49"/>
                    <a:pt x="67" y="48"/>
                    <a:pt x="66" y="48"/>
                  </a:cubicBezTo>
                  <a:cubicBezTo>
                    <a:pt x="60" y="48"/>
                    <a:pt x="56" y="47"/>
                    <a:pt x="53" y="46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3" y="46"/>
                    <a:pt x="53" y="46"/>
                    <a:pt x="54" y="46"/>
                  </a:cubicBezTo>
                  <a:cubicBezTo>
                    <a:pt x="56" y="47"/>
                    <a:pt x="58" y="49"/>
                    <a:pt x="60" y="50"/>
                  </a:cubicBezTo>
                  <a:cubicBezTo>
                    <a:pt x="60" y="50"/>
                    <a:pt x="61" y="50"/>
                    <a:pt x="62" y="50"/>
                  </a:cubicBezTo>
                  <a:cubicBezTo>
                    <a:pt x="63" y="50"/>
                    <a:pt x="63" y="52"/>
                    <a:pt x="63" y="53"/>
                  </a:cubicBezTo>
                  <a:cubicBezTo>
                    <a:pt x="62" y="54"/>
                    <a:pt x="61" y="54"/>
                    <a:pt x="60" y="54"/>
                  </a:cubicBezTo>
                  <a:cubicBezTo>
                    <a:pt x="59" y="53"/>
                    <a:pt x="59" y="52"/>
                    <a:pt x="59" y="51"/>
                  </a:cubicBezTo>
                  <a:cubicBezTo>
                    <a:pt x="58" y="50"/>
                    <a:pt x="56" y="49"/>
                    <a:pt x="54" y="48"/>
                  </a:cubicBezTo>
                  <a:cubicBezTo>
                    <a:pt x="54" y="48"/>
                    <a:pt x="54" y="49"/>
                    <a:pt x="54" y="49"/>
                  </a:cubicBezTo>
                  <a:cubicBezTo>
                    <a:pt x="54" y="49"/>
                    <a:pt x="53" y="49"/>
                    <a:pt x="52" y="48"/>
                  </a:cubicBezTo>
                  <a:cubicBezTo>
                    <a:pt x="53" y="49"/>
                    <a:pt x="52" y="50"/>
                    <a:pt x="52" y="51"/>
                  </a:cubicBezTo>
                  <a:cubicBezTo>
                    <a:pt x="52" y="52"/>
                    <a:pt x="52" y="53"/>
                    <a:pt x="54" y="56"/>
                  </a:cubicBezTo>
                  <a:cubicBezTo>
                    <a:pt x="55" y="55"/>
                    <a:pt x="56" y="55"/>
                    <a:pt x="57" y="56"/>
                  </a:cubicBezTo>
                  <a:cubicBezTo>
                    <a:pt x="58" y="57"/>
                    <a:pt x="57" y="59"/>
                    <a:pt x="57" y="59"/>
                  </a:cubicBezTo>
                  <a:cubicBezTo>
                    <a:pt x="56" y="60"/>
                    <a:pt x="54" y="60"/>
                    <a:pt x="54" y="59"/>
                  </a:cubicBezTo>
                  <a:cubicBezTo>
                    <a:pt x="53" y="58"/>
                    <a:pt x="53" y="58"/>
                    <a:pt x="53" y="57"/>
                  </a:cubicBezTo>
                  <a:cubicBezTo>
                    <a:pt x="50" y="54"/>
                    <a:pt x="50" y="52"/>
                    <a:pt x="51" y="51"/>
                  </a:cubicBezTo>
                  <a:cubicBezTo>
                    <a:pt x="50" y="51"/>
                    <a:pt x="50" y="51"/>
                    <a:pt x="49" y="51"/>
                  </a:cubicBezTo>
                  <a:cubicBezTo>
                    <a:pt x="49" y="51"/>
                    <a:pt x="49" y="52"/>
                    <a:pt x="49" y="52"/>
                  </a:cubicBezTo>
                  <a:cubicBezTo>
                    <a:pt x="49" y="53"/>
                    <a:pt x="50" y="54"/>
                    <a:pt x="50" y="55"/>
                  </a:cubicBezTo>
                  <a:cubicBezTo>
                    <a:pt x="52" y="58"/>
                    <a:pt x="53" y="61"/>
                    <a:pt x="51" y="64"/>
                  </a:cubicBezTo>
                  <a:cubicBezTo>
                    <a:pt x="51" y="64"/>
                    <a:pt x="52" y="64"/>
                    <a:pt x="52" y="64"/>
                  </a:cubicBezTo>
                  <a:cubicBezTo>
                    <a:pt x="52" y="66"/>
                    <a:pt x="51" y="67"/>
                    <a:pt x="50" y="67"/>
                  </a:cubicBezTo>
                  <a:cubicBezTo>
                    <a:pt x="49" y="67"/>
                    <a:pt x="48" y="66"/>
                    <a:pt x="48" y="65"/>
                  </a:cubicBezTo>
                  <a:cubicBezTo>
                    <a:pt x="47" y="64"/>
                    <a:pt x="48" y="63"/>
                    <a:pt x="49" y="63"/>
                  </a:cubicBezTo>
                  <a:cubicBezTo>
                    <a:pt x="49" y="63"/>
                    <a:pt x="50" y="63"/>
                    <a:pt x="50" y="63"/>
                  </a:cubicBezTo>
                  <a:cubicBezTo>
                    <a:pt x="51" y="60"/>
                    <a:pt x="50" y="58"/>
                    <a:pt x="49" y="55"/>
                  </a:cubicBezTo>
                  <a:cubicBezTo>
                    <a:pt x="49" y="55"/>
                    <a:pt x="48" y="54"/>
                    <a:pt x="48" y="54"/>
                  </a:cubicBezTo>
                  <a:cubicBezTo>
                    <a:pt x="47" y="54"/>
                    <a:pt x="47" y="50"/>
                    <a:pt x="46" y="50"/>
                  </a:cubicBezTo>
                  <a:cubicBezTo>
                    <a:pt x="46" y="50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3" y="53"/>
                    <a:pt x="42" y="54"/>
                    <a:pt x="42" y="57"/>
                  </a:cubicBezTo>
                  <a:cubicBezTo>
                    <a:pt x="43" y="58"/>
                    <a:pt x="43" y="59"/>
                    <a:pt x="43" y="60"/>
                  </a:cubicBezTo>
                  <a:cubicBezTo>
                    <a:pt x="43" y="61"/>
                    <a:pt x="42" y="62"/>
                    <a:pt x="41" y="61"/>
                  </a:cubicBezTo>
                  <a:cubicBezTo>
                    <a:pt x="39" y="61"/>
                    <a:pt x="39" y="60"/>
                    <a:pt x="39" y="59"/>
                  </a:cubicBezTo>
                  <a:cubicBezTo>
                    <a:pt x="39" y="58"/>
                    <a:pt x="40" y="58"/>
                    <a:pt x="40" y="57"/>
                  </a:cubicBezTo>
                  <a:cubicBezTo>
                    <a:pt x="40" y="53"/>
                    <a:pt x="42" y="52"/>
                    <a:pt x="43" y="51"/>
                  </a:cubicBezTo>
                  <a:cubicBezTo>
                    <a:pt x="43" y="51"/>
                    <a:pt x="44" y="51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3" y="51"/>
                    <a:pt x="43" y="49"/>
                  </a:cubicBezTo>
                  <a:cubicBezTo>
                    <a:pt x="43" y="50"/>
                    <a:pt x="43" y="50"/>
                    <a:pt x="42" y="50"/>
                  </a:cubicBezTo>
                  <a:cubicBezTo>
                    <a:pt x="42" y="50"/>
                    <a:pt x="42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0" y="50"/>
                    <a:pt x="39" y="51"/>
                    <a:pt x="39" y="52"/>
                  </a:cubicBezTo>
                  <a:cubicBezTo>
                    <a:pt x="39" y="54"/>
                    <a:pt x="39" y="56"/>
                    <a:pt x="35" y="59"/>
                  </a:cubicBezTo>
                  <a:cubicBezTo>
                    <a:pt x="35" y="59"/>
                    <a:pt x="35" y="60"/>
                    <a:pt x="34" y="60"/>
                  </a:cubicBezTo>
                  <a:cubicBezTo>
                    <a:pt x="33" y="61"/>
                    <a:pt x="32" y="61"/>
                    <a:pt x="31" y="60"/>
                  </a:cubicBezTo>
                  <a:cubicBezTo>
                    <a:pt x="31" y="59"/>
                    <a:pt x="31" y="58"/>
                    <a:pt x="32" y="57"/>
                  </a:cubicBezTo>
                  <a:cubicBezTo>
                    <a:pt x="32" y="56"/>
                    <a:pt x="34" y="56"/>
                    <a:pt x="34" y="57"/>
                  </a:cubicBezTo>
                  <a:cubicBezTo>
                    <a:pt x="37" y="55"/>
                    <a:pt x="38" y="54"/>
                    <a:pt x="38" y="52"/>
                  </a:cubicBezTo>
                  <a:cubicBezTo>
                    <a:pt x="38" y="51"/>
                    <a:pt x="38" y="50"/>
                    <a:pt x="39" y="49"/>
                  </a:cubicBezTo>
                  <a:cubicBezTo>
                    <a:pt x="39" y="49"/>
                    <a:pt x="39" y="49"/>
                    <a:pt x="38" y="49"/>
                  </a:cubicBezTo>
                  <a:cubicBezTo>
                    <a:pt x="38" y="49"/>
                    <a:pt x="38" y="49"/>
                    <a:pt x="39" y="49"/>
                  </a:cubicBezTo>
                  <a:cubicBezTo>
                    <a:pt x="37" y="50"/>
                    <a:pt x="34" y="51"/>
                    <a:pt x="32" y="51"/>
                  </a:cubicBezTo>
                  <a:cubicBezTo>
                    <a:pt x="32" y="52"/>
                    <a:pt x="32" y="53"/>
                    <a:pt x="31" y="53"/>
                  </a:cubicBezTo>
                  <a:cubicBezTo>
                    <a:pt x="30" y="54"/>
                    <a:pt x="29" y="53"/>
                    <a:pt x="29" y="52"/>
                  </a:cubicBezTo>
                  <a:cubicBezTo>
                    <a:pt x="28" y="51"/>
                    <a:pt x="28" y="50"/>
                    <a:pt x="29" y="50"/>
                  </a:cubicBezTo>
                  <a:cubicBezTo>
                    <a:pt x="30" y="49"/>
                    <a:pt x="31" y="49"/>
                    <a:pt x="32" y="50"/>
                  </a:cubicBezTo>
                  <a:cubicBezTo>
                    <a:pt x="34" y="49"/>
                    <a:pt x="36" y="48"/>
                    <a:pt x="38" y="47"/>
                  </a:cubicBezTo>
                  <a:cubicBezTo>
                    <a:pt x="39" y="47"/>
                    <a:pt x="40" y="46"/>
                    <a:pt x="41" y="46"/>
                  </a:cubicBezTo>
                  <a:cubicBezTo>
                    <a:pt x="40" y="46"/>
                    <a:pt x="39" y="46"/>
                    <a:pt x="39" y="45"/>
                  </a:cubicBezTo>
                  <a:cubicBezTo>
                    <a:pt x="35" y="47"/>
                    <a:pt x="33" y="47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8" y="46"/>
                    <a:pt x="27" y="45"/>
                    <a:pt x="27" y="44"/>
                  </a:cubicBezTo>
                  <a:cubicBezTo>
                    <a:pt x="27" y="43"/>
                    <a:pt x="28" y="42"/>
                    <a:pt x="29" y="42"/>
                  </a:cubicBezTo>
                  <a:cubicBezTo>
                    <a:pt x="30" y="42"/>
                    <a:pt x="31" y="42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4" y="46"/>
                    <a:pt x="36" y="45"/>
                    <a:pt x="39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39" y="43"/>
                    <a:pt x="39" y="43"/>
                    <a:pt x="41" y="43"/>
                  </a:cubicBezTo>
                  <a:cubicBezTo>
                    <a:pt x="41" y="43"/>
                    <a:pt x="41" y="43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0" y="42"/>
                    <a:pt x="40" y="42"/>
                    <a:pt x="39" y="43"/>
                  </a:cubicBezTo>
                  <a:cubicBezTo>
                    <a:pt x="37" y="43"/>
                    <a:pt x="36" y="43"/>
                    <a:pt x="33" y="39"/>
                  </a:cubicBezTo>
                  <a:cubicBezTo>
                    <a:pt x="32" y="40"/>
                    <a:pt x="32" y="39"/>
                    <a:pt x="31" y="39"/>
                  </a:cubicBezTo>
                  <a:cubicBezTo>
                    <a:pt x="30" y="38"/>
                    <a:pt x="30" y="37"/>
                    <a:pt x="31" y="36"/>
                  </a:cubicBezTo>
                  <a:cubicBezTo>
                    <a:pt x="32" y="35"/>
                    <a:pt x="33" y="35"/>
                    <a:pt x="34" y="36"/>
                  </a:cubicBezTo>
                  <a:cubicBezTo>
                    <a:pt x="35" y="37"/>
                    <a:pt x="35" y="38"/>
                    <a:pt x="34" y="39"/>
                  </a:cubicBezTo>
                  <a:cubicBezTo>
                    <a:pt x="36" y="41"/>
                    <a:pt x="38" y="41"/>
                    <a:pt x="39" y="41"/>
                  </a:cubicBezTo>
                  <a:cubicBezTo>
                    <a:pt x="39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36" y="39"/>
                    <a:pt x="36" y="37"/>
                    <a:pt x="35" y="34"/>
                  </a:cubicBezTo>
                  <a:cubicBezTo>
                    <a:pt x="35" y="33"/>
                    <a:pt x="35" y="31"/>
                    <a:pt x="32" y="29"/>
                  </a:cubicBezTo>
                  <a:cubicBezTo>
                    <a:pt x="31" y="30"/>
                    <a:pt x="30" y="30"/>
                    <a:pt x="29" y="30"/>
                  </a:cubicBezTo>
                  <a:cubicBezTo>
                    <a:pt x="28" y="29"/>
                    <a:pt x="28" y="27"/>
                    <a:pt x="29" y="27"/>
                  </a:cubicBezTo>
                  <a:cubicBezTo>
                    <a:pt x="30" y="26"/>
                    <a:pt x="31" y="26"/>
                    <a:pt x="32" y="26"/>
                  </a:cubicBezTo>
                  <a:cubicBezTo>
                    <a:pt x="32" y="27"/>
                    <a:pt x="33" y="27"/>
                    <a:pt x="33" y="28"/>
                  </a:cubicBezTo>
                  <a:cubicBezTo>
                    <a:pt x="36" y="30"/>
                    <a:pt x="37" y="32"/>
                    <a:pt x="37" y="34"/>
                  </a:cubicBezTo>
                  <a:cubicBezTo>
                    <a:pt x="37" y="36"/>
                    <a:pt x="37" y="37"/>
                    <a:pt x="41" y="39"/>
                  </a:cubicBezTo>
                  <a:cubicBezTo>
                    <a:pt x="41" y="39"/>
                    <a:pt x="41" y="39"/>
                    <a:pt x="41" y="38"/>
                  </a:cubicBezTo>
                  <a:cubicBezTo>
                    <a:pt x="41" y="38"/>
                    <a:pt x="40" y="37"/>
                    <a:pt x="41" y="36"/>
                  </a:cubicBezTo>
                  <a:cubicBezTo>
                    <a:pt x="41" y="36"/>
                    <a:pt x="41" y="36"/>
                    <a:pt x="42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4"/>
                    <a:pt x="40" y="31"/>
                    <a:pt x="39" y="29"/>
                  </a:cubicBezTo>
                  <a:cubicBezTo>
                    <a:pt x="39" y="29"/>
                    <a:pt x="38" y="29"/>
                    <a:pt x="38" y="28"/>
                  </a:cubicBezTo>
                  <a:cubicBezTo>
                    <a:pt x="37" y="27"/>
                    <a:pt x="38" y="26"/>
                    <a:pt x="39" y="25"/>
                  </a:cubicBezTo>
                  <a:cubicBezTo>
                    <a:pt x="40" y="25"/>
                    <a:pt x="41" y="25"/>
                    <a:pt x="41" y="26"/>
                  </a:cubicBezTo>
                  <a:cubicBezTo>
                    <a:pt x="42" y="27"/>
                    <a:pt x="42" y="28"/>
                    <a:pt x="41" y="29"/>
                  </a:cubicBezTo>
                  <a:cubicBezTo>
                    <a:pt x="41" y="31"/>
                    <a:pt x="42" y="33"/>
                    <a:pt x="43" y="35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4"/>
                    <a:pt x="43" y="34"/>
                  </a:cubicBezTo>
                  <a:cubicBezTo>
                    <a:pt x="44" y="34"/>
                    <a:pt x="45" y="36"/>
                    <a:pt x="45" y="36"/>
                  </a:cubicBezTo>
                  <a:cubicBezTo>
                    <a:pt x="45" y="36"/>
                    <a:pt x="46" y="35"/>
                    <a:pt x="46" y="36"/>
                  </a:cubicBezTo>
                  <a:cubicBezTo>
                    <a:pt x="47" y="36"/>
                    <a:pt x="47" y="37"/>
                    <a:pt x="47" y="37"/>
                  </a:cubicBezTo>
                  <a:cubicBezTo>
                    <a:pt x="47" y="35"/>
                    <a:pt x="47" y="33"/>
                    <a:pt x="46" y="30"/>
                  </a:cubicBezTo>
                  <a:cubicBezTo>
                    <a:pt x="45" y="30"/>
                    <a:pt x="45" y="29"/>
                    <a:pt x="45" y="28"/>
                  </a:cubicBezTo>
                  <a:cubicBezTo>
                    <a:pt x="45" y="27"/>
                    <a:pt x="45" y="26"/>
                    <a:pt x="47" y="26"/>
                  </a:cubicBezTo>
                  <a:cubicBezTo>
                    <a:pt x="48" y="26"/>
                    <a:pt x="49" y="27"/>
                    <a:pt x="49" y="28"/>
                  </a:cubicBezTo>
                  <a:cubicBezTo>
                    <a:pt x="49" y="29"/>
                    <a:pt x="48" y="29"/>
                    <a:pt x="48" y="30"/>
                  </a:cubicBezTo>
                  <a:cubicBezTo>
                    <a:pt x="48" y="31"/>
                    <a:pt x="48" y="32"/>
                    <a:pt x="48" y="33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2" y="31"/>
                    <a:pt x="54" y="28"/>
                    <a:pt x="56" y="26"/>
                  </a:cubicBezTo>
                  <a:cubicBezTo>
                    <a:pt x="56" y="25"/>
                    <a:pt x="55" y="24"/>
                    <a:pt x="56" y="24"/>
                  </a:cubicBezTo>
                  <a:cubicBezTo>
                    <a:pt x="56" y="23"/>
                    <a:pt x="58" y="22"/>
                    <a:pt x="59" y="23"/>
                  </a:cubicBezTo>
                  <a:cubicBezTo>
                    <a:pt x="60" y="23"/>
                    <a:pt x="60" y="25"/>
                    <a:pt x="60" y="26"/>
                  </a:cubicBezTo>
                  <a:cubicBezTo>
                    <a:pt x="59" y="26"/>
                    <a:pt x="58" y="27"/>
                    <a:pt x="57" y="27"/>
                  </a:cubicBezTo>
                  <a:cubicBezTo>
                    <a:pt x="55" y="28"/>
                    <a:pt x="53" y="31"/>
                    <a:pt x="52" y="34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3" y="35"/>
                    <a:pt x="51" y="37"/>
                    <a:pt x="51" y="38"/>
                  </a:cubicBezTo>
                  <a:cubicBezTo>
                    <a:pt x="53" y="37"/>
                    <a:pt x="54" y="35"/>
                    <a:pt x="56" y="33"/>
                  </a:cubicBezTo>
                  <a:cubicBezTo>
                    <a:pt x="55" y="32"/>
                    <a:pt x="55" y="31"/>
                    <a:pt x="56" y="30"/>
                  </a:cubicBezTo>
                  <a:cubicBezTo>
                    <a:pt x="57" y="30"/>
                    <a:pt x="58" y="30"/>
                    <a:pt x="59" y="30"/>
                  </a:cubicBezTo>
                  <a:cubicBezTo>
                    <a:pt x="60" y="31"/>
                    <a:pt x="60" y="32"/>
                    <a:pt x="59" y="33"/>
                  </a:cubicBezTo>
                  <a:cubicBezTo>
                    <a:pt x="58" y="34"/>
                    <a:pt x="58" y="34"/>
                    <a:pt x="57" y="34"/>
                  </a:cubicBezTo>
                  <a:cubicBezTo>
                    <a:pt x="56" y="36"/>
                    <a:pt x="54" y="37"/>
                    <a:pt x="53" y="38"/>
                  </a:cubicBezTo>
                  <a:cubicBezTo>
                    <a:pt x="54" y="38"/>
                    <a:pt x="55" y="39"/>
                    <a:pt x="56" y="39"/>
                  </a:cubicBezTo>
                  <a:cubicBezTo>
                    <a:pt x="57" y="39"/>
                    <a:pt x="59" y="40"/>
                    <a:pt x="62" y="38"/>
                  </a:cubicBezTo>
                  <a:cubicBezTo>
                    <a:pt x="61" y="37"/>
                    <a:pt x="62" y="36"/>
                    <a:pt x="63" y="35"/>
                  </a:cubicBezTo>
                  <a:cubicBezTo>
                    <a:pt x="64" y="35"/>
                    <a:pt x="65" y="35"/>
                    <a:pt x="65" y="36"/>
                  </a:cubicBezTo>
                  <a:cubicBezTo>
                    <a:pt x="66" y="37"/>
                    <a:pt x="65" y="38"/>
                    <a:pt x="64" y="39"/>
                  </a:cubicBezTo>
                  <a:cubicBezTo>
                    <a:pt x="64" y="39"/>
                    <a:pt x="63" y="39"/>
                    <a:pt x="63" y="39"/>
                  </a:cubicBezTo>
                  <a:cubicBezTo>
                    <a:pt x="59" y="41"/>
                    <a:pt x="57" y="41"/>
                    <a:pt x="55" y="40"/>
                  </a:cubicBezTo>
                  <a:cubicBezTo>
                    <a:pt x="55" y="40"/>
                    <a:pt x="54" y="40"/>
                    <a:pt x="54" y="40"/>
                  </a:cubicBezTo>
                  <a:cubicBezTo>
                    <a:pt x="54" y="40"/>
                    <a:pt x="54" y="40"/>
                    <a:pt x="53" y="41"/>
                  </a:cubicBezTo>
                  <a:cubicBezTo>
                    <a:pt x="54" y="41"/>
                    <a:pt x="54" y="41"/>
                    <a:pt x="54" y="42"/>
                  </a:cubicBezTo>
                  <a:cubicBezTo>
                    <a:pt x="55" y="42"/>
                    <a:pt x="56" y="42"/>
                    <a:pt x="57" y="42"/>
                  </a:cubicBezTo>
                  <a:cubicBezTo>
                    <a:pt x="58" y="41"/>
                    <a:pt x="58" y="41"/>
                    <a:pt x="59" y="41"/>
                  </a:cubicBezTo>
                  <a:cubicBezTo>
                    <a:pt x="60" y="41"/>
                    <a:pt x="61" y="42"/>
                    <a:pt x="61" y="43"/>
                  </a:cubicBezTo>
                  <a:cubicBezTo>
                    <a:pt x="61" y="44"/>
                    <a:pt x="60" y="45"/>
                    <a:pt x="59" y="45"/>
                  </a:cubicBezTo>
                  <a:cubicBezTo>
                    <a:pt x="58" y="45"/>
                    <a:pt x="57" y="44"/>
                    <a:pt x="57" y="43"/>
                  </a:cubicBezTo>
                  <a:cubicBezTo>
                    <a:pt x="56" y="43"/>
                    <a:pt x="55" y="43"/>
                    <a:pt x="55" y="43"/>
                  </a:cubicBezTo>
                  <a:cubicBezTo>
                    <a:pt x="55" y="44"/>
                    <a:pt x="54" y="43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7" y="45"/>
                    <a:pt x="60" y="47"/>
                    <a:pt x="66" y="46"/>
                  </a:cubicBezTo>
                  <a:cubicBezTo>
                    <a:pt x="66" y="45"/>
                    <a:pt x="67" y="44"/>
                    <a:pt x="68" y="44"/>
                  </a:cubicBezTo>
                  <a:cubicBezTo>
                    <a:pt x="69" y="45"/>
                    <a:pt x="70" y="46"/>
                    <a:pt x="70" y="47"/>
                  </a:cubicBezTo>
                  <a:close/>
                  <a:moveTo>
                    <a:pt x="51" y="49"/>
                  </a:moveTo>
                  <a:cubicBezTo>
                    <a:pt x="51" y="49"/>
                    <a:pt x="51" y="50"/>
                    <a:pt x="51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50"/>
                    <a:pt x="50" y="49"/>
                    <a:pt x="50" y="49"/>
                  </a:cubicBezTo>
                  <a:cubicBezTo>
                    <a:pt x="50" y="48"/>
                    <a:pt x="50" y="49"/>
                    <a:pt x="51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10221913" y="-6350"/>
              <a:ext cx="328613" cy="328613"/>
            </a:xfrm>
            <a:custGeom>
              <a:avLst/>
              <a:gdLst>
                <a:gd name="T0" fmla="*/ 65 w 90"/>
                <a:gd name="T1" fmla="*/ 31 h 90"/>
                <a:gd name="T2" fmla="*/ 12 w 90"/>
                <a:gd name="T3" fmla="*/ 16 h 90"/>
                <a:gd name="T4" fmla="*/ 32 w 90"/>
                <a:gd name="T5" fmla="*/ 70 h 90"/>
                <a:gd name="T6" fmla="*/ 52 w 90"/>
                <a:gd name="T7" fmla="*/ 22 h 90"/>
                <a:gd name="T8" fmla="*/ 47 w 90"/>
                <a:gd name="T9" fmla="*/ 39 h 90"/>
                <a:gd name="T10" fmla="*/ 48 w 90"/>
                <a:gd name="T11" fmla="*/ 38 h 90"/>
                <a:gd name="T12" fmla="*/ 56 w 90"/>
                <a:gd name="T13" fmla="*/ 31 h 90"/>
                <a:gd name="T14" fmla="*/ 49 w 90"/>
                <a:gd name="T15" fmla="*/ 39 h 90"/>
                <a:gd name="T16" fmla="*/ 52 w 90"/>
                <a:gd name="T17" fmla="*/ 41 h 90"/>
                <a:gd name="T18" fmla="*/ 61 w 90"/>
                <a:gd name="T19" fmla="*/ 38 h 90"/>
                <a:gd name="T20" fmla="*/ 52 w 90"/>
                <a:gd name="T21" fmla="*/ 42 h 90"/>
                <a:gd name="T22" fmla="*/ 55 w 90"/>
                <a:gd name="T23" fmla="*/ 43 h 90"/>
                <a:gd name="T24" fmla="*/ 67 w 90"/>
                <a:gd name="T25" fmla="*/ 46 h 90"/>
                <a:gd name="T26" fmla="*/ 63 w 90"/>
                <a:gd name="T27" fmla="*/ 46 h 90"/>
                <a:gd name="T28" fmla="*/ 50 w 90"/>
                <a:gd name="T29" fmla="*/ 46 h 90"/>
                <a:gd name="T30" fmla="*/ 56 w 90"/>
                <a:gd name="T31" fmla="*/ 52 h 90"/>
                <a:gd name="T32" fmla="*/ 57 w 90"/>
                <a:gd name="T33" fmla="*/ 55 h 90"/>
                <a:gd name="T34" fmla="*/ 50 w 90"/>
                <a:gd name="T35" fmla="*/ 48 h 90"/>
                <a:gd name="T36" fmla="*/ 49 w 90"/>
                <a:gd name="T37" fmla="*/ 50 h 90"/>
                <a:gd name="T38" fmla="*/ 50 w 90"/>
                <a:gd name="T39" fmla="*/ 53 h 90"/>
                <a:gd name="T40" fmla="*/ 56 w 90"/>
                <a:gd name="T41" fmla="*/ 63 h 90"/>
                <a:gd name="T42" fmla="*/ 50 w 90"/>
                <a:gd name="T43" fmla="*/ 55 h 90"/>
                <a:gd name="T44" fmla="*/ 47 w 90"/>
                <a:gd name="T45" fmla="*/ 53 h 90"/>
                <a:gd name="T46" fmla="*/ 48 w 90"/>
                <a:gd name="T47" fmla="*/ 64 h 90"/>
                <a:gd name="T48" fmla="*/ 45 w 90"/>
                <a:gd name="T49" fmla="*/ 53 h 90"/>
                <a:gd name="T50" fmla="*/ 42 w 90"/>
                <a:gd name="T51" fmla="*/ 60 h 90"/>
                <a:gd name="T52" fmla="*/ 38 w 90"/>
                <a:gd name="T53" fmla="*/ 61 h 90"/>
                <a:gd name="T54" fmla="*/ 42 w 90"/>
                <a:gd name="T55" fmla="*/ 52 h 90"/>
                <a:gd name="T56" fmla="*/ 41 w 90"/>
                <a:gd name="T57" fmla="*/ 50 h 90"/>
                <a:gd name="T58" fmla="*/ 36 w 90"/>
                <a:gd name="T59" fmla="*/ 57 h 90"/>
                <a:gd name="T60" fmla="*/ 33 w 90"/>
                <a:gd name="T61" fmla="*/ 55 h 90"/>
                <a:gd name="T62" fmla="*/ 40 w 90"/>
                <a:gd name="T63" fmla="*/ 49 h 90"/>
                <a:gd name="T64" fmla="*/ 26 w 90"/>
                <a:gd name="T65" fmla="*/ 55 h 90"/>
                <a:gd name="T66" fmla="*/ 23 w 90"/>
                <a:gd name="T67" fmla="*/ 55 h 90"/>
                <a:gd name="T68" fmla="*/ 38 w 90"/>
                <a:gd name="T69" fmla="*/ 49 h 90"/>
                <a:gd name="T70" fmla="*/ 35 w 90"/>
                <a:gd name="T71" fmla="*/ 48 h 90"/>
                <a:gd name="T72" fmla="*/ 26 w 90"/>
                <a:gd name="T73" fmla="*/ 49 h 90"/>
                <a:gd name="T74" fmla="*/ 28 w 90"/>
                <a:gd name="T75" fmla="*/ 47 h 90"/>
                <a:gd name="T76" fmla="*/ 33 w 90"/>
                <a:gd name="T77" fmla="*/ 45 h 90"/>
                <a:gd name="T78" fmla="*/ 37 w 90"/>
                <a:gd name="T79" fmla="*/ 43 h 90"/>
                <a:gd name="T80" fmla="*/ 26 w 90"/>
                <a:gd name="T81" fmla="*/ 40 h 90"/>
                <a:gd name="T82" fmla="*/ 34 w 90"/>
                <a:gd name="T83" fmla="*/ 40 h 90"/>
                <a:gd name="T84" fmla="*/ 28 w 90"/>
                <a:gd name="T85" fmla="*/ 31 h 90"/>
                <a:gd name="T86" fmla="*/ 29 w 90"/>
                <a:gd name="T87" fmla="*/ 28 h 90"/>
                <a:gd name="T88" fmla="*/ 36 w 90"/>
                <a:gd name="T89" fmla="*/ 38 h 90"/>
                <a:gd name="T90" fmla="*/ 35 w 90"/>
                <a:gd name="T91" fmla="*/ 33 h 90"/>
                <a:gd name="T92" fmla="*/ 36 w 90"/>
                <a:gd name="T93" fmla="*/ 30 h 90"/>
                <a:gd name="T94" fmla="*/ 41 w 90"/>
                <a:gd name="T95" fmla="*/ 35 h 90"/>
                <a:gd name="T96" fmla="*/ 40 w 90"/>
                <a:gd name="T97" fmla="*/ 24 h 90"/>
                <a:gd name="T98" fmla="*/ 42 w 90"/>
                <a:gd name="T99" fmla="*/ 35 h 90"/>
                <a:gd name="T100" fmla="*/ 43 w 90"/>
                <a:gd name="T101" fmla="*/ 37 h 90"/>
                <a:gd name="T102" fmla="*/ 47 w 90"/>
                <a:gd name="T103" fmla="*/ 30 h 90"/>
                <a:gd name="T104" fmla="*/ 45 w 90"/>
                <a:gd name="T105" fmla="*/ 37 h 90"/>
                <a:gd name="T106" fmla="*/ 50 w 90"/>
                <a:gd name="T107" fmla="*/ 26 h 90"/>
                <a:gd name="T108" fmla="*/ 49 w 90"/>
                <a:gd name="T109" fmla="*/ 41 h 90"/>
                <a:gd name="T110" fmla="*/ 49 w 90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0">
                  <a:moveTo>
                    <a:pt x="68" y="66"/>
                  </a:moveTo>
                  <a:cubicBezTo>
                    <a:pt x="77" y="68"/>
                    <a:pt x="86" y="65"/>
                    <a:pt x="88" y="51"/>
                  </a:cubicBezTo>
                  <a:cubicBezTo>
                    <a:pt x="90" y="33"/>
                    <a:pt x="77" y="28"/>
                    <a:pt x="65" y="31"/>
                  </a:cubicBezTo>
                  <a:cubicBezTo>
                    <a:pt x="71" y="20"/>
                    <a:pt x="72" y="6"/>
                    <a:pt x="54" y="2"/>
                  </a:cubicBezTo>
                  <a:cubicBezTo>
                    <a:pt x="42" y="0"/>
                    <a:pt x="36" y="4"/>
                    <a:pt x="34" y="11"/>
                  </a:cubicBezTo>
                  <a:cubicBezTo>
                    <a:pt x="27" y="7"/>
                    <a:pt x="20" y="7"/>
                    <a:pt x="12" y="16"/>
                  </a:cubicBezTo>
                  <a:cubicBezTo>
                    <a:pt x="4" y="26"/>
                    <a:pt x="5" y="34"/>
                    <a:pt x="11" y="40"/>
                  </a:cubicBezTo>
                  <a:cubicBezTo>
                    <a:pt x="4" y="43"/>
                    <a:pt x="0" y="51"/>
                    <a:pt x="5" y="63"/>
                  </a:cubicBezTo>
                  <a:cubicBezTo>
                    <a:pt x="12" y="77"/>
                    <a:pt x="23" y="76"/>
                    <a:pt x="32" y="70"/>
                  </a:cubicBezTo>
                  <a:cubicBezTo>
                    <a:pt x="32" y="81"/>
                    <a:pt x="38" y="90"/>
                    <a:pt x="54" y="87"/>
                  </a:cubicBezTo>
                  <a:cubicBezTo>
                    <a:pt x="68" y="84"/>
                    <a:pt x="70" y="75"/>
                    <a:pt x="68" y="66"/>
                  </a:cubicBezTo>
                  <a:close/>
                  <a:moveTo>
                    <a:pt x="52" y="22"/>
                  </a:moveTo>
                  <a:cubicBezTo>
                    <a:pt x="53" y="23"/>
                    <a:pt x="54" y="24"/>
                    <a:pt x="53" y="25"/>
                  </a:cubicBezTo>
                  <a:cubicBezTo>
                    <a:pt x="53" y="26"/>
                    <a:pt x="52" y="26"/>
                    <a:pt x="52" y="26"/>
                  </a:cubicBezTo>
                  <a:cubicBezTo>
                    <a:pt x="51" y="33"/>
                    <a:pt x="49" y="36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38"/>
                    <a:pt x="48" y="38"/>
                  </a:cubicBezTo>
                  <a:cubicBezTo>
                    <a:pt x="49" y="36"/>
                    <a:pt x="51" y="34"/>
                    <a:pt x="53" y="33"/>
                  </a:cubicBezTo>
                  <a:cubicBezTo>
                    <a:pt x="53" y="32"/>
                    <a:pt x="53" y="31"/>
                    <a:pt x="53" y="31"/>
                  </a:cubicBezTo>
                  <a:cubicBezTo>
                    <a:pt x="54" y="30"/>
                    <a:pt x="55" y="30"/>
                    <a:pt x="56" y="31"/>
                  </a:cubicBezTo>
                  <a:cubicBezTo>
                    <a:pt x="57" y="31"/>
                    <a:pt x="57" y="33"/>
                    <a:pt x="56" y="33"/>
                  </a:cubicBezTo>
                  <a:cubicBezTo>
                    <a:pt x="56" y="34"/>
                    <a:pt x="55" y="34"/>
                    <a:pt x="54" y="34"/>
                  </a:cubicBezTo>
                  <a:cubicBezTo>
                    <a:pt x="52" y="35"/>
                    <a:pt x="51" y="37"/>
                    <a:pt x="49" y="39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9"/>
                    <a:pt x="50" y="39"/>
                    <a:pt x="49" y="40"/>
                  </a:cubicBezTo>
                  <a:cubicBezTo>
                    <a:pt x="50" y="40"/>
                    <a:pt x="51" y="40"/>
                    <a:pt x="52" y="41"/>
                  </a:cubicBezTo>
                  <a:cubicBezTo>
                    <a:pt x="53" y="41"/>
                    <a:pt x="54" y="42"/>
                    <a:pt x="57" y="40"/>
                  </a:cubicBezTo>
                  <a:cubicBezTo>
                    <a:pt x="57" y="39"/>
                    <a:pt x="57" y="38"/>
                    <a:pt x="58" y="37"/>
                  </a:cubicBezTo>
                  <a:cubicBezTo>
                    <a:pt x="59" y="37"/>
                    <a:pt x="61" y="37"/>
                    <a:pt x="61" y="38"/>
                  </a:cubicBezTo>
                  <a:cubicBezTo>
                    <a:pt x="61" y="39"/>
                    <a:pt x="61" y="41"/>
                    <a:pt x="60" y="41"/>
                  </a:cubicBezTo>
                  <a:cubicBezTo>
                    <a:pt x="59" y="41"/>
                    <a:pt x="59" y="41"/>
                    <a:pt x="58" y="41"/>
                  </a:cubicBezTo>
                  <a:cubicBezTo>
                    <a:pt x="55" y="43"/>
                    <a:pt x="53" y="43"/>
                    <a:pt x="52" y="42"/>
                  </a:cubicBezTo>
                  <a:cubicBezTo>
                    <a:pt x="52" y="43"/>
                    <a:pt x="51" y="43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4" y="44"/>
                    <a:pt x="55" y="43"/>
                  </a:cubicBezTo>
                  <a:cubicBezTo>
                    <a:pt x="59" y="43"/>
                    <a:pt x="61" y="42"/>
                    <a:pt x="64" y="44"/>
                  </a:cubicBezTo>
                  <a:cubicBezTo>
                    <a:pt x="64" y="44"/>
                    <a:pt x="65" y="44"/>
                    <a:pt x="65" y="44"/>
                  </a:cubicBezTo>
                  <a:cubicBezTo>
                    <a:pt x="66" y="44"/>
                    <a:pt x="67" y="45"/>
                    <a:pt x="67" y="46"/>
                  </a:cubicBezTo>
                  <a:cubicBezTo>
                    <a:pt x="67" y="47"/>
                    <a:pt x="66" y="48"/>
                    <a:pt x="65" y="48"/>
                  </a:cubicBezTo>
                  <a:cubicBezTo>
                    <a:pt x="64" y="48"/>
                    <a:pt x="63" y="47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1" y="44"/>
                    <a:pt x="59" y="44"/>
                    <a:pt x="55" y="45"/>
                  </a:cubicBezTo>
                  <a:cubicBezTo>
                    <a:pt x="55" y="45"/>
                    <a:pt x="55" y="45"/>
                    <a:pt x="54" y="45"/>
                  </a:cubicBezTo>
                  <a:cubicBezTo>
                    <a:pt x="54" y="46"/>
                    <a:pt x="50" y="45"/>
                    <a:pt x="50" y="46"/>
                  </a:cubicBezTo>
                  <a:cubicBezTo>
                    <a:pt x="50" y="47"/>
                    <a:pt x="51" y="47"/>
                    <a:pt x="51" y="48"/>
                  </a:cubicBezTo>
                  <a:cubicBezTo>
                    <a:pt x="51" y="48"/>
                    <a:pt x="51" y="49"/>
                    <a:pt x="51" y="49"/>
                  </a:cubicBezTo>
                  <a:cubicBezTo>
                    <a:pt x="52" y="50"/>
                    <a:pt x="52" y="51"/>
                    <a:pt x="56" y="52"/>
                  </a:cubicBezTo>
                  <a:cubicBezTo>
                    <a:pt x="56" y="51"/>
                    <a:pt x="57" y="51"/>
                    <a:pt x="58" y="51"/>
                  </a:cubicBezTo>
                  <a:cubicBezTo>
                    <a:pt x="59" y="52"/>
                    <a:pt x="60" y="53"/>
                    <a:pt x="59" y="54"/>
                  </a:cubicBezTo>
                  <a:cubicBezTo>
                    <a:pt x="59" y="55"/>
                    <a:pt x="58" y="56"/>
                    <a:pt x="57" y="55"/>
                  </a:cubicBezTo>
                  <a:cubicBezTo>
                    <a:pt x="56" y="55"/>
                    <a:pt x="56" y="54"/>
                    <a:pt x="56" y="54"/>
                  </a:cubicBezTo>
                  <a:cubicBezTo>
                    <a:pt x="51" y="53"/>
                    <a:pt x="50" y="51"/>
                    <a:pt x="50" y="49"/>
                  </a:cubicBezTo>
                  <a:cubicBezTo>
                    <a:pt x="50" y="49"/>
                    <a:pt x="50" y="49"/>
                    <a:pt x="50" y="48"/>
                  </a:cubicBezTo>
                  <a:cubicBezTo>
                    <a:pt x="50" y="48"/>
                    <a:pt x="49" y="48"/>
                    <a:pt x="49" y="48"/>
                  </a:cubicBezTo>
                  <a:cubicBezTo>
                    <a:pt x="49" y="48"/>
                    <a:pt x="50" y="50"/>
                    <a:pt x="48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8" y="51"/>
                    <a:pt x="48" y="50"/>
                    <a:pt x="48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8" y="53"/>
                    <a:pt x="49" y="53"/>
                    <a:pt x="50" y="53"/>
                  </a:cubicBezTo>
                  <a:cubicBezTo>
                    <a:pt x="52" y="54"/>
                    <a:pt x="54" y="55"/>
                    <a:pt x="56" y="59"/>
                  </a:cubicBezTo>
                  <a:cubicBezTo>
                    <a:pt x="56" y="59"/>
                    <a:pt x="57" y="60"/>
                    <a:pt x="57" y="60"/>
                  </a:cubicBezTo>
                  <a:cubicBezTo>
                    <a:pt x="58" y="61"/>
                    <a:pt x="57" y="62"/>
                    <a:pt x="56" y="63"/>
                  </a:cubicBezTo>
                  <a:cubicBezTo>
                    <a:pt x="55" y="63"/>
                    <a:pt x="54" y="63"/>
                    <a:pt x="53" y="62"/>
                  </a:cubicBezTo>
                  <a:cubicBezTo>
                    <a:pt x="53" y="61"/>
                    <a:pt x="53" y="60"/>
                    <a:pt x="54" y="59"/>
                  </a:cubicBezTo>
                  <a:cubicBezTo>
                    <a:pt x="53" y="56"/>
                    <a:pt x="51" y="55"/>
                    <a:pt x="50" y="55"/>
                  </a:cubicBezTo>
                  <a:cubicBezTo>
                    <a:pt x="49" y="55"/>
                    <a:pt x="48" y="54"/>
                    <a:pt x="47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7" y="54"/>
                    <a:pt x="47" y="53"/>
                  </a:cubicBezTo>
                  <a:cubicBezTo>
                    <a:pt x="47" y="56"/>
                    <a:pt x="48" y="58"/>
                    <a:pt x="48" y="60"/>
                  </a:cubicBezTo>
                  <a:cubicBezTo>
                    <a:pt x="49" y="60"/>
                    <a:pt x="49" y="61"/>
                    <a:pt x="49" y="61"/>
                  </a:cubicBezTo>
                  <a:cubicBezTo>
                    <a:pt x="50" y="62"/>
                    <a:pt x="49" y="64"/>
                    <a:pt x="48" y="64"/>
                  </a:cubicBezTo>
                  <a:cubicBezTo>
                    <a:pt x="47" y="64"/>
                    <a:pt x="46" y="64"/>
                    <a:pt x="45" y="63"/>
                  </a:cubicBezTo>
                  <a:cubicBezTo>
                    <a:pt x="45" y="62"/>
                    <a:pt x="46" y="61"/>
                    <a:pt x="46" y="60"/>
                  </a:cubicBezTo>
                  <a:cubicBezTo>
                    <a:pt x="46" y="58"/>
                    <a:pt x="46" y="56"/>
                    <a:pt x="45" y="53"/>
                  </a:cubicBezTo>
                  <a:cubicBezTo>
                    <a:pt x="45" y="52"/>
                    <a:pt x="45" y="52"/>
                    <a:pt x="44" y="51"/>
                  </a:cubicBezTo>
                  <a:cubicBezTo>
                    <a:pt x="44" y="51"/>
                    <a:pt x="44" y="52"/>
                    <a:pt x="44" y="52"/>
                  </a:cubicBezTo>
                  <a:cubicBezTo>
                    <a:pt x="44" y="56"/>
                    <a:pt x="44" y="58"/>
                    <a:pt x="42" y="60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63"/>
                    <a:pt x="41" y="63"/>
                    <a:pt x="40" y="63"/>
                  </a:cubicBezTo>
                  <a:cubicBezTo>
                    <a:pt x="38" y="63"/>
                    <a:pt x="38" y="62"/>
                    <a:pt x="38" y="61"/>
                  </a:cubicBezTo>
                  <a:cubicBezTo>
                    <a:pt x="38" y="60"/>
                    <a:pt x="39" y="59"/>
                    <a:pt x="40" y="59"/>
                  </a:cubicBezTo>
                  <a:cubicBezTo>
                    <a:pt x="40" y="59"/>
                    <a:pt x="41" y="59"/>
                    <a:pt x="41" y="59"/>
                  </a:cubicBezTo>
                  <a:cubicBezTo>
                    <a:pt x="43" y="57"/>
                    <a:pt x="42" y="55"/>
                    <a:pt x="42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1" y="51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1"/>
                    <a:pt x="41" y="51"/>
                  </a:cubicBezTo>
                  <a:cubicBezTo>
                    <a:pt x="41" y="53"/>
                    <a:pt x="41" y="55"/>
                    <a:pt x="36" y="57"/>
                  </a:cubicBezTo>
                  <a:cubicBezTo>
                    <a:pt x="36" y="57"/>
                    <a:pt x="36" y="58"/>
                    <a:pt x="36" y="58"/>
                  </a:cubicBezTo>
                  <a:cubicBezTo>
                    <a:pt x="35" y="59"/>
                    <a:pt x="33" y="59"/>
                    <a:pt x="33" y="58"/>
                  </a:cubicBezTo>
                  <a:cubicBezTo>
                    <a:pt x="32" y="57"/>
                    <a:pt x="32" y="56"/>
                    <a:pt x="33" y="55"/>
                  </a:cubicBezTo>
                  <a:cubicBezTo>
                    <a:pt x="34" y="54"/>
                    <a:pt x="35" y="55"/>
                    <a:pt x="36" y="55"/>
                  </a:cubicBezTo>
                  <a:cubicBezTo>
                    <a:pt x="39" y="54"/>
                    <a:pt x="39" y="53"/>
                    <a:pt x="39" y="51"/>
                  </a:cubicBezTo>
                  <a:cubicBezTo>
                    <a:pt x="39" y="51"/>
                    <a:pt x="39" y="50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36" y="54"/>
                    <a:pt x="34" y="53"/>
                    <a:pt x="32" y="53"/>
                  </a:cubicBezTo>
                  <a:cubicBezTo>
                    <a:pt x="31" y="53"/>
                    <a:pt x="29" y="53"/>
                    <a:pt x="26" y="55"/>
                  </a:cubicBezTo>
                  <a:cubicBezTo>
                    <a:pt x="27" y="56"/>
                    <a:pt x="27" y="57"/>
                    <a:pt x="26" y="58"/>
                  </a:cubicBezTo>
                  <a:cubicBezTo>
                    <a:pt x="25" y="59"/>
                    <a:pt x="24" y="59"/>
                    <a:pt x="23" y="58"/>
                  </a:cubicBezTo>
                  <a:cubicBezTo>
                    <a:pt x="22" y="57"/>
                    <a:pt x="23" y="55"/>
                    <a:pt x="23" y="55"/>
                  </a:cubicBezTo>
                  <a:cubicBezTo>
                    <a:pt x="24" y="54"/>
                    <a:pt x="25" y="54"/>
                    <a:pt x="25" y="54"/>
                  </a:cubicBezTo>
                  <a:cubicBezTo>
                    <a:pt x="28" y="51"/>
                    <a:pt x="30" y="51"/>
                    <a:pt x="32" y="52"/>
                  </a:cubicBezTo>
                  <a:cubicBezTo>
                    <a:pt x="34" y="52"/>
                    <a:pt x="35" y="52"/>
                    <a:pt x="38" y="49"/>
                  </a:cubicBezTo>
                  <a:cubicBezTo>
                    <a:pt x="38" y="49"/>
                    <a:pt x="38" y="49"/>
                    <a:pt x="37" y="48"/>
                  </a:cubicBezTo>
                  <a:cubicBezTo>
                    <a:pt x="37" y="48"/>
                    <a:pt x="36" y="49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2" y="48"/>
                    <a:pt x="30" y="48"/>
                    <a:pt x="28" y="48"/>
                  </a:cubicBezTo>
                  <a:cubicBezTo>
                    <a:pt x="28" y="49"/>
                    <a:pt x="27" y="49"/>
                    <a:pt x="26" y="49"/>
                  </a:cubicBezTo>
                  <a:cubicBezTo>
                    <a:pt x="25" y="50"/>
                    <a:pt x="24" y="49"/>
                    <a:pt x="24" y="48"/>
                  </a:cubicBezTo>
                  <a:cubicBezTo>
                    <a:pt x="24" y="47"/>
                    <a:pt x="24" y="46"/>
                    <a:pt x="26" y="45"/>
                  </a:cubicBezTo>
                  <a:cubicBezTo>
                    <a:pt x="26" y="45"/>
                    <a:pt x="27" y="46"/>
                    <a:pt x="28" y="47"/>
                  </a:cubicBezTo>
                  <a:cubicBezTo>
                    <a:pt x="30" y="47"/>
                    <a:pt x="32" y="47"/>
                    <a:pt x="35" y="46"/>
                  </a:cubicBezTo>
                  <a:cubicBezTo>
                    <a:pt x="35" y="46"/>
                    <a:pt x="35" y="46"/>
                    <a:pt x="36" y="46"/>
                  </a:cubicBezTo>
                  <a:cubicBezTo>
                    <a:pt x="35" y="46"/>
                    <a:pt x="33" y="46"/>
                    <a:pt x="33" y="45"/>
                  </a:cubicBezTo>
                  <a:cubicBezTo>
                    <a:pt x="33" y="45"/>
                    <a:pt x="36" y="44"/>
                    <a:pt x="36" y="44"/>
                  </a:cubicBezTo>
                  <a:cubicBezTo>
                    <a:pt x="36" y="44"/>
                    <a:pt x="35" y="43"/>
                    <a:pt x="36" y="43"/>
                  </a:cubicBezTo>
                  <a:cubicBezTo>
                    <a:pt x="36" y="43"/>
                    <a:pt x="37" y="43"/>
                    <a:pt x="37" y="43"/>
                  </a:cubicBezTo>
                  <a:cubicBezTo>
                    <a:pt x="35" y="42"/>
                    <a:pt x="33" y="42"/>
                    <a:pt x="30" y="41"/>
                  </a:cubicBezTo>
                  <a:cubicBezTo>
                    <a:pt x="30" y="42"/>
                    <a:pt x="29" y="43"/>
                    <a:pt x="28" y="43"/>
                  </a:cubicBezTo>
                  <a:cubicBezTo>
                    <a:pt x="27" y="43"/>
                    <a:pt x="26" y="41"/>
                    <a:pt x="26" y="40"/>
                  </a:cubicBezTo>
                  <a:cubicBezTo>
                    <a:pt x="27" y="39"/>
                    <a:pt x="28" y="39"/>
                    <a:pt x="29" y="39"/>
                  </a:cubicBezTo>
                  <a:cubicBezTo>
                    <a:pt x="30" y="39"/>
                    <a:pt x="30" y="39"/>
                    <a:pt x="30" y="40"/>
                  </a:cubicBezTo>
                  <a:cubicBezTo>
                    <a:pt x="32" y="40"/>
                    <a:pt x="33" y="40"/>
                    <a:pt x="34" y="40"/>
                  </a:cubicBezTo>
                  <a:cubicBezTo>
                    <a:pt x="35" y="40"/>
                    <a:pt x="36" y="40"/>
                    <a:pt x="36" y="40"/>
                  </a:cubicBezTo>
                  <a:cubicBezTo>
                    <a:pt x="36" y="39"/>
                    <a:pt x="35" y="39"/>
                    <a:pt x="34" y="38"/>
                  </a:cubicBezTo>
                  <a:cubicBezTo>
                    <a:pt x="32" y="36"/>
                    <a:pt x="30" y="33"/>
                    <a:pt x="28" y="31"/>
                  </a:cubicBezTo>
                  <a:cubicBezTo>
                    <a:pt x="27" y="31"/>
                    <a:pt x="27" y="31"/>
                    <a:pt x="26" y="31"/>
                  </a:cubicBezTo>
                  <a:cubicBezTo>
                    <a:pt x="25" y="30"/>
                    <a:pt x="25" y="29"/>
                    <a:pt x="26" y="28"/>
                  </a:cubicBezTo>
                  <a:cubicBezTo>
                    <a:pt x="27" y="27"/>
                    <a:pt x="28" y="27"/>
                    <a:pt x="29" y="28"/>
                  </a:cubicBezTo>
                  <a:cubicBezTo>
                    <a:pt x="30" y="28"/>
                    <a:pt x="30" y="29"/>
                    <a:pt x="29" y="30"/>
                  </a:cubicBezTo>
                  <a:cubicBezTo>
                    <a:pt x="31" y="32"/>
                    <a:pt x="33" y="35"/>
                    <a:pt x="35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7" y="37"/>
                    <a:pt x="38" y="39"/>
                    <a:pt x="39" y="38"/>
                  </a:cubicBezTo>
                  <a:cubicBezTo>
                    <a:pt x="38" y="37"/>
                    <a:pt x="37" y="35"/>
                    <a:pt x="35" y="33"/>
                  </a:cubicBezTo>
                  <a:cubicBezTo>
                    <a:pt x="35" y="34"/>
                    <a:pt x="33" y="33"/>
                    <a:pt x="33" y="32"/>
                  </a:cubicBezTo>
                  <a:cubicBezTo>
                    <a:pt x="32" y="31"/>
                    <a:pt x="32" y="30"/>
                    <a:pt x="33" y="29"/>
                  </a:cubicBezTo>
                  <a:cubicBezTo>
                    <a:pt x="34" y="29"/>
                    <a:pt x="36" y="29"/>
                    <a:pt x="36" y="30"/>
                  </a:cubicBezTo>
                  <a:cubicBezTo>
                    <a:pt x="37" y="31"/>
                    <a:pt x="37" y="31"/>
                    <a:pt x="36" y="32"/>
                  </a:cubicBezTo>
                  <a:cubicBezTo>
                    <a:pt x="38" y="34"/>
                    <a:pt x="39" y="35"/>
                    <a:pt x="40" y="37"/>
                  </a:cubicBezTo>
                  <a:cubicBezTo>
                    <a:pt x="40" y="36"/>
                    <a:pt x="40" y="35"/>
                    <a:pt x="41" y="35"/>
                  </a:cubicBezTo>
                  <a:cubicBezTo>
                    <a:pt x="42" y="33"/>
                    <a:pt x="42" y="32"/>
                    <a:pt x="41" y="28"/>
                  </a:cubicBezTo>
                  <a:cubicBezTo>
                    <a:pt x="40" y="29"/>
                    <a:pt x="39" y="28"/>
                    <a:pt x="39" y="27"/>
                  </a:cubicBezTo>
                  <a:cubicBezTo>
                    <a:pt x="39" y="26"/>
                    <a:pt x="39" y="25"/>
                    <a:pt x="40" y="24"/>
                  </a:cubicBezTo>
                  <a:cubicBezTo>
                    <a:pt x="42" y="24"/>
                    <a:pt x="43" y="25"/>
                    <a:pt x="43" y="26"/>
                  </a:cubicBezTo>
                  <a:cubicBezTo>
                    <a:pt x="43" y="27"/>
                    <a:pt x="43" y="27"/>
                    <a:pt x="42" y="28"/>
                  </a:cubicBezTo>
                  <a:cubicBezTo>
                    <a:pt x="44" y="32"/>
                    <a:pt x="43" y="34"/>
                    <a:pt x="42" y="35"/>
                  </a:cubicBezTo>
                  <a:cubicBezTo>
                    <a:pt x="42" y="36"/>
                    <a:pt x="42" y="36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4" y="35"/>
                    <a:pt x="44" y="33"/>
                  </a:cubicBezTo>
                  <a:cubicBezTo>
                    <a:pt x="44" y="33"/>
                    <a:pt x="44" y="32"/>
                    <a:pt x="44" y="32"/>
                  </a:cubicBezTo>
                  <a:cubicBezTo>
                    <a:pt x="44" y="31"/>
                    <a:pt x="45" y="30"/>
                    <a:pt x="47" y="30"/>
                  </a:cubicBezTo>
                  <a:cubicBezTo>
                    <a:pt x="48" y="30"/>
                    <a:pt x="48" y="32"/>
                    <a:pt x="48" y="33"/>
                  </a:cubicBezTo>
                  <a:cubicBezTo>
                    <a:pt x="48" y="34"/>
                    <a:pt x="47" y="34"/>
                    <a:pt x="46" y="34"/>
                  </a:cubicBezTo>
                  <a:cubicBezTo>
                    <a:pt x="45" y="35"/>
                    <a:pt x="45" y="36"/>
                    <a:pt x="45" y="37"/>
                  </a:cubicBezTo>
                  <a:cubicBezTo>
                    <a:pt x="45" y="37"/>
                    <a:pt x="45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8" y="35"/>
                    <a:pt x="50" y="32"/>
                    <a:pt x="50" y="26"/>
                  </a:cubicBezTo>
                  <a:cubicBezTo>
                    <a:pt x="49" y="26"/>
                    <a:pt x="49" y="25"/>
                    <a:pt x="49" y="24"/>
                  </a:cubicBezTo>
                  <a:cubicBezTo>
                    <a:pt x="50" y="23"/>
                    <a:pt x="51" y="22"/>
                    <a:pt x="52" y="22"/>
                  </a:cubicBezTo>
                  <a:close/>
                  <a:moveTo>
                    <a:pt x="49" y="41"/>
                  </a:moveTo>
                  <a:cubicBezTo>
                    <a:pt x="50" y="41"/>
                    <a:pt x="51" y="42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49" y="43"/>
                    <a:pt x="49" y="42"/>
                  </a:cubicBezTo>
                  <a:cubicBezTo>
                    <a:pt x="49" y="42"/>
                    <a:pt x="49" y="42"/>
                    <a:pt x="49" y="41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10988676" y="760413"/>
              <a:ext cx="328613" cy="331788"/>
            </a:xfrm>
            <a:custGeom>
              <a:avLst/>
              <a:gdLst>
                <a:gd name="T0" fmla="*/ 65 w 90"/>
                <a:gd name="T1" fmla="*/ 31 h 91"/>
                <a:gd name="T2" fmla="*/ 12 w 90"/>
                <a:gd name="T3" fmla="*/ 17 h 91"/>
                <a:gd name="T4" fmla="*/ 31 w 90"/>
                <a:gd name="T5" fmla="*/ 71 h 91"/>
                <a:gd name="T6" fmla="*/ 51 w 90"/>
                <a:gd name="T7" fmla="*/ 23 h 91"/>
                <a:gd name="T8" fmla="*/ 47 w 90"/>
                <a:gd name="T9" fmla="*/ 39 h 91"/>
                <a:gd name="T10" fmla="*/ 47 w 90"/>
                <a:gd name="T11" fmla="*/ 39 h 91"/>
                <a:gd name="T12" fmla="*/ 56 w 90"/>
                <a:gd name="T13" fmla="*/ 31 h 91"/>
                <a:gd name="T14" fmla="*/ 49 w 90"/>
                <a:gd name="T15" fmla="*/ 39 h 91"/>
                <a:gd name="T16" fmla="*/ 52 w 90"/>
                <a:gd name="T17" fmla="*/ 41 h 91"/>
                <a:gd name="T18" fmla="*/ 61 w 90"/>
                <a:gd name="T19" fmla="*/ 39 h 91"/>
                <a:gd name="T20" fmla="*/ 51 w 90"/>
                <a:gd name="T21" fmla="*/ 43 h 91"/>
                <a:gd name="T22" fmla="*/ 55 w 90"/>
                <a:gd name="T23" fmla="*/ 44 h 91"/>
                <a:gd name="T24" fmla="*/ 67 w 90"/>
                <a:gd name="T25" fmla="*/ 47 h 91"/>
                <a:gd name="T26" fmla="*/ 63 w 90"/>
                <a:gd name="T27" fmla="*/ 46 h 91"/>
                <a:gd name="T28" fmla="*/ 50 w 90"/>
                <a:gd name="T29" fmla="*/ 47 h 91"/>
                <a:gd name="T30" fmla="*/ 55 w 90"/>
                <a:gd name="T31" fmla="*/ 53 h 91"/>
                <a:gd name="T32" fmla="*/ 56 w 90"/>
                <a:gd name="T33" fmla="*/ 56 h 91"/>
                <a:gd name="T34" fmla="*/ 49 w 90"/>
                <a:gd name="T35" fmla="*/ 49 h 91"/>
                <a:gd name="T36" fmla="*/ 49 w 90"/>
                <a:gd name="T37" fmla="*/ 51 h 91"/>
                <a:gd name="T38" fmla="*/ 50 w 90"/>
                <a:gd name="T39" fmla="*/ 54 h 91"/>
                <a:gd name="T40" fmla="*/ 56 w 90"/>
                <a:gd name="T41" fmla="*/ 64 h 91"/>
                <a:gd name="T42" fmla="*/ 50 w 90"/>
                <a:gd name="T43" fmla="*/ 56 h 91"/>
                <a:gd name="T44" fmla="*/ 46 w 90"/>
                <a:gd name="T45" fmla="*/ 54 h 91"/>
                <a:gd name="T46" fmla="*/ 48 w 90"/>
                <a:gd name="T47" fmla="*/ 65 h 91"/>
                <a:gd name="T48" fmla="*/ 45 w 90"/>
                <a:gd name="T49" fmla="*/ 54 h 91"/>
                <a:gd name="T50" fmla="*/ 41 w 90"/>
                <a:gd name="T51" fmla="*/ 61 h 91"/>
                <a:gd name="T52" fmla="*/ 37 w 90"/>
                <a:gd name="T53" fmla="*/ 62 h 91"/>
                <a:gd name="T54" fmla="*/ 42 w 90"/>
                <a:gd name="T55" fmla="*/ 53 h 91"/>
                <a:gd name="T56" fmla="*/ 41 w 90"/>
                <a:gd name="T57" fmla="*/ 51 h 91"/>
                <a:gd name="T58" fmla="*/ 36 w 90"/>
                <a:gd name="T59" fmla="*/ 58 h 91"/>
                <a:gd name="T60" fmla="*/ 33 w 90"/>
                <a:gd name="T61" fmla="*/ 56 h 91"/>
                <a:gd name="T62" fmla="*/ 39 w 90"/>
                <a:gd name="T63" fmla="*/ 50 h 91"/>
                <a:gd name="T64" fmla="*/ 26 w 90"/>
                <a:gd name="T65" fmla="*/ 56 h 91"/>
                <a:gd name="T66" fmla="*/ 23 w 90"/>
                <a:gd name="T67" fmla="*/ 55 h 91"/>
                <a:gd name="T68" fmla="*/ 37 w 90"/>
                <a:gd name="T69" fmla="*/ 50 h 91"/>
                <a:gd name="T70" fmla="*/ 35 w 90"/>
                <a:gd name="T71" fmla="*/ 48 h 91"/>
                <a:gd name="T72" fmla="*/ 26 w 90"/>
                <a:gd name="T73" fmla="*/ 50 h 91"/>
                <a:gd name="T74" fmla="*/ 27 w 90"/>
                <a:gd name="T75" fmla="*/ 47 h 91"/>
                <a:gd name="T76" fmla="*/ 33 w 90"/>
                <a:gd name="T77" fmla="*/ 46 h 91"/>
                <a:gd name="T78" fmla="*/ 37 w 90"/>
                <a:gd name="T79" fmla="*/ 43 h 91"/>
                <a:gd name="T80" fmla="*/ 26 w 90"/>
                <a:gd name="T81" fmla="*/ 41 h 91"/>
                <a:gd name="T82" fmla="*/ 34 w 90"/>
                <a:gd name="T83" fmla="*/ 41 h 91"/>
                <a:gd name="T84" fmla="*/ 28 w 90"/>
                <a:gd name="T85" fmla="*/ 32 h 91"/>
                <a:gd name="T86" fmla="*/ 29 w 90"/>
                <a:gd name="T87" fmla="*/ 28 h 91"/>
                <a:gd name="T88" fmla="*/ 35 w 90"/>
                <a:gd name="T89" fmla="*/ 38 h 91"/>
                <a:gd name="T90" fmla="*/ 35 w 90"/>
                <a:gd name="T91" fmla="*/ 34 h 91"/>
                <a:gd name="T92" fmla="*/ 36 w 90"/>
                <a:gd name="T93" fmla="*/ 31 h 91"/>
                <a:gd name="T94" fmla="*/ 41 w 90"/>
                <a:gd name="T95" fmla="*/ 35 h 91"/>
                <a:gd name="T96" fmla="*/ 40 w 90"/>
                <a:gd name="T97" fmla="*/ 25 h 91"/>
                <a:gd name="T98" fmla="*/ 42 w 90"/>
                <a:gd name="T99" fmla="*/ 36 h 91"/>
                <a:gd name="T100" fmla="*/ 43 w 90"/>
                <a:gd name="T101" fmla="*/ 38 h 91"/>
                <a:gd name="T102" fmla="*/ 46 w 90"/>
                <a:gd name="T103" fmla="*/ 31 h 91"/>
                <a:gd name="T104" fmla="*/ 44 w 90"/>
                <a:gd name="T105" fmla="*/ 37 h 91"/>
                <a:gd name="T106" fmla="*/ 50 w 90"/>
                <a:gd name="T107" fmla="*/ 27 h 91"/>
                <a:gd name="T108" fmla="*/ 49 w 90"/>
                <a:gd name="T109" fmla="*/ 42 h 91"/>
                <a:gd name="T110" fmla="*/ 49 w 90"/>
                <a:gd name="T111" fmla="*/ 4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67"/>
                  </a:moveTo>
                  <a:cubicBezTo>
                    <a:pt x="77" y="69"/>
                    <a:pt x="85" y="66"/>
                    <a:pt x="87" y="51"/>
                  </a:cubicBezTo>
                  <a:cubicBezTo>
                    <a:pt x="90" y="33"/>
                    <a:pt x="77" y="29"/>
                    <a:pt x="65" y="31"/>
                  </a:cubicBezTo>
                  <a:cubicBezTo>
                    <a:pt x="71" y="20"/>
                    <a:pt x="72" y="7"/>
                    <a:pt x="54" y="3"/>
                  </a:cubicBezTo>
                  <a:cubicBezTo>
                    <a:pt x="42" y="0"/>
                    <a:pt x="36" y="5"/>
                    <a:pt x="33" y="12"/>
                  </a:cubicBezTo>
                  <a:cubicBezTo>
                    <a:pt x="27" y="8"/>
                    <a:pt x="19" y="8"/>
                    <a:pt x="12" y="17"/>
                  </a:cubicBezTo>
                  <a:cubicBezTo>
                    <a:pt x="3" y="27"/>
                    <a:pt x="5" y="35"/>
                    <a:pt x="11" y="40"/>
                  </a:cubicBezTo>
                  <a:cubicBezTo>
                    <a:pt x="4" y="44"/>
                    <a:pt x="0" y="52"/>
                    <a:pt x="5" y="63"/>
                  </a:cubicBezTo>
                  <a:cubicBezTo>
                    <a:pt x="12" y="78"/>
                    <a:pt x="23" y="77"/>
                    <a:pt x="31" y="71"/>
                  </a:cubicBezTo>
                  <a:cubicBezTo>
                    <a:pt x="32" y="82"/>
                    <a:pt x="37" y="91"/>
                    <a:pt x="53" y="88"/>
                  </a:cubicBezTo>
                  <a:cubicBezTo>
                    <a:pt x="67" y="85"/>
                    <a:pt x="70" y="76"/>
                    <a:pt x="68" y="67"/>
                  </a:cubicBezTo>
                  <a:close/>
                  <a:moveTo>
                    <a:pt x="51" y="23"/>
                  </a:moveTo>
                  <a:cubicBezTo>
                    <a:pt x="53" y="23"/>
                    <a:pt x="53" y="25"/>
                    <a:pt x="53" y="26"/>
                  </a:cubicBezTo>
                  <a:cubicBezTo>
                    <a:pt x="53" y="26"/>
                    <a:pt x="52" y="27"/>
                    <a:pt x="52" y="27"/>
                  </a:cubicBezTo>
                  <a:cubicBezTo>
                    <a:pt x="51" y="33"/>
                    <a:pt x="48" y="37"/>
                    <a:pt x="47" y="39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9" y="37"/>
                    <a:pt x="51" y="35"/>
                    <a:pt x="52" y="34"/>
                  </a:cubicBezTo>
                  <a:cubicBezTo>
                    <a:pt x="52" y="33"/>
                    <a:pt x="52" y="32"/>
                    <a:pt x="53" y="32"/>
                  </a:cubicBezTo>
                  <a:cubicBezTo>
                    <a:pt x="53" y="31"/>
                    <a:pt x="55" y="31"/>
                    <a:pt x="56" y="31"/>
                  </a:cubicBezTo>
                  <a:cubicBezTo>
                    <a:pt x="56" y="32"/>
                    <a:pt x="57" y="33"/>
                    <a:pt x="56" y="34"/>
                  </a:cubicBezTo>
                  <a:cubicBezTo>
                    <a:pt x="55" y="35"/>
                    <a:pt x="54" y="35"/>
                    <a:pt x="53" y="35"/>
                  </a:cubicBezTo>
                  <a:cubicBezTo>
                    <a:pt x="52" y="36"/>
                    <a:pt x="50" y="38"/>
                    <a:pt x="49" y="39"/>
                  </a:cubicBezTo>
                  <a:cubicBezTo>
                    <a:pt x="49" y="39"/>
                    <a:pt x="50" y="39"/>
                    <a:pt x="50" y="39"/>
                  </a:cubicBezTo>
                  <a:cubicBezTo>
                    <a:pt x="50" y="39"/>
                    <a:pt x="49" y="40"/>
                    <a:pt x="49" y="41"/>
                  </a:cubicBezTo>
                  <a:cubicBezTo>
                    <a:pt x="50" y="40"/>
                    <a:pt x="51" y="41"/>
                    <a:pt x="52" y="41"/>
                  </a:cubicBezTo>
                  <a:cubicBezTo>
                    <a:pt x="53" y="42"/>
                    <a:pt x="54" y="42"/>
                    <a:pt x="57" y="40"/>
                  </a:cubicBezTo>
                  <a:cubicBezTo>
                    <a:pt x="56" y="39"/>
                    <a:pt x="57" y="38"/>
                    <a:pt x="58" y="38"/>
                  </a:cubicBezTo>
                  <a:cubicBezTo>
                    <a:pt x="59" y="37"/>
                    <a:pt x="60" y="38"/>
                    <a:pt x="61" y="39"/>
                  </a:cubicBezTo>
                  <a:cubicBezTo>
                    <a:pt x="61" y="40"/>
                    <a:pt x="61" y="41"/>
                    <a:pt x="60" y="42"/>
                  </a:cubicBezTo>
                  <a:cubicBezTo>
                    <a:pt x="59" y="42"/>
                    <a:pt x="58" y="42"/>
                    <a:pt x="58" y="42"/>
                  </a:cubicBezTo>
                  <a:cubicBezTo>
                    <a:pt x="54" y="44"/>
                    <a:pt x="53" y="43"/>
                    <a:pt x="51" y="43"/>
                  </a:cubicBezTo>
                  <a:cubicBezTo>
                    <a:pt x="52" y="43"/>
                    <a:pt x="51" y="43"/>
                    <a:pt x="51" y="44"/>
                  </a:cubicBezTo>
                  <a:cubicBezTo>
                    <a:pt x="51" y="44"/>
                    <a:pt x="51" y="45"/>
                    <a:pt x="52" y="45"/>
                  </a:cubicBezTo>
                  <a:cubicBezTo>
                    <a:pt x="53" y="45"/>
                    <a:pt x="54" y="44"/>
                    <a:pt x="55" y="44"/>
                  </a:cubicBezTo>
                  <a:cubicBezTo>
                    <a:pt x="59" y="43"/>
                    <a:pt x="61" y="43"/>
                    <a:pt x="64" y="45"/>
                  </a:cubicBezTo>
                  <a:cubicBezTo>
                    <a:pt x="64" y="45"/>
                    <a:pt x="64" y="45"/>
                    <a:pt x="65" y="45"/>
                  </a:cubicBezTo>
                  <a:cubicBezTo>
                    <a:pt x="66" y="45"/>
                    <a:pt x="67" y="46"/>
                    <a:pt x="67" y="47"/>
                  </a:cubicBezTo>
                  <a:cubicBezTo>
                    <a:pt x="67" y="48"/>
                    <a:pt x="66" y="49"/>
                    <a:pt x="65" y="49"/>
                  </a:cubicBezTo>
                  <a:cubicBezTo>
                    <a:pt x="63" y="49"/>
                    <a:pt x="63" y="48"/>
                    <a:pt x="63" y="47"/>
                  </a:cubicBezTo>
                  <a:cubicBezTo>
                    <a:pt x="63" y="47"/>
                    <a:pt x="63" y="46"/>
                    <a:pt x="63" y="46"/>
                  </a:cubicBezTo>
                  <a:cubicBezTo>
                    <a:pt x="60" y="45"/>
                    <a:pt x="58" y="45"/>
                    <a:pt x="55" y="46"/>
                  </a:cubicBezTo>
                  <a:cubicBezTo>
                    <a:pt x="55" y="46"/>
                    <a:pt x="54" y="46"/>
                    <a:pt x="54" y="46"/>
                  </a:cubicBezTo>
                  <a:cubicBezTo>
                    <a:pt x="54" y="47"/>
                    <a:pt x="50" y="46"/>
                    <a:pt x="50" y="47"/>
                  </a:cubicBezTo>
                  <a:cubicBezTo>
                    <a:pt x="50" y="47"/>
                    <a:pt x="51" y="48"/>
                    <a:pt x="51" y="49"/>
                  </a:cubicBezTo>
                  <a:cubicBezTo>
                    <a:pt x="51" y="49"/>
                    <a:pt x="51" y="49"/>
                    <a:pt x="51" y="50"/>
                  </a:cubicBezTo>
                  <a:cubicBezTo>
                    <a:pt x="51" y="51"/>
                    <a:pt x="52" y="52"/>
                    <a:pt x="55" y="53"/>
                  </a:cubicBezTo>
                  <a:cubicBezTo>
                    <a:pt x="56" y="52"/>
                    <a:pt x="57" y="52"/>
                    <a:pt x="58" y="52"/>
                  </a:cubicBezTo>
                  <a:cubicBezTo>
                    <a:pt x="59" y="53"/>
                    <a:pt x="60" y="54"/>
                    <a:pt x="59" y="55"/>
                  </a:cubicBezTo>
                  <a:cubicBezTo>
                    <a:pt x="59" y="56"/>
                    <a:pt x="57" y="56"/>
                    <a:pt x="56" y="56"/>
                  </a:cubicBezTo>
                  <a:cubicBezTo>
                    <a:pt x="56" y="56"/>
                    <a:pt x="55" y="55"/>
                    <a:pt x="55" y="55"/>
                  </a:cubicBezTo>
                  <a:cubicBezTo>
                    <a:pt x="51" y="53"/>
                    <a:pt x="50" y="52"/>
                    <a:pt x="50" y="50"/>
                  </a:cubicBezTo>
                  <a:cubicBezTo>
                    <a:pt x="50" y="50"/>
                    <a:pt x="49" y="49"/>
                    <a:pt x="49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49"/>
                    <a:pt x="49" y="50"/>
                    <a:pt x="48" y="50"/>
                  </a:cubicBezTo>
                  <a:cubicBezTo>
                    <a:pt x="48" y="50"/>
                    <a:pt x="49" y="51"/>
                    <a:pt x="49" y="51"/>
                  </a:cubicBezTo>
                  <a:cubicBezTo>
                    <a:pt x="48" y="51"/>
                    <a:pt x="48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8" y="53"/>
                    <a:pt x="49" y="54"/>
                    <a:pt x="50" y="54"/>
                  </a:cubicBezTo>
                  <a:cubicBezTo>
                    <a:pt x="52" y="55"/>
                    <a:pt x="54" y="56"/>
                    <a:pt x="55" y="60"/>
                  </a:cubicBezTo>
                  <a:cubicBezTo>
                    <a:pt x="56" y="60"/>
                    <a:pt x="56" y="60"/>
                    <a:pt x="57" y="61"/>
                  </a:cubicBezTo>
                  <a:cubicBezTo>
                    <a:pt x="57" y="62"/>
                    <a:pt x="57" y="63"/>
                    <a:pt x="56" y="64"/>
                  </a:cubicBezTo>
                  <a:cubicBezTo>
                    <a:pt x="55" y="64"/>
                    <a:pt x="53" y="64"/>
                    <a:pt x="53" y="63"/>
                  </a:cubicBezTo>
                  <a:cubicBezTo>
                    <a:pt x="52" y="62"/>
                    <a:pt x="53" y="61"/>
                    <a:pt x="54" y="60"/>
                  </a:cubicBezTo>
                  <a:cubicBezTo>
                    <a:pt x="52" y="57"/>
                    <a:pt x="51" y="56"/>
                    <a:pt x="50" y="56"/>
                  </a:cubicBezTo>
                  <a:cubicBezTo>
                    <a:pt x="49" y="55"/>
                    <a:pt x="48" y="55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6" y="54"/>
                    <a:pt x="46" y="54"/>
                  </a:cubicBezTo>
                  <a:cubicBezTo>
                    <a:pt x="47" y="56"/>
                    <a:pt x="47" y="59"/>
                    <a:pt x="48" y="61"/>
                  </a:cubicBezTo>
                  <a:cubicBezTo>
                    <a:pt x="48" y="61"/>
                    <a:pt x="49" y="61"/>
                    <a:pt x="49" y="62"/>
                  </a:cubicBezTo>
                  <a:cubicBezTo>
                    <a:pt x="49" y="63"/>
                    <a:pt x="49" y="64"/>
                    <a:pt x="48" y="65"/>
                  </a:cubicBezTo>
                  <a:cubicBezTo>
                    <a:pt x="47" y="65"/>
                    <a:pt x="45" y="64"/>
                    <a:pt x="45" y="63"/>
                  </a:cubicBezTo>
                  <a:cubicBezTo>
                    <a:pt x="45" y="62"/>
                    <a:pt x="45" y="61"/>
                    <a:pt x="46" y="61"/>
                  </a:cubicBezTo>
                  <a:cubicBezTo>
                    <a:pt x="46" y="59"/>
                    <a:pt x="45" y="56"/>
                    <a:pt x="45" y="54"/>
                  </a:cubicBezTo>
                  <a:cubicBezTo>
                    <a:pt x="44" y="53"/>
                    <a:pt x="44" y="52"/>
                    <a:pt x="44" y="51"/>
                  </a:cubicBezTo>
                  <a:cubicBezTo>
                    <a:pt x="44" y="52"/>
                    <a:pt x="44" y="53"/>
                    <a:pt x="43" y="53"/>
                  </a:cubicBezTo>
                  <a:cubicBezTo>
                    <a:pt x="44" y="57"/>
                    <a:pt x="44" y="59"/>
                    <a:pt x="41" y="61"/>
                  </a:cubicBezTo>
                  <a:cubicBezTo>
                    <a:pt x="42" y="61"/>
                    <a:pt x="42" y="62"/>
                    <a:pt x="42" y="62"/>
                  </a:cubicBezTo>
                  <a:cubicBezTo>
                    <a:pt x="41" y="63"/>
                    <a:pt x="40" y="64"/>
                    <a:pt x="39" y="64"/>
                  </a:cubicBezTo>
                  <a:cubicBezTo>
                    <a:pt x="38" y="64"/>
                    <a:pt x="37" y="63"/>
                    <a:pt x="37" y="62"/>
                  </a:cubicBezTo>
                  <a:cubicBezTo>
                    <a:pt x="38" y="61"/>
                    <a:pt x="39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2" y="58"/>
                    <a:pt x="42" y="56"/>
                    <a:pt x="42" y="53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1" y="52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1"/>
                    <a:pt x="40" y="52"/>
                    <a:pt x="40" y="52"/>
                  </a:cubicBezTo>
                  <a:cubicBezTo>
                    <a:pt x="40" y="54"/>
                    <a:pt x="40" y="55"/>
                    <a:pt x="36" y="58"/>
                  </a:cubicBezTo>
                  <a:cubicBezTo>
                    <a:pt x="36" y="58"/>
                    <a:pt x="36" y="59"/>
                    <a:pt x="35" y="59"/>
                  </a:cubicBezTo>
                  <a:cubicBezTo>
                    <a:pt x="34" y="60"/>
                    <a:pt x="33" y="60"/>
                    <a:pt x="32" y="59"/>
                  </a:cubicBezTo>
                  <a:cubicBezTo>
                    <a:pt x="32" y="58"/>
                    <a:pt x="32" y="57"/>
                    <a:pt x="33" y="56"/>
                  </a:cubicBezTo>
                  <a:cubicBezTo>
                    <a:pt x="34" y="55"/>
                    <a:pt x="35" y="55"/>
                    <a:pt x="35" y="56"/>
                  </a:cubicBezTo>
                  <a:cubicBezTo>
                    <a:pt x="39" y="54"/>
                    <a:pt x="39" y="53"/>
                    <a:pt x="39" y="52"/>
                  </a:cubicBezTo>
                  <a:cubicBezTo>
                    <a:pt x="39" y="51"/>
                    <a:pt x="39" y="51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4"/>
                    <a:pt x="34" y="54"/>
                    <a:pt x="32" y="54"/>
                  </a:cubicBezTo>
                  <a:cubicBezTo>
                    <a:pt x="30" y="54"/>
                    <a:pt x="29" y="54"/>
                    <a:pt x="26" y="56"/>
                  </a:cubicBezTo>
                  <a:cubicBezTo>
                    <a:pt x="27" y="57"/>
                    <a:pt x="26" y="58"/>
                    <a:pt x="26" y="59"/>
                  </a:cubicBezTo>
                  <a:cubicBezTo>
                    <a:pt x="25" y="60"/>
                    <a:pt x="23" y="59"/>
                    <a:pt x="23" y="58"/>
                  </a:cubicBezTo>
                  <a:cubicBezTo>
                    <a:pt x="22" y="57"/>
                    <a:pt x="22" y="56"/>
                    <a:pt x="23" y="55"/>
                  </a:cubicBezTo>
                  <a:cubicBezTo>
                    <a:pt x="24" y="55"/>
                    <a:pt x="24" y="55"/>
                    <a:pt x="25" y="55"/>
                  </a:cubicBezTo>
                  <a:cubicBezTo>
                    <a:pt x="28" y="52"/>
                    <a:pt x="30" y="52"/>
                    <a:pt x="32" y="52"/>
                  </a:cubicBezTo>
                  <a:cubicBezTo>
                    <a:pt x="33" y="53"/>
                    <a:pt x="35" y="53"/>
                    <a:pt x="37" y="50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6" y="49"/>
                    <a:pt x="35" y="50"/>
                    <a:pt x="35" y="49"/>
                  </a:cubicBezTo>
                  <a:cubicBezTo>
                    <a:pt x="35" y="49"/>
                    <a:pt x="35" y="49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2" y="49"/>
                    <a:pt x="29" y="49"/>
                    <a:pt x="27" y="49"/>
                  </a:cubicBezTo>
                  <a:cubicBezTo>
                    <a:pt x="27" y="50"/>
                    <a:pt x="27" y="50"/>
                    <a:pt x="26" y="50"/>
                  </a:cubicBezTo>
                  <a:cubicBezTo>
                    <a:pt x="25" y="50"/>
                    <a:pt x="24" y="50"/>
                    <a:pt x="24" y="49"/>
                  </a:cubicBezTo>
                  <a:cubicBezTo>
                    <a:pt x="23" y="47"/>
                    <a:pt x="24" y="46"/>
                    <a:pt x="25" y="46"/>
                  </a:cubicBezTo>
                  <a:cubicBezTo>
                    <a:pt x="26" y="46"/>
                    <a:pt x="27" y="47"/>
                    <a:pt x="27" y="47"/>
                  </a:cubicBezTo>
                  <a:cubicBezTo>
                    <a:pt x="29" y="47"/>
                    <a:pt x="32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3" y="47"/>
                    <a:pt x="33" y="46"/>
                  </a:cubicBezTo>
                  <a:cubicBezTo>
                    <a:pt x="33" y="45"/>
                    <a:pt x="35" y="45"/>
                    <a:pt x="36" y="45"/>
                  </a:cubicBezTo>
                  <a:cubicBezTo>
                    <a:pt x="36" y="45"/>
                    <a:pt x="35" y="44"/>
                    <a:pt x="36" y="44"/>
                  </a:cubicBezTo>
                  <a:cubicBezTo>
                    <a:pt x="36" y="44"/>
                    <a:pt x="36" y="43"/>
                    <a:pt x="37" y="43"/>
                  </a:cubicBezTo>
                  <a:cubicBezTo>
                    <a:pt x="35" y="43"/>
                    <a:pt x="33" y="42"/>
                    <a:pt x="30" y="42"/>
                  </a:cubicBezTo>
                  <a:cubicBezTo>
                    <a:pt x="30" y="43"/>
                    <a:pt x="29" y="44"/>
                    <a:pt x="28" y="44"/>
                  </a:cubicBezTo>
                  <a:cubicBezTo>
                    <a:pt x="27" y="43"/>
                    <a:pt x="26" y="42"/>
                    <a:pt x="26" y="41"/>
                  </a:cubicBezTo>
                  <a:cubicBezTo>
                    <a:pt x="26" y="40"/>
                    <a:pt x="27" y="39"/>
                    <a:pt x="29" y="40"/>
                  </a:cubicBezTo>
                  <a:cubicBezTo>
                    <a:pt x="29" y="40"/>
                    <a:pt x="30" y="40"/>
                    <a:pt x="30" y="41"/>
                  </a:cubicBezTo>
                  <a:cubicBezTo>
                    <a:pt x="31" y="41"/>
                    <a:pt x="32" y="41"/>
                    <a:pt x="34" y="41"/>
                  </a:cubicBezTo>
                  <a:cubicBezTo>
                    <a:pt x="34" y="41"/>
                    <a:pt x="35" y="41"/>
                    <a:pt x="36" y="41"/>
                  </a:cubicBezTo>
                  <a:cubicBezTo>
                    <a:pt x="35" y="40"/>
                    <a:pt x="35" y="40"/>
                    <a:pt x="34" y="39"/>
                  </a:cubicBezTo>
                  <a:cubicBezTo>
                    <a:pt x="32" y="37"/>
                    <a:pt x="29" y="34"/>
                    <a:pt x="28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5" y="31"/>
                    <a:pt x="25" y="29"/>
                    <a:pt x="26" y="29"/>
                  </a:cubicBezTo>
                  <a:cubicBezTo>
                    <a:pt x="26" y="28"/>
                    <a:pt x="28" y="28"/>
                    <a:pt x="29" y="28"/>
                  </a:cubicBezTo>
                  <a:cubicBezTo>
                    <a:pt x="29" y="29"/>
                    <a:pt x="29" y="30"/>
                    <a:pt x="29" y="31"/>
                  </a:cubicBezTo>
                  <a:cubicBezTo>
                    <a:pt x="30" y="33"/>
                    <a:pt x="33" y="36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6" y="38"/>
                  </a:cubicBezTo>
                  <a:cubicBezTo>
                    <a:pt x="36" y="37"/>
                    <a:pt x="38" y="40"/>
                    <a:pt x="39" y="39"/>
                  </a:cubicBezTo>
                  <a:cubicBezTo>
                    <a:pt x="38" y="38"/>
                    <a:pt x="37" y="36"/>
                    <a:pt x="35" y="34"/>
                  </a:cubicBezTo>
                  <a:cubicBezTo>
                    <a:pt x="34" y="34"/>
                    <a:pt x="33" y="34"/>
                    <a:pt x="32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4" y="30"/>
                    <a:pt x="35" y="30"/>
                    <a:pt x="36" y="31"/>
                  </a:cubicBezTo>
                  <a:cubicBezTo>
                    <a:pt x="36" y="31"/>
                    <a:pt x="36" y="32"/>
                    <a:pt x="36" y="33"/>
                  </a:cubicBezTo>
                  <a:cubicBezTo>
                    <a:pt x="38" y="34"/>
                    <a:pt x="39" y="36"/>
                    <a:pt x="40" y="37"/>
                  </a:cubicBezTo>
                  <a:cubicBezTo>
                    <a:pt x="40" y="37"/>
                    <a:pt x="40" y="36"/>
                    <a:pt x="41" y="35"/>
                  </a:cubicBezTo>
                  <a:cubicBezTo>
                    <a:pt x="41" y="34"/>
                    <a:pt x="42" y="33"/>
                    <a:pt x="41" y="29"/>
                  </a:cubicBezTo>
                  <a:cubicBezTo>
                    <a:pt x="40" y="29"/>
                    <a:pt x="39" y="29"/>
                    <a:pt x="38" y="28"/>
                  </a:cubicBezTo>
                  <a:cubicBezTo>
                    <a:pt x="38" y="26"/>
                    <a:pt x="39" y="25"/>
                    <a:pt x="40" y="25"/>
                  </a:cubicBezTo>
                  <a:cubicBezTo>
                    <a:pt x="41" y="25"/>
                    <a:pt x="42" y="26"/>
                    <a:pt x="43" y="27"/>
                  </a:cubicBezTo>
                  <a:cubicBezTo>
                    <a:pt x="43" y="27"/>
                    <a:pt x="42" y="28"/>
                    <a:pt x="42" y="28"/>
                  </a:cubicBezTo>
                  <a:cubicBezTo>
                    <a:pt x="44" y="33"/>
                    <a:pt x="43" y="34"/>
                    <a:pt x="42" y="36"/>
                  </a:cubicBezTo>
                  <a:cubicBezTo>
                    <a:pt x="42" y="36"/>
                    <a:pt x="41" y="37"/>
                    <a:pt x="41" y="37"/>
                  </a:cubicBezTo>
                  <a:cubicBezTo>
                    <a:pt x="41" y="37"/>
                    <a:pt x="42" y="38"/>
                    <a:pt x="42" y="38"/>
                  </a:cubicBezTo>
                  <a:cubicBezTo>
                    <a:pt x="42" y="37"/>
                    <a:pt x="43" y="37"/>
                    <a:pt x="43" y="38"/>
                  </a:cubicBezTo>
                  <a:cubicBezTo>
                    <a:pt x="43" y="37"/>
                    <a:pt x="43" y="36"/>
                    <a:pt x="44" y="34"/>
                  </a:cubicBezTo>
                  <a:cubicBezTo>
                    <a:pt x="44" y="34"/>
                    <a:pt x="43" y="33"/>
                    <a:pt x="44" y="32"/>
                  </a:cubicBezTo>
                  <a:cubicBezTo>
                    <a:pt x="44" y="31"/>
                    <a:pt x="45" y="31"/>
                    <a:pt x="46" y="31"/>
                  </a:cubicBezTo>
                  <a:cubicBezTo>
                    <a:pt x="47" y="31"/>
                    <a:pt x="48" y="32"/>
                    <a:pt x="48" y="33"/>
                  </a:cubicBezTo>
                  <a:cubicBezTo>
                    <a:pt x="47" y="35"/>
                    <a:pt x="46" y="35"/>
                    <a:pt x="45" y="35"/>
                  </a:cubicBezTo>
                  <a:cubicBezTo>
                    <a:pt x="45" y="36"/>
                    <a:pt x="45" y="37"/>
                    <a:pt x="44" y="37"/>
                  </a:cubicBezTo>
                  <a:cubicBezTo>
                    <a:pt x="45" y="37"/>
                    <a:pt x="44" y="38"/>
                    <a:pt x="45" y="38"/>
                  </a:cubicBezTo>
                  <a:cubicBezTo>
                    <a:pt x="45" y="38"/>
                    <a:pt x="46" y="38"/>
                    <a:pt x="46" y="38"/>
                  </a:cubicBezTo>
                  <a:cubicBezTo>
                    <a:pt x="47" y="36"/>
                    <a:pt x="49" y="33"/>
                    <a:pt x="50" y="27"/>
                  </a:cubicBezTo>
                  <a:cubicBezTo>
                    <a:pt x="49" y="27"/>
                    <a:pt x="48" y="25"/>
                    <a:pt x="49" y="24"/>
                  </a:cubicBezTo>
                  <a:cubicBezTo>
                    <a:pt x="49" y="23"/>
                    <a:pt x="50" y="23"/>
                    <a:pt x="51" y="23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0" y="43"/>
                    <a:pt x="49" y="43"/>
                    <a:pt x="49" y="43"/>
                  </a:cubicBezTo>
                  <a:cubicBezTo>
                    <a:pt x="48" y="43"/>
                    <a:pt x="49" y="42"/>
                    <a:pt x="49" y="42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10409238" y="566738"/>
              <a:ext cx="323850" cy="328613"/>
            </a:xfrm>
            <a:custGeom>
              <a:avLst/>
              <a:gdLst>
                <a:gd name="T0" fmla="*/ 50 w 89"/>
                <a:gd name="T1" fmla="*/ 22 h 90"/>
                <a:gd name="T2" fmla="*/ 84 w 89"/>
                <a:gd name="T3" fmla="*/ 66 h 90"/>
                <a:gd name="T4" fmla="*/ 27 w 89"/>
                <a:gd name="T5" fmla="*/ 68 h 90"/>
                <a:gd name="T6" fmla="*/ 63 w 89"/>
                <a:gd name="T7" fmla="*/ 31 h 90"/>
                <a:gd name="T8" fmla="*/ 50 w 89"/>
                <a:gd name="T9" fmla="*/ 42 h 90"/>
                <a:gd name="T10" fmla="*/ 50 w 89"/>
                <a:gd name="T11" fmla="*/ 41 h 90"/>
                <a:gd name="T12" fmla="*/ 54 w 89"/>
                <a:gd name="T13" fmla="*/ 31 h 90"/>
                <a:gd name="T14" fmla="*/ 49 w 89"/>
                <a:gd name="T15" fmla="*/ 40 h 90"/>
                <a:gd name="T16" fmla="*/ 46 w 89"/>
                <a:gd name="T17" fmla="*/ 38 h 90"/>
                <a:gd name="T18" fmla="*/ 45 w 89"/>
                <a:gd name="T19" fmla="*/ 29 h 90"/>
                <a:gd name="T20" fmla="*/ 45 w 89"/>
                <a:gd name="T21" fmla="*/ 39 h 90"/>
                <a:gd name="T22" fmla="*/ 42 w 89"/>
                <a:gd name="T23" fmla="*/ 36 h 90"/>
                <a:gd name="T24" fmla="*/ 35 w 89"/>
                <a:gd name="T25" fmla="*/ 27 h 90"/>
                <a:gd name="T26" fmla="*/ 37 w 89"/>
                <a:gd name="T27" fmla="*/ 30 h 90"/>
                <a:gd name="T28" fmla="*/ 41 w 89"/>
                <a:gd name="T29" fmla="*/ 42 h 90"/>
                <a:gd name="T30" fmla="*/ 34 w 89"/>
                <a:gd name="T31" fmla="*/ 39 h 90"/>
                <a:gd name="T32" fmla="*/ 31 w 89"/>
                <a:gd name="T33" fmla="*/ 40 h 90"/>
                <a:gd name="T34" fmla="*/ 40 w 89"/>
                <a:gd name="T35" fmla="*/ 43 h 90"/>
                <a:gd name="T36" fmla="*/ 38 w 89"/>
                <a:gd name="T37" fmla="*/ 45 h 90"/>
                <a:gd name="T38" fmla="*/ 35 w 89"/>
                <a:gd name="T39" fmla="*/ 45 h 90"/>
                <a:gd name="T40" fmla="*/ 24 w 89"/>
                <a:gd name="T41" fmla="*/ 43 h 90"/>
                <a:gd name="T42" fmla="*/ 34 w 89"/>
                <a:gd name="T43" fmla="*/ 46 h 90"/>
                <a:gd name="T44" fmla="*/ 36 w 89"/>
                <a:gd name="T45" fmla="*/ 48 h 90"/>
                <a:gd name="T46" fmla="*/ 26 w 89"/>
                <a:gd name="T47" fmla="*/ 51 h 90"/>
                <a:gd name="T48" fmla="*/ 37 w 89"/>
                <a:gd name="T49" fmla="*/ 49 h 90"/>
                <a:gd name="T50" fmla="*/ 32 w 89"/>
                <a:gd name="T51" fmla="*/ 55 h 90"/>
                <a:gd name="T52" fmla="*/ 33 w 89"/>
                <a:gd name="T53" fmla="*/ 59 h 90"/>
                <a:gd name="T54" fmla="*/ 39 w 89"/>
                <a:gd name="T55" fmla="*/ 52 h 90"/>
                <a:gd name="T56" fmla="*/ 42 w 89"/>
                <a:gd name="T57" fmla="*/ 52 h 90"/>
                <a:gd name="T58" fmla="*/ 37 w 89"/>
                <a:gd name="T59" fmla="*/ 59 h 90"/>
                <a:gd name="T60" fmla="*/ 40 w 89"/>
                <a:gd name="T61" fmla="*/ 61 h 90"/>
                <a:gd name="T62" fmla="*/ 43 w 89"/>
                <a:gd name="T63" fmla="*/ 53 h 90"/>
                <a:gd name="T64" fmla="*/ 42 w 89"/>
                <a:gd name="T65" fmla="*/ 67 h 90"/>
                <a:gd name="T66" fmla="*/ 44 w 89"/>
                <a:gd name="T67" fmla="*/ 70 h 90"/>
                <a:gd name="T68" fmla="*/ 44 w 89"/>
                <a:gd name="T69" fmla="*/ 55 h 90"/>
                <a:gd name="T70" fmla="*/ 46 w 89"/>
                <a:gd name="T71" fmla="*/ 56 h 90"/>
                <a:gd name="T72" fmla="*/ 48 w 89"/>
                <a:gd name="T73" fmla="*/ 65 h 90"/>
                <a:gd name="T74" fmla="*/ 50 w 89"/>
                <a:gd name="T75" fmla="*/ 63 h 90"/>
                <a:gd name="T76" fmla="*/ 49 w 89"/>
                <a:gd name="T77" fmla="*/ 57 h 90"/>
                <a:gd name="T78" fmla="*/ 50 w 89"/>
                <a:gd name="T79" fmla="*/ 53 h 90"/>
                <a:gd name="T80" fmla="*/ 56 w 89"/>
                <a:gd name="T81" fmla="*/ 62 h 90"/>
                <a:gd name="T82" fmla="*/ 53 w 89"/>
                <a:gd name="T83" fmla="*/ 55 h 90"/>
                <a:gd name="T84" fmla="*/ 64 w 89"/>
                <a:gd name="T85" fmla="*/ 57 h 90"/>
                <a:gd name="T86" fmla="*/ 67 w 89"/>
                <a:gd name="T87" fmla="*/ 54 h 90"/>
                <a:gd name="T88" fmla="*/ 55 w 89"/>
                <a:gd name="T89" fmla="*/ 52 h 90"/>
                <a:gd name="T90" fmla="*/ 59 w 89"/>
                <a:gd name="T91" fmla="*/ 50 h 90"/>
                <a:gd name="T92" fmla="*/ 62 w 89"/>
                <a:gd name="T93" fmla="*/ 49 h 90"/>
                <a:gd name="T94" fmla="*/ 56 w 89"/>
                <a:gd name="T95" fmla="*/ 46 h 90"/>
                <a:gd name="T96" fmla="*/ 65 w 89"/>
                <a:gd name="T97" fmla="*/ 43 h 90"/>
                <a:gd name="T98" fmla="*/ 55 w 89"/>
                <a:gd name="T99" fmla="*/ 45 h 90"/>
                <a:gd name="T100" fmla="*/ 53 w 89"/>
                <a:gd name="T101" fmla="*/ 45 h 90"/>
                <a:gd name="T102" fmla="*/ 58 w 89"/>
                <a:gd name="T103" fmla="*/ 39 h 90"/>
                <a:gd name="T104" fmla="*/ 52 w 89"/>
                <a:gd name="T105" fmla="*/ 43 h 90"/>
                <a:gd name="T106" fmla="*/ 60 w 89"/>
                <a:gd name="T107" fmla="*/ 34 h 90"/>
                <a:gd name="T108" fmla="*/ 46 w 89"/>
                <a:gd name="T109" fmla="*/ 41 h 90"/>
                <a:gd name="T110" fmla="*/ 45 w 89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0">
                  <a:moveTo>
                    <a:pt x="16" y="33"/>
                  </a:moveTo>
                  <a:cubicBezTo>
                    <a:pt x="11" y="26"/>
                    <a:pt x="10" y="16"/>
                    <a:pt x="23" y="9"/>
                  </a:cubicBezTo>
                  <a:cubicBezTo>
                    <a:pt x="38" y="0"/>
                    <a:pt x="47" y="10"/>
                    <a:pt x="50" y="22"/>
                  </a:cubicBezTo>
                  <a:cubicBezTo>
                    <a:pt x="58" y="12"/>
                    <a:pt x="70" y="6"/>
                    <a:pt x="81" y="21"/>
                  </a:cubicBezTo>
                  <a:cubicBezTo>
                    <a:pt x="87" y="31"/>
                    <a:pt x="86" y="39"/>
                    <a:pt x="81" y="44"/>
                  </a:cubicBezTo>
                  <a:cubicBezTo>
                    <a:pt x="86" y="48"/>
                    <a:pt x="89" y="55"/>
                    <a:pt x="84" y="66"/>
                  </a:cubicBezTo>
                  <a:cubicBezTo>
                    <a:pt x="78" y="77"/>
                    <a:pt x="70" y="79"/>
                    <a:pt x="63" y="75"/>
                  </a:cubicBezTo>
                  <a:cubicBezTo>
                    <a:pt x="62" y="84"/>
                    <a:pt x="57" y="90"/>
                    <a:pt x="44" y="90"/>
                  </a:cubicBezTo>
                  <a:cubicBezTo>
                    <a:pt x="28" y="89"/>
                    <a:pt x="24" y="79"/>
                    <a:pt x="27" y="68"/>
                  </a:cubicBezTo>
                  <a:cubicBezTo>
                    <a:pt x="17" y="72"/>
                    <a:pt x="6" y="71"/>
                    <a:pt x="2" y="55"/>
                  </a:cubicBezTo>
                  <a:cubicBezTo>
                    <a:pt x="0" y="41"/>
                    <a:pt x="7" y="35"/>
                    <a:pt x="16" y="33"/>
                  </a:cubicBezTo>
                  <a:close/>
                  <a:moveTo>
                    <a:pt x="63" y="31"/>
                  </a:moveTo>
                  <a:cubicBezTo>
                    <a:pt x="62" y="30"/>
                    <a:pt x="61" y="30"/>
                    <a:pt x="60" y="31"/>
                  </a:cubicBezTo>
                  <a:cubicBezTo>
                    <a:pt x="59" y="31"/>
                    <a:pt x="59" y="32"/>
                    <a:pt x="59" y="33"/>
                  </a:cubicBezTo>
                  <a:cubicBezTo>
                    <a:pt x="54" y="36"/>
                    <a:pt x="51" y="39"/>
                    <a:pt x="50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0" y="42"/>
                    <a:pt x="50" y="42"/>
                    <a:pt x="50" y="41"/>
                  </a:cubicBezTo>
                  <a:cubicBezTo>
                    <a:pt x="51" y="39"/>
                    <a:pt x="52" y="36"/>
                    <a:pt x="53" y="34"/>
                  </a:cubicBezTo>
                  <a:cubicBezTo>
                    <a:pt x="53" y="34"/>
                    <a:pt x="54" y="34"/>
                    <a:pt x="54" y="33"/>
                  </a:cubicBezTo>
                  <a:cubicBezTo>
                    <a:pt x="55" y="32"/>
                    <a:pt x="55" y="31"/>
                    <a:pt x="54" y="31"/>
                  </a:cubicBezTo>
                  <a:cubicBezTo>
                    <a:pt x="53" y="30"/>
                    <a:pt x="51" y="30"/>
                    <a:pt x="51" y="31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1" y="36"/>
                    <a:pt x="50" y="38"/>
                    <a:pt x="49" y="40"/>
                  </a:cubicBezTo>
                  <a:cubicBezTo>
                    <a:pt x="49" y="40"/>
                    <a:pt x="49" y="39"/>
                    <a:pt x="49" y="39"/>
                  </a:cubicBezTo>
                  <a:cubicBezTo>
                    <a:pt x="48" y="39"/>
                    <a:pt x="48" y="40"/>
                    <a:pt x="48" y="41"/>
                  </a:cubicBezTo>
                  <a:cubicBezTo>
                    <a:pt x="47" y="39"/>
                    <a:pt x="47" y="39"/>
                    <a:pt x="46" y="38"/>
                  </a:cubicBezTo>
                  <a:cubicBezTo>
                    <a:pt x="45" y="38"/>
                    <a:pt x="44" y="37"/>
                    <a:pt x="45" y="33"/>
                  </a:cubicBezTo>
                  <a:cubicBezTo>
                    <a:pt x="46" y="33"/>
                    <a:pt x="47" y="32"/>
                    <a:pt x="47" y="31"/>
                  </a:cubicBezTo>
                  <a:cubicBezTo>
                    <a:pt x="47" y="30"/>
                    <a:pt x="46" y="29"/>
                    <a:pt x="45" y="29"/>
                  </a:cubicBezTo>
                  <a:cubicBezTo>
                    <a:pt x="43" y="29"/>
                    <a:pt x="43" y="30"/>
                    <a:pt x="43" y="31"/>
                  </a:cubicBezTo>
                  <a:cubicBezTo>
                    <a:pt x="43" y="32"/>
                    <a:pt x="43" y="32"/>
                    <a:pt x="43" y="33"/>
                  </a:cubicBezTo>
                  <a:cubicBezTo>
                    <a:pt x="43" y="37"/>
                    <a:pt x="44" y="38"/>
                    <a:pt x="45" y="39"/>
                  </a:cubicBezTo>
                  <a:cubicBezTo>
                    <a:pt x="44" y="39"/>
                    <a:pt x="44" y="40"/>
                    <a:pt x="43" y="40"/>
                  </a:cubicBezTo>
                  <a:cubicBezTo>
                    <a:pt x="43" y="40"/>
                    <a:pt x="43" y="40"/>
                    <a:pt x="43" y="39"/>
                  </a:cubicBezTo>
                  <a:cubicBezTo>
                    <a:pt x="42" y="38"/>
                    <a:pt x="42" y="37"/>
                    <a:pt x="42" y="36"/>
                  </a:cubicBezTo>
                  <a:cubicBezTo>
                    <a:pt x="41" y="32"/>
                    <a:pt x="41" y="30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7"/>
                    <a:pt x="36" y="26"/>
                    <a:pt x="35" y="27"/>
                  </a:cubicBezTo>
                  <a:cubicBezTo>
                    <a:pt x="34" y="27"/>
                    <a:pt x="33" y="28"/>
                    <a:pt x="34" y="29"/>
                  </a:cubicBezTo>
                  <a:cubicBezTo>
                    <a:pt x="34" y="30"/>
                    <a:pt x="35" y="31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40" y="31"/>
                    <a:pt x="40" y="33"/>
                    <a:pt x="41" y="37"/>
                  </a:cubicBezTo>
                  <a:cubicBezTo>
                    <a:pt x="41" y="37"/>
                    <a:pt x="41" y="38"/>
                    <a:pt x="41" y="38"/>
                  </a:cubicBezTo>
                  <a:cubicBezTo>
                    <a:pt x="40" y="38"/>
                    <a:pt x="42" y="42"/>
                    <a:pt x="41" y="42"/>
                  </a:cubicBezTo>
                  <a:cubicBezTo>
                    <a:pt x="41" y="42"/>
                    <a:pt x="40" y="41"/>
                    <a:pt x="39" y="42"/>
                  </a:cubicBezTo>
                  <a:cubicBezTo>
                    <a:pt x="39" y="42"/>
                    <a:pt x="39" y="42"/>
                    <a:pt x="38" y="42"/>
                  </a:cubicBezTo>
                  <a:cubicBezTo>
                    <a:pt x="37" y="42"/>
                    <a:pt x="36" y="42"/>
                    <a:pt x="34" y="39"/>
                  </a:cubicBezTo>
                  <a:cubicBezTo>
                    <a:pt x="34" y="39"/>
                    <a:pt x="34" y="37"/>
                    <a:pt x="33" y="37"/>
                  </a:cubicBezTo>
                  <a:cubicBezTo>
                    <a:pt x="33" y="36"/>
                    <a:pt x="31" y="36"/>
                    <a:pt x="30" y="37"/>
                  </a:cubicBezTo>
                  <a:cubicBezTo>
                    <a:pt x="30" y="37"/>
                    <a:pt x="30" y="39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5" y="44"/>
                    <a:pt x="37" y="44"/>
                    <a:pt x="39" y="43"/>
                  </a:cubicBezTo>
                  <a:cubicBezTo>
                    <a:pt x="39" y="43"/>
                    <a:pt x="39" y="43"/>
                    <a:pt x="40" y="43"/>
                  </a:cubicBezTo>
                  <a:cubicBezTo>
                    <a:pt x="40" y="43"/>
                    <a:pt x="40" y="44"/>
                    <a:pt x="40" y="44"/>
                  </a:cubicBezTo>
                  <a:cubicBezTo>
                    <a:pt x="40" y="44"/>
                    <a:pt x="39" y="44"/>
                    <a:pt x="40" y="45"/>
                  </a:cubicBezTo>
                  <a:cubicBezTo>
                    <a:pt x="39" y="45"/>
                    <a:pt x="39" y="45"/>
                    <a:pt x="38" y="45"/>
                  </a:cubicBezTo>
                  <a:cubicBezTo>
                    <a:pt x="38" y="45"/>
                    <a:pt x="39" y="45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6" y="46"/>
                    <a:pt x="36" y="46"/>
                    <a:pt x="35" y="45"/>
                  </a:cubicBezTo>
                  <a:cubicBezTo>
                    <a:pt x="33" y="43"/>
                    <a:pt x="32" y="42"/>
                    <a:pt x="28" y="42"/>
                  </a:cubicBezTo>
                  <a:cubicBezTo>
                    <a:pt x="27" y="42"/>
                    <a:pt x="27" y="41"/>
                    <a:pt x="26" y="41"/>
                  </a:cubicBezTo>
                  <a:cubicBezTo>
                    <a:pt x="25" y="41"/>
                    <a:pt x="24" y="42"/>
                    <a:pt x="24" y="43"/>
                  </a:cubicBezTo>
                  <a:cubicBezTo>
                    <a:pt x="24" y="44"/>
                    <a:pt x="25" y="45"/>
                    <a:pt x="26" y="45"/>
                  </a:cubicBezTo>
                  <a:cubicBezTo>
                    <a:pt x="27" y="45"/>
                    <a:pt x="28" y="45"/>
                    <a:pt x="28" y="44"/>
                  </a:cubicBezTo>
                  <a:cubicBezTo>
                    <a:pt x="31" y="43"/>
                    <a:pt x="33" y="45"/>
                    <a:pt x="34" y="46"/>
                  </a:cubicBezTo>
                  <a:cubicBezTo>
                    <a:pt x="34" y="46"/>
                    <a:pt x="35" y="47"/>
                    <a:pt x="36" y="47"/>
                  </a:cubicBezTo>
                  <a:cubicBezTo>
                    <a:pt x="36" y="47"/>
                    <a:pt x="36" y="47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4" y="48"/>
                    <a:pt x="31" y="49"/>
                    <a:pt x="30" y="50"/>
                  </a:cubicBezTo>
                  <a:cubicBezTo>
                    <a:pt x="29" y="49"/>
                    <a:pt x="29" y="49"/>
                    <a:pt x="28" y="49"/>
                  </a:cubicBezTo>
                  <a:cubicBezTo>
                    <a:pt x="27" y="49"/>
                    <a:pt x="26" y="50"/>
                    <a:pt x="26" y="51"/>
                  </a:cubicBezTo>
                  <a:cubicBezTo>
                    <a:pt x="26" y="52"/>
                    <a:pt x="27" y="53"/>
                    <a:pt x="28" y="53"/>
                  </a:cubicBezTo>
                  <a:cubicBezTo>
                    <a:pt x="29" y="53"/>
                    <a:pt x="30" y="52"/>
                    <a:pt x="30" y="51"/>
                  </a:cubicBezTo>
                  <a:cubicBezTo>
                    <a:pt x="32" y="50"/>
                    <a:pt x="34" y="50"/>
                    <a:pt x="37" y="49"/>
                  </a:cubicBezTo>
                  <a:cubicBezTo>
                    <a:pt x="38" y="49"/>
                    <a:pt x="39" y="49"/>
                    <a:pt x="40" y="49"/>
                  </a:cubicBezTo>
                  <a:cubicBezTo>
                    <a:pt x="39" y="50"/>
                    <a:pt x="38" y="50"/>
                    <a:pt x="38" y="50"/>
                  </a:cubicBezTo>
                  <a:cubicBezTo>
                    <a:pt x="35" y="52"/>
                    <a:pt x="33" y="52"/>
                    <a:pt x="32" y="55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0" y="56"/>
                    <a:pt x="29" y="57"/>
                    <a:pt x="30" y="58"/>
                  </a:cubicBezTo>
                  <a:cubicBezTo>
                    <a:pt x="30" y="59"/>
                    <a:pt x="32" y="60"/>
                    <a:pt x="33" y="59"/>
                  </a:cubicBezTo>
                  <a:cubicBezTo>
                    <a:pt x="34" y="59"/>
                    <a:pt x="34" y="57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4" y="53"/>
                    <a:pt x="36" y="53"/>
                    <a:pt x="39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1" y="53"/>
                    <a:pt x="40" y="53"/>
                  </a:cubicBezTo>
                  <a:cubicBezTo>
                    <a:pt x="39" y="53"/>
                    <a:pt x="37" y="54"/>
                    <a:pt x="37" y="59"/>
                  </a:cubicBezTo>
                  <a:cubicBezTo>
                    <a:pt x="36" y="59"/>
                    <a:pt x="36" y="60"/>
                    <a:pt x="36" y="60"/>
                  </a:cubicBezTo>
                  <a:cubicBezTo>
                    <a:pt x="36" y="61"/>
                    <a:pt x="36" y="63"/>
                    <a:pt x="37" y="63"/>
                  </a:cubicBezTo>
                  <a:cubicBezTo>
                    <a:pt x="39" y="63"/>
                    <a:pt x="40" y="62"/>
                    <a:pt x="40" y="61"/>
                  </a:cubicBezTo>
                  <a:cubicBezTo>
                    <a:pt x="40" y="60"/>
                    <a:pt x="40" y="59"/>
                    <a:pt x="39" y="59"/>
                  </a:cubicBezTo>
                  <a:cubicBezTo>
                    <a:pt x="39" y="55"/>
                    <a:pt x="40" y="55"/>
                    <a:pt x="41" y="54"/>
                  </a:cubicBezTo>
                  <a:cubicBezTo>
                    <a:pt x="42" y="54"/>
                    <a:pt x="42" y="53"/>
                    <a:pt x="43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0" y="58"/>
                    <a:pt x="41" y="59"/>
                    <a:pt x="42" y="61"/>
                  </a:cubicBezTo>
                  <a:cubicBezTo>
                    <a:pt x="43" y="63"/>
                    <a:pt x="44" y="64"/>
                    <a:pt x="42" y="67"/>
                  </a:cubicBezTo>
                  <a:cubicBezTo>
                    <a:pt x="41" y="67"/>
                    <a:pt x="40" y="68"/>
                    <a:pt x="40" y="69"/>
                  </a:cubicBezTo>
                  <a:cubicBezTo>
                    <a:pt x="40" y="70"/>
                    <a:pt x="40" y="71"/>
                    <a:pt x="41" y="72"/>
                  </a:cubicBezTo>
                  <a:cubicBezTo>
                    <a:pt x="43" y="72"/>
                    <a:pt x="44" y="71"/>
                    <a:pt x="44" y="70"/>
                  </a:cubicBezTo>
                  <a:cubicBezTo>
                    <a:pt x="44" y="69"/>
                    <a:pt x="44" y="69"/>
                    <a:pt x="44" y="68"/>
                  </a:cubicBezTo>
                  <a:cubicBezTo>
                    <a:pt x="45" y="64"/>
                    <a:pt x="44" y="62"/>
                    <a:pt x="43" y="61"/>
                  </a:cubicBezTo>
                  <a:cubicBezTo>
                    <a:pt x="43" y="59"/>
                    <a:pt x="42" y="58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7"/>
                    <a:pt x="45" y="57"/>
                  </a:cubicBezTo>
                  <a:cubicBezTo>
                    <a:pt x="46" y="57"/>
                    <a:pt x="46" y="56"/>
                    <a:pt x="46" y="56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9"/>
                    <a:pt x="48" y="62"/>
                    <a:pt x="48" y="63"/>
                  </a:cubicBezTo>
                  <a:cubicBezTo>
                    <a:pt x="48" y="64"/>
                    <a:pt x="48" y="65"/>
                    <a:pt x="48" y="65"/>
                  </a:cubicBezTo>
                  <a:cubicBezTo>
                    <a:pt x="48" y="66"/>
                    <a:pt x="49" y="67"/>
                    <a:pt x="50" y="67"/>
                  </a:cubicBezTo>
                  <a:cubicBezTo>
                    <a:pt x="51" y="67"/>
                    <a:pt x="52" y="66"/>
                    <a:pt x="52" y="64"/>
                  </a:cubicBezTo>
                  <a:cubicBezTo>
                    <a:pt x="52" y="64"/>
                    <a:pt x="51" y="63"/>
                    <a:pt x="50" y="63"/>
                  </a:cubicBezTo>
                  <a:cubicBezTo>
                    <a:pt x="49" y="61"/>
                    <a:pt x="48" y="59"/>
                    <a:pt x="48" y="56"/>
                  </a:cubicBezTo>
                  <a:cubicBezTo>
                    <a:pt x="47" y="56"/>
                    <a:pt x="47" y="56"/>
                    <a:pt x="47" y="55"/>
                  </a:cubicBezTo>
                  <a:cubicBezTo>
                    <a:pt x="48" y="56"/>
                    <a:pt x="48" y="58"/>
                    <a:pt x="49" y="57"/>
                  </a:cubicBezTo>
                  <a:cubicBezTo>
                    <a:pt x="50" y="57"/>
                    <a:pt x="49" y="55"/>
                    <a:pt x="49" y="54"/>
                  </a:cubicBezTo>
                  <a:cubicBezTo>
                    <a:pt x="49" y="54"/>
                    <a:pt x="50" y="55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4"/>
                    <a:pt x="52" y="56"/>
                    <a:pt x="54" y="58"/>
                  </a:cubicBezTo>
                  <a:cubicBezTo>
                    <a:pt x="53" y="59"/>
                    <a:pt x="53" y="60"/>
                    <a:pt x="53" y="61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7" y="61"/>
                    <a:pt x="57" y="60"/>
                    <a:pt x="57" y="59"/>
                  </a:cubicBezTo>
                  <a:cubicBezTo>
                    <a:pt x="56" y="58"/>
                    <a:pt x="56" y="58"/>
                    <a:pt x="55" y="58"/>
                  </a:cubicBezTo>
                  <a:cubicBezTo>
                    <a:pt x="54" y="57"/>
                    <a:pt x="54" y="56"/>
                    <a:pt x="53" y="55"/>
                  </a:cubicBezTo>
                  <a:cubicBezTo>
                    <a:pt x="53" y="54"/>
                    <a:pt x="52" y="53"/>
                    <a:pt x="53" y="52"/>
                  </a:cubicBezTo>
                  <a:cubicBezTo>
                    <a:pt x="53" y="53"/>
                    <a:pt x="54" y="53"/>
                    <a:pt x="55" y="53"/>
                  </a:cubicBezTo>
                  <a:cubicBezTo>
                    <a:pt x="58" y="55"/>
                    <a:pt x="61" y="56"/>
                    <a:pt x="64" y="57"/>
                  </a:cubicBezTo>
                  <a:cubicBezTo>
                    <a:pt x="64" y="57"/>
                    <a:pt x="64" y="58"/>
                    <a:pt x="65" y="58"/>
                  </a:cubicBezTo>
                  <a:cubicBezTo>
                    <a:pt x="66" y="59"/>
                    <a:pt x="67" y="58"/>
                    <a:pt x="68" y="57"/>
                  </a:cubicBezTo>
                  <a:cubicBezTo>
                    <a:pt x="68" y="56"/>
                    <a:pt x="68" y="55"/>
                    <a:pt x="67" y="54"/>
                  </a:cubicBezTo>
                  <a:cubicBezTo>
                    <a:pt x="66" y="54"/>
                    <a:pt x="65" y="54"/>
                    <a:pt x="64" y="55"/>
                  </a:cubicBezTo>
                  <a:cubicBezTo>
                    <a:pt x="62" y="55"/>
                    <a:pt x="59" y="53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6" y="51"/>
                    <a:pt x="53" y="50"/>
                    <a:pt x="53" y="49"/>
                  </a:cubicBezTo>
                  <a:cubicBezTo>
                    <a:pt x="55" y="49"/>
                    <a:pt x="57" y="50"/>
                    <a:pt x="59" y="50"/>
                  </a:cubicBezTo>
                  <a:cubicBezTo>
                    <a:pt x="59" y="52"/>
                    <a:pt x="60" y="53"/>
                    <a:pt x="61" y="53"/>
                  </a:cubicBezTo>
                  <a:cubicBezTo>
                    <a:pt x="62" y="53"/>
                    <a:pt x="63" y="52"/>
                    <a:pt x="63" y="51"/>
                  </a:cubicBezTo>
                  <a:cubicBezTo>
                    <a:pt x="64" y="50"/>
                    <a:pt x="63" y="49"/>
                    <a:pt x="62" y="49"/>
                  </a:cubicBezTo>
                  <a:cubicBezTo>
                    <a:pt x="61" y="49"/>
                    <a:pt x="60" y="49"/>
                    <a:pt x="60" y="49"/>
                  </a:cubicBezTo>
                  <a:cubicBezTo>
                    <a:pt x="58" y="48"/>
                    <a:pt x="56" y="48"/>
                    <a:pt x="54" y="48"/>
                  </a:cubicBezTo>
                  <a:cubicBezTo>
                    <a:pt x="55" y="47"/>
                    <a:pt x="55" y="47"/>
                    <a:pt x="56" y="46"/>
                  </a:cubicBezTo>
                  <a:cubicBezTo>
                    <a:pt x="57" y="45"/>
                    <a:pt x="58" y="44"/>
                    <a:pt x="61" y="43"/>
                  </a:cubicBezTo>
                  <a:cubicBezTo>
                    <a:pt x="62" y="44"/>
                    <a:pt x="63" y="45"/>
                    <a:pt x="64" y="45"/>
                  </a:cubicBezTo>
                  <a:cubicBezTo>
                    <a:pt x="65" y="45"/>
                    <a:pt x="66" y="44"/>
                    <a:pt x="65" y="43"/>
                  </a:cubicBezTo>
                  <a:cubicBezTo>
                    <a:pt x="65" y="41"/>
                    <a:pt x="64" y="41"/>
                    <a:pt x="63" y="41"/>
                  </a:cubicBezTo>
                  <a:cubicBezTo>
                    <a:pt x="62" y="41"/>
                    <a:pt x="62" y="41"/>
                    <a:pt x="62" y="42"/>
                  </a:cubicBezTo>
                  <a:cubicBezTo>
                    <a:pt x="57" y="42"/>
                    <a:pt x="56" y="44"/>
                    <a:pt x="55" y="45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3" y="46"/>
                    <a:pt x="53" y="46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4"/>
                    <a:pt x="54" y="44"/>
                    <a:pt x="56" y="42"/>
                  </a:cubicBezTo>
                  <a:cubicBezTo>
                    <a:pt x="56" y="43"/>
                    <a:pt x="57" y="42"/>
                    <a:pt x="57" y="42"/>
                  </a:cubicBezTo>
                  <a:cubicBezTo>
                    <a:pt x="58" y="41"/>
                    <a:pt x="58" y="40"/>
                    <a:pt x="58" y="39"/>
                  </a:cubicBezTo>
                  <a:cubicBezTo>
                    <a:pt x="57" y="38"/>
                    <a:pt x="56" y="38"/>
                    <a:pt x="55" y="39"/>
                  </a:cubicBezTo>
                  <a:cubicBezTo>
                    <a:pt x="54" y="39"/>
                    <a:pt x="54" y="41"/>
                    <a:pt x="54" y="42"/>
                  </a:cubicBezTo>
                  <a:cubicBezTo>
                    <a:pt x="54" y="42"/>
                    <a:pt x="53" y="43"/>
                    <a:pt x="52" y="43"/>
                  </a:cubicBezTo>
                  <a:cubicBezTo>
                    <a:pt x="52" y="43"/>
                    <a:pt x="52" y="44"/>
                    <a:pt x="51" y="43"/>
                  </a:cubicBezTo>
                  <a:cubicBezTo>
                    <a:pt x="51" y="43"/>
                    <a:pt x="51" y="43"/>
                    <a:pt x="51" y="42"/>
                  </a:cubicBezTo>
                  <a:cubicBezTo>
                    <a:pt x="53" y="40"/>
                    <a:pt x="55" y="37"/>
                    <a:pt x="60" y="34"/>
                  </a:cubicBezTo>
                  <a:cubicBezTo>
                    <a:pt x="61" y="35"/>
                    <a:pt x="62" y="35"/>
                    <a:pt x="63" y="34"/>
                  </a:cubicBezTo>
                  <a:cubicBezTo>
                    <a:pt x="64" y="33"/>
                    <a:pt x="64" y="32"/>
                    <a:pt x="63" y="31"/>
                  </a:cubicBezTo>
                  <a:close/>
                  <a:moveTo>
                    <a:pt x="46" y="41"/>
                  </a:moveTo>
                  <a:cubicBezTo>
                    <a:pt x="46" y="40"/>
                    <a:pt x="46" y="40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1"/>
                    <a:pt x="45" y="42"/>
                  </a:cubicBezTo>
                  <a:cubicBezTo>
                    <a:pt x="46" y="42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10634663" y="149225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 flipV="1">
              <a:off x="10634663" y="409575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 flipV="1">
              <a:off x="11204576" y="409575"/>
              <a:ext cx="0" cy="26987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 flipH="1">
              <a:off x="10634663" y="409575"/>
              <a:ext cx="5699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10780713" y="719138"/>
              <a:ext cx="1238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10904538" y="1492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10985501" y="6540500"/>
              <a:ext cx="328613" cy="325438"/>
            </a:xfrm>
            <a:custGeom>
              <a:avLst/>
              <a:gdLst>
                <a:gd name="T0" fmla="*/ 65 w 90"/>
                <a:gd name="T1" fmla="*/ 28 h 89"/>
                <a:gd name="T2" fmla="*/ 67 w 90"/>
                <a:gd name="T3" fmla="*/ 83 h 89"/>
                <a:gd name="T4" fmla="*/ 19 w 90"/>
                <a:gd name="T5" fmla="*/ 51 h 89"/>
                <a:gd name="T6" fmla="*/ 70 w 90"/>
                <a:gd name="T7" fmla="*/ 43 h 89"/>
                <a:gd name="T8" fmla="*/ 53 w 90"/>
                <a:gd name="T9" fmla="*/ 44 h 89"/>
                <a:gd name="T10" fmla="*/ 54 w 90"/>
                <a:gd name="T11" fmla="*/ 43 h 89"/>
                <a:gd name="T12" fmla="*/ 63 w 90"/>
                <a:gd name="T13" fmla="*/ 37 h 89"/>
                <a:gd name="T14" fmla="*/ 54 w 90"/>
                <a:gd name="T15" fmla="*/ 42 h 89"/>
                <a:gd name="T16" fmla="*/ 52 w 90"/>
                <a:gd name="T17" fmla="*/ 38 h 89"/>
                <a:gd name="T18" fmla="*/ 57 w 90"/>
                <a:gd name="T19" fmla="*/ 30 h 89"/>
                <a:gd name="T20" fmla="*/ 51 w 90"/>
                <a:gd name="T21" fmla="*/ 38 h 89"/>
                <a:gd name="T22" fmla="*/ 50 w 90"/>
                <a:gd name="T23" fmla="*/ 35 h 89"/>
                <a:gd name="T24" fmla="*/ 50 w 90"/>
                <a:gd name="T25" fmla="*/ 22 h 89"/>
                <a:gd name="T26" fmla="*/ 50 w 90"/>
                <a:gd name="T27" fmla="*/ 26 h 89"/>
                <a:gd name="T28" fmla="*/ 46 w 90"/>
                <a:gd name="T29" fmla="*/ 39 h 89"/>
                <a:gd name="T30" fmla="*/ 42 w 90"/>
                <a:gd name="T31" fmla="*/ 32 h 89"/>
                <a:gd name="T32" fmla="*/ 39 w 90"/>
                <a:gd name="T33" fmla="*/ 30 h 89"/>
                <a:gd name="T34" fmla="*/ 44 w 90"/>
                <a:gd name="T35" fmla="*/ 39 h 89"/>
                <a:gd name="T36" fmla="*/ 42 w 90"/>
                <a:gd name="T37" fmla="*/ 39 h 89"/>
                <a:gd name="T38" fmla="*/ 39 w 90"/>
                <a:gd name="T39" fmla="*/ 37 h 89"/>
                <a:gd name="T40" fmla="*/ 31 w 90"/>
                <a:gd name="T41" fmla="*/ 29 h 89"/>
                <a:gd name="T42" fmla="*/ 38 w 90"/>
                <a:gd name="T43" fmla="*/ 37 h 89"/>
                <a:gd name="T44" fmla="*/ 39 w 90"/>
                <a:gd name="T45" fmla="*/ 41 h 89"/>
                <a:gd name="T46" fmla="*/ 29 w 90"/>
                <a:gd name="T47" fmla="*/ 37 h 89"/>
                <a:gd name="T48" fmla="*/ 38 w 90"/>
                <a:gd name="T49" fmla="*/ 42 h 89"/>
                <a:gd name="T50" fmla="*/ 31 w 90"/>
                <a:gd name="T51" fmla="*/ 44 h 89"/>
                <a:gd name="T52" fmla="*/ 29 w 90"/>
                <a:gd name="T53" fmla="*/ 48 h 89"/>
                <a:gd name="T54" fmla="*/ 39 w 90"/>
                <a:gd name="T55" fmla="*/ 45 h 89"/>
                <a:gd name="T56" fmla="*/ 41 w 90"/>
                <a:gd name="T57" fmla="*/ 47 h 89"/>
                <a:gd name="T58" fmla="*/ 33 w 90"/>
                <a:gd name="T59" fmla="*/ 50 h 89"/>
                <a:gd name="T60" fmla="*/ 34 w 90"/>
                <a:gd name="T61" fmla="*/ 53 h 89"/>
                <a:gd name="T62" fmla="*/ 41 w 90"/>
                <a:gd name="T63" fmla="*/ 48 h 89"/>
                <a:gd name="T64" fmla="*/ 32 w 90"/>
                <a:gd name="T65" fmla="*/ 60 h 89"/>
                <a:gd name="T66" fmla="*/ 32 w 90"/>
                <a:gd name="T67" fmla="*/ 63 h 89"/>
                <a:gd name="T68" fmla="*/ 41 w 90"/>
                <a:gd name="T69" fmla="*/ 50 h 89"/>
                <a:gd name="T70" fmla="*/ 42 w 90"/>
                <a:gd name="T71" fmla="*/ 53 h 89"/>
                <a:gd name="T72" fmla="*/ 38 w 90"/>
                <a:gd name="T73" fmla="*/ 61 h 89"/>
                <a:gd name="T74" fmla="*/ 41 w 90"/>
                <a:gd name="T75" fmla="*/ 61 h 89"/>
                <a:gd name="T76" fmla="*/ 43 w 90"/>
                <a:gd name="T77" fmla="*/ 56 h 89"/>
                <a:gd name="T78" fmla="*/ 47 w 90"/>
                <a:gd name="T79" fmla="*/ 53 h 89"/>
                <a:gd name="T80" fmla="*/ 47 w 90"/>
                <a:gd name="T81" fmla="*/ 63 h 89"/>
                <a:gd name="T82" fmla="*/ 48 w 90"/>
                <a:gd name="T83" fmla="*/ 56 h 89"/>
                <a:gd name="T84" fmla="*/ 56 w 90"/>
                <a:gd name="T85" fmla="*/ 64 h 89"/>
                <a:gd name="T86" fmla="*/ 60 w 90"/>
                <a:gd name="T87" fmla="*/ 64 h 89"/>
                <a:gd name="T88" fmla="*/ 52 w 90"/>
                <a:gd name="T89" fmla="*/ 55 h 89"/>
                <a:gd name="T90" fmla="*/ 56 w 90"/>
                <a:gd name="T91" fmla="*/ 56 h 89"/>
                <a:gd name="T92" fmla="*/ 59 w 90"/>
                <a:gd name="T93" fmla="*/ 56 h 89"/>
                <a:gd name="T94" fmla="*/ 56 w 90"/>
                <a:gd name="T95" fmla="*/ 51 h 89"/>
                <a:gd name="T96" fmla="*/ 65 w 90"/>
                <a:gd name="T97" fmla="*/ 53 h 89"/>
                <a:gd name="T98" fmla="*/ 55 w 90"/>
                <a:gd name="T99" fmla="*/ 49 h 89"/>
                <a:gd name="T100" fmla="*/ 54 w 90"/>
                <a:gd name="T101" fmla="*/ 48 h 89"/>
                <a:gd name="T102" fmla="*/ 61 w 90"/>
                <a:gd name="T103" fmla="*/ 46 h 89"/>
                <a:gd name="T104" fmla="*/ 55 w 90"/>
                <a:gd name="T105" fmla="*/ 46 h 89"/>
                <a:gd name="T106" fmla="*/ 66 w 90"/>
                <a:gd name="T107" fmla="*/ 43 h 89"/>
                <a:gd name="T108" fmla="*/ 51 w 90"/>
                <a:gd name="T109" fmla="*/ 41 h 89"/>
                <a:gd name="T110" fmla="*/ 50 w 90"/>
                <a:gd name="T111" fmla="*/ 4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31" y="17"/>
                  </a:moveTo>
                  <a:cubicBezTo>
                    <a:pt x="31" y="8"/>
                    <a:pt x="36" y="0"/>
                    <a:pt x="50" y="1"/>
                  </a:cubicBezTo>
                  <a:cubicBezTo>
                    <a:pt x="69" y="3"/>
                    <a:pt x="70" y="16"/>
                    <a:pt x="65" y="28"/>
                  </a:cubicBezTo>
                  <a:cubicBezTo>
                    <a:pt x="77" y="24"/>
                    <a:pt x="90" y="27"/>
                    <a:pt x="90" y="45"/>
                  </a:cubicBezTo>
                  <a:cubicBezTo>
                    <a:pt x="90" y="57"/>
                    <a:pt x="84" y="62"/>
                    <a:pt x="77" y="63"/>
                  </a:cubicBezTo>
                  <a:cubicBezTo>
                    <a:pt x="79" y="70"/>
                    <a:pt x="77" y="77"/>
                    <a:pt x="67" y="83"/>
                  </a:cubicBezTo>
                  <a:cubicBezTo>
                    <a:pt x="55" y="89"/>
                    <a:pt x="48" y="85"/>
                    <a:pt x="44" y="78"/>
                  </a:cubicBezTo>
                  <a:cubicBezTo>
                    <a:pt x="38" y="84"/>
                    <a:pt x="30" y="87"/>
                    <a:pt x="20" y="79"/>
                  </a:cubicBezTo>
                  <a:cubicBezTo>
                    <a:pt x="7" y="69"/>
                    <a:pt x="11" y="59"/>
                    <a:pt x="19" y="51"/>
                  </a:cubicBezTo>
                  <a:cubicBezTo>
                    <a:pt x="8" y="49"/>
                    <a:pt x="0" y="41"/>
                    <a:pt x="7" y="26"/>
                  </a:cubicBezTo>
                  <a:cubicBezTo>
                    <a:pt x="13" y="13"/>
                    <a:pt x="22" y="13"/>
                    <a:pt x="31" y="17"/>
                  </a:cubicBezTo>
                  <a:close/>
                  <a:moveTo>
                    <a:pt x="70" y="43"/>
                  </a:moveTo>
                  <a:cubicBezTo>
                    <a:pt x="70" y="41"/>
                    <a:pt x="69" y="41"/>
                    <a:pt x="68" y="41"/>
                  </a:cubicBezTo>
                  <a:cubicBezTo>
                    <a:pt x="67" y="41"/>
                    <a:pt x="67" y="41"/>
                    <a:pt x="66" y="42"/>
                  </a:cubicBezTo>
                  <a:cubicBezTo>
                    <a:pt x="60" y="41"/>
                    <a:pt x="56" y="43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3" y="43"/>
                    <a:pt x="54" y="43"/>
                  </a:cubicBezTo>
                  <a:cubicBezTo>
                    <a:pt x="56" y="42"/>
                    <a:pt x="58" y="41"/>
                    <a:pt x="60" y="39"/>
                  </a:cubicBezTo>
                  <a:cubicBezTo>
                    <a:pt x="60" y="40"/>
                    <a:pt x="61" y="40"/>
                    <a:pt x="62" y="39"/>
                  </a:cubicBezTo>
                  <a:cubicBezTo>
                    <a:pt x="63" y="39"/>
                    <a:pt x="63" y="38"/>
                    <a:pt x="63" y="37"/>
                  </a:cubicBezTo>
                  <a:cubicBezTo>
                    <a:pt x="62" y="36"/>
                    <a:pt x="61" y="35"/>
                    <a:pt x="60" y="36"/>
                  </a:cubicBezTo>
                  <a:cubicBezTo>
                    <a:pt x="59" y="36"/>
                    <a:pt x="59" y="37"/>
                    <a:pt x="59" y="38"/>
                  </a:cubicBezTo>
                  <a:cubicBezTo>
                    <a:pt x="58" y="39"/>
                    <a:pt x="56" y="41"/>
                    <a:pt x="54" y="42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0"/>
                    <a:pt x="53" y="41"/>
                    <a:pt x="52" y="41"/>
                  </a:cubicBezTo>
                  <a:cubicBezTo>
                    <a:pt x="53" y="40"/>
                    <a:pt x="52" y="39"/>
                    <a:pt x="52" y="38"/>
                  </a:cubicBezTo>
                  <a:cubicBezTo>
                    <a:pt x="52" y="37"/>
                    <a:pt x="52" y="36"/>
                    <a:pt x="54" y="33"/>
                  </a:cubicBezTo>
                  <a:cubicBezTo>
                    <a:pt x="55" y="34"/>
                    <a:pt x="56" y="34"/>
                    <a:pt x="57" y="33"/>
                  </a:cubicBezTo>
                  <a:cubicBezTo>
                    <a:pt x="58" y="32"/>
                    <a:pt x="57" y="31"/>
                    <a:pt x="57" y="30"/>
                  </a:cubicBezTo>
                  <a:cubicBezTo>
                    <a:pt x="56" y="29"/>
                    <a:pt x="54" y="30"/>
                    <a:pt x="54" y="31"/>
                  </a:cubicBezTo>
                  <a:cubicBezTo>
                    <a:pt x="53" y="31"/>
                    <a:pt x="53" y="32"/>
                    <a:pt x="53" y="32"/>
                  </a:cubicBezTo>
                  <a:cubicBezTo>
                    <a:pt x="50" y="35"/>
                    <a:pt x="50" y="37"/>
                    <a:pt x="51" y="38"/>
                  </a:cubicBezTo>
                  <a:cubicBezTo>
                    <a:pt x="50" y="38"/>
                    <a:pt x="50" y="39"/>
                    <a:pt x="49" y="38"/>
                  </a:cubicBezTo>
                  <a:cubicBezTo>
                    <a:pt x="49" y="38"/>
                    <a:pt x="49" y="38"/>
                    <a:pt x="49" y="37"/>
                  </a:cubicBezTo>
                  <a:cubicBezTo>
                    <a:pt x="49" y="36"/>
                    <a:pt x="50" y="35"/>
                    <a:pt x="50" y="35"/>
                  </a:cubicBezTo>
                  <a:cubicBezTo>
                    <a:pt x="52" y="31"/>
                    <a:pt x="53" y="29"/>
                    <a:pt x="51" y="26"/>
                  </a:cubicBezTo>
                  <a:cubicBezTo>
                    <a:pt x="51" y="26"/>
                    <a:pt x="52" y="25"/>
                    <a:pt x="52" y="25"/>
                  </a:cubicBezTo>
                  <a:cubicBezTo>
                    <a:pt x="52" y="24"/>
                    <a:pt x="51" y="23"/>
                    <a:pt x="50" y="22"/>
                  </a:cubicBezTo>
                  <a:cubicBezTo>
                    <a:pt x="49" y="22"/>
                    <a:pt x="48" y="23"/>
                    <a:pt x="48" y="24"/>
                  </a:cubicBezTo>
                  <a:cubicBezTo>
                    <a:pt x="47" y="25"/>
                    <a:pt x="48" y="26"/>
                    <a:pt x="49" y="26"/>
                  </a:cubicBezTo>
                  <a:cubicBezTo>
                    <a:pt x="49" y="26"/>
                    <a:pt x="50" y="26"/>
                    <a:pt x="50" y="26"/>
                  </a:cubicBezTo>
                  <a:cubicBezTo>
                    <a:pt x="51" y="29"/>
                    <a:pt x="50" y="31"/>
                    <a:pt x="49" y="34"/>
                  </a:cubicBezTo>
                  <a:cubicBezTo>
                    <a:pt x="49" y="34"/>
                    <a:pt x="48" y="35"/>
                    <a:pt x="48" y="35"/>
                  </a:cubicBezTo>
                  <a:cubicBezTo>
                    <a:pt x="47" y="35"/>
                    <a:pt x="47" y="39"/>
                    <a:pt x="46" y="39"/>
                  </a:cubicBezTo>
                  <a:cubicBezTo>
                    <a:pt x="46" y="39"/>
                    <a:pt x="45" y="37"/>
                    <a:pt x="45" y="38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6"/>
                    <a:pt x="42" y="36"/>
                    <a:pt x="42" y="32"/>
                  </a:cubicBezTo>
                  <a:cubicBezTo>
                    <a:pt x="43" y="32"/>
                    <a:pt x="43" y="31"/>
                    <a:pt x="43" y="30"/>
                  </a:cubicBezTo>
                  <a:cubicBezTo>
                    <a:pt x="43" y="28"/>
                    <a:pt x="42" y="28"/>
                    <a:pt x="41" y="28"/>
                  </a:cubicBezTo>
                  <a:cubicBezTo>
                    <a:pt x="39" y="28"/>
                    <a:pt x="39" y="29"/>
                    <a:pt x="39" y="30"/>
                  </a:cubicBezTo>
                  <a:cubicBezTo>
                    <a:pt x="39" y="31"/>
                    <a:pt x="40" y="32"/>
                    <a:pt x="40" y="32"/>
                  </a:cubicBezTo>
                  <a:cubicBezTo>
                    <a:pt x="40" y="37"/>
                    <a:pt x="42" y="37"/>
                    <a:pt x="43" y="38"/>
                  </a:cubicBezTo>
                  <a:cubicBezTo>
                    <a:pt x="43" y="38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3" y="38"/>
                    <a:pt x="43" y="40"/>
                  </a:cubicBezTo>
                  <a:cubicBezTo>
                    <a:pt x="43" y="40"/>
                    <a:pt x="43" y="39"/>
                    <a:pt x="42" y="39"/>
                  </a:cubicBezTo>
                  <a:cubicBezTo>
                    <a:pt x="42" y="40"/>
                    <a:pt x="42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0" y="39"/>
                    <a:pt x="39" y="38"/>
                    <a:pt x="39" y="37"/>
                  </a:cubicBezTo>
                  <a:cubicBezTo>
                    <a:pt x="39" y="35"/>
                    <a:pt x="39" y="33"/>
                    <a:pt x="35" y="31"/>
                  </a:cubicBezTo>
                  <a:cubicBezTo>
                    <a:pt x="35" y="30"/>
                    <a:pt x="35" y="29"/>
                    <a:pt x="34" y="29"/>
                  </a:cubicBezTo>
                  <a:cubicBezTo>
                    <a:pt x="33" y="28"/>
                    <a:pt x="32" y="28"/>
                    <a:pt x="31" y="29"/>
                  </a:cubicBezTo>
                  <a:cubicBezTo>
                    <a:pt x="31" y="30"/>
                    <a:pt x="31" y="31"/>
                    <a:pt x="32" y="32"/>
                  </a:cubicBezTo>
                  <a:cubicBezTo>
                    <a:pt x="32" y="33"/>
                    <a:pt x="34" y="33"/>
                    <a:pt x="34" y="32"/>
                  </a:cubicBezTo>
                  <a:cubicBezTo>
                    <a:pt x="37" y="34"/>
                    <a:pt x="38" y="36"/>
                    <a:pt x="38" y="37"/>
                  </a:cubicBezTo>
                  <a:cubicBezTo>
                    <a:pt x="38" y="38"/>
                    <a:pt x="38" y="39"/>
                    <a:pt x="39" y="40"/>
                  </a:cubicBezTo>
                  <a:cubicBezTo>
                    <a:pt x="39" y="40"/>
                    <a:pt x="39" y="40"/>
                    <a:pt x="38" y="40"/>
                  </a:cubicBezTo>
                  <a:cubicBezTo>
                    <a:pt x="38" y="40"/>
                    <a:pt x="38" y="40"/>
                    <a:pt x="39" y="41"/>
                  </a:cubicBezTo>
                  <a:cubicBezTo>
                    <a:pt x="37" y="40"/>
                    <a:pt x="34" y="39"/>
                    <a:pt x="32" y="38"/>
                  </a:cubicBezTo>
                  <a:cubicBezTo>
                    <a:pt x="32" y="37"/>
                    <a:pt x="32" y="37"/>
                    <a:pt x="31" y="36"/>
                  </a:cubicBezTo>
                  <a:cubicBezTo>
                    <a:pt x="30" y="36"/>
                    <a:pt x="29" y="36"/>
                    <a:pt x="29" y="37"/>
                  </a:cubicBezTo>
                  <a:cubicBezTo>
                    <a:pt x="28" y="38"/>
                    <a:pt x="28" y="39"/>
                    <a:pt x="29" y="40"/>
                  </a:cubicBezTo>
                  <a:cubicBezTo>
                    <a:pt x="30" y="40"/>
                    <a:pt x="31" y="40"/>
                    <a:pt x="32" y="39"/>
                  </a:cubicBezTo>
                  <a:cubicBezTo>
                    <a:pt x="34" y="40"/>
                    <a:pt x="36" y="41"/>
                    <a:pt x="38" y="42"/>
                  </a:cubicBezTo>
                  <a:cubicBezTo>
                    <a:pt x="39" y="43"/>
                    <a:pt x="40" y="43"/>
                    <a:pt x="41" y="44"/>
                  </a:cubicBezTo>
                  <a:cubicBezTo>
                    <a:pt x="40" y="44"/>
                    <a:pt x="39" y="44"/>
                    <a:pt x="39" y="44"/>
                  </a:cubicBezTo>
                  <a:cubicBezTo>
                    <a:pt x="35" y="43"/>
                    <a:pt x="33" y="42"/>
                    <a:pt x="31" y="44"/>
                  </a:cubicBezTo>
                  <a:cubicBezTo>
                    <a:pt x="30" y="44"/>
                    <a:pt x="30" y="43"/>
                    <a:pt x="30" y="43"/>
                  </a:cubicBezTo>
                  <a:cubicBezTo>
                    <a:pt x="28" y="43"/>
                    <a:pt x="27" y="44"/>
                    <a:pt x="27" y="45"/>
                  </a:cubicBezTo>
                  <a:cubicBezTo>
                    <a:pt x="27" y="46"/>
                    <a:pt x="28" y="47"/>
                    <a:pt x="29" y="48"/>
                  </a:cubicBezTo>
                  <a:cubicBezTo>
                    <a:pt x="30" y="48"/>
                    <a:pt x="31" y="47"/>
                    <a:pt x="31" y="46"/>
                  </a:cubicBezTo>
                  <a:cubicBezTo>
                    <a:pt x="31" y="46"/>
                    <a:pt x="31" y="45"/>
                    <a:pt x="31" y="45"/>
                  </a:cubicBezTo>
                  <a:cubicBezTo>
                    <a:pt x="34" y="44"/>
                    <a:pt x="36" y="44"/>
                    <a:pt x="39" y="45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39" y="46"/>
                    <a:pt x="39" y="46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0" y="47"/>
                    <a:pt x="40" y="47"/>
                    <a:pt x="39" y="47"/>
                  </a:cubicBezTo>
                  <a:cubicBezTo>
                    <a:pt x="37" y="47"/>
                    <a:pt x="36" y="46"/>
                    <a:pt x="33" y="50"/>
                  </a:cubicBezTo>
                  <a:cubicBezTo>
                    <a:pt x="32" y="50"/>
                    <a:pt x="32" y="50"/>
                    <a:pt x="31" y="50"/>
                  </a:cubicBezTo>
                  <a:cubicBezTo>
                    <a:pt x="30" y="51"/>
                    <a:pt x="30" y="52"/>
                    <a:pt x="31" y="53"/>
                  </a:cubicBezTo>
                  <a:cubicBezTo>
                    <a:pt x="32" y="54"/>
                    <a:pt x="33" y="54"/>
                    <a:pt x="34" y="53"/>
                  </a:cubicBezTo>
                  <a:cubicBezTo>
                    <a:pt x="35" y="53"/>
                    <a:pt x="35" y="52"/>
                    <a:pt x="34" y="51"/>
                  </a:cubicBezTo>
                  <a:cubicBezTo>
                    <a:pt x="36" y="48"/>
                    <a:pt x="38" y="48"/>
                    <a:pt x="39" y="48"/>
                  </a:cubicBezTo>
                  <a:cubicBezTo>
                    <a:pt x="39" y="48"/>
                    <a:pt x="40" y="48"/>
                    <a:pt x="41" y="48"/>
                  </a:cubicBezTo>
                  <a:cubicBezTo>
                    <a:pt x="41" y="48"/>
                    <a:pt x="41" y="48"/>
                    <a:pt x="41" y="49"/>
                  </a:cubicBezTo>
                  <a:cubicBezTo>
                    <a:pt x="36" y="51"/>
                    <a:pt x="36" y="53"/>
                    <a:pt x="35" y="55"/>
                  </a:cubicBezTo>
                  <a:cubicBezTo>
                    <a:pt x="35" y="56"/>
                    <a:pt x="35" y="58"/>
                    <a:pt x="32" y="60"/>
                  </a:cubicBezTo>
                  <a:cubicBezTo>
                    <a:pt x="31" y="59"/>
                    <a:pt x="30" y="59"/>
                    <a:pt x="29" y="60"/>
                  </a:cubicBezTo>
                  <a:cubicBezTo>
                    <a:pt x="28" y="61"/>
                    <a:pt x="28" y="62"/>
                    <a:pt x="29" y="63"/>
                  </a:cubicBezTo>
                  <a:cubicBezTo>
                    <a:pt x="30" y="64"/>
                    <a:pt x="31" y="64"/>
                    <a:pt x="32" y="63"/>
                  </a:cubicBezTo>
                  <a:cubicBezTo>
                    <a:pt x="32" y="62"/>
                    <a:pt x="33" y="62"/>
                    <a:pt x="33" y="61"/>
                  </a:cubicBezTo>
                  <a:cubicBezTo>
                    <a:pt x="36" y="59"/>
                    <a:pt x="37" y="57"/>
                    <a:pt x="37" y="55"/>
                  </a:cubicBezTo>
                  <a:cubicBezTo>
                    <a:pt x="37" y="54"/>
                    <a:pt x="37" y="52"/>
                    <a:pt x="41" y="50"/>
                  </a:cubicBezTo>
                  <a:cubicBezTo>
                    <a:pt x="41" y="50"/>
                    <a:pt x="41" y="51"/>
                    <a:pt x="41" y="51"/>
                  </a:cubicBezTo>
                  <a:cubicBezTo>
                    <a:pt x="41" y="51"/>
                    <a:pt x="40" y="52"/>
                    <a:pt x="41" y="53"/>
                  </a:cubicBezTo>
                  <a:cubicBezTo>
                    <a:pt x="41" y="53"/>
                    <a:pt x="41" y="53"/>
                    <a:pt x="42" y="53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6"/>
                    <a:pt x="40" y="58"/>
                    <a:pt x="39" y="60"/>
                  </a:cubicBezTo>
                  <a:cubicBezTo>
                    <a:pt x="39" y="60"/>
                    <a:pt x="38" y="61"/>
                    <a:pt x="38" y="61"/>
                  </a:cubicBezTo>
                  <a:cubicBezTo>
                    <a:pt x="37" y="62"/>
                    <a:pt x="38" y="64"/>
                    <a:pt x="39" y="64"/>
                  </a:cubicBezTo>
                  <a:cubicBezTo>
                    <a:pt x="40" y="64"/>
                    <a:pt x="41" y="64"/>
                    <a:pt x="41" y="63"/>
                  </a:cubicBezTo>
                  <a:cubicBezTo>
                    <a:pt x="42" y="62"/>
                    <a:pt x="42" y="61"/>
                    <a:pt x="41" y="61"/>
                  </a:cubicBezTo>
                  <a:cubicBezTo>
                    <a:pt x="41" y="59"/>
                    <a:pt x="42" y="56"/>
                    <a:pt x="43" y="54"/>
                  </a:cubicBezTo>
                  <a:cubicBezTo>
                    <a:pt x="43" y="54"/>
                    <a:pt x="43" y="53"/>
                    <a:pt x="43" y="53"/>
                  </a:cubicBezTo>
                  <a:cubicBezTo>
                    <a:pt x="43" y="54"/>
                    <a:pt x="43" y="55"/>
                    <a:pt x="43" y="56"/>
                  </a:cubicBezTo>
                  <a:cubicBezTo>
                    <a:pt x="44" y="56"/>
                    <a:pt x="45" y="53"/>
                    <a:pt x="45" y="53"/>
                  </a:cubicBezTo>
                  <a:cubicBezTo>
                    <a:pt x="45" y="53"/>
                    <a:pt x="46" y="54"/>
                    <a:pt x="46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4"/>
                    <a:pt x="47" y="57"/>
                    <a:pt x="46" y="59"/>
                  </a:cubicBezTo>
                  <a:cubicBezTo>
                    <a:pt x="45" y="59"/>
                    <a:pt x="45" y="60"/>
                    <a:pt x="45" y="61"/>
                  </a:cubicBezTo>
                  <a:cubicBezTo>
                    <a:pt x="45" y="62"/>
                    <a:pt x="45" y="63"/>
                    <a:pt x="47" y="63"/>
                  </a:cubicBezTo>
                  <a:cubicBezTo>
                    <a:pt x="48" y="63"/>
                    <a:pt x="49" y="62"/>
                    <a:pt x="49" y="61"/>
                  </a:cubicBezTo>
                  <a:cubicBezTo>
                    <a:pt x="49" y="60"/>
                    <a:pt x="48" y="60"/>
                    <a:pt x="48" y="60"/>
                  </a:cubicBezTo>
                  <a:cubicBezTo>
                    <a:pt x="48" y="58"/>
                    <a:pt x="48" y="57"/>
                    <a:pt x="48" y="56"/>
                  </a:cubicBezTo>
                  <a:cubicBezTo>
                    <a:pt x="49" y="55"/>
                    <a:pt x="49" y="54"/>
                    <a:pt x="49" y="54"/>
                  </a:cubicBezTo>
                  <a:cubicBezTo>
                    <a:pt x="50" y="54"/>
                    <a:pt x="50" y="55"/>
                    <a:pt x="50" y="56"/>
                  </a:cubicBezTo>
                  <a:cubicBezTo>
                    <a:pt x="52" y="59"/>
                    <a:pt x="54" y="62"/>
                    <a:pt x="56" y="64"/>
                  </a:cubicBezTo>
                  <a:cubicBezTo>
                    <a:pt x="56" y="64"/>
                    <a:pt x="55" y="65"/>
                    <a:pt x="56" y="66"/>
                  </a:cubicBezTo>
                  <a:cubicBezTo>
                    <a:pt x="56" y="67"/>
                    <a:pt x="58" y="67"/>
                    <a:pt x="59" y="67"/>
                  </a:cubicBezTo>
                  <a:cubicBezTo>
                    <a:pt x="60" y="66"/>
                    <a:pt x="60" y="65"/>
                    <a:pt x="60" y="64"/>
                  </a:cubicBezTo>
                  <a:cubicBezTo>
                    <a:pt x="59" y="63"/>
                    <a:pt x="58" y="62"/>
                    <a:pt x="57" y="63"/>
                  </a:cubicBezTo>
                  <a:cubicBezTo>
                    <a:pt x="55" y="61"/>
                    <a:pt x="53" y="58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3" y="54"/>
                    <a:pt x="51" y="52"/>
                    <a:pt x="51" y="51"/>
                  </a:cubicBezTo>
                  <a:cubicBezTo>
                    <a:pt x="53" y="52"/>
                    <a:pt x="54" y="54"/>
                    <a:pt x="56" y="56"/>
                  </a:cubicBezTo>
                  <a:cubicBezTo>
                    <a:pt x="55" y="57"/>
                    <a:pt x="55" y="58"/>
                    <a:pt x="56" y="59"/>
                  </a:cubicBezTo>
                  <a:cubicBezTo>
                    <a:pt x="57" y="60"/>
                    <a:pt x="58" y="60"/>
                    <a:pt x="59" y="59"/>
                  </a:cubicBezTo>
                  <a:cubicBezTo>
                    <a:pt x="60" y="58"/>
                    <a:pt x="60" y="57"/>
                    <a:pt x="59" y="56"/>
                  </a:cubicBezTo>
                  <a:cubicBezTo>
                    <a:pt x="58" y="56"/>
                    <a:pt x="58" y="55"/>
                    <a:pt x="57" y="55"/>
                  </a:cubicBezTo>
                  <a:cubicBezTo>
                    <a:pt x="56" y="54"/>
                    <a:pt x="54" y="52"/>
                    <a:pt x="53" y="51"/>
                  </a:cubicBezTo>
                  <a:cubicBezTo>
                    <a:pt x="54" y="51"/>
                    <a:pt x="55" y="51"/>
                    <a:pt x="56" y="51"/>
                  </a:cubicBezTo>
                  <a:cubicBezTo>
                    <a:pt x="57" y="50"/>
                    <a:pt x="59" y="50"/>
                    <a:pt x="62" y="52"/>
                  </a:cubicBezTo>
                  <a:cubicBezTo>
                    <a:pt x="61" y="53"/>
                    <a:pt x="62" y="54"/>
                    <a:pt x="63" y="54"/>
                  </a:cubicBezTo>
                  <a:cubicBezTo>
                    <a:pt x="64" y="55"/>
                    <a:pt x="65" y="54"/>
                    <a:pt x="65" y="53"/>
                  </a:cubicBezTo>
                  <a:cubicBezTo>
                    <a:pt x="66" y="52"/>
                    <a:pt x="65" y="51"/>
                    <a:pt x="64" y="51"/>
                  </a:cubicBezTo>
                  <a:cubicBezTo>
                    <a:pt x="64" y="50"/>
                    <a:pt x="63" y="50"/>
                    <a:pt x="63" y="51"/>
                  </a:cubicBezTo>
                  <a:cubicBezTo>
                    <a:pt x="59" y="48"/>
                    <a:pt x="57" y="49"/>
                    <a:pt x="55" y="49"/>
                  </a:cubicBezTo>
                  <a:cubicBezTo>
                    <a:pt x="55" y="49"/>
                    <a:pt x="54" y="49"/>
                    <a:pt x="54" y="49"/>
                  </a:cubicBezTo>
                  <a:cubicBezTo>
                    <a:pt x="54" y="49"/>
                    <a:pt x="54" y="49"/>
                    <a:pt x="53" y="49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8"/>
                    <a:pt x="56" y="48"/>
                    <a:pt x="57" y="47"/>
                  </a:cubicBezTo>
                  <a:cubicBezTo>
                    <a:pt x="58" y="48"/>
                    <a:pt x="58" y="48"/>
                    <a:pt x="59" y="48"/>
                  </a:cubicBezTo>
                  <a:cubicBezTo>
                    <a:pt x="60" y="48"/>
                    <a:pt x="61" y="47"/>
                    <a:pt x="61" y="46"/>
                  </a:cubicBezTo>
                  <a:cubicBezTo>
                    <a:pt x="61" y="45"/>
                    <a:pt x="60" y="44"/>
                    <a:pt x="59" y="44"/>
                  </a:cubicBezTo>
                  <a:cubicBezTo>
                    <a:pt x="58" y="44"/>
                    <a:pt x="57" y="45"/>
                    <a:pt x="57" y="46"/>
                  </a:cubicBezTo>
                  <a:cubicBezTo>
                    <a:pt x="56" y="46"/>
                    <a:pt x="55" y="46"/>
                    <a:pt x="55" y="46"/>
                  </a:cubicBezTo>
                  <a:cubicBezTo>
                    <a:pt x="55" y="46"/>
                    <a:pt x="54" y="46"/>
                    <a:pt x="54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7" y="44"/>
                    <a:pt x="60" y="43"/>
                    <a:pt x="66" y="43"/>
                  </a:cubicBezTo>
                  <a:cubicBezTo>
                    <a:pt x="66" y="44"/>
                    <a:pt x="67" y="45"/>
                    <a:pt x="68" y="45"/>
                  </a:cubicBezTo>
                  <a:cubicBezTo>
                    <a:pt x="69" y="45"/>
                    <a:pt x="70" y="44"/>
                    <a:pt x="70" y="43"/>
                  </a:cubicBezTo>
                  <a:close/>
                  <a:moveTo>
                    <a:pt x="51" y="41"/>
                  </a:moveTo>
                  <a:cubicBezTo>
                    <a:pt x="51" y="40"/>
                    <a:pt x="51" y="39"/>
                    <a:pt x="51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9"/>
                    <a:pt x="50" y="40"/>
                    <a:pt x="50" y="41"/>
                  </a:cubicBezTo>
                  <a:cubicBezTo>
                    <a:pt x="50" y="41"/>
                    <a:pt x="50" y="41"/>
                    <a:pt x="51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10221913" y="6529388"/>
              <a:ext cx="328613" cy="331788"/>
            </a:xfrm>
            <a:custGeom>
              <a:avLst/>
              <a:gdLst>
                <a:gd name="T0" fmla="*/ 65 w 90"/>
                <a:gd name="T1" fmla="*/ 60 h 91"/>
                <a:gd name="T2" fmla="*/ 12 w 90"/>
                <a:gd name="T3" fmla="*/ 74 h 91"/>
                <a:gd name="T4" fmla="*/ 32 w 90"/>
                <a:gd name="T5" fmla="*/ 20 h 91"/>
                <a:gd name="T6" fmla="*/ 52 w 90"/>
                <a:gd name="T7" fmla="*/ 68 h 91"/>
                <a:gd name="T8" fmla="*/ 47 w 90"/>
                <a:gd name="T9" fmla="*/ 52 h 91"/>
                <a:gd name="T10" fmla="*/ 48 w 90"/>
                <a:gd name="T11" fmla="*/ 52 h 91"/>
                <a:gd name="T12" fmla="*/ 56 w 90"/>
                <a:gd name="T13" fmla="*/ 60 h 91"/>
                <a:gd name="T14" fmla="*/ 49 w 90"/>
                <a:gd name="T15" fmla="*/ 52 h 91"/>
                <a:gd name="T16" fmla="*/ 52 w 90"/>
                <a:gd name="T17" fmla="*/ 50 h 91"/>
                <a:gd name="T18" fmla="*/ 61 w 90"/>
                <a:gd name="T19" fmla="*/ 52 h 91"/>
                <a:gd name="T20" fmla="*/ 52 w 90"/>
                <a:gd name="T21" fmla="*/ 48 h 91"/>
                <a:gd name="T22" fmla="*/ 55 w 90"/>
                <a:gd name="T23" fmla="*/ 47 h 91"/>
                <a:gd name="T24" fmla="*/ 67 w 90"/>
                <a:gd name="T25" fmla="*/ 44 h 91"/>
                <a:gd name="T26" fmla="*/ 63 w 90"/>
                <a:gd name="T27" fmla="*/ 45 h 91"/>
                <a:gd name="T28" fmla="*/ 50 w 90"/>
                <a:gd name="T29" fmla="*/ 44 h 91"/>
                <a:gd name="T30" fmla="*/ 56 w 90"/>
                <a:gd name="T31" fmla="*/ 38 h 91"/>
                <a:gd name="T32" fmla="*/ 57 w 90"/>
                <a:gd name="T33" fmla="*/ 35 h 91"/>
                <a:gd name="T34" fmla="*/ 50 w 90"/>
                <a:gd name="T35" fmla="*/ 42 h 91"/>
                <a:gd name="T36" fmla="*/ 49 w 90"/>
                <a:gd name="T37" fmla="*/ 40 h 91"/>
                <a:gd name="T38" fmla="*/ 50 w 90"/>
                <a:gd name="T39" fmla="*/ 37 h 91"/>
                <a:gd name="T40" fmla="*/ 56 w 90"/>
                <a:gd name="T41" fmla="*/ 27 h 91"/>
                <a:gd name="T42" fmla="*/ 50 w 90"/>
                <a:gd name="T43" fmla="*/ 35 h 91"/>
                <a:gd name="T44" fmla="*/ 47 w 90"/>
                <a:gd name="T45" fmla="*/ 37 h 91"/>
                <a:gd name="T46" fmla="*/ 48 w 90"/>
                <a:gd name="T47" fmla="*/ 26 h 91"/>
                <a:gd name="T48" fmla="*/ 45 w 90"/>
                <a:gd name="T49" fmla="*/ 37 h 91"/>
                <a:gd name="T50" fmla="*/ 42 w 90"/>
                <a:gd name="T51" fmla="*/ 30 h 91"/>
                <a:gd name="T52" fmla="*/ 38 w 90"/>
                <a:gd name="T53" fmla="*/ 29 h 91"/>
                <a:gd name="T54" fmla="*/ 42 w 90"/>
                <a:gd name="T55" fmla="*/ 39 h 91"/>
                <a:gd name="T56" fmla="*/ 41 w 90"/>
                <a:gd name="T57" fmla="*/ 40 h 91"/>
                <a:gd name="T58" fmla="*/ 36 w 90"/>
                <a:gd name="T59" fmla="*/ 33 h 91"/>
                <a:gd name="T60" fmla="*/ 33 w 90"/>
                <a:gd name="T61" fmla="*/ 35 h 91"/>
                <a:gd name="T62" fmla="*/ 40 w 90"/>
                <a:gd name="T63" fmla="*/ 41 h 91"/>
                <a:gd name="T64" fmla="*/ 26 w 90"/>
                <a:gd name="T65" fmla="*/ 35 h 91"/>
                <a:gd name="T66" fmla="*/ 23 w 90"/>
                <a:gd name="T67" fmla="*/ 36 h 91"/>
                <a:gd name="T68" fmla="*/ 38 w 90"/>
                <a:gd name="T69" fmla="*/ 41 h 91"/>
                <a:gd name="T70" fmla="*/ 35 w 90"/>
                <a:gd name="T71" fmla="*/ 43 h 91"/>
                <a:gd name="T72" fmla="*/ 26 w 90"/>
                <a:gd name="T73" fmla="*/ 41 h 91"/>
                <a:gd name="T74" fmla="*/ 28 w 90"/>
                <a:gd name="T75" fmla="*/ 44 h 91"/>
                <a:gd name="T76" fmla="*/ 33 w 90"/>
                <a:gd name="T77" fmla="*/ 45 h 91"/>
                <a:gd name="T78" fmla="*/ 37 w 90"/>
                <a:gd name="T79" fmla="*/ 48 h 91"/>
                <a:gd name="T80" fmla="*/ 26 w 90"/>
                <a:gd name="T81" fmla="*/ 50 h 91"/>
                <a:gd name="T82" fmla="*/ 34 w 90"/>
                <a:gd name="T83" fmla="*/ 50 h 91"/>
                <a:gd name="T84" fmla="*/ 28 w 90"/>
                <a:gd name="T85" fmla="*/ 59 h 91"/>
                <a:gd name="T86" fmla="*/ 29 w 90"/>
                <a:gd name="T87" fmla="*/ 63 h 91"/>
                <a:gd name="T88" fmla="*/ 36 w 90"/>
                <a:gd name="T89" fmla="*/ 53 h 91"/>
                <a:gd name="T90" fmla="*/ 35 w 90"/>
                <a:gd name="T91" fmla="*/ 57 h 91"/>
                <a:gd name="T92" fmla="*/ 36 w 90"/>
                <a:gd name="T93" fmla="*/ 60 h 91"/>
                <a:gd name="T94" fmla="*/ 41 w 90"/>
                <a:gd name="T95" fmla="*/ 56 h 91"/>
                <a:gd name="T96" fmla="*/ 40 w 90"/>
                <a:gd name="T97" fmla="*/ 66 h 91"/>
                <a:gd name="T98" fmla="*/ 42 w 90"/>
                <a:gd name="T99" fmla="*/ 55 h 91"/>
                <a:gd name="T100" fmla="*/ 43 w 90"/>
                <a:gd name="T101" fmla="*/ 53 h 91"/>
                <a:gd name="T102" fmla="*/ 47 w 90"/>
                <a:gd name="T103" fmla="*/ 60 h 91"/>
                <a:gd name="T104" fmla="*/ 45 w 90"/>
                <a:gd name="T105" fmla="*/ 54 h 91"/>
                <a:gd name="T106" fmla="*/ 50 w 90"/>
                <a:gd name="T107" fmla="*/ 64 h 91"/>
                <a:gd name="T108" fmla="*/ 49 w 90"/>
                <a:gd name="T109" fmla="*/ 49 h 91"/>
                <a:gd name="T110" fmla="*/ 49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24"/>
                  </a:moveTo>
                  <a:cubicBezTo>
                    <a:pt x="77" y="22"/>
                    <a:pt x="86" y="25"/>
                    <a:pt x="88" y="40"/>
                  </a:cubicBezTo>
                  <a:cubicBezTo>
                    <a:pt x="90" y="58"/>
                    <a:pt x="77" y="62"/>
                    <a:pt x="65" y="60"/>
                  </a:cubicBezTo>
                  <a:cubicBezTo>
                    <a:pt x="71" y="71"/>
                    <a:pt x="72" y="84"/>
                    <a:pt x="54" y="88"/>
                  </a:cubicBezTo>
                  <a:cubicBezTo>
                    <a:pt x="42" y="91"/>
                    <a:pt x="36" y="86"/>
                    <a:pt x="34" y="79"/>
                  </a:cubicBezTo>
                  <a:cubicBezTo>
                    <a:pt x="27" y="83"/>
                    <a:pt x="20" y="83"/>
                    <a:pt x="12" y="74"/>
                  </a:cubicBezTo>
                  <a:cubicBezTo>
                    <a:pt x="4" y="64"/>
                    <a:pt x="5" y="56"/>
                    <a:pt x="11" y="51"/>
                  </a:cubicBezTo>
                  <a:cubicBezTo>
                    <a:pt x="4" y="47"/>
                    <a:pt x="0" y="40"/>
                    <a:pt x="5" y="28"/>
                  </a:cubicBezTo>
                  <a:cubicBezTo>
                    <a:pt x="12" y="13"/>
                    <a:pt x="23" y="14"/>
                    <a:pt x="32" y="20"/>
                  </a:cubicBezTo>
                  <a:cubicBezTo>
                    <a:pt x="32" y="9"/>
                    <a:pt x="38" y="0"/>
                    <a:pt x="54" y="3"/>
                  </a:cubicBezTo>
                  <a:cubicBezTo>
                    <a:pt x="68" y="6"/>
                    <a:pt x="70" y="15"/>
                    <a:pt x="68" y="24"/>
                  </a:cubicBezTo>
                  <a:close/>
                  <a:moveTo>
                    <a:pt x="52" y="68"/>
                  </a:moveTo>
                  <a:cubicBezTo>
                    <a:pt x="53" y="68"/>
                    <a:pt x="54" y="67"/>
                    <a:pt x="53" y="65"/>
                  </a:cubicBezTo>
                  <a:cubicBezTo>
                    <a:pt x="53" y="65"/>
                    <a:pt x="52" y="64"/>
                    <a:pt x="52" y="64"/>
                  </a:cubicBezTo>
                  <a:cubicBezTo>
                    <a:pt x="51" y="58"/>
                    <a:pt x="49" y="54"/>
                    <a:pt x="47" y="52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2"/>
                    <a:pt x="47" y="52"/>
                    <a:pt x="48" y="52"/>
                  </a:cubicBezTo>
                  <a:cubicBezTo>
                    <a:pt x="49" y="54"/>
                    <a:pt x="51" y="56"/>
                    <a:pt x="53" y="57"/>
                  </a:cubicBezTo>
                  <a:cubicBezTo>
                    <a:pt x="53" y="58"/>
                    <a:pt x="53" y="59"/>
                    <a:pt x="53" y="59"/>
                  </a:cubicBezTo>
                  <a:cubicBezTo>
                    <a:pt x="54" y="60"/>
                    <a:pt x="55" y="60"/>
                    <a:pt x="56" y="60"/>
                  </a:cubicBezTo>
                  <a:cubicBezTo>
                    <a:pt x="57" y="59"/>
                    <a:pt x="57" y="58"/>
                    <a:pt x="56" y="57"/>
                  </a:cubicBezTo>
                  <a:cubicBezTo>
                    <a:pt x="56" y="56"/>
                    <a:pt x="55" y="56"/>
                    <a:pt x="54" y="56"/>
                  </a:cubicBezTo>
                  <a:cubicBezTo>
                    <a:pt x="52" y="55"/>
                    <a:pt x="51" y="54"/>
                    <a:pt x="49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1"/>
                    <a:pt x="49" y="51"/>
                  </a:cubicBezTo>
                  <a:cubicBezTo>
                    <a:pt x="50" y="51"/>
                    <a:pt x="51" y="50"/>
                    <a:pt x="52" y="50"/>
                  </a:cubicBezTo>
                  <a:cubicBezTo>
                    <a:pt x="53" y="49"/>
                    <a:pt x="54" y="49"/>
                    <a:pt x="57" y="51"/>
                  </a:cubicBezTo>
                  <a:cubicBezTo>
                    <a:pt x="57" y="52"/>
                    <a:pt x="57" y="53"/>
                    <a:pt x="58" y="53"/>
                  </a:cubicBezTo>
                  <a:cubicBezTo>
                    <a:pt x="59" y="54"/>
                    <a:pt x="61" y="53"/>
                    <a:pt x="61" y="52"/>
                  </a:cubicBezTo>
                  <a:cubicBezTo>
                    <a:pt x="61" y="51"/>
                    <a:pt x="61" y="50"/>
                    <a:pt x="60" y="49"/>
                  </a:cubicBezTo>
                  <a:cubicBezTo>
                    <a:pt x="59" y="49"/>
                    <a:pt x="59" y="49"/>
                    <a:pt x="58" y="49"/>
                  </a:cubicBezTo>
                  <a:cubicBezTo>
                    <a:pt x="55" y="47"/>
                    <a:pt x="53" y="48"/>
                    <a:pt x="52" y="48"/>
                  </a:cubicBezTo>
                  <a:cubicBezTo>
                    <a:pt x="52" y="48"/>
                    <a:pt x="51" y="48"/>
                    <a:pt x="52" y="47"/>
                  </a:cubicBezTo>
                  <a:cubicBezTo>
                    <a:pt x="52" y="47"/>
                    <a:pt x="52" y="46"/>
                    <a:pt x="52" y="46"/>
                  </a:cubicBezTo>
                  <a:cubicBezTo>
                    <a:pt x="53" y="47"/>
                    <a:pt x="54" y="47"/>
                    <a:pt x="55" y="47"/>
                  </a:cubicBezTo>
                  <a:cubicBezTo>
                    <a:pt x="59" y="48"/>
                    <a:pt x="61" y="48"/>
                    <a:pt x="64" y="46"/>
                  </a:cubicBezTo>
                  <a:cubicBezTo>
                    <a:pt x="64" y="46"/>
                    <a:pt x="65" y="46"/>
                    <a:pt x="65" y="46"/>
                  </a:cubicBezTo>
                  <a:cubicBezTo>
                    <a:pt x="66" y="46"/>
                    <a:pt x="67" y="45"/>
                    <a:pt x="67" y="44"/>
                  </a:cubicBezTo>
                  <a:cubicBezTo>
                    <a:pt x="67" y="43"/>
                    <a:pt x="66" y="42"/>
                    <a:pt x="65" y="42"/>
                  </a:cubicBezTo>
                  <a:cubicBezTo>
                    <a:pt x="64" y="42"/>
                    <a:pt x="63" y="43"/>
                    <a:pt x="63" y="44"/>
                  </a:cubicBezTo>
                  <a:cubicBezTo>
                    <a:pt x="63" y="44"/>
                    <a:pt x="63" y="45"/>
                    <a:pt x="63" y="45"/>
                  </a:cubicBezTo>
                  <a:cubicBezTo>
                    <a:pt x="61" y="47"/>
                    <a:pt x="59" y="46"/>
                    <a:pt x="55" y="45"/>
                  </a:cubicBezTo>
                  <a:cubicBezTo>
                    <a:pt x="55" y="45"/>
                    <a:pt x="55" y="45"/>
                    <a:pt x="54" y="45"/>
                  </a:cubicBezTo>
                  <a:cubicBezTo>
                    <a:pt x="54" y="44"/>
                    <a:pt x="50" y="45"/>
                    <a:pt x="50" y="44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1" y="42"/>
                    <a:pt x="51" y="42"/>
                    <a:pt x="51" y="41"/>
                  </a:cubicBezTo>
                  <a:cubicBezTo>
                    <a:pt x="52" y="40"/>
                    <a:pt x="52" y="39"/>
                    <a:pt x="56" y="38"/>
                  </a:cubicBezTo>
                  <a:cubicBezTo>
                    <a:pt x="56" y="39"/>
                    <a:pt x="57" y="39"/>
                    <a:pt x="58" y="39"/>
                  </a:cubicBezTo>
                  <a:cubicBezTo>
                    <a:pt x="59" y="38"/>
                    <a:pt x="60" y="37"/>
                    <a:pt x="59" y="36"/>
                  </a:cubicBezTo>
                  <a:cubicBezTo>
                    <a:pt x="59" y="35"/>
                    <a:pt x="58" y="35"/>
                    <a:pt x="57" y="35"/>
                  </a:cubicBezTo>
                  <a:cubicBezTo>
                    <a:pt x="56" y="35"/>
                    <a:pt x="56" y="36"/>
                    <a:pt x="56" y="36"/>
                  </a:cubicBezTo>
                  <a:cubicBezTo>
                    <a:pt x="51" y="38"/>
                    <a:pt x="50" y="39"/>
                    <a:pt x="50" y="41"/>
                  </a:cubicBezTo>
                  <a:cubicBezTo>
                    <a:pt x="50" y="41"/>
                    <a:pt x="50" y="42"/>
                    <a:pt x="50" y="42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9" y="42"/>
                    <a:pt x="50" y="41"/>
                    <a:pt x="48" y="41"/>
                  </a:cubicBezTo>
                  <a:cubicBezTo>
                    <a:pt x="49" y="41"/>
                    <a:pt x="49" y="40"/>
                    <a:pt x="49" y="40"/>
                  </a:cubicBezTo>
                  <a:cubicBezTo>
                    <a:pt x="48" y="40"/>
                    <a:pt x="48" y="41"/>
                    <a:pt x="4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38"/>
                    <a:pt x="49" y="37"/>
                    <a:pt x="50" y="37"/>
                  </a:cubicBezTo>
                  <a:cubicBezTo>
                    <a:pt x="52" y="36"/>
                    <a:pt x="54" y="36"/>
                    <a:pt x="56" y="31"/>
                  </a:cubicBezTo>
                  <a:cubicBezTo>
                    <a:pt x="56" y="31"/>
                    <a:pt x="57" y="31"/>
                    <a:pt x="57" y="30"/>
                  </a:cubicBezTo>
                  <a:cubicBezTo>
                    <a:pt x="58" y="29"/>
                    <a:pt x="57" y="28"/>
                    <a:pt x="56" y="27"/>
                  </a:cubicBezTo>
                  <a:cubicBezTo>
                    <a:pt x="55" y="27"/>
                    <a:pt x="54" y="27"/>
                    <a:pt x="53" y="28"/>
                  </a:cubicBezTo>
                  <a:cubicBezTo>
                    <a:pt x="53" y="29"/>
                    <a:pt x="53" y="30"/>
                    <a:pt x="54" y="31"/>
                  </a:cubicBezTo>
                  <a:cubicBezTo>
                    <a:pt x="53" y="34"/>
                    <a:pt x="51" y="35"/>
                    <a:pt x="50" y="35"/>
                  </a:cubicBezTo>
                  <a:cubicBezTo>
                    <a:pt x="49" y="36"/>
                    <a:pt x="48" y="36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5"/>
                    <a:pt x="48" y="32"/>
                    <a:pt x="48" y="30"/>
                  </a:cubicBezTo>
                  <a:cubicBezTo>
                    <a:pt x="49" y="30"/>
                    <a:pt x="49" y="30"/>
                    <a:pt x="49" y="29"/>
                  </a:cubicBezTo>
                  <a:cubicBezTo>
                    <a:pt x="50" y="28"/>
                    <a:pt x="49" y="27"/>
                    <a:pt x="48" y="26"/>
                  </a:cubicBezTo>
                  <a:cubicBezTo>
                    <a:pt x="47" y="26"/>
                    <a:pt x="46" y="27"/>
                    <a:pt x="45" y="28"/>
                  </a:cubicBezTo>
                  <a:cubicBezTo>
                    <a:pt x="45" y="29"/>
                    <a:pt x="46" y="30"/>
                    <a:pt x="46" y="30"/>
                  </a:cubicBezTo>
                  <a:cubicBezTo>
                    <a:pt x="46" y="32"/>
                    <a:pt x="46" y="35"/>
                    <a:pt x="45" y="37"/>
                  </a:cubicBezTo>
                  <a:cubicBezTo>
                    <a:pt x="45" y="38"/>
                    <a:pt x="45" y="39"/>
                    <a:pt x="44" y="40"/>
                  </a:cubicBezTo>
                  <a:cubicBezTo>
                    <a:pt x="44" y="39"/>
                    <a:pt x="44" y="38"/>
                    <a:pt x="44" y="38"/>
                  </a:cubicBezTo>
                  <a:cubicBezTo>
                    <a:pt x="44" y="34"/>
                    <a:pt x="44" y="32"/>
                    <a:pt x="42" y="30"/>
                  </a:cubicBezTo>
                  <a:cubicBezTo>
                    <a:pt x="42" y="30"/>
                    <a:pt x="42" y="29"/>
                    <a:pt x="42" y="29"/>
                  </a:cubicBezTo>
                  <a:cubicBezTo>
                    <a:pt x="42" y="28"/>
                    <a:pt x="41" y="27"/>
                    <a:pt x="40" y="27"/>
                  </a:cubicBezTo>
                  <a:cubicBezTo>
                    <a:pt x="38" y="27"/>
                    <a:pt x="38" y="28"/>
                    <a:pt x="38" y="29"/>
                  </a:cubicBezTo>
                  <a:cubicBezTo>
                    <a:pt x="38" y="30"/>
                    <a:pt x="39" y="31"/>
                    <a:pt x="40" y="31"/>
                  </a:cubicBezTo>
                  <a:cubicBezTo>
                    <a:pt x="40" y="31"/>
                    <a:pt x="41" y="31"/>
                    <a:pt x="41" y="31"/>
                  </a:cubicBezTo>
                  <a:cubicBezTo>
                    <a:pt x="43" y="33"/>
                    <a:pt x="42" y="35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1" y="39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41" y="39"/>
                    <a:pt x="41" y="39"/>
                  </a:cubicBezTo>
                  <a:cubicBezTo>
                    <a:pt x="41" y="37"/>
                    <a:pt x="41" y="36"/>
                    <a:pt x="36" y="33"/>
                  </a:cubicBezTo>
                  <a:cubicBezTo>
                    <a:pt x="36" y="33"/>
                    <a:pt x="36" y="32"/>
                    <a:pt x="36" y="32"/>
                  </a:cubicBezTo>
                  <a:cubicBezTo>
                    <a:pt x="35" y="31"/>
                    <a:pt x="33" y="31"/>
                    <a:pt x="33" y="32"/>
                  </a:cubicBezTo>
                  <a:cubicBezTo>
                    <a:pt x="32" y="33"/>
                    <a:pt x="32" y="34"/>
                    <a:pt x="33" y="35"/>
                  </a:cubicBezTo>
                  <a:cubicBezTo>
                    <a:pt x="34" y="36"/>
                    <a:pt x="35" y="36"/>
                    <a:pt x="36" y="35"/>
                  </a:cubicBezTo>
                  <a:cubicBezTo>
                    <a:pt x="39" y="37"/>
                    <a:pt x="39" y="38"/>
                    <a:pt x="39" y="39"/>
                  </a:cubicBezTo>
                  <a:cubicBezTo>
                    <a:pt x="39" y="40"/>
                    <a:pt x="39" y="40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36" y="37"/>
                    <a:pt x="34" y="37"/>
                    <a:pt x="32" y="37"/>
                  </a:cubicBezTo>
                  <a:cubicBezTo>
                    <a:pt x="31" y="37"/>
                    <a:pt x="29" y="38"/>
                    <a:pt x="26" y="35"/>
                  </a:cubicBezTo>
                  <a:cubicBezTo>
                    <a:pt x="27" y="34"/>
                    <a:pt x="27" y="33"/>
                    <a:pt x="26" y="32"/>
                  </a:cubicBezTo>
                  <a:cubicBezTo>
                    <a:pt x="25" y="32"/>
                    <a:pt x="24" y="32"/>
                    <a:pt x="23" y="33"/>
                  </a:cubicBezTo>
                  <a:cubicBezTo>
                    <a:pt x="22" y="34"/>
                    <a:pt x="23" y="35"/>
                    <a:pt x="23" y="36"/>
                  </a:cubicBezTo>
                  <a:cubicBezTo>
                    <a:pt x="24" y="36"/>
                    <a:pt x="25" y="36"/>
                    <a:pt x="25" y="36"/>
                  </a:cubicBezTo>
                  <a:cubicBezTo>
                    <a:pt x="28" y="39"/>
                    <a:pt x="30" y="39"/>
                    <a:pt x="32" y="39"/>
                  </a:cubicBezTo>
                  <a:cubicBezTo>
                    <a:pt x="34" y="39"/>
                    <a:pt x="35" y="38"/>
                    <a:pt x="38" y="41"/>
                  </a:cubicBezTo>
                  <a:cubicBezTo>
                    <a:pt x="38" y="42"/>
                    <a:pt x="38" y="42"/>
                    <a:pt x="37" y="42"/>
                  </a:cubicBezTo>
                  <a:cubicBezTo>
                    <a:pt x="37" y="42"/>
                    <a:pt x="36" y="41"/>
                    <a:pt x="35" y="42"/>
                  </a:cubicBezTo>
                  <a:cubicBezTo>
                    <a:pt x="35" y="42"/>
                    <a:pt x="35" y="42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2" y="42"/>
                    <a:pt x="30" y="42"/>
                    <a:pt x="28" y="42"/>
                  </a:cubicBezTo>
                  <a:cubicBezTo>
                    <a:pt x="28" y="42"/>
                    <a:pt x="27" y="41"/>
                    <a:pt x="26" y="41"/>
                  </a:cubicBezTo>
                  <a:cubicBezTo>
                    <a:pt x="25" y="41"/>
                    <a:pt x="24" y="41"/>
                    <a:pt x="24" y="42"/>
                  </a:cubicBezTo>
                  <a:cubicBezTo>
                    <a:pt x="24" y="44"/>
                    <a:pt x="24" y="45"/>
                    <a:pt x="26" y="45"/>
                  </a:cubicBezTo>
                  <a:cubicBezTo>
                    <a:pt x="26" y="45"/>
                    <a:pt x="27" y="44"/>
                    <a:pt x="28" y="44"/>
                  </a:cubicBezTo>
                  <a:cubicBezTo>
                    <a:pt x="30" y="44"/>
                    <a:pt x="32" y="44"/>
                    <a:pt x="35" y="44"/>
                  </a:cubicBezTo>
                  <a:cubicBezTo>
                    <a:pt x="35" y="44"/>
                    <a:pt x="35" y="44"/>
                    <a:pt x="36" y="44"/>
                  </a:cubicBezTo>
                  <a:cubicBezTo>
                    <a:pt x="35" y="44"/>
                    <a:pt x="33" y="44"/>
                    <a:pt x="33" y="45"/>
                  </a:cubicBezTo>
                  <a:cubicBezTo>
                    <a:pt x="33" y="46"/>
                    <a:pt x="36" y="46"/>
                    <a:pt x="36" y="46"/>
                  </a:cubicBezTo>
                  <a:cubicBezTo>
                    <a:pt x="36" y="47"/>
                    <a:pt x="35" y="47"/>
                    <a:pt x="36" y="47"/>
                  </a:cubicBezTo>
                  <a:cubicBezTo>
                    <a:pt x="36" y="48"/>
                    <a:pt x="37" y="48"/>
                    <a:pt x="37" y="48"/>
                  </a:cubicBezTo>
                  <a:cubicBezTo>
                    <a:pt x="35" y="48"/>
                    <a:pt x="33" y="49"/>
                    <a:pt x="30" y="49"/>
                  </a:cubicBezTo>
                  <a:cubicBezTo>
                    <a:pt x="30" y="48"/>
                    <a:pt x="29" y="47"/>
                    <a:pt x="28" y="47"/>
                  </a:cubicBezTo>
                  <a:cubicBezTo>
                    <a:pt x="27" y="48"/>
                    <a:pt x="26" y="49"/>
                    <a:pt x="26" y="50"/>
                  </a:cubicBezTo>
                  <a:cubicBezTo>
                    <a:pt x="27" y="51"/>
                    <a:pt x="28" y="52"/>
                    <a:pt x="29" y="51"/>
                  </a:cubicBezTo>
                  <a:cubicBezTo>
                    <a:pt x="30" y="51"/>
                    <a:pt x="30" y="51"/>
                    <a:pt x="30" y="50"/>
                  </a:cubicBezTo>
                  <a:cubicBezTo>
                    <a:pt x="32" y="50"/>
                    <a:pt x="33" y="50"/>
                    <a:pt x="34" y="50"/>
                  </a:cubicBezTo>
                  <a:cubicBezTo>
                    <a:pt x="35" y="50"/>
                    <a:pt x="36" y="50"/>
                    <a:pt x="36" y="50"/>
                  </a:cubicBezTo>
                  <a:cubicBezTo>
                    <a:pt x="36" y="51"/>
                    <a:pt x="35" y="51"/>
                    <a:pt x="34" y="52"/>
                  </a:cubicBezTo>
                  <a:cubicBezTo>
                    <a:pt x="32" y="54"/>
                    <a:pt x="30" y="57"/>
                    <a:pt x="28" y="59"/>
                  </a:cubicBezTo>
                  <a:cubicBezTo>
                    <a:pt x="27" y="59"/>
                    <a:pt x="27" y="59"/>
                    <a:pt x="26" y="59"/>
                  </a:cubicBezTo>
                  <a:cubicBezTo>
                    <a:pt x="25" y="60"/>
                    <a:pt x="25" y="62"/>
                    <a:pt x="26" y="62"/>
                  </a:cubicBezTo>
                  <a:cubicBezTo>
                    <a:pt x="27" y="63"/>
                    <a:pt x="28" y="63"/>
                    <a:pt x="29" y="63"/>
                  </a:cubicBezTo>
                  <a:cubicBezTo>
                    <a:pt x="30" y="62"/>
                    <a:pt x="30" y="61"/>
                    <a:pt x="29" y="60"/>
                  </a:cubicBezTo>
                  <a:cubicBezTo>
                    <a:pt x="31" y="58"/>
                    <a:pt x="33" y="55"/>
                    <a:pt x="35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7" y="54"/>
                    <a:pt x="38" y="51"/>
                    <a:pt x="39" y="52"/>
                  </a:cubicBezTo>
                  <a:cubicBezTo>
                    <a:pt x="38" y="53"/>
                    <a:pt x="37" y="55"/>
                    <a:pt x="35" y="57"/>
                  </a:cubicBezTo>
                  <a:cubicBezTo>
                    <a:pt x="35" y="57"/>
                    <a:pt x="33" y="57"/>
                    <a:pt x="33" y="58"/>
                  </a:cubicBezTo>
                  <a:cubicBezTo>
                    <a:pt x="32" y="59"/>
                    <a:pt x="32" y="60"/>
                    <a:pt x="33" y="61"/>
                  </a:cubicBezTo>
                  <a:cubicBezTo>
                    <a:pt x="34" y="61"/>
                    <a:pt x="36" y="61"/>
                    <a:pt x="36" y="60"/>
                  </a:cubicBezTo>
                  <a:cubicBezTo>
                    <a:pt x="37" y="60"/>
                    <a:pt x="37" y="59"/>
                    <a:pt x="36" y="58"/>
                  </a:cubicBezTo>
                  <a:cubicBezTo>
                    <a:pt x="38" y="57"/>
                    <a:pt x="39" y="55"/>
                    <a:pt x="40" y="54"/>
                  </a:cubicBezTo>
                  <a:cubicBezTo>
                    <a:pt x="40" y="54"/>
                    <a:pt x="40" y="55"/>
                    <a:pt x="41" y="56"/>
                  </a:cubicBezTo>
                  <a:cubicBezTo>
                    <a:pt x="42" y="57"/>
                    <a:pt x="42" y="59"/>
                    <a:pt x="41" y="62"/>
                  </a:cubicBezTo>
                  <a:cubicBezTo>
                    <a:pt x="40" y="62"/>
                    <a:pt x="39" y="62"/>
                    <a:pt x="39" y="64"/>
                  </a:cubicBezTo>
                  <a:cubicBezTo>
                    <a:pt x="39" y="65"/>
                    <a:pt x="39" y="66"/>
                    <a:pt x="40" y="66"/>
                  </a:cubicBezTo>
                  <a:cubicBezTo>
                    <a:pt x="42" y="66"/>
                    <a:pt x="43" y="66"/>
                    <a:pt x="43" y="64"/>
                  </a:cubicBezTo>
                  <a:cubicBezTo>
                    <a:pt x="43" y="64"/>
                    <a:pt x="43" y="63"/>
                    <a:pt x="42" y="63"/>
                  </a:cubicBezTo>
                  <a:cubicBezTo>
                    <a:pt x="44" y="58"/>
                    <a:pt x="43" y="57"/>
                    <a:pt x="42" y="55"/>
                  </a:cubicBezTo>
                  <a:cubicBezTo>
                    <a:pt x="42" y="55"/>
                    <a:pt x="42" y="54"/>
                    <a:pt x="41" y="54"/>
                  </a:cubicBezTo>
                  <a:cubicBezTo>
                    <a:pt x="42" y="54"/>
                    <a:pt x="42" y="54"/>
                    <a:pt x="42" y="53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3" y="54"/>
                    <a:pt x="44" y="55"/>
                    <a:pt x="44" y="57"/>
                  </a:cubicBezTo>
                  <a:cubicBezTo>
                    <a:pt x="44" y="57"/>
                    <a:pt x="44" y="58"/>
                    <a:pt x="44" y="59"/>
                  </a:cubicBezTo>
                  <a:cubicBezTo>
                    <a:pt x="44" y="60"/>
                    <a:pt x="45" y="60"/>
                    <a:pt x="47" y="60"/>
                  </a:cubicBezTo>
                  <a:cubicBezTo>
                    <a:pt x="48" y="60"/>
                    <a:pt x="48" y="59"/>
                    <a:pt x="48" y="58"/>
                  </a:cubicBezTo>
                  <a:cubicBezTo>
                    <a:pt x="48" y="57"/>
                    <a:pt x="47" y="56"/>
                    <a:pt x="46" y="56"/>
                  </a:cubicBezTo>
                  <a:cubicBezTo>
                    <a:pt x="45" y="55"/>
                    <a:pt x="45" y="54"/>
                    <a:pt x="45" y="54"/>
                  </a:cubicBezTo>
                  <a:cubicBezTo>
                    <a:pt x="45" y="54"/>
                    <a:pt x="45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8" y="55"/>
                    <a:pt x="50" y="59"/>
                    <a:pt x="50" y="64"/>
                  </a:cubicBezTo>
                  <a:cubicBezTo>
                    <a:pt x="49" y="65"/>
                    <a:pt x="49" y="66"/>
                    <a:pt x="49" y="67"/>
                  </a:cubicBezTo>
                  <a:cubicBezTo>
                    <a:pt x="50" y="68"/>
                    <a:pt x="51" y="68"/>
                    <a:pt x="52" y="68"/>
                  </a:cubicBezTo>
                  <a:close/>
                  <a:moveTo>
                    <a:pt x="49" y="49"/>
                  </a:moveTo>
                  <a:cubicBezTo>
                    <a:pt x="50" y="49"/>
                    <a:pt x="51" y="49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49" y="48"/>
                    <a:pt x="49" y="48"/>
                  </a:cubicBezTo>
                  <a:cubicBezTo>
                    <a:pt x="49" y="48"/>
                    <a:pt x="49" y="49"/>
                    <a:pt x="49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10988676" y="5759450"/>
              <a:ext cx="328613" cy="331788"/>
            </a:xfrm>
            <a:custGeom>
              <a:avLst/>
              <a:gdLst>
                <a:gd name="T0" fmla="*/ 65 w 90"/>
                <a:gd name="T1" fmla="*/ 60 h 91"/>
                <a:gd name="T2" fmla="*/ 12 w 90"/>
                <a:gd name="T3" fmla="*/ 74 h 91"/>
                <a:gd name="T4" fmla="*/ 31 w 90"/>
                <a:gd name="T5" fmla="*/ 20 h 91"/>
                <a:gd name="T6" fmla="*/ 51 w 90"/>
                <a:gd name="T7" fmla="*/ 68 h 91"/>
                <a:gd name="T8" fmla="*/ 47 w 90"/>
                <a:gd name="T9" fmla="*/ 52 h 91"/>
                <a:gd name="T10" fmla="*/ 47 w 90"/>
                <a:gd name="T11" fmla="*/ 53 h 91"/>
                <a:gd name="T12" fmla="*/ 56 w 90"/>
                <a:gd name="T13" fmla="*/ 60 h 91"/>
                <a:gd name="T14" fmla="*/ 49 w 90"/>
                <a:gd name="T15" fmla="*/ 52 h 91"/>
                <a:gd name="T16" fmla="*/ 52 w 90"/>
                <a:gd name="T17" fmla="*/ 50 h 91"/>
                <a:gd name="T18" fmla="*/ 61 w 90"/>
                <a:gd name="T19" fmla="*/ 52 h 91"/>
                <a:gd name="T20" fmla="*/ 51 w 90"/>
                <a:gd name="T21" fmla="*/ 48 h 91"/>
                <a:gd name="T22" fmla="*/ 55 w 90"/>
                <a:gd name="T23" fmla="*/ 47 h 91"/>
                <a:gd name="T24" fmla="*/ 67 w 90"/>
                <a:gd name="T25" fmla="*/ 44 h 91"/>
                <a:gd name="T26" fmla="*/ 63 w 90"/>
                <a:gd name="T27" fmla="*/ 45 h 91"/>
                <a:gd name="T28" fmla="*/ 50 w 90"/>
                <a:gd name="T29" fmla="*/ 44 h 91"/>
                <a:gd name="T30" fmla="*/ 55 w 90"/>
                <a:gd name="T31" fmla="*/ 38 h 91"/>
                <a:gd name="T32" fmla="*/ 56 w 90"/>
                <a:gd name="T33" fmla="*/ 35 h 91"/>
                <a:gd name="T34" fmla="*/ 49 w 90"/>
                <a:gd name="T35" fmla="*/ 42 h 91"/>
                <a:gd name="T36" fmla="*/ 49 w 90"/>
                <a:gd name="T37" fmla="*/ 41 h 91"/>
                <a:gd name="T38" fmla="*/ 50 w 90"/>
                <a:gd name="T39" fmla="*/ 37 h 91"/>
                <a:gd name="T40" fmla="*/ 56 w 90"/>
                <a:gd name="T41" fmla="*/ 28 h 91"/>
                <a:gd name="T42" fmla="*/ 50 w 90"/>
                <a:gd name="T43" fmla="*/ 36 h 91"/>
                <a:gd name="T44" fmla="*/ 46 w 90"/>
                <a:gd name="T45" fmla="*/ 37 h 91"/>
                <a:gd name="T46" fmla="*/ 48 w 90"/>
                <a:gd name="T47" fmla="*/ 27 h 91"/>
                <a:gd name="T48" fmla="*/ 45 w 90"/>
                <a:gd name="T49" fmla="*/ 37 h 91"/>
                <a:gd name="T50" fmla="*/ 41 w 90"/>
                <a:gd name="T51" fmla="*/ 30 h 91"/>
                <a:gd name="T52" fmla="*/ 37 w 90"/>
                <a:gd name="T53" fmla="*/ 30 h 91"/>
                <a:gd name="T54" fmla="*/ 42 w 90"/>
                <a:gd name="T55" fmla="*/ 39 h 91"/>
                <a:gd name="T56" fmla="*/ 41 w 90"/>
                <a:gd name="T57" fmla="*/ 41 h 91"/>
                <a:gd name="T58" fmla="*/ 36 w 90"/>
                <a:gd name="T59" fmla="*/ 34 h 91"/>
                <a:gd name="T60" fmla="*/ 33 w 90"/>
                <a:gd name="T61" fmla="*/ 35 h 91"/>
                <a:gd name="T62" fmla="*/ 39 w 90"/>
                <a:gd name="T63" fmla="*/ 41 h 91"/>
                <a:gd name="T64" fmla="*/ 26 w 90"/>
                <a:gd name="T65" fmla="*/ 35 h 91"/>
                <a:gd name="T66" fmla="*/ 23 w 90"/>
                <a:gd name="T67" fmla="*/ 36 h 91"/>
                <a:gd name="T68" fmla="*/ 37 w 90"/>
                <a:gd name="T69" fmla="*/ 42 h 91"/>
                <a:gd name="T70" fmla="*/ 35 w 90"/>
                <a:gd name="T71" fmla="*/ 43 h 91"/>
                <a:gd name="T72" fmla="*/ 26 w 90"/>
                <a:gd name="T73" fmla="*/ 41 h 91"/>
                <a:gd name="T74" fmla="*/ 27 w 90"/>
                <a:gd name="T75" fmla="*/ 44 h 91"/>
                <a:gd name="T76" fmla="*/ 33 w 90"/>
                <a:gd name="T77" fmla="*/ 45 h 91"/>
                <a:gd name="T78" fmla="*/ 37 w 90"/>
                <a:gd name="T79" fmla="*/ 48 h 91"/>
                <a:gd name="T80" fmla="*/ 26 w 90"/>
                <a:gd name="T81" fmla="*/ 50 h 91"/>
                <a:gd name="T82" fmla="*/ 34 w 90"/>
                <a:gd name="T83" fmla="*/ 50 h 91"/>
                <a:gd name="T84" fmla="*/ 28 w 90"/>
                <a:gd name="T85" fmla="*/ 59 h 91"/>
                <a:gd name="T86" fmla="*/ 29 w 90"/>
                <a:gd name="T87" fmla="*/ 63 h 91"/>
                <a:gd name="T88" fmla="*/ 35 w 90"/>
                <a:gd name="T89" fmla="*/ 53 h 91"/>
                <a:gd name="T90" fmla="*/ 35 w 90"/>
                <a:gd name="T91" fmla="*/ 58 h 91"/>
                <a:gd name="T92" fmla="*/ 36 w 90"/>
                <a:gd name="T93" fmla="*/ 60 h 91"/>
                <a:gd name="T94" fmla="*/ 41 w 90"/>
                <a:gd name="T95" fmla="*/ 56 h 91"/>
                <a:gd name="T96" fmla="*/ 40 w 90"/>
                <a:gd name="T97" fmla="*/ 66 h 91"/>
                <a:gd name="T98" fmla="*/ 42 w 90"/>
                <a:gd name="T99" fmla="*/ 55 h 91"/>
                <a:gd name="T100" fmla="*/ 43 w 90"/>
                <a:gd name="T101" fmla="*/ 54 h 91"/>
                <a:gd name="T102" fmla="*/ 46 w 90"/>
                <a:gd name="T103" fmla="*/ 60 h 91"/>
                <a:gd name="T104" fmla="*/ 44 w 90"/>
                <a:gd name="T105" fmla="*/ 54 h 91"/>
                <a:gd name="T106" fmla="*/ 50 w 90"/>
                <a:gd name="T107" fmla="*/ 64 h 91"/>
                <a:gd name="T108" fmla="*/ 49 w 90"/>
                <a:gd name="T109" fmla="*/ 49 h 91"/>
                <a:gd name="T110" fmla="*/ 49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24"/>
                  </a:moveTo>
                  <a:cubicBezTo>
                    <a:pt x="77" y="22"/>
                    <a:pt x="85" y="26"/>
                    <a:pt x="87" y="40"/>
                  </a:cubicBezTo>
                  <a:cubicBezTo>
                    <a:pt x="90" y="58"/>
                    <a:pt x="77" y="62"/>
                    <a:pt x="65" y="60"/>
                  </a:cubicBezTo>
                  <a:cubicBezTo>
                    <a:pt x="71" y="71"/>
                    <a:pt x="72" y="84"/>
                    <a:pt x="54" y="88"/>
                  </a:cubicBezTo>
                  <a:cubicBezTo>
                    <a:pt x="42" y="91"/>
                    <a:pt x="36" y="87"/>
                    <a:pt x="33" y="80"/>
                  </a:cubicBezTo>
                  <a:cubicBezTo>
                    <a:pt x="27" y="84"/>
                    <a:pt x="19" y="83"/>
                    <a:pt x="12" y="74"/>
                  </a:cubicBezTo>
                  <a:cubicBezTo>
                    <a:pt x="3" y="65"/>
                    <a:pt x="5" y="57"/>
                    <a:pt x="11" y="51"/>
                  </a:cubicBezTo>
                  <a:cubicBezTo>
                    <a:pt x="4" y="47"/>
                    <a:pt x="0" y="40"/>
                    <a:pt x="5" y="28"/>
                  </a:cubicBezTo>
                  <a:cubicBezTo>
                    <a:pt x="12" y="13"/>
                    <a:pt x="23" y="14"/>
                    <a:pt x="31" y="20"/>
                  </a:cubicBezTo>
                  <a:cubicBezTo>
                    <a:pt x="32" y="10"/>
                    <a:pt x="37" y="0"/>
                    <a:pt x="53" y="3"/>
                  </a:cubicBezTo>
                  <a:cubicBezTo>
                    <a:pt x="67" y="6"/>
                    <a:pt x="70" y="15"/>
                    <a:pt x="68" y="24"/>
                  </a:cubicBezTo>
                  <a:close/>
                  <a:moveTo>
                    <a:pt x="51" y="68"/>
                  </a:moveTo>
                  <a:cubicBezTo>
                    <a:pt x="53" y="68"/>
                    <a:pt x="53" y="67"/>
                    <a:pt x="53" y="66"/>
                  </a:cubicBezTo>
                  <a:cubicBezTo>
                    <a:pt x="53" y="65"/>
                    <a:pt x="52" y="65"/>
                    <a:pt x="52" y="64"/>
                  </a:cubicBezTo>
                  <a:cubicBezTo>
                    <a:pt x="51" y="58"/>
                    <a:pt x="48" y="55"/>
                    <a:pt x="47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6" y="52"/>
                    <a:pt x="46" y="51"/>
                    <a:pt x="46" y="51"/>
                  </a:cubicBezTo>
                  <a:cubicBezTo>
                    <a:pt x="47" y="52"/>
                    <a:pt x="47" y="52"/>
                    <a:pt x="47" y="53"/>
                  </a:cubicBezTo>
                  <a:cubicBezTo>
                    <a:pt x="49" y="55"/>
                    <a:pt x="51" y="56"/>
                    <a:pt x="52" y="58"/>
                  </a:cubicBezTo>
                  <a:cubicBezTo>
                    <a:pt x="52" y="58"/>
                    <a:pt x="52" y="59"/>
                    <a:pt x="53" y="60"/>
                  </a:cubicBezTo>
                  <a:cubicBezTo>
                    <a:pt x="53" y="61"/>
                    <a:pt x="55" y="61"/>
                    <a:pt x="56" y="60"/>
                  </a:cubicBezTo>
                  <a:cubicBezTo>
                    <a:pt x="56" y="59"/>
                    <a:pt x="57" y="58"/>
                    <a:pt x="56" y="57"/>
                  </a:cubicBezTo>
                  <a:cubicBezTo>
                    <a:pt x="55" y="56"/>
                    <a:pt x="54" y="56"/>
                    <a:pt x="53" y="57"/>
                  </a:cubicBezTo>
                  <a:cubicBezTo>
                    <a:pt x="52" y="56"/>
                    <a:pt x="50" y="54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50" y="52"/>
                    <a:pt x="49" y="51"/>
                    <a:pt x="49" y="51"/>
                  </a:cubicBezTo>
                  <a:cubicBezTo>
                    <a:pt x="50" y="51"/>
                    <a:pt x="51" y="50"/>
                    <a:pt x="52" y="50"/>
                  </a:cubicBezTo>
                  <a:cubicBezTo>
                    <a:pt x="53" y="49"/>
                    <a:pt x="54" y="49"/>
                    <a:pt x="57" y="51"/>
                  </a:cubicBezTo>
                  <a:cubicBezTo>
                    <a:pt x="56" y="52"/>
                    <a:pt x="57" y="53"/>
                    <a:pt x="58" y="53"/>
                  </a:cubicBezTo>
                  <a:cubicBezTo>
                    <a:pt x="59" y="54"/>
                    <a:pt x="60" y="53"/>
                    <a:pt x="61" y="52"/>
                  </a:cubicBezTo>
                  <a:cubicBezTo>
                    <a:pt x="61" y="51"/>
                    <a:pt x="61" y="50"/>
                    <a:pt x="60" y="50"/>
                  </a:cubicBezTo>
                  <a:cubicBezTo>
                    <a:pt x="59" y="49"/>
                    <a:pt x="58" y="49"/>
                    <a:pt x="58" y="50"/>
                  </a:cubicBezTo>
                  <a:cubicBezTo>
                    <a:pt x="54" y="48"/>
                    <a:pt x="53" y="48"/>
                    <a:pt x="51" y="48"/>
                  </a:cubicBezTo>
                  <a:cubicBezTo>
                    <a:pt x="52" y="48"/>
                    <a:pt x="51" y="48"/>
                    <a:pt x="51" y="47"/>
                  </a:cubicBezTo>
                  <a:cubicBezTo>
                    <a:pt x="51" y="47"/>
                    <a:pt x="51" y="47"/>
                    <a:pt x="52" y="47"/>
                  </a:cubicBezTo>
                  <a:cubicBezTo>
                    <a:pt x="53" y="47"/>
                    <a:pt x="54" y="47"/>
                    <a:pt x="55" y="47"/>
                  </a:cubicBezTo>
                  <a:cubicBezTo>
                    <a:pt x="59" y="48"/>
                    <a:pt x="61" y="48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6" y="46"/>
                    <a:pt x="67" y="45"/>
                    <a:pt x="67" y="44"/>
                  </a:cubicBezTo>
                  <a:cubicBezTo>
                    <a:pt x="67" y="43"/>
                    <a:pt x="66" y="42"/>
                    <a:pt x="65" y="42"/>
                  </a:cubicBezTo>
                  <a:cubicBezTo>
                    <a:pt x="63" y="42"/>
                    <a:pt x="63" y="43"/>
                    <a:pt x="63" y="44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0" y="47"/>
                    <a:pt x="58" y="46"/>
                    <a:pt x="55" y="46"/>
                  </a:cubicBezTo>
                  <a:cubicBezTo>
                    <a:pt x="55" y="46"/>
                    <a:pt x="54" y="46"/>
                    <a:pt x="54" y="45"/>
                  </a:cubicBezTo>
                  <a:cubicBezTo>
                    <a:pt x="54" y="44"/>
                    <a:pt x="50" y="45"/>
                    <a:pt x="50" y="44"/>
                  </a:cubicBezTo>
                  <a:cubicBezTo>
                    <a:pt x="50" y="44"/>
                    <a:pt x="51" y="43"/>
                    <a:pt x="51" y="43"/>
                  </a:cubicBezTo>
                  <a:cubicBezTo>
                    <a:pt x="51" y="42"/>
                    <a:pt x="51" y="42"/>
                    <a:pt x="51" y="41"/>
                  </a:cubicBezTo>
                  <a:cubicBezTo>
                    <a:pt x="51" y="40"/>
                    <a:pt x="52" y="39"/>
                    <a:pt x="55" y="38"/>
                  </a:cubicBezTo>
                  <a:cubicBezTo>
                    <a:pt x="56" y="39"/>
                    <a:pt x="57" y="40"/>
                    <a:pt x="58" y="39"/>
                  </a:cubicBezTo>
                  <a:cubicBezTo>
                    <a:pt x="59" y="39"/>
                    <a:pt x="60" y="37"/>
                    <a:pt x="59" y="36"/>
                  </a:cubicBezTo>
                  <a:cubicBezTo>
                    <a:pt x="59" y="35"/>
                    <a:pt x="57" y="35"/>
                    <a:pt x="56" y="35"/>
                  </a:cubicBezTo>
                  <a:cubicBezTo>
                    <a:pt x="56" y="36"/>
                    <a:pt x="55" y="36"/>
                    <a:pt x="55" y="37"/>
                  </a:cubicBezTo>
                  <a:cubicBezTo>
                    <a:pt x="51" y="38"/>
                    <a:pt x="50" y="40"/>
                    <a:pt x="50" y="41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2"/>
                    <a:pt x="49" y="41"/>
                    <a:pt x="48" y="42"/>
                  </a:cubicBezTo>
                  <a:cubicBezTo>
                    <a:pt x="48" y="41"/>
                    <a:pt x="49" y="41"/>
                    <a:pt x="49" y="41"/>
                  </a:cubicBezTo>
                  <a:cubicBezTo>
                    <a:pt x="48" y="40"/>
                    <a:pt x="48" y="41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38"/>
                    <a:pt x="49" y="38"/>
                    <a:pt x="50" y="37"/>
                  </a:cubicBezTo>
                  <a:cubicBezTo>
                    <a:pt x="52" y="36"/>
                    <a:pt x="54" y="36"/>
                    <a:pt x="55" y="32"/>
                  </a:cubicBezTo>
                  <a:cubicBezTo>
                    <a:pt x="56" y="31"/>
                    <a:pt x="56" y="31"/>
                    <a:pt x="57" y="30"/>
                  </a:cubicBezTo>
                  <a:cubicBezTo>
                    <a:pt x="57" y="29"/>
                    <a:pt x="57" y="28"/>
                    <a:pt x="56" y="28"/>
                  </a:cubicBezTo>
                  <a:cubicBezTo>
                    <a:pt x="55" y="27"/>
                    <a:pt x="53" y="28"/>
                    <a:pt x="53" y="29"/>
                  </a:cubicBezTo>
                  <a:cubicBezTo>
                    <a:pt x="52" y="30"/>
                    <a:pt x="53" y="31"/>
                    <a:pt x="54" y="31"/>
                  </a:cubicBezTo>
                  <a:cubicBezTo>
                    <a:pt x="52" y="35"/>
                    <a:pt x="51" y="35"/>
                    <a:pt x="50" y="36"/>
                  </a:cubicBezTo>
                  <a:cubicBezTo>
                    <a:pt x="49" y="36"/>
                    <a:pt x="48" y="36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6" y="37"/>
                    <a:pt x="46" y="37"/>
                  </a:cubicBezTo>
                  <a:cubicBezTo>
                    <a:pt x="47" y="35"/>
                    <a:pt x="47" y="32"/>
                    <a:pt x="48" y="31"/>
                  </a:cubicBezTo>
                  <a:cubicBezTo>
                    <a:pt x="48" y="30"/>
                    <a:pt x="49" y="30"/>
                    <a:pt x="49" y="29"/>
                  </a:cubicBezTo>
                  <a:cubicBezTo>
                    <a:pt x="49" y="28"/>
                    <a:pt x="49" y="27"/>
                    <a:pt x="48" y="27"/>
                  </a:cubicBezTo>
                  <a:cubicBezTo>
                    <a:pt x="47" y="26"/>
                    <a:pt x="45" y="27"/>
                    <a:pt x="45" y="28"/>
                  </a:cubicBezTo>
                  <a:cubicBezTo>
                    <a:pt x="45" y="29"/>
                    <a:pt x="45" y="30"/>
                    <a:pt x="46" y="30"/>
                  </a:cubicBezTo>
                  <a:cubicBezTo>
                    <a:pt x="46" y="32"/>
                    <a:pt x="45" y="35"/>
                    <a:pt x="45" y="37"/>
                  </a:cubicBezTo>
                  <a:cubicBezTo>
                    <a:pt x="44" y="38"/>
                    <a:pt x="44" y="39"/>
                    <a:pt x="44" y="40"/>
                  </a:cubicBezTo>
                  <a:cubicBezTo>
                    <a:pt x="44" y="40"/>
                    <a:pt x="44" y="39"/>
                    <a:pt x="43" y="38"/>
                  </a:cubicBezTo>
                  <a:cubicBezTo>
                    <a:pt x="44" y="35"/>
                    <a:pt x="44" y="32"/>
                    <a:pt x="41" y="30"/>
                  </a:cubicBezTo>
                  <a:cubicBezTo>
                    <a:pt x="42" y="30"/>
                    <a:pt x="42" y="29"/>
                    <a:pt x="42" y="29"/>
                  </a:cubicBezTo>
                  <a:cubicBezTo>
                    <a:pt x="41" y="28"/>
                    <a:pt x="40" y="27"/>
                    <a:pt x="39" y="27"/>
                  </a:cubicBezTo>
                  <a:cubicBezTo>
                    <a:pt x="38" y="27"/>
                    <a:pt x="37" y="28"/>
                    <a:pt x="37" y="30"/>
                  </a:cubicBezTo>
                  <a:cubicBezTo>
                    <a:pt x="38" y="31"/>
                    <a:pt x="39" y="32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3"/>
                    <a:pt x="42" y="35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1" y="39"/>
                    <a:pt x="41" y="39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0" y="40"/>
                    <a:pt x="40" y="40"/>
                    <a:pt x="40" y="39"/>
                  </a:cubicBezTo>
                  <a:cubicBezTo>
                    <a:pt x="40" y="37"/>
                    <a:pt x="40" y="36"/>
                    <a:pt x="36" y="34"/>
                  </a:cubicBezTo>
                  <a:cubicBezTo>
                    <a:pt x="36" y="33"/>
                    <a:pt x="36" y="33"/>
                    <a:pt x="35" y="32"/>
                  </a:cubicBezTo>
                  <a:cubicBezTo>
                    <a:pt x="34" y="31"/>
                    <a:pt x="33" y="32"/>
                    <a:pt x="32" y="33"/>
                  </a:cubicBezTo>
                  <a:cubicBezTo>
                    <a:pt x="32" y="33"/>
                    <a:pt x="32" y="35"/>
                    <a:pt x="33" y="35"/>
                  </a:cubicBezTo>
                  <a:cubicBezTo>
                    <a:pt x="34" y="36"/>
                    <a:pt x="35" y="36"/>
                    <a:pt x="35" y="35"/>
                  </a:cubicBezTo>
                  <a:cubicBezTo>
                    <a:pt x="39" y="37"/>
                    <a:pt x="39" y="38"/>
                    <a:pt x="39" y="39"/>
                  </a:cubicBezTo>
                  <a:cubicBezTo>
                    <a:pt x="39" y="40"/>
                    <a:pt x="39" y="41"/>
                    <a:pt x="39" y="4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6" y="37"/>
                    <a:pt x="34" y="37"/>
                    <a:pt x="32" y="37"/>
                  </a:cubicBezTo>
                  <a:cubicBezTo>
                    <a:pt x="30" y="38"/>
                    <a:pt x="29" y="38"/>
                    <a:pt x="26" y="35"/>
                  </a:cubicBezTo>
                  <a:cubicBezTo>
                    <a:pt x="27" y="34"/>
                    <a:pt x="26" y="33"/>
                    <a:pt x="26" y="32"/>
                  </a:cubicBezTo>
                  <a:cubicBezTo>
                    <a:pt x="25" y="32"/>
                    <a:pt x="23" y="32"/>
                    <a:pt x="23" y="33"/>
                  </a:cubicBezTo>
                  <a:cubicBezTo>
                    <a:pt x="22" y="34"/>
                    <a:pt x="22" y="35"/>
                    <a:pt x="23" y="36"/>
                  </a:cubicBezTo>
                  <a:cubicBezTo>
                    <a:pt x="24" y="36"/>
                    <a:pt x="24" y="36"/>
                    <a:pt x="25" y="36"/>
                  </a:cubicBezTo>
                  <a:cubicBezTo>
                    <a:pt x="28" y="39"/>
                    <a:pt x="30" y="39"/>
                    <a:pt x="32" y="39"/>
                  </a:cubicBezTo>
                  <a:cubicBezTo>
                    <a:pt x="33" y="39"/>
                    <a:pt x="35" y="39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2"/>
                    <a:pt x="35" y="42"/>
                    <a:pt x="35" y="42"/>
                  </a:cubicBezTo>
                  <a:cubicBezTo>
                    <a:pt x="35" y="42"/>
                    <a:pt x="35" y="43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2" y="43"/>
                    <a:pt x="29" y="42"/>
                    <a:pt x="27" y="42"/>
                  </a:cubicBezTo>
                  <a:cubicBezTo>
                    <a:pt x="27" y="42"/>
                    <a:pt x="27" y="41"/>
                    <a:pt x="26" y="41"/>
                  </a:cubicBezTo>
                  <a:cubicBezTo>
                    <a:pt x="25" y="41"/>
                    <a:pt x="24" y="42"/>
                    <a:pt x="24" y="43"/>
                  </a:cubicBezTo>
                  <a:cubicBezTo>
                    <a:pt x="23" y="44"/>
                    <a:pt x="24" y="45"/>
                    <a:pt x="25" y="45"/>
                  </a:cubicBezTo>
                  <a:cubicBezTo>
                    <a:pt x="26" y="45"/>
                    <a:pt x="27" y="45"/>
                    <a:pt x="27" y="44"/>
                  </a:cubicBezTo>
                  <a:cubicBezTo>
                    <a:pt x="29" y="44"/>
                    <a:pt x="32" y="44"/>
                    <a:pt x="34" y="44"/>
                  </a:cubicBezTo>
                  <a:cubicBezTo>
                    <a:pt x="35" y="44"/>
                    <a:pt x="35" y="45"/>
                    <a:pt x="35" y="45"/>
                  </a:cubicBezTo>
                  <a:cubicBezTo>
                    <a:pt x="35" y="45"/>
                    <a:pt x="33" y="45"/>
                    <a:pt x="33" y="45"/>
                  </a:cubicBezTo>
                  <a:cubicBezTo>
                    <a:pt x="33" y="46"/>
                    <a:pt x="35" y="46"/>
                    <a:pt x="36" y="47"/>
                  </a:cubicBezTo>
                  <a:cubicBezTo>
                    <a:pt x="36" y="47"/>
                    <a:pt x="35" y="47"/>
                    <a:pt x="36" y="48"/>
                  </a:cubicBezTo>
                  <a:cubicBezTo>
                    <a:pt x="36" y="48"/>
                    <a:pt x="36" y="48"/>
                    <a:pt x="37" y="48"/>
                  </a:cubicBezTo>
                  <a:cubicBezTo>
                    <a:pt x="35" y="49"/>
                    <a:pt x="33" y="49"/>
                    <a:pt x="30" y="49"/>
                  </a:cubicBezTo>
                  <a:cubicBezTo>
                    <a:pt x="30" y="48"/>
                    <a:pt x="29" y="47"/>
                    <a:pt x="28" y="48"/>
                  </a:cubicBezTo>
                  <a:cubicBezTo>
                    <a:pt x="27" y="48"/>
                    <a:pt x="26" y="49"/>
                    <a:pt x="26" y="50"/>
                  </a:cubicBezTo>
                  <a:cubicBezTo>
                    <a:pt x="26" y="51"/>
                    <a:pt x="27" y="52"/>
                    <a:pt x="29" y="52"/>
                  </a:cubicBezTo>
                  <a:cubicBezTo>
                    <a:pt x="29" y="52"/>
                    <a:pt x="30" y="51"/>
                    <a:pt x="30" y="51"/>
                  </a:cubicBezTo>
                  <a:cubicBezTo>
                    <a:pt x="31" y="51"/>
                    <a:pt x="32" y="50"/>
                    <a:pt x="34" y="50"/>
                  </a:cubicBezTo>
                  <a:cubicBezTo>
                    <a:pt x="34" y="50"/>
                    <a:pt x="35" y="50"/>
                    <a:pt x="36" y="51"/>
                  </a:cubicBezTo>
                  <a:cubicBezTo>
                    <a:pt x="35" y="51"/>
                    <a:pt x="35" y="52"/>
                    <a:pt x="34" y="52"/>
                  </a:cubicBezTo>
                  <a:cubicBezTo>
                    <a:pt x="32" y="55"/>
                    <a:pt x="29" y="57"/>
                    <a:pt x="28" y="59"/>
                  </a:cubicBezTo>
                  <a:cubicBezTo>
                    <a:pt x="27" y="59"/>
                    <a:pt x="26" y="59"/>
                    <a:pt x="26" y="60"/>
                  </a:cubicBezTo>
                  <a:cubicBezTo>
                    <a:pt x="25" y="61"/>
                    <a:pt x="25" y="62"/>
                    <a:pt x="26" y="63"/>
                  </a:cubicBezTo>
                  <a:cubicBezTo>
                    <a:pt x="26" y="64"/>
                    <a:pt x="28" y="64"/>
                    <a:pt x="29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30" y="58"/>
                    <a:pt x="33" y="56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6" y="53"/>
                  </a:cubicBezTo>
                  <a:cubicBezTo>
                    <a:pt x="36" y="54"/>
                    <a:pt x="38" y="52"/>
                    <a:pt x="39" y="52"/>
                  </a:cubicBezTo>
                  <a:cubicBezTo>
                    <a:pt x="38" y="54"/>
                    <a:pt x="37" y="56"/>
                    <a:pt x="35" y="58"/>
                  </a:cubicBezTo>
                  <a:cubicBezTo>
                    <a:pt x="34" y="57"/>
                    <a:pt x="33" y="57"/>
                    <a:pt x="32" y="58"/>
                  </a:cubicBezTo>
                  <a:cubicBezTo>
                    <a:pt x="32" y="59"/>
                    <a:pt x="32" y="60"/>
                    <a:pt x="33" y="61"/>
                  </a:cubicBezTo>
                  <a:cubicBezTo>
                    <a:pt x="34" y="62"/>
                    <a:pt x="35" y="61"/>
                    <a:pt x="36" y="60"/>
                  </a:cubicBezTo>
                  <a:cubicBezTo>
                    <a:pt x="36" y="60"/>
                    <a:pt x="36" y="59"/>
                    <a:pt x="36" y="59"/>
                  </a:cubicBezTo>
                  <a:cubicBezTo>
                    <a:pt x="38" y="57"/>
                    <a:pt x="39" y="55"/>
                    <a:pt x="40" y="54"/>
                  </a:cubicBezTo>
                  <a:cubicBezTo>
                    <a:pt x="40" y="55"/>
                    <a:pt x="40" y="55"/>
                    <a:pt x="41" y="56"/>
                  </a:cubicBezTo>
                  <a:cubicBezTo>
                    <a:pt x="41" y="57"/>
                    <a:pt x="42" y="59"/>
                    <a:pt x="41" y="62"/>
                  </a:cubicBezTo>
                  <a:cubicBezTo>
                    <a:pt x="40" y="62"/>
                    <a:pt x="39" y="63"/>
                    <a:pt x="38" y="64"/>
                  </a:cubicBezTo>
                  <a:cubicBezTo>
                    <a:pt x="38" y="65"/>
                    <a:pt x="39" y="66"/>
                    <a:pt x="40" y="66"/>
                  </a:cubicBezTo>
                  <a:cubicBezTo>
                    <a:pt x="41" y="67"/>
                    <a:pt x="42" y="66"/>
                    <a:pt x="43" y="65"/>
                  </a:cubicBezTo>
                  <a:cubicBezTo>
                    <a:pt x="43" y="64"/>
                    <a:pt x="42" y="63"/>
                    <a:pt x="42" y="63"/>
                  </a:cubicBezTo>
                  <a:cubicBezTo>
                    <a:pt x="44" y="59"/>
                    <a:pt x="43" y="57"/>
                    <a:pt x="42" y="55"/>
                  </a:cubicBezTo>
                  <a:cubicBezTo>
                    <a:pt x="42" y="55"/>
                    <a:pt x="41" y="54"/>
                    <a:pt x="41" y="54"/>
                  </a:cubicBezTo>
                  <a:cubicBezTo>
                    <a:pt x="41" y="54"/>
                    <a:pt x="42" y="54"/>
                    <a:pt x="42" y="53"/>
                  </a:cubicBezTo>
                  <a:cubicBezTo>
                    <a:pt x="42" y="54"/>
                    <a:pt x="43" y="54"/>
                    <a:pt x="43" y="54"/>
                  </a:cubicBezTo>
                  <a:cubicBezTo>
                    <a:pt x="43" y="55"/>
                    <a:pt x="43" y="56"/>
                    <a:pt x="44" y="57"/>
                  </a:cubicBezTo>
                  <a:cubicBezTo>
                    <a:pt x="44" y="58"/>
                    <a:pt x="43" y="58"/>
                    <a:pt x="44" y="59"/>
                  </a:cubicBezTo>
                  <a:cubicBezTo>
                    <a:pt x="44" y="60"/>
                    <a:pt x="45" y="61"/>
                    <a:pt x="46" y="60"/>
                  </a:cubicBezTo>
                  <a:cubicBezTo>
                    <a:pt x="47" y="60"/>
                    <a:pt x="48" y="59"/>
                    <a:pt x="48" y="58"/>
                  </a:cubicBezTo>
                  <a:cubicBezTo>
                    <a:pt x="47" y="57"/>
                    <a:pt x="46" y="56"/>
                    <a:pt x="45" y="56"/>
                  </a:cubicBezTo>
                  <a:cubicBezTo>
                    <a:pt x="45" y="55"/>
                    <a:pt x="45" y="55"/>
                    <a:pt x="44" y="54"/>
                  </a:cubicBezTo>
                  <a:cubicBezTo>
                    <a:pt x="45" y="54"/>
                    <a:pt x="44" y="53"/>
                    <a:pt x="45" y="53"/>
                  </a:cubicBezTo>
                  <a:cubicBezTo>
                    <a:pt x="45" y="53"/>
                    <a:pt x="46" y="53"/>
                    <a:pt x="46" y="53"/>
                  </a:cubicBezTo>
                  <a:cubicBezTo>
                    <a:pt x="47" y="56"/>
                    <a:pt x="49" y="59"/>
                    <a:pt x="50" y="64"/>
                  </a:cubicBezTo>
                  <a:cubicBezTo>
                    <a:pt x="49" y="65"/>
                    <a:pt x="48" y="66"/>
                    <a:pt x="49" y="67"/>
                  </a:cubicBezTo>
                  <a:cubicBezTo>
                    <a:pt x="49" y="68"/>
                    <a:pt x="50" y="69"/>
                    <a:pt x="51" y="68"/>
                  </a:cubicBezTo>
                  <a:close/>
                  <a:moveTo>
                    <a:pt x="49" y="49"/>
                  </a:moveTo>
                  <a:cubicBezTo>
                    <a:pt x="50" y="49"/>
                    <a:pt x="50" y="49"/>
                    <a:pt x="51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49"/>
                    <a:pt x="49" y="48"/>
                    <a:pt x="49" y="48"/>
                  </a:cubicBezTo>
                  <a:cubicBezTo>
                    <a:pt x="48" y="48"/>
                    <a:pt x="49" y="49"/>
                    <a:pt x="49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10409238" y="5956300"/>
              <a:ext cx="323850" cy="331788"/>
            </a:xfrm>
            <a:custGeom>
              <a:avLst/>
              <a:gdLst>
                <a:gd name="T0" fmla="*/ 50 w 89"/>
                <a:gd name="T1" fmla="*/ 68 h 91"/>
                <a:gd name="T2" fmla="*/ 84 w 89"/>
                <a:gd name="T3" fmla="*/ 25 h 91"/>
                <a:gd name="T4" fmla="*/ 27 w 89"/>
                <a:gd name="T5" fmla="*/ 22 h 91"/>
                <a:gd name="T6" fmla="*/ 63 w 89"/>
                <a:gd name="T7" fmla="*/ 59 h 91"/>
                <a:gd name="T8" fmla="*/ 50 w 89"/>
                <a:gd name="T9" fmla="*/ 48 h 91"/>
                <a:gd name="T10" fmla="*/ 50 w 89"/>
                <a:gd name="T11" fmla="*/ 49 h 91"/>
                <a:gd name="T12" fmla="*/ 54 w 89"/>
                <a:gd name="T13" fmla="*/ 60 h 91"/>
                <a:gd name="T14" fmla="*/ 49 w 89"/>
                <a:gd name="T15" fmla="*/ 50 h 91"/>
                <a:gd name="T16" fmla="*/ 46 w 89"/>
                <a:gd name="T17" fmla="*/ 52 h 91"/>
                <a:gd name="T18" fmla="*/ 45 w 89"/>
                <a:gd name="T19" fmla="*/ 61 h 91"/>
                <a:gd name="T20" fmla="*/ 45 w 89"/>
                <a:gd name="T21" fmla="*/ 51 h 91"/>
                <a:gd name="T22" fmla="*/ 42 w 89"/>
                <a:gd name="T23" fmla="*/ 54 h 91"/>
                <a:gd name="T24" fmla="*/ 35 w 89"/>
                <a:gd name="T25" fmla="*/ 64 h 91"/>
                <a:gd name="T26" fmla="*/ 37 w 89"/>
                <a:gd name="T27" fmla="*/ 60 h 91"/>
                <a:gd name="T28" fmla="*/ 41 w 89"/>
                <a:gd name="T29" fmla="*/ 48 h 91"/>
                <a:gd name="T30" fmla="*/ 34 w 89"/>
                <a:gd name="T31" fmla="*/ 51 h 91"/>
                <a:gd name="T32" fmla="*/ 31 w 89"/>
                <a:gd name="T33" fmla="*/ 51 h 91"/>
                <a:gd name="T34" fmla="*/ 40 w 89"/>
                <a:gd name="T35" fmla="*/ 47 h 91"/>
                <a:gd name="T36" fmla="*/ 38 w 89"/>
                <a:gd name="T37" fmla="*/ 46 h 91"/>
                <a:gd name="T38" fmla="*/ 35 w 89"/>
                <a:gd name="T39" fmla="*/ 46 h 91"/>
                <a:gd name="T40" fmla="*/ 24 w 89"/>
                <a:gd name="T41" fmla="*/ 47 h 91"/>
                <a:gd name="T42" fmla="*/ 34 w 89"/>
                <a:gd name="T43" fmla="*/ 45 h 91"/>
                <a:gd name="T44" fmla="*/ 36 w 89"/>
                <a:gd name="T45" fmla="*/ 42 h 91"/>
                <a:gd name="T46" fmla="*/ 26 w 89"/>
                <a:gd name="T47" fmla="*/ 39 h 91"/>
                <a:gd name="T48" fmla="*/ 37 w 89"/>
                <a:gd name="T49" fmla="*/ 41 h 91"/>
                <a:gd name="T50" fmla="*/ 32 w 89"/>
                <a:gd name="T51" fmla="*/ 35 h 91"/>
                <a:gd name="T52" fmla="*/ 33 w 89"/>
                <a:gd name="T53" fmla="*/ 31 h 91"/>
                <a:gd name="T54" fmla="*/ 39 w 89"/>
                <a:gd name="T55" fmla="*/ 39 h 91"/>
                <a:gd name="T56" fmla="*/ 42 w 89"/>
                <a:gd name="T57" fmla="*/ 39 h 91"/>
                <a:gd name="T58" fmla="*/ 37 w 89"/>
                <a:gd name="T59" fmla="*/ 31 h 91"/>
                <a:gd name="T60" fmla="*/ 40 w 89"/>
                <a:gd name="T61" fmla="*/ 29 h 91"/>
                <a:gd name="T62" fmla="*/ 43 w 89"/>
                <a:gd name="T63" fmla="*/ 37 h 91"/>
                <a:gd name="T64" fmla="*/ 42 w 89"/>
                <a:gd name="T65" fmla="*/ 23 h 91"/>
                <a:gd name="T66" fmla="*/ 44 w 89"/>
                <a:gd name="T67" fmla="*/ 20 h 91"/>
                <a:gd name="T68" fmla="*/ 44 w 89"/>
                <a:gd name="T69" fmla="*/ 36 h 91"/>
                <a:gd name="T70" fmla="*/ 46 w 89"/>
                <a:gd name="T71" fmla="*/ 34 h 91"/>
                <a:gd name="T72" fmla="*/ 48 w 89"/>
                <a:gd name="T73" fmla="*/ 25 h 91"/>
                <a:gd name="T74" fmla="*/ 50 w 89"/>
                <a:gd name="T75" fmla="*/ 27 h 91"/>
                <a:gd name="T76" fmla="*/ 49 w 89"/>
                <a:gd name="T77" fmla="*/ 33 h 91"/>
                <a:gd name="T78" fmla="*/ 50 w 89"/>
                <a:gd name="T79" fmla="*/ 37 h 91"/>
                <a:gd name="T80" fmla="*/ 56 w 89"/>
                <a:gd name="T81" fmla="*/ 29 h 91"/>
                <a:gd name="T82" fmla="*/ 53 w 89"/>
                <a:gd name="T83" fmla="*/ 36 h 91"/>
                <a:gd name="T84" fmla="*/ 64 w 89"/>
                <a:gd name="T85" fmla="*/ 34 h 91"/>
                <a:gd name="T86" fmla="*/ 67 w 89"/>
                <a:gd name="T87" fmla="*/ 36 h 91"/>
                <a:gd name="T88" fmla="*/ 55 w 89"/>
                <a:gd name="T89" fmla="*/ 38 h 91"/>
                <a:gd name="T90" fmla="*/ 59 w 89"/>
                <a:gd name="T91" fmla="*/ 40 h 91"/>
                <a:gd name="T92" fmla="*/ 62 w 89"/>
                <a:gd name="T93" fmla="*/ 42 h 91"/>
                <a:gd name="T94" fmla="*/ 56 w 89"/>
                <a:gd name="T95" fmla="*/ 44 h 91"/>
                <a:gd name="T96" fmla="*/ 65 w 89"/>
                <a:gd name="T97" fmla="*/ 48 h 91"/>
                <a:gd name="T98" fmla="*/ 55 w 89"/>
                <a:gd name="T99" fmla="*/ 45 h 91"/>
                <a:gd name="T100" fmla="*/ 53 w 89"/>
                <a:gd name="T101" fmla="*/ 45 h 91"/>
                <a:gd name="T102" fmla="*/ 58 w 89"/>
                <a:gd name="T103" fmla="*/ 51 h 91"/>
                <a:gd name="T104" fmla="*/ 52 w 89"/>
                <a:gd name="T105" fmla="*/ 47 h 91"/>
                <a:gd name="T106" fmla="*/ 60 w 89"/>
                <a:gd name="T107" fmla="*/ 56 h 91"/>
                <a:gd name="T108" fmla="*/ 46 w 89"/>
                <a:gd name="T109" fmla="*/ 50 h 91"/>
                <a:gd name="T110" fmla="*/ 45 w 89"/>
                <a:gd name="T111" fmla="*/ 4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1">
                  <a:moveTo>
                    <a:pt x="16" y="57"/>
                  </a:moveTo>
                  <a:cubicBezTo>
                    <a:pt x="11" y="64"/>
                    <a:pt x="10" y="74"/>
                    <a:pt x="23" y="81"/>
                  </a:cubicBezTo>
                  <a:cubicBezTo>
                    <a:pt x="38" y="91"/>
                    <a:pt x="47" y="80"/>
                    <a:pt x="50" y="68"/>
                  </a:cubicBezTo>
                  <a:cubicBezTo>
                    <a:pt x="58" y="78"/>
                    <a:pt x="70" y="84"/>
                    <a:pt x="81" y="69"/>
                  </a:cubicBezTo>
                  <a:cubicBezTo>
                    <a:pt x="87" y="59"/>
                    <a:pt x="86" y="52"/>
                    <a:pt x="81" y="47"/>
                  </a:cubicBezTo>
                  <a:cubicBezTo>
                    <a:pt x="86" y="43"/>
                    <a:pt x="89" y="35"/>
                    <a:pt x="84" y="25"/>
                  </a:cubicBezTo>
                  <a:cubicBezTo>
                    <a:pt x="78" y="13"/>
                    <a:pt x="70" y="12"/>
                    <a:pt x="63" y="15"/>
                  </a:cubicBezTo>
                  <a:cubicBezTo>
                    <a:pt x="62" y="7"/>
                    <a:pt x="57" y="0"/>
                    <a:pt x="44" y="1"/>
                  </a:cubicBezTo>
                  <a:cubicBezTo>
                    <a:pt x="28" y="1"/>
                    <a:pt x="24" y="11"/>
                    <a:pt x="27" y="22"/>
                  </a:cubicBezTo>
                  <a:cubicBezTo>
                    <a:pt x="17" y="18"/>
                    <a:pt x="6" y="20"/>
                    <a:pt x="2" y="35"/>
                  </a:cubicBezTo>
                  <a:cubicBezTo>
                    <a:pt x="0" y="49"/>
                    <a:pt x="7" y="56"/>
                    <a:pt x="16" y="57"/>
                  </a:cubicBezTo>
                  <a:close/>
                  <a:moveTo>
                    <a:pt x="63" y="59"/>
                  </a:moveTo>
                  <a:cubicBezTo>
                    <a:pt x="62" y="60"/>
                    <a:pt x="61" y="60"/>
                    <a:pt x="60" y="59"/>
                  </a:cubicBezTo>
                  <a:cubicBezTo>
                    <a:pt x="59" y="59"/>
                    <a:pt x="59" y="58"/>
                    <a:pt x="59" y="58"/>
                  </a:cubicBezTo>
                  <a:cubicBezTo>
                    <a:pt x="54" y="54"/>
                    <a:pt x="51" y="51"/>
                    <a:pt x="50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0" y="48"/>
                    <a:pt x="50" y="49"/>
                    <a:pt x="50" y="49"/>
                  </a:cubicBezTo>
                  <a:cubicBezTo>
                    <a:pt x="51" y="51"/>
                    <a:pt x="52" y="54"/>
                    <a:pt x="53" y="56"/>
                  </a:cubicBezTo>
                  <a:cubicBezTo>
                    <a:pt x="53" y="56"/>
                    <a:pt x="54" y="56"/>
                    <a:pt x="54" y="57"/>
                  </a:cubicBezTo>
                  <a:cubicBezTo>
                    <a:pt x="55" y="58"/>
                    <a:pt x="55" y="59"/>
                    <a:pt x="54" y="60"/>
                  </a:cubicBezTo>
                  <a:cubicBezTo>
                    <a:pt x="53" y="60"/>
                    <a:pt x="51" y="60"/>
                    <a:pt x="51" y="59"/>
                  </a:cubicBezTo>
                  <a:cubicBezTo>
                    <a:pt x="50" y="58"/>
                    <a:pt x="51" y="57"/>
                    <a:pt x="51" y="56"/>
                  </a:cubicBezTo>
                  <a:cubicBezTo>
                    <a:pt x="51" y="55"/>
                    <a:pt x="50" y="52"/>
                    <a:pt x="49" y="50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8" y="51"/>
                    <a:pt x="48" y="51"/>
                    <a:pt x="48" y="50"/>
                  </a:cubicBezTo>
                  <a:cubicBezTo>
                    <a:pt x="47" y="51"/>
                    <a:pt x="47" y="51"/>
                    <a:pt x="46" y="52"/>
                  </a:cubicBezTo>
                  <a:cubicBezTo>
                    <a:pt x="45" y="53"/>
                    <a:pt x="44" y="54"/>
                    <a:pt x="45" y="57"/>
                  </a:cubicBezTo>
                  <a:cubicBezTo>
                    <a:pt x="46" y="57"/>
                    <a:pt x="47" y="58"/>
                    <a:pt x="47" y="59"/>
                  </a:cubicBezTo>
                  <a:cubicBezTo>
                    <a:pt x="47" y="60"/>
                    <a:pt x="46" y="61"/>
                    <a:pt x="45" y="61"/>
                  </a:cubicBezTo>
                  <a:cubicBezTo>
                    <a:pt x="43" y="61"/>
                    <a:pt x="43" y="60"/>
                    <a:pt x="43" y="59"/>
                  </a:cubicBezTo>
                  <a:cubicBezTo>
                    <a:pt x="43" y="59"/>
                    <a:pt x="43" y="58"/>
                    <a:pt x="43" y="58"/>
                  </a:cubicBezTo>
                  <a:cubicBezTo>
                    <a:pt x="43" y="54"/>
                    <a:pt x="44" y="52"/>
                    <a:pt x="45" y="51"/>
                  </a:cubicBezTo>
                  <a:cubicBezTo>
                    <a:pt x="44" y="51"/>
                    <a:pt x="44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2"/>
                    <a:pt x="42" y="53"/>
                    <a:pt x="42" y="54"/>
                  </a:cubicBezTo>
                  <a:cubicBezTo>
                    <a:pt x="41" y="58"/>
                    <a:pt x="41" y="60"/>
                    <a:pt x="38" y="62"/>
                  </a:cubicBezTo>
                  <a:cubicBezTo>
                    <a:pt x="38" y="62"/>
                    <a:pt x="38" y="62"/>
                    <a:pt x="38" y="63"/>
                  </a:cubicBezTo>
                  <a:cubicBezTo>
                    <a:pt x="37" y="64"/>
                    <a:pt x="36" y="64"/>
                    <a:pt x="35" y="64"/>
                  </a:cubicBezTo>
                  <a:cubicBezTo>
                    <a:pt x="34" y="63"/>
                    <a:pt x="33" y="62"/>
                    <a:pt x="34" y="61"/>
                  </a:cubicBezTo>
                  <a:cubicBezTo>
                    <a:pt x="34" y="60"/>
                    <a:pt x="35" y="60"/>
                    <a:pt x="37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40" y="59"/>
                    <a:pt x="40" y="57"/>
                    <a:pt x="41" y="54"/>
                  </a:cubicBezTo>
                  <a:cubicBezTo>
                    <a:pt x="41" y="53"/>
                    <a:pt x="41" y="53"/>
                    <a:pt x="41" y="52"/>
                  </a:cubicBezTo>
                  <a:cubicBezTo>
                    <a:pt x="40" y="52"/>
                    <a:pt x="42" y="49"/>
                    <a:pt x="41" y="48"/>
                  </a:cubicBezTo>
                  <a:cubicBezTo>
                    <a:pt x="41" y="48"/>
                    <a:pt x="40" y="49"/>
                    <a:pt x="39" y="48"/>
                  </a:cubicBezTo>
                  <a:cubicBezTo>
                    <a:pt x="39" y="48"/>
                    <a:pt x="39" y="48"/>
                    <a:pt x="38" y="48"/>
                  </a:cubicBezTo>
                  <a:cubicBezTo>
                    <a:pt x="37" y="48"/>
                    <a:pt x="36" y="48"/>
                    <a:pt x="34" y="51"/>
                  </a:cubicBezTo>
                  <a:cubicBezTo>
                    <a:pt x="34" y="52"/>
                    <a:pt x="34" y="53"/>
                    <a:pt x="33" y="54"/>
                  </a:cubicBezTo>
                  <a:cubicBezTo>
                    <a:pt x="33" y="55"/>
                    <a:pt x="31" y="55"/>
                    <a:pt x="30" y="54"/>
                  </a:cubicBezTo>
                  <a:cubicBezTo>
                    <a:pt x="30" y="53"/>
                    <a:pt x="30" y="52"/>
                    <a:pt x="31" y="51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35" y="46"/>
                    <a:pt x="37" y="47"/>
                    <a:pt x="39" y="47"/>
                  </a:cubicBezTo>
                  <a:cubicBezTo>
                    <a:pt x="39" y="47"/>
                    <a:pt x="39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6"/>
                    <a:pt x="39" y="47"/>
                    <a:pt x="40" y="45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5"/>
                    <a:pt x="39" y="45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6" y="44"/>
                    <a:pt x="36" y="45"/>
                    <a:pt x="35" y="46"/>
                  </a:cubicBezTo>
                  <a:cubicBezTo>
                    <a:pt x="33" y="47"/>
                    <a:pt x="32" y="49"/>
                    <a:pt x="28" y="48"/>
                  </a:cubicBezTo>
                  <a:cubicBezTo>
                    <a:pt x="27" y="49"/>
                    <a:pt x="27" y="49"/>
                    <a:pt x="26" y="49"/>
                  </a:cubicBezTo>
                  <a:cubicBezTo>
                    <a:pt x="25" y="49"/>
                    <a:pt x="24" y="48"/>
                    <a:pt x="24" y="47"/>
                  </a:cubicBezTo>
                  <a:cubicBezTo>
                    <a:pt x="24" y="46"/>
                    <a:pt x="25" y="45"/>
                    <a:pt x="26" y="45"/>
                  </a:cubicBezTo>
                  <a:cubicBezTo>
                    <a:pt x="27" y="45"/>
                    <a:pt x="28" y="46"/>
                    <a:pt x="28" y="47"/>
                  </a:cubicBezTo>
                  <a:cubicBezTo>
                    <a:pt x="31" y="47"/>
                    <a:pt x="33" y="46"/>
                    <a:pt x="34" y="45"/>
                  </a:cubicBezTo>
                  <a:cubicBezTo>
                    <a:pt x="34" y="44"/>
                    <a:pt x="35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2"/>
                    <a:pt x="36" y="42"/>
                  </a:cubicBezTo>
                  <a:cubicBezTo>
                    <a:pt x="34" y="42"/>
                    <a:pt x="31" y="41"/>
                    <a:pt x="30" y="41"/>
                  </a:cubicBezTo>
                  <a:cubicBezTo>
                    <a:pt x="29" y="41"/>
                    <a:pt x="29" y="42"/>
                    <a:pt x="28" y="42"/>
                  </a:cubicBezTo>
                  <a:cubicBezTo>
                    <a:pt x="27" y="41"/>
                    <a:pt x="26" y="41"/>
                    <a:pt x="26" y="39"/>
                  </a:cubicBezTo>
                  <a:cubicBezTo>
                    <a:pt x="26" y="38"/>
                    <a:pt x="27" y="37"/>
                    <a:pt x="28" y="38"/>
                  </a:cubicBezTo>
                  <a:cubicBezTo>
                    <a:pt x="29" y="38"/>
                    <a:pt x="30" y="38"/>
                    <a:pt x="30" y="39"/>
                  </a:cubicBezTo>
                  <a:cubicBezTo>
                    <a:pt x="32" y="40"/>
                    <a:pt x="34" y="41"/>
                    <a:pt x="37" y="41"/>
                  </a:cubicBezTo>
                  <a:cubicBezTo>
                    <a:pt x="38" y="41"/>
                    <a:pt x="39" y="41"/>
                    <a:pt x="40" y="41"/>
                  </a:cubicBezTo>
                  <a:cubicBezTo>
                    <a:pt x="39" y="41"/>
                    <a:pt x="38" y="40"/>
                    <a:pt x="38" y="40"/>
                  </a:cubicBezTo>
                  <a:cubicBezTo>
                    <a:pt x="35" y="39"/>
                    <a:pt x="33" y="38"/>
                    <a:pt x="3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4"/>
                    <a:pt x="29" y="33"/>
                    <a:pt x="30" y="32"/>
                  </a:cubicBezTo>
                  <a:cubicBezTo>
                    <a:pt x="30" y="31"/>
                    <a:pt x="32" y="31"/>
                    <a:pt x="33" y="31"/>
                  </a:cubicBezTo>
                  <a:cubicBezTo>
                    <a:pt x="34" y="32"/>
                    <a:pt x="34" y="33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4" y="37"/>
                    <a:pt x="36" y="38"/>
                    <a:pt x="39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8"/>
                    <a:pt x="40" y="38"/>
                    <a:pt x="41" y="38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0" y="38"/>
                  </a:cubicBezTo>
                  <a:cubicBezTo>
                    <a:pt x="39" y="37"/>
                    <a:pt x="37" y="36"/>
                    <a:pt x="37" y="31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29"/>
                    <a:pt x="36" y="28"/>
                    <a:pt x="37" y="28"/>
                  </a:cubicBezTo>
                  <a:cubicBezTo>
                    <a:pt x="39" y="27"/>
                    <a:pt x="40" y="28"/>
                    <a:pt x="40" y="29"/>
                  </a:cubicBezTo>
                  <a:cubicBezTo>
                    <a:pt x="40" y="30"/>
                    <a:pt x="40" y="31"/>
                    <a:pt x="39" y="32"/>
                  </a:cubicBezTo>
                  <a:cubicBezTo>
                    <a:pt x="39" y="35"/>
                    <a:pt x="40" y="36"/>
                    <a:pt x="41" y="36"/>
                  </a:cubicBezTo>
                  <a:cubicBezTo>
                    <a:pt x="42" y="37"/>
                    <a:pt x="42" y="37"/>
                    <a:pt x="43" y="37"/>
                  </a:cubicBezTo>
                  <a:cubicBezTo>
                    <a:pt x="43" y="37"/>
                    <a:pt x="43" y="38"/>
                    <a:pt x="43" y="37"/>
                  </a:cubicBezTo>
                  <a:cubicBezTo>
                    <a:pt x="40" y="33"/>
                    <a:pt x="41" y="31"/>
                    <a:pt x="42" y="29"/>
                  </a:cubicBezTo>
                  <a:cubicBezTo>
                    <a:pt x="43" y="28"/>
                    <a:pt x="44" y="26"/>
                    <a:pt x="42" y="23"/>
                  </a:cubicBezTo>
                  <a:cubicBezTo>
                    <a:pt x="41" y="23"/>
                    <a:pt x="40" y="22"/>
                    <a:pt x="40" y="21"/>
                  </a:cubicBezTo>
                  <a:cubicBezTo>
                    <a:pt x="40" y="20"/>
                    <a:pt x="40" y="19"/>
                    <a:pt x="41" y="19"/>
                  </a:cubicBezTo>
                  <a:cubicBezTo>
                    <a:pt x="43" y="19"/>
                    <a:pt x="44" y="19"/>
                    <a:pt x="44" y="20"/>
                  </a:cubicBezTo>
                  <a:cubicBezTo>
                    <a:pt x="44" y="21"/>
                    <a:pt x="44" y="22"/>
                    <a:pt x="44" y="22"/>
                  </a:cubicBezTo>
                  <a:cubicBezTo>
                    <a:pt x="45" y="26"/>
                    <a:pt x="44" y="28"/>
                    <a:pt x="43" y="30"/>
                  </a:cubicBezTo>
                  <a:cubicBezTo>
                    <a:pt x="43" y="31"/>
                    <a:pt x="42" y="32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5" y="35"/>
                    <a:pt x="45" y="34"/>
                    <a:pt x="45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1"/>
                    <a:pt x="48" y="29"/>
                    <a:pt x="48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9" y="23"/>
                    <a:pt x="50" y="23"/>
                  </a:cubicBezTo>
                  <a:cubicBezTo>
                    <a:pt x="51" y="24"/>
                    <a:pt x="52" y="25"/>
                    <a:pt x="52" y="26"/>
                  </a:cubicBezTo>
                  <a:cubicBezTo>
                    <a:pt x="52" y="27"/>
                    <a:pt x="51" y="27"/>
                    <a:pt x="50" y="27"/>
                  </a:cubicBezTo>
                  <a:cubicBezTo>
                    <a:pt x="49" y="29"/>
                    <a:pt x="48" y="32"/>
                    <a:pt x="48" y="34"/>
                  </a:cubicBezTo>
                  <a:cubicBezTo>
                    <a:pt x="47" y="34"/>
                    <a:pt x="47" y="35"/>
                    <a:pt x="47" y="35"/>
                  </a:cubicBezTo>
                  <a:cubicBezTo>
                    <a:pt x="48" y="34"/>
                    <a:pt x="48" y="33"/>
                    <a:pt x="49" y="33"/>
                  </a:cubicBezTo>
                  <a:cubicBezTo>
                    <a:pt x="50" y="33"/>
                    <a:pt x="49" y="36"/>
                    <a:pt x="49" y="36"/>
                  </a:cubicBezTo>
                  <a:cubicBezTo>
                    <a:pt x="49" y="36"/>
                    <a:pt x="50" y="36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1" y="36"/>
                    <a:pt x="52" y="34"/>
                    <a:pt x="54" y="32"/>
                  </a:cubicBezTo>
                  <a:cubicBezTo>
                    <a:pt x="53" y="31"/>
                    <a:pt x="53" y="30"/>
                    <a:pt x="53" y="29"/>
                  </a:cubicBezTo>
                  <a:cubicBezTo>
                    <a:pt x="54" y="28"/>
                    <a:pt x="55" y="28"/>
                    <a:pt x="56" y="29"/>
                  </a:cubicBezTo>
                  <a:cubicBezTo>
                    <a:pt x="57" y="29"/>
                    <a:pt x="57" y="31"/>
                    <a:pt x="57" y="32"/>
                  </a:cubicBezTo>
                  <a:cubicBezTo>
                    <a:pt x="56" y="32"/>
                    <a:pt x="56" y="32"/>
                    <a:pt x="55" y="32"/>
                  </a:cubicBezTo>
                  <a:cubicBezTo>
                    <a:pt x="54" y="34"/>
                    <a:pt x="54" y="35"/>
                    <a:pt x="53" y="36"/>
                  </a:cubicBezTo>
                  <a:cubicBezTo>
                    <a:pt x="53" y="36"/>
                    <a:pt x="52" y="37"/>
                    <a:pt x="53" y="38"/>
                  </a:cubicBezTo>
                  <a:cubicBezTo>
                    <a:pt x="53" y="38"/>
                    <a:pt x="54" y="37"/>
                    <a:pt x="55" y="37"/>
                  </a:cubicBezTo>
                  <a:cubicBezTo>
                    <a:pt x="58" y="36"/>
                    <a:pt x="61" y="34"/>
                    <a:pt x="64" y="34"/>
                  </a:cubicBezTo>
                  <a:cubicBezTo>
                    <a:pt x="64" y="33"/>
                    <a:pt x="64" y="32"/>
                    <a:pt x="65" y="32"/>
                  </a:cubicBezTo>
                  <a:cubicBezTo>
                    <a:pt x="66" y="32"/>
                    <a:pt x="67" y="32"/>
                    <a:pt x="68" y="33"/>
                  </a:cubicBezTo>
                  <a:cubicBezTo>
                    <a:pt x="68" y="34"/>
                    <a:pt x="68" y="35"/>
                    <a:pt x="67" y="36"/>
                  </a:cubicBezTo>
                  <a:cubicBezTo>
                    <a:pt x="66" y="36"/>
                    <a:pt x="65" y="36"/>
                    <a:pt x="64" y="35"/>
                  </a:cubicBezTo>
                  <a:cubicBezTo>
                    <a:pt x="62" y="36"/>
                    <a:pt x="59" y="37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9"/>
                  </a:cubicBezTo>
                  <a:cubicBezTo>
                    <a:pt x="56" y="39"/>
                    <a:pt x="53" y="40"/>
                    <a:pt x="53" y="41"/>
                  </a:cubicBezTo>
                  <a:cubicBezTo>
                    <a:pt x="55" y="41"/>
                    <a:pt x="57" y="41"/>
                    <a:pt x="59" y="40"/>
                  </a:cubicBezTo>
                  <a:cubicBezTo>
                    <a:pt x="59" y="39"/>
                    <a:pt x="60" y="38"/>
                    <a:pt x="61" y="38"/>
                  </a:cubicBezTo>
                  <a:cubicBezTo>
                    <a:pt x="62" y="37"/>
                    <a:pt x="63" y="38"/>
                    <a:pt x="63" y="39"/>
                  </a:cubicBezTo>
                  <a:cubicBezTo>
                    <a:pt x="64" y="40"/>
                    <a:pt x="63" y="41"/>
                    <a:pt x="62" y="42"/>
                  </a:cubicBezTo>
                  <a:cubicBezTo>
                    <a:pt x="61" y="42"/>
                    <a:pt x="60" y="42"/>
                    <a:pt x="60" y="41"/>
                  </a:cubicBezTo>
                  <a:cubicBezTo>
                    <a:pt x="58" y="42"/>
                    <a:pt x="56" y="42"/>
                    <a:pt x="54" y="43"/>
                  </a:cubicBezTo>
                  <a:cubicBezTo>
                    <a:pt x="55" y="43"/>
                    <a:pt x="55" y="44"/>
                    <a:pt x="56" y="44"/>
                  </a:cubicBezTo>
                  <a:cubicBezTo>
                    <a:pt x="57" y="45"/>
                    <a:pt x="58" y="47"/>
                    <a:pt x="61" y="47"/>
                  </a:cubicBezTo>
                  <a:cubicBezTo>
                    <a:pt x="62" y="46"/>
                    <a:pt x="63" y="45"/>
                    <a:pt x="64" y="45"/>
                  </a:cubicBezTo>
                  <a:cubicBezTo>
                    <a:pt x="65" y="46"/>
                    <a:pt x="66" y="47"/>
                    <a:pt x="65" y="48"/>
                  </a:cubicBezTo>
                  <a:cubicBezTo>
                    <a:pt x="65" y="49"/>
                    <a:pt x="64" y="50"/>
                    <a:pt x="63" y="49"/>
                  </a:cubicBezTo>
                  <a:cubicBezTo>
                    <a:pt x="62" y="49"/>
                    <a:pt x="62" y="49"/>
                    <a:pt x="62" y="48"/>
                  </a:cubicBezTo>
                  <a:cubicBezTo>
                    <a:pt x="57" y="48"/>
                    <a:pt x="56" y="47"/>
                    <a:pt x="55" y="45"/>
                  </a:cubicBezTo>
                  <a:cubicBezTo>
                    <a:pt x="54" y="45"/>
                    <a:pt x="54" y="44"/>
                    <a:pt x="54" y="44"/>
                  </a:cubicBezTo>
                  <a:cubicBezTo>
                    <a:pt x="54" y="44"/>
                    <a:pt x="53" y="44"/>
                    <a:pt x="53" y="44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6"/>
                    <a:pt x="54" y="47"/>
                    <a:pt x="56" y="48"/>
                  </a:cubicBezTo>
                  <a:cubicBezTo>
                    <a:pt x="56" y="48"/>
                    <a:pt x="57" y="48"/>
                    <a:pt x="57" y="48"/>
                  </a:cubicBezTo>
                  <a:cubicBezTo>
                    <a:pt x="58" y="49"/>
                    <a:pt x="58" y="50"/>
                    <a:pt x="58" y="51"/>
                  </a:cubicBezTo>
                  <a:cubicBezTo>
                    <a:pt x="57" y="52"/>
                    <a:pt x="56" y="52"/>
                    <a:pt x="55" y="52"/>
                  </a:cubicBezTo>
                  <a:cubicBezTo>
                    <a:pt x="54" y="51"/>
                    <a:pt x="54" y="50"/>
                    <a:pt x="54" y="49"/>
                  </a:cubicBezTo>
                  <a:cubicBezTo>
                    <a:pt x="54" y="48"/>
                    <a:pt x="53" y="47"/>
                    <a:pt x="52" y="47"/>
                  </a:cubicBezTo>
                  <a:cubicBezTo>
                    <a:pt x="52" y="48"/>
                    <a:pt x="52" y="47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3" y="50"/>
                    <a:pt x="55" y="53"/>
                    <a:pt x="60" y="56"/>
                  </a:cubicBezTo>
                  <a:cubicBezTo>
                    <a:pt x="61" y="56"/>
                    <a:pt x="62" y="55"/>
                    <a:pt x="63" y="56"/>
                  </a:cubicBezTo>
                  <a:cubicBezTo>
                    <a:pt x="64" y="57"/>
                    <a:pt x="64" y="58"/>
                    <a:pt x="63" y="59"/>
                  </a:cubicBezTo>
                  <a:close/>
                  <a:moveTo>
                    <a:pt x="46" y="50"/>
                  </a:moveTo>
                  <a:cubicBezTo>
                    <a:pt x="46" y="50"/>
                    <a:pt x="46" y="51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5" y="50"/>
                    <a:pt x="45" y="49"/>
                    <a:pt x="45" y="49"/>
                  </a:cubicBezTo>
                  <a:cubicBezTo>
                    <a:pt x="46" y="49"/>
                    <a:pt x="46" y="49"/>
                    <a:pt x="46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10634663" y="6700838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10634663" y="6318250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11204576" y="6175375"/>
              <a:ext cx="0" cy="26670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 flipH="1">
              <a:off x="10634663" y="6442075"/>
              <a:ext cx="5699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>
              <a:off x="10780713" y="6130925"/>
              <a:ext cx="1238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 flipV="1">
              <a:off x="10904538" y="61309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0" y="8598"/>
            <a:ext cx="1093788" cy="6880226"/>
            <a:chOff x="871538" y="-14288"/>
            <a:chExt cx="1093788" cy="6880226"/>
          </a:xfrm>
        </p:grpSpPr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74713" y="-14288"/>
              <a:ext cx="328613" cy="325438"/>
            </a:xfrm>
            <a:custGeom>
              <a:avLst/>
              <a:gdLst>
                <a:gd name="T0" fmla="*/ 25 w 90"/>
                <a:gd name="T1" fmla="*/ 61 h 89"/>
                <a:gd name="T2" fmla="*/ 23 w 90"/>
                <a:gd name="T3" fmla="*/ 7 h 89"/>
                <a:gd name="T4" fmla="*/ 71 w 90"/>
                <a:gd name="T5" fmla="*/ 38 h 89"/>
                <a:gd name="T6" fmla="*/ 20 w 90"/>
                <a:gd name="T7" fmla="*/ 47 h 89"/>
                <a:gd name="T8" fmla="*/ 37 w 90"/>
                <a:gd name="T9" fmla="*/ 46 h 89"/>
                <a:gd name="T10" fmla="*/ 36 w 90"/>
                <a:gd name="T11" fmla="*/ 46 h 89"/>
                <a:gd name="T12" fmla="*/ 27 w 90"/>
                <a:gd name="T13" fmla="*/ 53 h 89"/>
                <a:gd name="T14" fmla="*/ 36 w 90"/>
                <a:gd name="T15" fmla="*/ 48 h 89"/>
                <a:gd name="T16" fmla="*/ 38 w 90"/>
                <a:gd name="T17" fmla="*/ 51 h 89"/>
                <a:gd name="T18" fmla="*/ 33 w 90"/>
                <a:gd name="T19" fmla="*/ 59 h 89"/>
                <a:gd name="T20" fmla="*/ 39 w 90"/>
                <a:gd name="T21" fmla="*/ 51 h 89"/>
                <a:gd name="T22" fmla="*/ 40 w 90"/>
                <a:gd name="T23" fmla="*/ 55 h 89"/>
                <a:gd name="T24" fmla="*/ 40 w 90"/>
                <a:gd name="T25" fmla="*/ 67 h 89"/>
                <a:gd name="T26" fmla="*/ 40 w 90"/>
                <a:gd name="T27" fmla="*/ 63 h 89"/>
                <a:gd name="T28" fmla="*/ 44 w 90"/>
                <a:gd name="T29" fmla="*/ 50 h 89"/>
                <a:gd name="T30" fmla="*/ 48 w 90"/>
                <a:gd name="T31" fmla="*/ 57 h 89"/>
                <a:gd name="T32" fmla="*/ 51 w 90"/>
                <a:gd name="T33" fmla="*/ 59 h 89"/>
                <a:gd name="T34" fmla="*/ 46 w 90"/>
                <a:gd name="T35" fmla="*/ 50 h 89"/>
                <a:gd name="T36" fmla="*/ 48 w 90"/>
                <a:gd name="T37" fmla="*/ 50 h 89"/>
                <a:gd name="T38" fmla="*/ 51 w 90"/>
                <a:gd name="T39" fmla="*/ 52 h 89"/>
                <a:gd name="T40" fmla="*/ 59 w 90"/>
                <a:gd name="T41" fmla="*/ 60 h 89"/>
                <a:gd name="T42" fmla="*/ 52 w 90"/>
                <a:gd name="T43" fmla="*/ 52 h 89"/>
                <a:gd name="T44" fmla="*/ 51 w 90"/>
                <a:gd name="T45" fmla="*/ 49 h 89"/>
                <a:gd name="T46" fmla="*/ 61 w 90"/>
                <a:gd name="T47" fmla="*/ 52 h 89"/>
                <a:gd name="T48" fmla="*/ 52 w 90"/>
                <a:gd name="T49" fmla="*/ 47 h 89"/>
                <a:gd name="T50" fmla="*/ 59 w 90"/>
                <a:gd name="T51" fmla="*/ 46 h 89"/>
                <a:gd name="T52" fmla="*/ 61 w 90"/>
                <a:gd name="T53" fmla="*/ 42 h 89"/>
                <a:gd name="T54" fmla="*/ 51 w 90"/>
                <a:gd name="T55" fmla="*/ 44 h 89"/>
                <a:gd name="T56" fmla="*/ 49 w 90"/>
                <a:gd name="T57" fmla="*/ 42 h 89"/>
                <a:gd name="T58" fmla="*/ 57 w 90"/>
                <a:gd name="T59" fmla="*/ 39 h 89"/>
                <a:gd name="T60" fmla="*/ 56 w 90"/>
                <a:gd name="T61" fmla="*/ 36 h 89"/>
                <a:gd name="T62" fmla="*/ 49 w 90"/>
                <a:gd name="T63" fmla="*/ 41 h 89"/>
                <a:gd name="T64" fmla="*/ 58 w 90"/>
                <a:gd name="T65" fmla="*/ 29 h 89"/>
                <a:gd name="T66" fmla="*/ 58 w 90"/>
                <a:gd name="T67" fmla="*/ 26 h 89"/>
                <a:gd name="T68" fmla="*/ 49 w 90"/>
                <a:gd name="T69" fmla="*/ 39 h 89"/>
                <a:gd name="T70" fmla="*/ 48 w 90"/>
                <a:gd name="T71" fmla="*/ 36 h 89"/>
                <a:gd name="T72" fmla="*/ 52 w 90"/>
                <a:gd name="T73" fmla="*/ 28 h 89"/>
                <a:gd name="T74" fmla="*/ 49 w 90"/>
                <a:gd name="T75" fmla="*/ 29 h 89"/>
                <a:gd name="T76" fmla="*/ 47 w 90"/>
                <a:gd name="T77" fmla="*/ 34 h 89"/>
                <a:gd name="T78" fmla="*/ 43 w 90"/>
                <a:gd name="T79" fmla="*/ 37 h 89"/>
                <a:gd name="T80" fmla="*/ 43 w 90"/>
                <a:gd name="T81" fmla="*/ 26 h 89"/>
                <a:gd name="T82" fmla="*/ 42 w 90"/>
                <a:gd name="T83" fmla="*/ 33 h 89"/>
                <a:gd name="T84" fmla="*/ 34 w 90"/>
                <a:gd name="T85" fmla="*/ 26 h 89"/>
                <a:gd name="T86" fmla="*/ 30 w 90"/>
                <a:gd name="T87" fmla="*/ 26 h 89"/>
                <a:gd name="T88" fmla="*/ 38 w 90"/>
                <a:gd name="T89" fmla="*/ 35 h 89"/>
                <a:gd name="T90" fmla="*/ 34 w 90"/>
                <a:gd name="T91" fmla="*/ 33 h 89"/>
                <a:gd name="T92" fmla="*/ 31 w 90"/>
                <a:gd name="T93" fmla="*/ 33 h 89"/>
                <a:gd name="T94" fmla="*/ 34 w 90"/>
                <a:gd name="T95" fmla="*/ 39 h 89"/>
                <a:gd name="T96" fmla="*/ 25 w 90"/>
                <a:gd name="T97" fmla="*/ 36 h 89"/>
                <a:gd name="T98" fmla="*/ 35 w 90"/>
                <a:gd name="T99" fmla="*/ 40 h 89"/>
                <a:gd name="T100" fmla="*/ 36 w 90"/>
                <a:gd name="T101" fmla="*/ 42 h 89"/>
                <a:gd name="T102" fmla="*/ 29 w 90"/>
                <a:gd name="T103" fmla="*/ 43 h 89"/>
                <a:gd name="T104" fmla="*/ 35 w 90"/>
                <a:gd name="T105" fmla="*/ 43 h 89"/>
                <a:gd name="T106" fmla="*/ 24 w 90"/>
                <a:gd name="T107" fmla="*/ 46 h 89"/>
                <a:gd name="T108" fmla="*/ 39 w 90"/>
                <a:gd name="T109" fmla="*/ 49 h 89"/>
                <a:gd name="T110" fmla="*/ 40 w 90"/>
                <a:gd name="T111" fmla="*/ 4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59" y="72"/>
                  </a:moveTo>
                  <a:cubicBezTo>
                    <a:pt x="59" y="82"/>
                    <a:pt x="54" y="89"/>
                    <a:pt x="40" y="88"/>
                  </a:cubicBezTo>
                  <a:cubicBezTo>
                    <a:pt x="21" y="87"/>
                    <a:pt x="20" y="73"/>
                    <a:pt x="25" y="61"/>
                  </a:cubicBezTo>
                  <a:cubicBezTo>
                    <a:pt x="13" y="65"/>
                    <a:pt x="0" y="63"/>
                    <a:pt x="0" y="44"/>
                  </a:cubicBezTo>
                  <a:cubicBezTo>
                    <a:pt x="0" y="32"/>
                    <a:pt x="6" y="27"/>
                    <a:pt x="13" y="26"/>
                  </a:cubicBezTo>
                  <a:cubicBezTo>
                    <a:pt x="11" y="19"/>
                    <a:pt x="13" y="12"/>
                    <a:pt x="23" y="7"/>
                  </a:cubicBezTo>
                  <a:cubicBezTo>
                    <a:pt x="35" y="0"/>
                    <a:pt x="42" y="4"/>
                    <a:pt x="46" y="11"/>
                  </a:cubicBezTo>
                  <a:cubicBezTo>
                    <a:pt x="52" y="5"/>
                    <a:pt x="60" y="3"/>
                    <a:pt x="70" y="10"/>
                  </a:cubicBezTo>
                  <a:cubicBezTo>
                    <a:pt x="83" y="20"/>
                    <a:pt x="79" y="31"/>
                    <a:pt x="71" y="38"/>
                  </a:cubicBezTo>
                  <a:cubicBezTo>
                    <a:pt x="82" y="41"/>
                    <a:pt x="90" y="48"/>
                    <a:pt x="83" y="63"/>
                  </a:cubicBezTo>
                  <a:cubicBezTo>
                    <a:pt x="77" y="76"/>
                    <a:pt x="68" y="77"/>
                    <a:pt x="59" y="72"/>
                  </a:cubicBezTo>
                  <a:close/>
                  <a:moveTo>
                    <a:pt x="20" y="47"/>
                  </a:moveTo>
                  <a:cubicBezTo>
                    <a:pt x="20" y="48"/>
                    <a:pt x="21" y="49"/>
                    <a:pt x="22" y="49"/>
                  </a:cubicBezTo>
                  <a:cubicBezTo>
                    <a:pt x="23" y="49"/>
                    <a:pt x="23" y="48"/>
                    <a:pt x="24" y="48"/>
                  </a:cubicBezTo>
                  <a:cubicBezTo>
                    <a:pt x="30" y="48"/>
                    <a:pt x="34" y="47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7" y="46"/>
                    <a:pt x="37" y="46"/>
                    <a:pt x="36" y="46"/>
                  </a:cubicBezTo>
                  <a:cubicBezTo>
                    <a:pt x="34" y="47"/>
                    <a:pt x="32" y="49"/>
                    <a:pt x="30" y="50"/>
                  </a:cubicBezTo>
                  <a:cubicBezTo>
                    <a:pt x="30" y="50"/>
                    <a:pt x="29" y="50"/>
                    <a:pt x="28" y="50"/>
                  </a:cubicBezTo>
                  <a:cubicBezTo>
                    <a:pt x="27" y="50"/>
                    <a:pt x="27" y="52"/>
                    <a:pt x="27" y="53"/>
                  </a:cubicBezTo>
                  <a:cubicBezTo>
                    <a:pt x="28" y="54"/>
                    <a:pt x="29" y="54"/>
                    <a:pt x="30" y="54"/>
                  </a:cubicBezTo>
                  <a:cubicBezTo>
                    <a:pt x="31" y="53"/>
                    <a:pt x="31" y="52"/>
                    <a:pt x="31" y="51"/>
                  </a:cubicBezTo>
                  <a:cubicBezTo>
                    <a:pt x="32" y="50"/>
                    <a:pt x="34" y="49"/>
                    <a:pt x="36" y="48"/>
                  </a:cubicBezTo>
                  <a:cubicBezTo>
                    <a:pt x="36" y="48"/>
                    <a:pt x="36" y="49"/>
                    <a:pt x="36" y="49"/>
                  </a:cubicBezTo>
                  <a:cubicBezTo>
                    <a:pt x="36" y="49"/>
                    <a:pt x="37" y="49"/>
                    <a:pt x="38" y="48"/>
                  </a:cubicBezTo>
                  <a:cubicBezTo>
                    <a:pt x="37" y="49"/>
                    <a:pt x="38" y="50"/>
                    <a:pt x="38" y="51"/>
                  </a:cubicBezTo>
                  <a:cubicBezTo>
                    <a:pt x="38" y="52"/>
                    <a:pt x="38" y="53"/>
                    <a:pt x="36" y="56"/>
                  </a:cubicBezTo>
                  <a:cubicBezTo>
                    <a:pt x="35" y="55"/>
                    <a:pt x="34" y="55"/>
                    <a:pt x="33" y="56"/>
                  </a:cubicBezTo>
                  <a:cubicBezTo>
                    <a:pt x="32" y="57"/>
                    <a:pt x="33" y="59"/>
                    <a:pt x="33" y="59"/>
                  </a:cubicBezTo>
                  <a:cubicBezTo>
                    <a:pt x="34" y="60"/>
                    <a:pt x="36" y="60"/>
                    <a:pt x="36" y="59"/>
                  </a:cubicBezTo>
                  <a:cubicBezTo>
                    <a:pt x="37" y="58"/>
                    <a:pt x="37" y="58"/>
                    <a:pt x="37" y="57"/>
                  </a:cubicBezTo>
                  <a:cubicBezTo>
                    <a:pt x="40" y="54"/>
                    <a:pt x="40" y="52"/>
                    <a:pt x="39" y="51"/>
                  </a:cubicBezTo>
                  <a:cubicBezTo>
                    <a:pt x="40" y="51"/>
                    <a:pt x="40" y="51"/>
                    <a:pt x="41" y="51"/>
                  </a:cubicBezTo>
                  <a:cubicBezTo>
                    <a:pt x="41" y="51"/>
                    <a:pt x="41" y="52"/>
                    <a:pt x="41" y="52"/>
                  </a:cubicBezTo>
                  <a:cubicBezTo>
                    <a:pt x="41" y="53"/>
                    <a:pt x="40" y="54"/>
                    <a:pt x="40" y="55"/>
                  </a:cubicBezTo>
                  <a:cubicBezTo>
                    <a:pt x="38" y="58"/>
                    <a:pt x="37" y="61"/>
                    <a:pt x="39" y="64"/>
                  </a:cubicBezTo>
                  <a:cubicBezTo>
                    <a:pt x="39" y="64"/>
                    <a:pt x="38" y="64"/>
                    <a:pt x="38" y="64"/>
                  </a:cubicBezTo>
                  <a:cubicBezTo>
                    <a:pt x="38" y="66"/>
                    <a:pt x="39" y="67"/>
                    <a:pt x="40" y="67"/>
                  </a:cubicBezTo>
                  <a:cubicBezTo>
                    <a:pt x="41" y="67"/>
                    <a:pt x="42" y="66"/>
                    <a:pt x="42" y="65"/>
                  </a:cubicBezTo>
                  <a:cubicBezTo>
                    <a:pt x="43" y="64"/>
                    <a:pt x="42" y="63"/>
                    <a:pt x="41" y="63"/>
                  </a:cubicBezTo>
                  <a:cubicBezTo>
                    <a:pt x="41" y="63"/>
                    <a:pt x="40" y="63"/>
                    <a:pt x="40" y="63"/>
                  </a:cubicBezTo>
                  <a:cubicBezTo>
                    <a:pt x="39" y="60"/>
                    <a:pt x="40" y="58"/>
                    <a:pt x="41" y="55"/>
                  </a:cubicBezTo>
                  <a:cubicBezTo>
                    <a:pt x="41" y="55"/>
                    <a:pt x="42" y="54"/>
                    <a:pt x="42" y="54"/>
                  </a:cubicBezTo>
                  <a:cubicBezTo>
                    <a:pt x="43" y="54"/>
                    <a:pt x="43" y="50"/>
                    <a:pt x="44" y="50"/>
                  </a:cubicBezTo>
                  <a:cubicBezTo>
                    <a:pt x="44" y="50"/>
                    <a:pt x="45" y="52"/>
                    <a:pt x="45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7" y="53"/>
                    <a:pt x="48" y="54"/>
                    <a:pt x="48" y="57"/>
                  </a:cubicBezTo>
                  <a:cubicBezTo>
                    <a:pt x="47" y="58"/>
                    <a:pt x="47" y="59"/>
                    <a:pt x="47" y="60"/>
                  </a:cubicBezTo>
                  <a:cubicBezTo>
                    <a:pt x="47" y="61"/>
                    <a:pt x="48" y="62"/>
                    <a:pt x="49" y="61"/>
                  </a:cubicBezTo>
                  <a:cubicBezTo>
                    <a:pt x="51" y="61"/>
                    <a:pt x="51" y="60"/>
                    <a:pt x="51" y="59"/>
                  </a:cubicBezTo>
                  <a:cubicBezTo>
                    <a:pt x="51" y="58"/>
                    <a:pt x="50" y="58"/>
                    <a:pt x="50" y="57"/>
                  </a:cubicBezTo>
                  <a:cubicBezTo>
                    <a:pt x="50" y="53"/>
                    <a:pt x="48" y="52"/>
                    <a:pt x="47" y="51"/>
                  </a:cubicBezTo>
                  <a:cubicBezTo>
                    <a:pt x="47" y="51"/>
                    <a:pt x="46" y="51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0"/>
                    <a:pt x="47" y="51"/>
                    <a:pt x="47" y="49"/>
                  </a:cubicBezTo>
                  <a:cubicBezTo>
                    <a:pt x="47" y="50"/>
                    <a:pt x="47" y="50"/>
                    <a:pt x="48" y="50"/>
                  </a:cubicBezTo>
                  <a:cubicBezTo>
                    <a:pt x="48" y="50"/>
                    <a:pt x="48" y="49"/>
                    <a:pt x="49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50"/>
                    <a:pt x="51" y="51"/>
                    <a:pt x="51" y="52"/>
                  </a:cubicBezTo>
                  <a:cubicBezTo>
                    <a:pt x="51" y="54"/>
                    <a:pt x="51" y="56"/>
                    <a:pt x="55" y="59"/>
                  </a:cubicBezTo>
                  <a:cubicBezTo>
                    <a:pt x="55" y="59"/>
                    <a:pt x="55" y="60"/>
                    <a:pt x="56" y="60"/>
                  </a:cubicBezTo>
                  <a:cubicBezTo>
                    <a:pt x="57" y="61"/>
                    <a:pt x="58" y="61"/>
                    <a:pt x="59" y="60"/>
                  </a:cubicBezTo>
                  <a:cubicBezTo>
                    <a:pt x="59" y="59"/>
                    <a:pt x="59" y="58"/>
                    <a:pt x="58" y="57"/>
                  </a:cubicBezTo>
                  <a:cubicBezTo>
                    <a:pt x="58" y="56"/>
                    <a:pt x="56" y="56"/>
                    <a:pt x="56" y="57"/>
                  </a:cubicBezTo>
                  <a:cubicBezTo>
                    <a:pt x="53" y="55"/>
                    <a:pt x="52" y="54"/>
                    <a:pt x="52" y="52"/>
                  </a:cubicBezTo>
                  <a:cubicBezTo>
                    <a:pt x="52" y="51"/>
                    <a:pt x="52" y="50"/>
                    <a:pt x="51" y="49"/>
                  </a:cubicBezTo>
                  <a:cubicBezTo>
                    <a:pt x="51" y="49"/>
                    <a:pt x="51" y="49"/>
                    <a:pt x="52" y="49"/>
                  </a:cubicBezTo>
                  <a:cubicBezTo>
                    <a:pt x="52" y="49"/>
                    <a:pt x="52" y="49"/>
                    <a:pt x="51" y="49"/>
                  </a:cubicBezTo>
                  <a:cubicBezTo>
                    <a:pt x="54" y="50"/>
                    <a:pt x="56" y="51"/>
                    <a:pt x="58" y="51"/>
                  </a:cubicBezTo>
                  <a:cubicBezTo>
                    <a:pt x="58" y="52"/>
                    <a:pt x="58" y="53"/>
                    <a:pt x="59" y="53"/>
                  </a:cubicBezTo>
                  <a:cubicBezTo>
                    <a:pt x="60" y="54"/>
                    <a:pt x="61" y="53"/>
                    <a:pt x="61" y="52"/>
                  </a:cubicBezTo>
                  <a:cubicBezTo>
                    <a:pt x="62" y="51"/>
                    <a:pt x="62" y="50"/>
                    <a:pt x="61" y="50"/>
                  </a:cubicBezTo>
                  <a:cubicBezTo>
                    <a:pt x="60" y="49"/>
                    <a:pt x="59" y="49"/>
                    <a:pt x="58" y="50"/>
                  </a:cubicBezTo>
                  <a:cubicBezTo>
                    <a:pt x="56" y="49"/>
                    <a:pt x="54" y="48"/>
                    <a:pt x="52" y="47"/>
                  </a:cubicBezTo>
                  <a:cubicBezTo>
                    <a:pt x="51" y="47"/>
                    <a:pt x="50" y="46"/>
                    <a:pt x="49" y="46"/>
                  </a:cubicBezTo>
                  <a:cubicBezTo>
                    <a:pt x="50" y="46"/>
                    <a:pt x="51" y="46"/>
                    <a:pt x="51" y="45"/>
                  </a:cubicBezTo>
                  <a:cubicBezTo>
                    <a:pt x="55" y="47"/>
                    <a:pt x="57" y="47"/>
                    <a:pt x="59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2" y="46"/>
                    <a:pt x="63" y="45"/>
                    <a:pt x="63" y="44"/>
                  </a:cubicBezTo>
                  <a:cubicBezTo>
                    <a:pt x="63" y="43"/>
                    <a:pt x="62" y="42"/>
                    <a:pt x="61" y="42"/>
                  </a:cubicBezTo>
                  <a:cubicBezTo>
                    <a:pt x="60" y="42"/>
                    <a:pt x="59" y="42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6" y="46"/>
                    <a:pt x="54" y="45"/>
                    <a:pt x="51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3"/>
                    <a:pt x="51" y="43"/>
                    <a:pt x="49" y="43"/>
                  </a:cubicBezTo>
                  <a:cubicBezTo>
                    <a:pt x="49" y="43"/>
                    <a:pt x="49" y="43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0" y="42"/>
                    <a:pt x="50" y="42"/>
                    <a:pt x="51" y="43"/>
                  </a:cubicBezTo>
                  <a:cubicBezTo>
                    <a:pt x="53" y="43"/>
                    <a:pt x="54" y="43"/>
                    <a:pt x="57" y="39"/>
                  </a:cubicBezTo>
                  <a:cubicBezTo>
                    <a:pt x="58" y="40"/>
                    <a:pt x="58" y="39"/>
                    <a:pt x="59" y="39"/>
                  </a:cubicBezTo>
                  <a:cubicBezTo>
                    <a:pt x="60" y="38"/>
                    <a:pt x="60" y="37"/>
                    <a:pt x="59" y="36"/>
                  </a:cubicBezTo>
                  <a:cubicBezTo>
                    <a:pt x="58" y="35"/>
                    <a:pt x="57" y="35"/>
                    <a:pt x="56" y="36"/>
                  </a:cubicBezTo>
                  <a:cubicBezTo>
                    <a:pt x="55" y="37"/>
                    <a:pt x="55" y="38"/>
                    <a:pt x="56" y="39"/>
                  </a:cubicBezTo>
                  <a:cubicBezTo>
                    <a:pt x="54" y="41"/>
                    <a:pt x="52" y="41"/>
                    <a:pt x="51" y="41"/>
                  </a:cubicBezTo>
                  <a:cubicBezTo>
                    <a:pt x="51" y="41"/>
                    <a:pt x="50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4" y="39"/>
                    <a:pt x="54" y="37"/>
                    <a:pt x="55" y="34"/>
                  </a:cubicBezTo>
                  <a:cubicBezTo>
                    <a:pt x="55" y="33"/>
                    <a:pt x="55" y="31"/>
                    <a:pt x="58" y="29"/>
                  </a:cubicBezTo>
                  <a:cubicBezTo>
                    <a:pt x="59" y="30"/>
                    <a:pt x="60" y="30"/>
                    <a:pt x="61" y="30"/>
                  </a:cubicBezTo>
                  <a:cubicBezTo>
                    <a:pt x="62" y="29"/>
                    <a:pt x="62" y="27"/>
                    <a:pt x="61" y="27"/>
                  </a:cubicBezTo>
                  <a:cubicBezTo>
                    <a:pt x="60" y="26"/>
                    <a:pt x="59" y="26"/>
                    <a:pt x="58" y="26"/>
                  </a:cubicBezTo>
                  <a:cubicBezTo>
                    <a:pt x="58" y="27"/>
                    <a:pt x="57" y="27"/>
                    <a:pt x="57" y="28"/>
                  </a:cubicBezTo>
                  <a:cubicBezTo>
                    <a:pt x="54" y="30"/>
                    <a:pt x="53" y="32"/>
                    <a:pt x="53" y="34"/>
                  </a:cubicBezTo>
                  <a:cubicBezTo>
                    <a:pt x="53" y="36"/>
                    <a:pt x="53" y="37"/>
                    <a:pt x="49" y="39"/>
                  </a:cubicBezTo>
                  <a:cubicBezTo>
                    <a:pt x="49" y="39"/>
                    <a:pt x="49" y="39"/>
                    <a:pt x="49" y="38"/>
                  </a:cubicBezTo>
                  <a:cubicBezTo>
                    <a:pt x="49" y="38"/>
                    <a:pt x="50" y="37"/>
                    <a:pt x="49" y="36"/>
                  </a:cubicBezTo>
                  <a:cubicBezTo>
                    <a:pt x="49" y="36"/>
                    <a:pt x="49" y="36"/>
                    <a:pt x="48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4"/>
                    <a:pt x="50" y="31"/>
                    <a:pt x="51" y="29"/>
                  </a:cubicBezTo>
                  <a:cubicBezTo>
                    <a:pt x="51" y="29"/>
                    <a:pt x="52" y="29"/>
                    <a:pt x="52" y="28"/>
                  </a:cubicBezTo>
                  <a:cubicBezTo>
                    <a:pt x="53" y="27"/>
                    <a:pt x="52" y="26"/>
                    <a:pt x="51" y="25"/>
                  </a:cubicBezTo>
                  <a:cubicBezTo>
                    <a:pt x="50" y="25"/>
                    <a:pt x="49" y="25"/>
                    <a:pt x="49" y="26"/>
                  </a:cubicBezTo>
                  <a:cubicBezTo>
                    <a:pt x="48" y="27"/>
                    <a:pt x="48" y="28"/>
                    <a:pt x="49" y="29"/>
                  </a:cubicBezTo>
                  <a:cubicBezTo>
                    <a:pt x="49" y="31"/>
                    <a:pt x="48" y="33"/>
                    <a:pt x="47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4"/>
                    <a:pt x="47" y="34"/>
                  </a:cubicBezTo>
                  <a:cubicBezTo>
                    <a:pt x="46" y="34"/>
                    <a:pt x="45" y="36"/>
                    <a:pt x="45" y="36"/>
                  </a:cubicBezTo>
                  <a:cubicBezTo>
                    <a:pt x="45" y="36"/>
                    <a:pt x="44" y="35"/>
                    <a:pt x="44" y="36"/>
                  </a:cubicBezTo>
                  <a:cubicBezTo>
                    <a:pt x="43" y="36"/>
                    <a:pt x="43" y="37"/>
                    <a:pt x="43" y="37"/>
                  </a:cubicBezTo>
                  <a:cubicBezTo>
                    <a:pt x="43" y="35"/>
                    <a:pt x="43" y="33"/>
                    <a:pt x="44" y="30"/>
                  </a:cubicBezTo>
                  <a:cubicBezTo>
                    <a:pt x="45" y="30"/>
                    <a:pt x="45" y="29"/>
                    <a:pt x="45" y="28"/>
                  </a:cubicBezTo>
                  <a:cubicBezTo>
                    <a:pt x="45" y="27"/>
                    <a:pt x="45" y="26"/>
                    <a:pt x="43" y="26"/>
                  </a:cubicBezTo>
                  <a:cubicBezTo>
                    <a:pt x="42" y="26"/>
                    <a:pt x="41" y="27"/>
                    <a:pt x="41" y="28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1"/>
                    <a:pt x="42" y="32"/>
                    <a:pt x="42" y="33"/>
                  </a:cubicBezTo>
                  <a:cubicBezTo>
                    <a:pt x="41" y="34"/>
                    <a:pt x="41" y="35"/>
                    <a:pt x="41" y="36"/>
                  </a:cubicBezTo>
                  <a:cubicBezTo>
                    <a:pt x="40" y="35"/>
                    <a:pt x="40" y="34"/>
                    <a:pt x="40" y="33"/>
                  </a:cubicBezTo>
                  <a:cubicBezTo>
                    <a:pt x="38" y="31"/>
                    <a:pt x="36" y="28"/>
                    <a:pt x="34" y="26"/>
                  </a:cubicBezTo>
                  <a:cubicBezTo>
                    <a:pt x="34" y="25"/>
                    <a:pt x="35" y="24"/>
                    <a:pt x="34" y="24"/>
                  </a:cubicBezTo>
                  <a:cubicBezTo>
                    <a:pt x="34" y="23"/>
                    <a:pt x="32" y="22"/>
                    <a:pt x="31" y="23"/>
                  </a:cubicBezTo>
                  <a:cubicBezTo>
                    <a:pt x="30" y="23"/>
                    <a:pt x="30" y="25"/>
                    <a:pt x="30" y="26"/>
                  </a:cubicBezTo>
                  <a:cubicBezTo>
                    <a:pt x="31" y="26"/>
                    <a:pt x="32" y="27"/>
                    <a:pt x="33" y="27"/>
                  </a:cubicBezTo>
                  <a:cubicBezTo>
                    <a:pt x="35" y="28"/>
                    <a:pt x="37" y="31"/>
                    <a:pt x="38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5"/>
                    <a:pt x="39" y="37"/>
                    <a:pt x="39" y="38"/>
                  </a:cubicBezTo>
                  <a:cubicBezTo>
                    <a:pt x="37" y="37"/>
                    <a:pt x="36" y="35"/>
                    <a:pt x="34" y="33"/>
                  </a:cubicBezTo>
                  <a:cubicBezTo>
                    <a:pt x="35" y="32"/>
                    <a:pt x="35" y="31"/>
                    <a:pt x="34" y="30"/>
                  </a:cubicBezTo>
                  <a:cubicBezTo>
                    <a:pt x="33" y="30"/>
                    <a:pt x="32" y="30"/>
                    <a:pt x="31" y="30"/>
                  </a:cubicBezTo>
                  <a:cubicBezTo>
                    <a:pt x="30" y="31"/>
                    <a:pt x="30" y="32"/>
                    <a:pt x="31" y="33"/>
                  </a:cubicBezTo>
                  <a:cubicBezTo>
                    <a:pt x="32" y="34"/>
                    <a:pt x="32" y="34"/>
                    <a:pt x="33" y="34"/>
                  </a:cubicBezTo>
                  <a:cubicBezTo>
                    <a:pt x="34" y="36"/>
                    <a:pt x="36" y="37"/>
                    <a:pt x="37" y="38"/>
                  </a:cubicBezTo>
                  <a:cubicBezTo>
                    <a:pt x="36" y="38"/>
                    <a:pt x="35" y="39"/>
                    <a:pt x="34" y="39"/>
                  </a:cubicBezTo>
                  <a:cubicBezTo>
                    <a:pt x="33" y="39"/>
                    <a:pt x="31" y="40"/>
                    <a:pt x="28" y="38"/>
                  </a:cubicBezTo>
                  <a:cubicBezTo>
                    <a:pt x="29" y="37"/>
                    <a:pt x="28" y="36"/>
                    <a:pt x="27" y="35"/>
                  </a:cubicBezTo>
                  <a:cubicBezTo>
                    <a:pt x="26" y="35"/>
                    <a:pt x="25" y="35"/>
                    <a:pt x="25" y="36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6" y="39"/>
                    <a:pt x="27" y="39"/>
                    <a:pt x="27" y="39"/>
                  </a:cubicBezTo>
                  <a:cubicBezTo>
                    <a:pt x="31" y="41"/>
                    <a:pt x="33" y="41"/>
                    <a:pt x="35" y="40"/>
                  </a:cubicBezTo>
                  <a:cubicBezTo>
                    <a:pt x="35" y="40"/>
                    <a:pt x="36" y="40"/>
                    <a:pt x="36" y="40"/>
                  </a:cubicBezTo>
                  <a:cubicBezTo>
                    <a:pt x="36" y="40"/>
                    <a:pt x="36" y="40"/>
                    <a:pt x="37" y="41"/>
                  </a:cubicBezTo>
                  <a:cubicBezTo>
                    <a:pt x="36" y="41"/>
                    <a:pt x="36" y="41"/>
                    <a:pt x="36" y="42"/>
                  </a:cubicBezTo>
                  <a:cubicBezTo>
                    <a:pt x="35" y="42"/>
                    <a:pt x="34" y="42"/>
                    <a:pt x="33" y="42"/>
                  </a:cubicBezTo>
                  <a:cubicBezTo>
                    <a:pt x="32" y="41"/>
                    <a:pt x="32" y="41"/>
                    <a:pt x="31" y="41"/>
                  </a:cubicBezTo>
                  <a:cubicBezTo>
                    <a:pt x="30" y="41"/>
                    <a:pt x="29" y="42"/>
                    <a:pt x="29" y="43"/>
                  </a:cubicBezTo>
                  <a:cubicBezTo>
                    <a:pt x="29" y="44"/>
                    <a:pt x="30" y="45"/>
                    <a:pt x="31" y="45"/>
                  </a:cubicBezTo>
                  <a:cubicBezTo>
                    <a:pt x="32" y="45"/>
                    <a:pt x="33" y="44"/>
                    <a:pt x="33" y="43"/>
                  </a:cubicBezTo>
                  <a:cubicBezTo>
                    <a:pt x="34" y="43"/>
                    <a:pt x="35" y="43"/>
                    <a:pt x="35" y="43"/>
                  </a:cubicBezTo>
                  <a:cubicBezTo>
                    <a:pt x="35" y="44"/>
                    <a:pt x="36" y="43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3" y="45"/>
                    <a:pt x="30" y="47"/>
                    <a:pt x="24" y="46"/>
                  </a:cubicBezTo>
                  <a:cubicBezTo>
                    <a:pt x="24" y="45"/>
                    <a:pt x="23" y="44"/>
                    <a:pt x="22" y="44"/>
                  </a:cubicBezTo>
                  <a:cubicBezTo>
                    <a:pt x="21" y="45"/>
                    <a:pt x="20" y="46"/>
                    <a:pt x="20" y="47"/>
                  </a:cubicBezTo>
                  <a:close/>
                  <a:moveTo>
                    <a:pt x="39" y="49"/>
                  </a:moveTo>
                  <a:cubicBezTo>
                    <a:pt x="39" y="49"/>
                    <a:pt x="39" y="50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0"/>
                    <a:pt x="40" y="49"/>
                    <a:pt x="40" y="49"/>
                  </a:cubicBezTo>
                  <a:cubicBezTo>
                    <a:pt x="40" y="48"/>
                    <a:pt x="40" y="49"/>
                    <a:pt x="39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1636713" y="-6350"/>
              <a:ext cx="328613" cy="328613"/>
            </a:xfrm>
            <a:custGeom>
              <a:avLst/>
              <a:gdLst>
                <a:gd name="T0" fmla="*/ 25 w 90"/>
                <a:gd name="T1" fmla="*/ 31 h 90"/>
                <a:gd name="T2" fmla="*/ 78 w 90"/>
                <a:gd name="T3" fmla="*/ 16 h 90"/>
                <a:gd name="T4" fmla="*/ 58 w 90"/>
                <a:gd name="T5" fmla="*/ 70 h 90"/>
                <a:gd name="T6" fmla="*/ 38 w 90"/>
                <a:gd name="T7" fmla="*/ 22 h 90"/>
                <a:gd name="T8" fmla="*/ 43 w 90"/>
                <a:gd name="T9" fmla="*/ 39 h 90"/>
                <a:gd name="T10" fmla="*/ 42 w 90"/>
                <a:gd name="T11" fmla="*/ 38 h 90"/>
                <a:gd name="T12" fmla="*/ 34 w 90"/>
                <a:gd name="T13" fmla="*/ 31 h 90"/>
                <a:gd name="T14" fmla="*/ 41 w 90"/>
                <a:gd name="T15" fmla="*/ 39 h 90"/>
                <a:gd name="T16" fmla="*/ 38 w 90"/>
                <a:gd name="T17" fmla="*/ 41 h 90"/>
                <a:gd name="T18" fmla="*/ 29 w 90"/>
                <a:gd name="T19" fmla="*/ 38 h 90"/>
                <a:gd name="T20" fmla="*/ 38 w 90"/>
                <a:gd name="T21" fmla="*/ 42 h 90"/>
                <a:gd name="T22" fmla="*/ 35 w 90"/>
                <a:gd name="T23" fmla="*/ 43 h 90"/>
                <a:gd name="T24" fmla="*/ 23 w 90"/>
                <a:gd name="T25" fmla="*/ 46 h 90"/>
                <a:gd name="T26" fmla="*/ 27 w 90"/>
                <a:gd name="T27" fmla="*/ 46 h 90"/>
                <a:gd name="T28" fmla="*/ 40 w 90"/>
                <a:gd name="T29" fmla="*/ 46 h 90"/>
                <a:gd name="T30" fmla="*/ 34 w 90"/>
                <a:gd name="T31" fmla="*/ 52 h 90"/>
                <a:gd name="T32" fmla="*/ 33 w 90"/>
                <a:gd name="T33" fmla="*/ 55 h 90"/>
                <a:gd name="T34" fmla="*/ 40 w 90"/>
                <a:gd name="T35" fmla="*/ 48 h 90"/>
                <a:gd name="T36" fmla="*/ 41 w 90"/>
                <a:gd name="T37" fmla="*/ 50 h 90"/>
                <a:gd name="T38" fmla="*/ 40 w 90"/>
                <a:gd name="T39" fmla="*/ 53 h 90"/>
                <a:gd name="T40" fmla="*/ 34 w 90"/>
                <a:gd name="T41" fmla="*/ 63 h 90"/>
                <a:gd name="T42" fmla="*/ 40 w 90"/>
                <a:gd name="T43" fmla="*/ 55 h 90"/>
                <a:gd name="T44" fmla="*/ 43 w 90"/>
                <a:gd name="T45" fmla="*/ 53 h 90"/>
                <a:gd name="T46" fmla="*/ 42 w 90"/>
                <a:gd name="T47" fmla="*/ 64 h 90"/>
                <a:gd name="T48" fmla="*/ 45 w 90"/>
                <a:gd name="T49" fmla="*/ 53 h 90"/>
                <a:gd name="T50" fmla="*/ 48 w 90"/>
                <a:gd name="T51" fmla="*/ 60 h 90"/>
                <a:gd name="T52" fmla="*/ 52 w 90"/>
                <a:gd name="T53" fmla="*/ 61 h 90"/>
                <a:gd name="T54" fmla="*/ 48 w 90"/>
                <a:gd name="T55" fmla="*/ 52 h 90"/>
                <a:gd name="T56" fmla="*/ 49 w 90"/>
                <a:gd name="T57" fmla="*/ 50 h 90"/>
                <a:gd name="T58" fmla="*/ 54 w 90"/>
                <a:gd name="T59" fmla="*/ 57 h 90"/>
                <a:gd name="T60" fmla="*/ 57 w 90"/>
                <a:gd name="T61" fmla="*/ 55 h 90"/>
                <a:gd name="T62" fmla="*/ 50 w 90"/>
                <a:gd name="T63" fmla="*/ 49 h 90"/>
                <a:gd name="T64" fmla="*/ 64 w 90"/>
                <a:gd name="T65" fmla="*/ 55 h 90"/>
                <a:gd name="T66" fmla="*/ 67 w 90"/>
                <a:gd name="T67" fmla="*/ 55 h 90"/>
                <a:gd name="T68" fmla="*/ 52 w 90"/>
                <a:gd name="T69" fmla="*/ 49 h 90"/>
                <a:gd name="T70" fmla="*/ 55 w 90"/>
                <a:gd name="T71" fmla="*/ 48 h 90"/>
                <a:gd name="T72" fmla="*/ 64 w 90"/>
                <a:gd name="T73" fmla="*/ 49 h 90"/>
                <a:gd name="T74" fmla="*/ 62 w 90"/>
                <a:gd name="T75" fmla="*/ 47 h 90"/>
                <a:gd name="T76" fmla="*/ 57 w 90"/>
                <a:gd name="T77" fmla="*/ 45 h 90"/>
                <a:gd name="T78" fmla="*/ 53 w 90"/>
                <a:gd name="T79" fmla="*/ 43 h 90"/>
                <a:gd name="T80" fmla="*/ 64 w 90"/>
                <a:gd name="T81" fmla="*/ 40 h 90"/>
                <a:gd name="T82" fmla="*/ 56 w 90"/>
                <a:gd name="T83" fmla="*/ 40 h 90"/>
                <a:gd name="T84" fmla="*/ 62 w 90"/>
                <a:gd name="T85" fmla="*/ 31 h 90"/>
                <a:gd name="T86" fmla="*/ 61 w 90"/>
                <a:gd name="T87" fmla="*/ 28 h 90"/>
                <a:gd name="T88" fmla="*/ 54 w 90"/>
                <a:gd name="T89" fmla="*/ 38 h 90"/>
                <a:gd name="T90" fmla="*/ 55 w 90"/>
                <a:gd name="T91" fmla="*/ 33 h 90"/>
                <a:gd name="T92" fmla="*/ 54 w 90"/>
                <a:gd name="T93" fmla="*/ 30 h 90"/>
                <a:gd name="T94" fmla="*/ 49 w 90"/>
                <a:gd name="T95" fmla="*/ 35 h 90"/>
                <a:gd name="T96" fmla="*/ 50 w 90"/>
                <a:gd name="T97" fmla="*/ 24 h 90"/>
                <a:gd name="T98" fmla="*/ 48 w 90"/>
                <a:gd name="T99" fmla="*/ 35 h 90"/>
                <a:gd name="T100" fmla="*/ 47 w 90"/>
                <a:gd name="T101" fmla="*/ 37 h 90"/>
                <a:gd name="T102" fmla="*/ 43 w 90"/>
                <a:gd name="T103" fmla="*/ 30 h 90"/>
                <a:gd name="T104" fmla="*/ 45 w 90"/>
                <a:gd name="T105" fmla="*/ 37 h 90"/>
                <a:gd name="T106" fmla="*/ 40 w 90"/>
                <a:gd name="T107" fmla="*/ 26 h 90"/>
                <a:gd name="T108" fmla="*/ 41 w 90"/>
                <a:gd name="T109" fmla="*/ 41 h 90"/>
                <a:gd name="T110" fmla="*/ 41 w 90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0">
                  <a:moveTo>
                    <a:pt x="22" y="66"/>
                  </a:moveTo>
                  <a:cubicBezTo>
                    <a:pt x="13" y="68"/>
                    <a:pt x="4" y="65"/>
                    <a:pt x="2" y="51"/>
                  </a:cubicBezTo>
                  <a:cubicBezTo>
                    <a:pt x="0" y="33"/>
                    <a:pt x="13" y="28"/>
                    <a:pt x="25" y="31"/>
                  </a:cubicBezTo>
                  <a:cubicBezTo>
                    <a:pt x="19" y="20"/>
                    <a:pt x="18" y="6"/>
                    <a:pt x="36" y="2"/>
                  </a:cubicBezTo>
                  <a:cubicBezTo>
                    <a:pt x="48" y="0"/>
                    <a:pt x="54" y="4"/>
                    <a:pt x="56" y="11"/>
                  </a:cubicBezTo>
                  <a:cubicBezTo>
                    <a:pt x="63" y="7"/>
                    <a:pt x="70" y="7"/>
                    <a:pt x="78" y="16"/>
                  </a:cubicBezTo>
                  <a:cubicBezTo>
                    <a:pt x="86" y="26"/>
                    <a:pt x="85" y="34"/>
                    <a:pt x="79" y="40"/>
                  </a:cubicBezTo>
                  <a:cubicBezTo>
                    <a:pt x="86" y="43"/>
                    <a:pt x="90" y="51"/>
                    <a:pt x="85" y="63"/>
                  </a:cubicBezTo>
                  <a:cubicBezTo>
                    <a:pt x="78" y="77"/>
                    <a:pt x="67" y="76"/>
                    <a:pt x="58" y="70"/>
                  </a:cubicBezTo>
                  <a:cubicBezTo>
                    <a:pt x="58" y="81"/>
                    <a:pt x="52" y="90"/>
                    <a:pt x="37" y="87"/>
                  </a:cubicBezTo>
                  <a:cubicBezTo>
                    <a:pt x="23" y="84"/>
                    <a:pt x="20" y="75"/>
                    <a:pt x="22" y="66"/>
                  </a:cubicBezTo>
                  <a:close/>
                  <a:moveTo>
                    <a:pt x="38" y="22"/>
                  </a:moveTo>
                  <a:cubicBezTo>
                    <a:pt x="37" y="23"/>
                    <a:pt x="36" y="24"/>
                    <a:pt x="37" y="25"/>
                  </a:cubicBezTo>
                  <a:cubicBezTo>
                    <a:pt x="37" y="26"/>
                    <a:pt x="38" y="26"/>
                    <a:pt x="38" y="26"/>
                  </a:cubicBezTo>
                  <a:cubicBezTo>
                    <a:pt x="39" y="33"/>
                    <a:pt x="41" y="36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8"/>
                    <a:pt x="42" y="38"/>
                  </a:cubicBezTo>
                  <a:cubicBezTo>
                    <a:pt x="41" y="36"/>
                    <a:pt x="39" y="34"/>
                    <a:pt x="37" y="33"/>
                  </a:cubicBezTo>
                  <a:cubicBezTo>
                    <a:pt x="37" y="32"/>
                    <a:pt x="37" y="31"/>
                    <a:pt x="37" y="31"/>
                  </a:cubicBezTo>
                  <a:cubicBezTo>
                    <a:pt x="36" y="30"/>
                    <a:pt x="35" y="30"/>
                    <a:pt x="34" y="31"/>
                  </a:cubicBezTo>
                  <a:cubicBezTo>
                    <a:pt x="33" y="31"/>
                    <a:pt x="33" y="33"/>
                    <a:pt x="34" y="33"/>
                  </a:cubicBezTo>
                  <a:cubicBezTo>
                    <a:pt x="34" y="34"/>
                    <a:pt x="35" y="34"/>
                    <a:pt x="36" y="34"/>
                  </a:cubicBezTo>
                  <a:cubicBezTo>
                    <a:pt x="38" y="35"/>
                    <a:pt x="39" y="37"/>
                    <a:pt x="41" y="39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9"/>
                    <a:pt x="40" y="39"/>
                    <a:pt x="41" y="40"/>
                  </a:cubicBezTo>
                  <a:cubicBezTo>
                    <a:pt x="40" y="40"/>
                    <a:pt x="39" y="40"/>
                    <a:pt x="38" y="41"/>
                  </a:cubicBezTo>
                  <a:cubicBezTo>
                    <a:pt x="37" y="41"/>
                    <a:pt x="36" y="42"/>
                    <a:pt x="33" y="40"/>
                  </a:cubicBezTo>
                  <a:cubicBezTo>
                    <a:pt x="33" y="39"/>
                    <a:pt x="33" y="38"/>
                    <a:pt x="32" y="37"/>
                  </a:cubicBezTo>
                  <a:cubicBezTo>
                    <a:pt x="31" y="37"/>
                    <a:pt x="29" y="37"/>
                    <a:pt x="29" y="38"/>
                  </a:cubicBezTo>
                  <a:cubicBezTo>
                    <a:pt x="29" y="39"/>
                    <a:pt x="29" y="41"/>
                    <a:pt x="30" y="41"/>
                  </a:cubicBezTo>
                  <a:cubicBezTo>
                    <a:pt x="31" y="41"/>
                    <a:pt x="31" y="41"/>
                    <a:pt x="32" y="41"/>
                  </a:cubicBezTo>
                  <a:cubicBezTo>
                    <a:pt x="35" y="43"/>
                    <a:pt x="37" y="43"/>
                    <a:pt x="38" y="42"/>
                  </a:cubicBezTo>
                  <a:cubicBezTo>
                    <a:pt x="38" y="43"/>
                    <a:pt x="39" y="43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6" y="44"/>
                    <a:pt x="35" y="43"/>
                  </a:cubicBezTo>
                  <a:cubicBezTo>
                    <a:pt x="31" y="43"/>
                    <a:pt x="29" y="42"/>
                    <a:pt x="26" y="44"/>
                  </a:cubicBezTo>
                  <a:cubicBezTo>
                    <a:pt x="26" y="44"/>
                    <a:pt x="25" y="44"/>
                    <a:pt x="25" y="44"/>
                  </a:cubicBezTo>
                  <a:cubicBezTo>
                    <a:pt x="24" y="44"/>
                    <a:pt x="23" y="45"/>
                    <a:pt x="23" y="46"/>
                  </a:cubicBezTo>
                  <a:cubicBezTo>
                    <a:pt x="23" y="47"/>
                    <a:pt x="24" y="48"/>
                    <a:pt x="25" y="48"/>
                  </a:cubicBezTo>
                  <a:cubicBezTo>
                    <a:pt x="26" y="48"/>
                    <a:pt x="27" y="47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9" y="44"/>
                    <a:pt x="31" y="44"/>
                    <a:pt x="35" y="45"/>
                  </a:cubicBezTo>
                  <a:cubicBezTo>
                    <a:pt x="35" y="45"/>
                    <a:pt x="35" y="45"/>
                    <a:pt x="36" y="45"/>
                  </a:cubicBezTo>
                  <a:cubicBezTo>
                    <a:pt x="36" y="46"/>
                    <a:pt x="40" y="45"/>
                    <a:pt x="40" y="46"/>
                  </a:cubicBezTo>
                  <a:cubicBezTo>
                    <a:pt x="40" y="47"/>
                    <a:pt x="39" y="47"/>
                    <a:pt x="39" y="48"/>
                  </a:cubicBezTo>
                  <a:cubicBezTo>
                    <a:pt x="39" y="48"/>
                    <a:pt x="39" y="49"/>
                    <a:pt x="39" y="49"/>
                  </a:cubicBezTo>
                  <a:cubicBezTo>
                    <a:pt x="38" y="50"/>
                    <a:pt x="38" y="51"/>
                    <a:pt x="34" y="52"/>
                  </a:cubicBezTo>
                  <a:cubicBezTo>
                    <a:pt x="34" y="51"/>
                    <a:pt x="33" y="51"/>
                    <a:pt x="32" y="51"/>
                  </a:cubicBezTo>
                  <a:cubicBezTo>
                    <a:pt x="31" y="52"/>
                    <a:pt x="30" y="53"/>
                    <a:pt x="31" y="54"/>
                  </a:cubicBezTo>
                  <a:cubicBezTo>
                    <a:pt x="31" y="55"/>
                    <a:pt x="32" y="56"/>
                    <a:pt x="33" y="55"/>
                  </a:cubicBezTo>
                  <a:cubicBezTo>
                    <a:pt x="34" y="55"/>
                    <a:pt x="34" y="54"/>
                    <a:pt x="35" y="54"/>
                  </a:cubicBezTo>
                  <a:cubicBezTo>
                    <a:pt x="39" y="53"/>
                    <a:pt x="40" y="51"/>
                    <a:pt x="40" y="49"/>
                  </a:cubicBezTo>
                  <a:cubicBezTo>
                    <a:pt x="40" y="49"/>
                    <a:pt x="40" y="49"/>
                    <a:pt x="40" y="48"/>
                  </a:cubicBezTo>
                  <a:cubicBezTo>
                    <a:pt x="40" y="48"/>
                    <a:pt x="41" y="48"/>
                    <a:pt x="41" y="48"/>
                  </a:cubicBezTo>
                  <a:cubicBezTo>
                    <a:pt x="41" y="48"/>
                    <a:pt x="40" y="50"/>
                    <a:pt x="42" y="49"/>
                  </a:cubicBezTo>
                  <a:cubicBezTo>
                    <a:pt x="41" y="49"/>
                    <a:pt x="41" y="50"/>
                    <a:pt x="41" y="50"/>
                  </a:cubicBezTo>
                  <a:cubicBezTo>
                    <a:pt x="42" y="51"/>
                    <a:pt x="42" y="50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3"/>
                    <a:pt x="41" y="53"/>
                    <a:pt x="40" y="53"/>
                  </a:cubicBezTo>
                  <a:cubicBezTo>
                    <a:pt x="38" y="54"/>
                    <a:pt x="36" y="55"/>
                    <a:pt x="34" y="59"/>
                  </a:cubicBezTo>
                  <a:cubicBezTo>
                    <a:pt x="34" y="59"/>
                    <a:pt x="33" y="60"/>
                    <a:pt x="33" y="60"/>
                  </a:cubicBezTo>
                  <a:cubicBezTo>
                    <a:pt x="32" y="61"/>
                    <a:pt x="33" y="62"/>
                    <a:pt x="34" y="63"/>
                  </a:cubicBezTo>
                  <a:cubicBezTo>
                    <a:pt x="35" y="63"/>
                    <a:pt x="36" y="63"/>
                    <a:pt x="37" y="62"/>
                  </a:cubicBezTo>
                  <a:cubicBezTo>
                    <a:pt x="37" y="61"/>
                    <a:pt x="37" y="60"/>
                    <a:pt x="36" y="59"/>
                  </a:cubicBezTo>
                  <a:cubicBezTo>
                    <a:pt x="37" y="56"/>
                    <a:pt x="39" y="55"/>
                    <a:pt x="40" y="55"/>
                  </a:cubicBezTo>
                  <a:cubicBezTo>
                    <a:pt x="41" y="55"/>
                    <a:pt x="42" y="54"/>
                    <a:pt x="43" y="53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3" y="56"/>
                    <a:pt x="42" y="58"/>
                    <a:pt x="42" y="60"/>
                  </a:cubicBezTo>
                  <a:cubicBezTo>
                    <a:pt x="41" y="60"/>
                    <a:pt x="41" y="61"/>
                    <a:pt x="41" y="61"/>
                  </a:cubicBezTo>
                  <a:cubicBezTo>
                    <a:pt x="40" y="62"/>
                    <a:pt x="41" y="64"/>
                    <a:pt x="42" y="64"/>
                  </a:cubicBezTo>
                  <a:cubicBezTo>
                    <a:pt x="43" y="64"/>
                    <a:pt x="44" y="64"/>
                    <a:pt x="45" y="63"/>
                  </a:cubicBezTo>
                  <a:cubicBezTo>
                    <a:pt x="45" y="62"/>
                    <a:pt x="44" y="61"/>
                    <a:pt x="44" y="60"/>
                  </a:cubicBezTo>
                  <a:cubicBezTo>
                    <a:pt x="44" y="58"/>
                    <a:pt x="44" y="56"/>
                    <a:pt x="45" y="53"/>
                  </a:cubicBezTo>
                  <a:cubicBezTo>
                    <a:pt x="45" y="52"/>
                    <a:pt x="45" y="52"/>
                    <a:pt x="46" y="51"/>
                  </a:cubicBezTo>
                  <a:cubicBezTo>
                    <a:pt x="46" y="51"/>
                    <a:pt x="46" y="52"/>
                    <a:pt x="46" y="52"/>
                  </a:cubicBezTo>
                  <a:cubicBezTo>
                    <a:pt x="46" y="56"/>
                    <a:pt x="46" y="58"/>
                    <a:pt x="48" y="60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3"/>
                    <a:pt x="49" y="63"/>
                    <a:pt x="50" y="63"/>
                  </a:cubicBezTo>
                  <a:cubicBezTo>
                    <a:pt x="52" y="63"/>
                    <a:pt x="52" y="62"/>
                    <a:pt x="52" y="61"/>
                  </a:cubicBezTo>
                  <a:cubicBezTo>
                    <a:pt x="52" y="60"/>
                    <a:pt x="51" y="59"/>
                    <a:pt x="50" y="59"/>
                  </a:cubicBezTo>
                  <a:cubicBezTo>
                    <a:pt x="50" y="59"/>
                    <a:pt x="49" y="59"/>
                    <a:pt x="49" y="59"/>
                  </a:cubicBezTo>
                  <a:cubicBezTo>
                    <a:pt x="47" y="57"/>
                    <a:pt x="48" y="55"/>
                    <a:pt x="48" y="52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9" y="51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50"/>
                    <a:pt x="49" y="51"/>
                    <a:pt x="49" y="51"/>
                  </a:cubicBezTo>
                  <a:cubicBezTo>
                    <a:pt x="49" y="53"/>
                    <a:pt x="49" y="55"/>
                    <a:pt x="54" y="57"/>
                  </a:cubicBezTo>
                  <a:cubicBezTo>
                    <a:pt x="54" y="57"/>
                    <a:pt x="54" y="58"/>
                    <a:pt x="54" y="58"/>
                  </a:cubicBezTo>
                  <a:cubicBezTo>
                    <a:pt x="55" y="59"/>
                    <a:pt x="57" y="59"/>
                    <a:pt x="57" y="58"/>
                  </a:cubicBezTo>
                  <a:cubicBezTo>
                    <a:pt x="58" y="57"/>
                    <a:pt x="58" y="56"/>
                    <a:pt x="57" y="55"/>
                  </a:cubicBezTo>
                  <a:cubicBezTo>
                    <a:pt x="56" y="54"/>
                    <a:pt x="55" y="55"/>
                    <a:pt x="54" y="55"/>
                  </a:cubicBezTo>
                  <a:cubicBezTo>
                    <a:pt x="51" y="54"/>
                    <a:pt x="51" y="53"/>
                    <a:pt x="51" y="51"/>
                  </a:cubicBezTo>
                  <a:cubicBezTo>
                    <a:pt x="51" y="51"/>
                    <a:pt x="51" y="50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4" y="54"/>
                    <a:pt x="56" y="53"/>
                    <a:pt x="58" y="53"/>
                  </a:cubicBezTo>
                  <a:cubicBezTo>
                    <a:pt x="59" y="53"/>
                    <a:pt x="61" y="53"/>
                    <a:pt x="64" y="55"/>
                  </a:cubicBezTo>
                  <a:cubicBezTo>
                    <a:pt x="63" y="56"/>
                    <a:pt x="63" y="57"/>
                    <a:pt x="64" y="58"/>
                  </a:cubicBezTo>
                  <a:cubicBezTo>
                    <a:pt x="65" y="59"/>
                    <a:pt x="66" y="59"/>
                    <a:pt x="67" y="58"/>
                  </a:cubicBezTo>
                  <a:cubicBezTo>
                    <a:pt x="68" y="57"/>
                    <a:pt x="67" y="55"/>
                    <a:pt x="67" y="55"/>
                  </a:cubicBezTo>
                  <a:cubicBezTo>
                    <a:pt x="66" y="54"/>
                    <a:pt x="65" y="54"/>
                    <a:pt x="65" y="54"/>
                  </a:cubicBezTo>
                  <a:cubicBezTo>
                    <a:pt x="62" y="51"/>
                    <a:pt x="60" y="51"/>
                    <a:pt x="58" y="52"/>
                  </a:cubicBezTo>
                  <a:cubicBezTo>
                    <a:pt x="56" y="52"/>
                    <a:pt x="55" y="52"/>
                    <a:pt x="52" y="49"/>
                  </a:cubicBezTo>
                  <a:cubicBezTo>
                    <a:pt x="52" y="49"/>
                    <a:pt x="52" y="49"/>
                    <a:pt x="53" y="48"/>
                  </a:cubicBezTo>
                  <a:cubicBezTo>
                    <a:pt x="53" y="48"/>
                    <a:pt x="54" y="49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8" y="48"/>
                    <a:pt x="60" y="48"/>
                    <a:pt x="62" y="48"/>
                  </a:cubicBezTo>
                  <a:cubicBezTo>
                    <a:pt x="62" y="49"/>
                    <a:pt x="63" y="49"/>
                    <a:pt x="64" y="49"/>
                  </a:cubicBezTo>
                  <a:cubicBezTo>
                    <a:pt x="65" y="50"/>
                    <a:pt x="66" y="49"/>
                    <a:pt x="66" y="48"/>
                  </a:cubicBezTo>
                  <a:cubicBezTo>
                    <a:pt x="66" y="47"/>
                    <a:pt x="66" y="46"/>
                    <a:pt x="64" y="45"/>
                  </a:cubicBezTo>
                  <a:cubicBezTo>
                    <a:pt x="64" y="45"/>
                    <a:pt x="63" y="46"/>
                    <a:pt x="62" y="47"/>
                  </a:cubicBezTo>
                  <a:cubicBezTo>
                    <a:pt x="60" y="47"/>
                    <a:pt x="58" y="47"/>
                    <a:pt x="55" y="46"/>
                  </a:cubicBezTo>
                  <a:cubicBezTo>
                    <a:pt x="55" y="46"/>
                    <a:pt x="55" y="46"/>
                    <a:pt x="54" y="46"/>
                  </a:cubicBezTo>
                  <a:cubicBezTo>
                    <a:pt x="55" y="46"/>
                    <a:pt x="57" y="46"/>
                    <a:pt x="57" y="45"/>
                  </a:cubicBezTo>
                  <a:cubicBezTo>
                    <a:pt x="57" y="45"/>
                    <a:pt x="54" y="44"/>
                    <a:pt x="54" y="44"/>
                  </a:cubicBezTo>
                  <a:cubicBezTo>
                    <a:pt x="54" y="44"/>
                    <a:pt x="55" y="43"/>
                    <a:pt x="54" y="43"/>
                  </a:cubicBezTo>
                  <a:cubicBezTo>
                    <a:pt x="54" y="43"/>
                    <a:pt x="53" y="43"/>
                    <a:pt x="53" y="43"/>
                  </a:cubicBezTo>
                  <a:cubicBezTo>
                    <a:pt x="55" y="42"/>
                    <a:pt x="57" y="42"/>
                    <a:pt x="60" y="41"/>
                  </a:cubicBezTo>
                  <a:cubicBezTo>
                    <a:pt x="60" y="42"/>
                    <a:pt x="61" y="43"/>
                    <a:pt x="62" y="43"/>
                  </a:cubicBezTo>
                  <a:cubicBezTo>
                    <a:pt x="63" y="43"/>
                    <a:pt x="64" y="41"/>
                    <a:pt x="64" y="40"/>
                  </a:cubicBezTo>
                  <a:cubicBezTo>
                    <a:pt x="63" y="39"/>
                    <a:pt x="62" y="39"/>
                    <a:pt x="61" y="39"/>
                  </a:cubicBezTo>
                  <a:cubicBezTo>
                    <a:pt x="60" y="39"/>
                    <a:pt x="60" y="39"/>
                    <a:pt x="60" y="40"/>
                  </a:cubicBezTo>
                  <a:cubicBezTo>
                    <a:pt x="58" y="40"/>
                    <a:pt x="57" y="40"/>
                    <a:pt x="56" y="40"/>
                  </a:cubicBezTo>
                  <a:cubicBezTo>
                    <a:pt x="55" y="40"/>
                    <a:pt x="54" y="40"/>
                    <a:pt x="54" y="40"/>
                  </a:cubicBezTo>
                  <a:cubicBezTo>
                    <a:pt x="54" y="39"/>
                    <a:pt x="55" y="39"/>
                    <a:pt x="56" y="38"/>
                  </a:cubicBezTo>
                  <a:cubicBezTo>
                    <a:pt x="58" y="36"/>
                    <a:pt x="60" y="33"/>
                    <a:pt x="62" y="31"/>
                  </a:cubicBezTo>
                  <a:cubicBezTo>
                    <a:pt x="63" y="31"/>
                    <a:pt x="63" y="31"/>
                    <a:pt x="64" y="31"/>
                  </a:cubicBezTo>
                  <a:cubicBezTo>
                    <a:pt x="65" y="30"/>
                    <a:pt x="65" y="29"/>
                    <a:pt x="64" y="28"/>
                  </a:cubicBezTo>
                  <a:cubicBezTo>
                    <a:pt x="63" y="27"/>
                    <a:pt x="62" y="27"/>
                    <a:pt x="61" y="28"/>
                  </a:cubicBezTo>
                  <a:cubicBezTo>
                    <a:pt x="60" y="28"/>
                    <a:pt x="60" y="29"/>
                    <a:pt x="61" y="30"/>
                  </a:cubicBezTo>
                  <a:cubicBezTo>
                    <a:pt x="59" y="32"/>
                    <a:pt x="57" y="35"/>
                    <a:pt x="55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3" y="37"/>
                    <a:pt x="52" y="39"/>
                    <a:pt x="51" y="38"/>
                  </a:cubicBezTo>
                  <a:cubicBezTo>
                    <a:pt x="52" y="37"/>
                    <a:pt x="53" y="35"/>
                    <a:pt x="55" y="33"/>
                  </a:cubicBezTo>
                  <a:cubicBezTo>
                    <a:pt x="56" y="34"/>
                    <a:pt x="57" y="33"/>
                    <a:pt x="57" y="32"/>
                  </a:cubicBezTo>
                  <a:cubicBezTo>
                    <a:pt x="58" y="31"/>
                    <a:pt x="58" y="30"/>
                    <a:pt x="57" y="29"/>
                  </a:cubicBezTo>
                  <a:cubicBezTo>
                    <a:pt x="56" y="29"/>
                    <a:pt x="54" y="29"/>
                    <a:pt x="54" y="30"/>
                  </a:cubicBezTo>
                  <a:cubicBezTo>
                    <a:pt x="53" y="31"/>
                    <a:pt x="53" y="31"/>
                    <a:pt x="54" y="32"/>
                  </a:cubicBezTo>
                  <a:cubicBezTo>
                    <a:pt x="52" y="34"/>
                    <a:pt x="51" y="35"/>
                    <a:pt x="50" y="37"/>
                  </a:cubicBezTo>
                  <a:cubicBezTo>
                    <a:pt x="50" y="36"/>
                    <a:pt x="50" y="35"/>
                    <a:pt x="49" y="35"/>
                  </a:cubicBezTo>
                  <a:cubicBezTo>
                    <a:pt x="48" y="33"/>
                    <a:pt x="48" y="32"/>
                    <a:pt x="49" y="28"/>
                  </a:cubicBezTo>
                  <a:cubicBezTo>
                    <a:pt x="50" y="29"/>
                    <a:pt x="51" y="28"/>
                    <a:pt x="51" y="27"/>
                  </a:cubicBezTo>
                  <a:cubicBezTo>
                    <a:pt x="51" y="26"/>
                    <a:pt x="51" y="25"/>
                    <a:pt x="50" y="24"/>
                  </a:cubicBezTo>
                  <a:cubicBezTo>
                    <a:pt x="48" y="24"/>
                    <a:pt x="47" y="25"/>
                    <a:pt x="47" y="26"/>
                  </a:cubicBezTo>
                  <a:cubicBezTo>
                    <a:pt x="47" y="27"/>
                    <a:pt x="47" y="27"/>
                    <a:pt x="48" y="28"/>
                  </a:cubicBezTo>
                  <a:cubicBezTo>
                    <a:pt x="46" y="32"/>
                    <a:pt x="47" y="34"/>
                    <a:pt x="48" y="35"/>
                  </a:cubicBezTo>
                  <a:cubicBezTo>
                    <a:pt x="48" y="36"/>
                    <a:pt x="48" y="36"/>
                    <a:pt x="49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6"/>
                    <a:pt x="46" y="35"/>
                    <a:pt x="46" y="33"/>
                  </a:cubicBezTo>
                  <a:cubicBezTo>
                    <a:pt x="46" y="33"/>
                    <a:pt x="46" y="32"/>
                    <a:pt x="46" y="32"/>
                  </a:cubicBezTo>
                  <a:cubicBezTo>
                    <a:pt x="46" y="31"/>
                    <a:pt x="45" y="30"/>
                    <a:pt x="43" y="30"/>
                  </a:cubicBezTo>
                  <a:cubicBezTo>
                    <a:pt x="42" y="30"/>
                    <a:pt x="42" y="32"/>
                    <a:pt x="42" y="33"/>
                  </a:cubicBezTo>
                  <a:cubicBezTo>
                    <a:pt x="42" y="34"/>
                    <a:pt x="43" y="34"/>
                    <a:pt x="44" y="34"/>
                  </a:cubicBezTo>
                  <a:cubicBezTo>
                    <a:pt x="45" y="35"/>
                    <a:pt x="45" y="36"/>
                    <a:pt x="45" y="37"/>
                  </a:cubicBezTo>
                  <a:cubicBezTo>
                    <a:pt x="45" y="37"/>
                    <a:pt x="45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2" y="35"/>
                    <a:pt x="40" y="32"/>
                    <a:pt x="40" y="26"/>
                  </a:cubicBezTo>
                  <a:cubicBezTo>
                    <a:pt x="41" y="26"/>
                    <a:pt x="41" y="25"/>
                    <a:pt x="41" y="24"/>
                  </a:cubicBezTo>
                  <a:cubicBezTo>
                    <a:pt x="40" y="23"/>
                    <a:pt x="39" y="22"/>
                    <a:pt x="38" y="22"/>
                  </a:cubicBezTo>
                  <a:close/>
                  <a:moveTo>
                    <a:pt x="41" y="41"/>
                  </a:moveTo>
                  <a:cubicBezTo>
                    <a:pt x="40" y="41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41" y="43"/>
                    <a:pt x="41" y="42"/>
                  </a:cubicBezTo>
                  <a:cubicBezTo>
                    <a:pt x="41" y="42"/>
                    <a:pt x="41" y="42"/>
                    <a:pt x="41" y="41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871538" y="760413"/>
              <a:ext cx="327025" cy="331788"/>
            </a:xfrm>
            <a:custGeom>
              <a:avLst/>
              <a:gdLst>
                <a:gd name="T0" fmla="*/ 25 w 90"/>
                <a:gd name="T1" fmla="*/ 31 h 91"/>
                <a:gd name="T2" fmla="*/ 78 w 90"/>
                <a:gd name="T3" fmla="*/ 17 h 91"/>
                <a:gd name="T4" fmla="*/ 59 w 90"/>
                <a:gd name="T5" fmla="*/ 71 h 91"/>
                <a:gd name="T6" fmla="*/ 39 w 90"/>
                <a:gd name="T7" fmla="*/ 23 h 91"/>
                <a:gd name="T8" fmla="*/ 43 w 90"/>
                <a:gd name="T9" fmla="*/ 39 h 91"/>
                <a:gd name="T10" fmla="*/ 43 w 90"/>
                <a:gd name="T11" fmla="*/ 39 h 91"/>
                <a:gd name="T12" fmla="*/ 34 w 90"/>
                <a:gd name="T13" fmla="*/ 31 h 91"/>
                <a:gd name="T14" fmla="*/ 41 w 90"/>
                <a:gd name="T15" fmla="*/ 39 h 91"/>
                <a:gd name="T16" fmla="*/ 38 w 90"/>
                <a:gd name="T17" fmla="*/ 41 h 91"/>
                <a:gd name="T18" fmla="*/ 29 w 90"/>
                <a:gd name="T19" fmla="*/ 39 h 91"/>
                <a:gd name="T20" fmla="*/ 39 w 90"/>
                <a:gd name="T21" fmla="*/ 43 h 91"/>
                <a:gd name="T22" fmla="*/ 35 w 90"/>
                <a:gd name="T23" fmla="*/ 44 h 91"/>
                <a:gd name="T24" fmla="*/ 23 w 90"/>
                <a:gd name="T25" fmla="*/ 47 h 91"/>
                <a:gd name="T26" fmla="*/ 27 w 90"/>
                <a:gd name="T27" fmla="*/ 46 h 91"/>
                <a:gd name="T28" fmla="*/ 40 w 90"/>
                <a:gd name="T29" fmla="*/ 47 h 91"/>
                <a:gd name="T30" fmla="*/ 35 w 90"/>
                <a:gd name="T31" fmla="*/ 53 h 91"/>
                <a:gd name="T32" fmla="*/ 34 w 90"/>
                <a:gd name="T33" fmla="*/ 56 h 91"/>
                <a:gd name="T34" fmla="*/ 41 w 90"/>
                <a:gd name="T35" fmla="*/ 49 h 91"/>
                <a:gd name="T36" fmla="*/ 41 w 90"/>
                <a:gd name="T37" fmla="*/ 51 h 91"/>
                <a:gd name="T38" fmla="*/ 40 w 90"/>
                <a:gd name="T39" fmla="*/ 54 h 91"/>
                <a:gd name="T40" fmla="*/ 34 w 90"/>
                <a:gd name="T41" fmla="*/ 64 h 91"/>
                <a:gd name="T42" fmla="*/ 40 w 90"/>
                <a:gd name="T43" fmla="*/ 56 h 91"/>
                <a:gd name="T44" fmla="*/ 44 w 90"/>
                <a:gd name="T45" fmla="*/ 54 h 91"/>
                <a:gd name="T46" fmla="*/ 42 w 90"/>
                <a:gd name="T47" fmla="*/ 65 h 91"/>
                <a:gd name="T48" fmla="*/ 45 w 90"/>
                <a:gd name="T49" fmla="*/ 54 h 91"/>
                <a:gd name="T50" fmla="*/ 49 w 90"/>
                <a:gd name="T51" fmla="*/ 61 h 91"/>
                <a:gd name="T52" fmla="*/ 53 w 90"/>
                <a:gd name="T53" fmla="*/ 62 h 91"/>
                <a:gd name="T54" fmla="*/ 48 w 90"/>
                <a:gd name="T55" fmla="*/ 53 h 91"/>
                <a:gd name="T56" fmla="*/ 49 w 90"/>
                <a:gd name="T57" fmla="*/ 51 h 91"/>
                <a:gd name="T58" fmla="*/ 54 w 90"/>
                <a:gd name="T59" fmla="*/ 58 h 91"/>
                <a:gd name="T60" fmla="*/ 57 w 90"/>
                <a:gd name="T61" fmla="*/ 56 h 91"/>
                <a:gd name="T62" fmla="*/ 51 w 90"/>
                <a:gd name="T63" fmla="*/ 50 h 91"/>
                <a:gd name="T64" fmla="*/ 64 w 90"/>
                <a:gd name="T65" fmla="*/ 56 h 91"/>
                <a:gd name="T66" fmla="*/ 67 w 90"/>
                <a:gd name="T67" fmla="*/ 55 h 91"/>
                <a:gd name="T68" fmla="*/ 53 w 90"/>
                <a:gd name="T69" fmla="*/ 50 h 91"/>
                <a:gd name="T70" fmla="*/ 55 w 90"/>
                <a:gd name="T71" fmla="*/ 48 h 91"/>
                <a:gd name="T72" fmla="*/ 64 w 90"/>
                <a:gd name="T73" fmla="*/ 50 h 91"/>
                <a:gd name="T74" fmla="*/ 63 w 90"/>
                <a:gd name="T75" fmla="*/ 47 h 91"/>
                <a:gd name="T76" fmla="*/ 57 w 90"/>
                <a:gd name="T77" fmla="*/ 46 h 91"/>
                <a:gd name="T78" fmla="*/ 53 w 90"/>
                <a:gd name="T79" fmla="*/ 43 h 91"/>
                <a:gd name="T80" fmla="*/ 64 w 90"/>
                <a:gd name="T81" fmla="*/ 41 h 91"/>
                <a:gd name="T82" fmla="*/ 56 w 90"/>
                <a:gd name="T83" fmla="*/ 41 h 91"/>
                <a:gd name="T84" fmla="*/ 62 w 90"/>
                <a:gd name="T85" fmla="*/ 32 h 91"/>
                <a:gd name="T86" fmla="*/ 62 w 90"/>
                <a:gd name="T87" fmla="*/ 28 h 91"/>
                <a:gd name="T88" fmla="*/ 55 w 90"/>
                <a:gd name="T89" fmla="*/ 38 h 91"/>
                <a:gd name="T90" fmla="*/ 55 w 90"/>
                <a:gd name="T91" fmla="*/ 34 h 91"/>
                <a:gd name="T92" fmla="*/ 54 w 90"/>
                <a:gd name="T93" fmla="*/ 31 h 91"/>
                <a:gd name="T94" fmla="*/ 49 w 90"/>
                <a:gd name="T95" fmla="*/ 35 h 91"/>
                <a:gd name="T96" fmla="*/ 50 w 90"/>
                <a:gd name="T97" fmla="*/ 25 h 91"/>
                <a:gd name="T98" fmla="*/ 48 w 90"/>
                <a:gd name="T99" fmla="*/ 36 h 91"/>
                <a:gd name="T100" fmla="*/ 47 w 90"/>
                <a:gd name="T101" fmla="*/ 38 h 91"/>
                <a:gd name="T102" fmla="*/ 44 w 90"/>
                <a:gd name="T103" fmla="*/ 31 h 91"/>
                <a:gd name="T104" fmla="*/ 46 w 90"/>
                <a:gd name="T105" fmla="*/ 37 h 91"/>
                <a:gd name="T106" fmla="*/ 40 w 90"/>
                <a:gd name="T107" fmla="*/ 27 h 91"/>
                <a:gd name="T108" fmla="*/ 41 w 90"/>
                <a:gd name="T109" fmla="*/ 42 h 91"/>
                <a:gd name="T110" fmla="*/ 41 w 90"/>
                <a:gd name="T111" fmla="*/ 4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67"/>
                  </a:moveTo>
                  <a:cubicBezTo>
                    <a:pt x="13" y="69"/>
                    <a:pt x="5" y="66"/>
                    <a:pt x="3" y="51"/>
                  </a:cubicBezTo>
                  <a:cubicBezTo>
                    <a:pt x="0" y="33"/>
                    <a:pt x="13" y="29"/>
                    <a:pt x="25" y="31"/>
                  </a:cubicBezTo>
                  <a:cubicBezTo>
                    <a:pt x="19" y="20"/>
                    <a:pt x="18" y="7"/>
                    <a:pt x="36" y="3"/>
                  </a:cubicBezTo>
                  <a:cubicBezTo>
                    <a:pt x="48" y="0"/>
                    <a:pt x="54" y="5"/>
                    <a:pt x="57" y="12"/>
                  </a:cubicBezTo>
                  <a:cubicBezTo>
                    <a:pt x="63" y="8"/>
                    <a:pt x="71" y="8"/>
                    <a:pt x="78" y="17"/>
                  </a:cubicBezTo>
                  <a:cubicBezTo>
                    <a:pt x="87" y="27"/>
                    <a:pt x="85" y="35"/>
                    <a:pt x="79" y="40"/>
                  </a:cubicBezTo>
                  <a:cubicBezTo>
                    <a:pt x="86" y="44"/>
                    <a:pt x="90" y="52"/>
                    <a:pt x="85" y="63"/>
                  </a:cubicBezTo>
                  <a:cubicBezTo>
                    <a:pt x="78" y="78"/>
                    <a:pt x="67" y="77"/>
                    <a:pt x="59" y="71"/>
                  </a:cubicBezTo>
                  <a:cubicBezTo>
                    <a:pt x="58" y="82"/>
                    <a:pt x="53" y="91"/>
                    <a:pt x="37" y="88"/>
                  </a:cubicBezTo>
                  <a:cubicBezTo>
                    <a:pt x="23" y="85"/>
                    <a:pt x="20" y="76"/>
                    <a:pt x="22" y="67"/>
                  </a:cubicBezTo>
                  <a:close/>
                  <a:moveTo>
                    <a:pt x="39" y="23"/>
                  </a:moveTo>
                  <a:cubicBezTo>
                    <a:pt x="37" y="23"/>
                    <a:pt x="37" y="25"/>
                    <a:pt x="37" y="26"/>
                  </a:cubicBezTo>
                  <a:cubicBezTo>
                    <a:pt x="37" y="26"/>
                    <a:pt x="38" y="27"/>
                    <a:pt x="38" y="27"/>
                  </a:cubicBezTo>
                  <a:cubicBezTo>
                    <a:pt x="39" y="33"/>
                    <a:pt x="42" y="37"/>
                    <a:pt x="43" y="39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1" y="37"/>
                    <a:pt x="39" y="35"/>
                    <a:pt x="38" y="34"/>
                  </a:cubicBezTo>
                  <a:cubicBezTo>
                    <a:pt x="38" y="33"/>
                    <a:pt x="38" y="32"/>
                    <a:pt x="37" y="32"/>
                  </a:cubicBezTo>
                  <a:cubicBezTo>
                    <a:pt x="37" y="31"/>
                    <a:pt x="35" y="31"/>
                    <a:pt x="34" y="31"/>
                  </a:cubicBezTo>
                  <a:cubicBezTo>
                    <a:pt x="34" y="32"/>
                    <a:pt x="33" y="33"/>
                    <a:pt x="34" y="34"/>
                  </a:cubicBezTo>
                  <a:cubicBezTo>
                    <a:pt x="35" y="35"/>
                    <a:pt x="36" y="35"/>
                    <a:pt x="37" y="35"/>
                  </a:cubicBezTo>
                  <a:cubicBezTo>
                    <a:pt x="38" y="36"/>
                    <a:pt x="40" y="38"/>
                    <a:pt x="41" y="39"/>
                  </a:cubicBezTo>
                  <a:cubicBezTo>
                    <a:pt x="41" y="39"/>
                    <a:pt x="40" y="39"/>
                    <a:pt x="40" y="39"/>
                  </a:cubicBezTo>
                  <a:cubicBezTo>
                    <a:pt x="40" y="39"/>
                    <a:pt x="41" y="40"/>
                    <a:pt x="41" y="41"/>
                  </a:cubicBezTo>
                  <a:cubicBezTo>
                    <a:pt x="40" y="40"/>
                    <a:pt x="39" y="41"/>
                    <a:pt x="38" y="41"/>
                  </a:cubicBezTo>
                  <a:cubicBezTo>
                    <a:pt x="37" y="42"/>
                    <a:pt x="36" y="42"/>
                    <a:pt x="33" y="40"/>
                  </a:cubicBezTo>
                  <a:cubicBezTo>
                    <a:pt x="34" y="39"/>
                    <a:pt x="33" y="38"/>
                    <a:pt x="32" y="38"/>
                  </a:cubicBezTo>
                  <a:cubicBezTo>
                    <a:pt x="31" y="37"/>
                    <a:pt x="30" y="38"/>
                    <a:pt x="29" y="39"/>
                  </a:cubicBezTo>
                  <a:cubicBezTo>
                    <a:pt x="29" y="40"/>
                    <a:pt x="29" y="41"/>
                    <a:pt x="30" y="42"/>
                  </a:cubicBezTo>
                  <a:cubicBezTo>
                    <a:pt x="31" y="42"/>
                    <a:pt x="32" y="42"/>
                    <a:pt x="32" y="42"/>
                  </a:cubicBezTo>
                  <a:cubicBezTo>
                    <a:pt x="36" y="44"/>
                    <a:pt x="37" y="43"/>
                    <a:pt x="39" y="43"/>
                  </a:cubicBezTo>
                  <a:cubicBezTo>
                    <a:pt x="38" y="43"/>
                    <a:pt x="39" y="43"/>
                    <a:pt x="39" y="44"/>
                  </a:cubicBezTo>
                  <a:cubicBezTo>
                    <a:pt x="39" y="44"/>
                    <a:pt x="39" y="45"/>
                    <a:pt x="38" y="45"/>
                  </a:cubicBezTo>
                  <a:cubicBezTo>
                    <a:pt x="37" y="45"/>
                    <a:pt x="36" y="44"/>
                    <a:pt x="35" y="44"/>
                  </a:cubicBezTo>
                  <a:cubicBezTo>
                    <a:pt x="31" y="43"/>
                    <a:pt x="29" y="43"/>
                    <a:pt x="26" y="45"/>
                  </a:cubicBezTo>
                  <a:cubicBezTo>
                    <a:pt x="26" y="45"/>
                    <a:pt x="26" y="45"/>
                    <a:pt x="25" y="45"/>
                  </a:cubicBezTo>
                  <a:cubicBezTo>
                    <a:pt x="24" y="45"/>
                    <a:pt x="23" y="46"/>
                    <a:pt x="23" y="47"/>
                  </a:cubicBezTo>
                  <a:cubicBezTo>
                    <a:pt x="23" y="48"/>
                    <a:pt x="24" y="49"/>
                    <a:pt x="25" y="49"/>
                  </a:cubicBezTo>
                  <a:cubicBezTo>
                    <a:pt x="27" y="49"/>
                    <a:pt x="27" y="48"/>
                    <a:pt x="27" y="47"/>
                  </a:cubicBezTo>
                  <a:cubicBezTo>
                    <a:pt x="27" y="47"/>
                    <a:pt x="27" y="46"/>
                    <a:pt x="27" y="46"/>
                  </a:cubicBezTo>
                  <a:cubicBezTo>
                    <a:pt x="30" y="45"/>
                    <a:pt x="32" y="45"/>
                    <a:pt x="35" y="46"/>
                  </a:cubicBezTo>
                  <a:cubicBezTo>
                    <a:pt x="35" y="46"/>
                    <a:pt x="36" y="46"/>
                    <a:pt x="36" y="46"/>
                  </a:cubicBezTo>
                  <a:cubicBezTo>
                    <a:pt x="36" y="47"/>
                    <a:pt x="40" y="46"/>
                    <a:pt x="40" y="47"/>
                  </a:cubicBezTo>
                  <a:cubicBezTo>
                    <a:pt x="40" y="47"/>
                    <a:pt x="39" y="48"/>
                    <a:pt x="39" y="49"/>
                  </a:cubicBezTo>
                  <a:cubicBezTo>
                    <a:pt x="39" y="49"/>
                    <a:pt x="39" y="49"/>
                    <a:pt x="39" y="50"/>
                  </a:cubicBezTo>
                  <a:cubicBezTo>
                    <a:pt x="39" y="51"/>
                    <a:pt x="38" y="52"/>
                    <a:pt x="35" y="53"/>
                  </a:cubicBezTo>
                  <a:cubicBezTo>
                    <a:pt x="34" y="52"/>
                    <a:pt x="33" y="52"/>
                    <a:pt x="32" y="52"/>
                  </a:cubicBezTo>
                  <a:cubicBezTo>
                    <a:pt x="31" y="53"/>
                    <a:pt x="30" y="54"/>
                    <a:pt x="31" y="55"/>
                  </a:cubicBezTo>
                  <a:cubicBezTo>
                    <a:pt x="31" y="56"/>
                    <a:pt x="33" y="56"/>
                    <a:pt x="34" y="56"/>
                  </a:cubicBezTo>
                  <a:cubicBezTo>
                    <a:pt x="34" y="56"/>
                    <a:pt x="35" y="55"/>
                    <a:pt x="35" y="55"/>
                  </a:cubicBezTo>
                  <a:cubicBezTo>
                    <a:pt x="39" y="53"/>
                    <a:pt x="40" y="52"/>
                    <a:pt x="40" y="50"/>
                  </a:cubicBezTo>
                  <a:cubicBezTo>
                    <a:pt x="40" y="50"/>
                    <a:pt x="41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9"/>
                    <a:pt x="41" y="50"/>
                    <a:pt x="42" y="50"/>
                  </a:cubicBezTo>
                  <a:cubicBezTo>
                    <a:pt x="42" y="50"/>
                    <a:pt x="41" y="51"/>
                    <a:pt x="41" y="51"/>
                  </a:cubicBezTo>
                  <a:cubicBezTo>
                    <a:pt x="42" y="51"/>
                    <a:pt x="42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3"/>
                    <a:pt x="41" y="54"/>
                    <a:pt x="40" y="54"/>
                  </a:cubicBezTo>
                  <a:cubicBezTo>
                    <a:pt x="38" y="55"/>
                    <a:pt x="36" y="56"/>
                    <a:pt x="35" y="60"/>
                  </a:cubicBezTo>
                  <a:cubicBezTo>
                    <a:pt x="34" y="60"/>
                    <a:pt x="34" y="60"/>
                    <a:pt x="33" y="61"/>
                  </a:cubicBezTo>
                  <a:cubicBezTo>
                    <a:pt x="33" y="62"/>
                    <a:pt x="33" y="63"/>
                    <a:pt x="34" y="64"/>
                  </a:cubicBezTo>
                  <a:cubicBezTo>
                    <a:pt x="35" y="64"/>
                    <a:pt x="37" y="64"/>
                    <a:pt x="37" y="63"/>
                  </a:cubicBezTo>
                  <a:cubicBezTo>
                    <a:pt x="38" y="62"/>
                    <a:pt x="37" y="61"/>
                    <a:pt x="36" y="60"/>
                  </a:cubicBezTo>
                  <a:cubicBezTo>
                    <a:pt x="38" y="57"/>
                    <a:pt x="39" y="56"/>
                    <a:pt x="40" y="56"/>
                  </a:cubicBezTo>
                  <a:cubicBezTo>
                    <a:pt x="41" y="55"/>
                    <a:pt x="42" y="55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4" y="54"/>
                    <a:pt x="44" y="54"/>
                  </a:cubicBezTo>
                  <a:cubicBezTo>
                    <a:pt x="43" y="56"/>
                    <a:pt x="43" y="59"/>
                    <a:pt x="42" y="61"/>
                  </a:cubicBezTo>
                  <a:cubicBezTo>
                    <a:pt x="42" y="61"/>
                    <a:pt x="41" y="61"/>
                    <a:pt x="41" y="62"/>
                  </a:cubicBezTo>
                  <a:cubicBezTo>
                    <a:pt x="41" y="63"/>
                    <a:pt x="41" y="64"/>
                    <a:pt x="42" y="65"/>
                  </a:cubicBezTo>
                  <a:cubicBezTo>
                    <a:pt x="43" y="65"/>
                    <a:pt x="45" y="64"/>
                    <a:pt x="45" y="63"/>
                  </a:cubicBezTo>
                  <a:cubicBezTo>
                    <a:pt x="45" y="62"/>
                    <a:pt x="45" y="61"/>
                    <a:pt x="44" y="61"/>
                  </a:cubicBezTo>
                  <a:cubicBezTo>
                    <a:pt x="44" y="59"/>
                    <a:pt x="45" y="56"/>
                    <a:pt x="45" y="54"/>
                  </a:cubicBezTo>
                  <a:cubicBezTo>
                    <a:pt x="46" y="53"/>
                    <a:pt x="46" y="52"/>
                    <a:pt x="46" y="51"/>
                  </a:cubicBezTo>
                  <a:cubicBezTo>
                    <a:pt x="46" y="52"/>
                    <a:pt x="46" y="53"/>
                    <a:pt x="47" y="53"/>
                  </a:cubicBezTo>
                  <a:cubicBezTo>
                    <a:pt x="46" y="57"/>
                    <a:pt x="46" y="59"/>
                    <a:pt x="49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9" y="63"/>
                    <a:pt x="50" y="64"/>
                    <a:pt x="51" y="64"/>
                  </a:cubicBezTo>
                  <a:cubicBezTo>
                    <a:pt x="52" y="64"/>
                    <a:pt x="53" y="63"/>
                    <a:pt x="53" y="62"/>
                  </a:cubicBezTo>
                  <a:cubicBezTo>
                    <a:pt x="52" y="61"/>
                    <a:pt x="51" y="60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48" y="58"/>
                    <a:pt x="48" y="56"/>
                    <a:pt x="48" y="53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51"/>
                    <a:pt x="50" y="52"/>
                    <a:pt x="50" y="52"/>
                  </a:cubicBezTo>
                  <a:cubicBezTo>
                    <a:pt x="50" y="54"/>
                    <a:pt x="50" y="55"/>
                    <a:pt x="54" y="58"/>
                  </a:cubicBezTo>
                  <a:cubicBezTo>
                    <a:pt x="54" y="58"/>
                    <a:pt x="54" y="59"/>
                    <a:pt x="55" y="59"/>
                  </a:cubicBezTo>
                  <a:cubicBezTo>
                    <a:pt x="56" y="60"/>
                    <a:pt x="57" y="60"/>
                    <a:pt x="58" y="59"/>
                  </a:cubicBezTo>
                  <a:cubicBezTo>
                    <a:pt x="58" y="58"/>
                    <a:pt x="58" y="57"/>
                    <a:pt x="57" y="56"/>
                  </a:cubicBezTo>
                  <a:cubicBezTo>
                    <a:pt x="56" y="55"/>
                    <a:pt x="55" y="55"/>
                    <a:pt x="55" y="56"/>
                  </a:cubicBezTo>
                  <a:cubicBezTo>
                    <a:pt x="51" y="54"/>
                    <a:pt x="51" y="53"/>
                    <a:pt x="51" y="52"/>
                  </a:cubicBezTo>
                  <a:cubicBezTo>
                    <a:pt x="51" y="51"/>
                    <a:pt x="51" y="51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4" y="54"/>
                    <a:pt x="56" y="54"/>
                    <a:pt x="58" y="54"/>
                  </a:cubicBezTo>
                  <a:cubicBezTo>
                    <a:pt x="60" y="54"/>
                    <a:pt x="61" y="54"/>
                    <a:pt x="64" y="56"/>
                  </a:cubicBezTo>
                  <a:cubicBezTo>
                    <a:pt x="63" y="57"/>
                    <a:pt x="64" y="58"/>
                    <a:pt x="64" y="59"/>
                  </a:cubicBezTo>
                  <a:cubicBezTo>
                    <a:pt x="65" y="60"/>
                    <a:pt x="67" y="59"/>
                    <a:pt x="67" y="58"/>
                  </a:cubicBezTo>
                  <a:cubicBezTo>
                    <a:pt x="68" y="57"/>
                    <a:pt x="68" y="56"/>
                    <a:pt x="67" y="55"/>
                  </a:cubicBezTo>
                  <a:cubicBezTo>
                    <a:pt x="66" y="55"/>
                    <a:pt x="66" y="55"/>
                    <a:pt x="65" y="55"/>
                  </a:cubicBezTo>
                  <a:cubicBezTo>
                    <a:pt x="62" y="52"/>
                    <a:pt x="60" y="52"/>
                    <a:pt x="58" y="52"/>
                  </a:cubicBezTo>
                  <a:cubicBezTo>
                    <a:pt x="57" y="53"/>
                    <a:pt x="55" y="53"/>
                    <a:pt x="53" y="50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4" y="49"/>
                    <a:pt x="55" y="50"/>
                    <a:pt x="55" y="49"/>
                  </a:cubicBezTo>
                  <a:cubicBezTo>
                    <a:pt x="55" y="49"/>
                    <a:pt x="55" y="49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8" y="49"/>
                    <a:pt x="61" y="49"/>
                    <a:pt x="63" y="49"/>
                  </a:cubicBezTo>
                  <a:cubicBezTo>
                    <a:pt x="63" y="50"/>
                    <a:pt x="63" y="50"/>
                    <a:pt x="64" y="50"/>
                  </a:cubicBezTo>
                  <a:cubicBezTo>
                    <a:pt x="65" y="50"/>
                    <a:pt x="66" y="50"/>
                    <a:pt x="66" y="49"/>
                  </a:cubicBezTo>
                  <a:cubicBezTo>
                    <a:pt x="67" y="47"/>
                    <a:pt x="66" y="46"/>
                    <a:pt x="65" y="46"/>
                  </a:cubicBezTo>
                  <a:cubicBezTo>
                    <a:pt x="64" y="46"/>
                    <a:pt x="63" y="47"/>
                    <a:pt x="63" y="47"/>
                  </a:cubicBezTo>
                  <a:cubicBezTo>
                    <a:pt x="61" y="47"/>
                    <a:pt x="58" y="47"/>
                    <a:pt x="56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7"/>
                    <a:pt x="57" y="47"/>
                    <a:pt x="57" y="46"/>
                  </a:cubicBezTo>
                  <a:cubicBezTo>
                    <a:pt x="57" y="45"/>
                    <a:pt x="55" y="45"/>
                    <a:pt x="54" y="45"/>
                  </a:cubicBezTo>
                  <a:cubicBezTo>
                    <a:pt x="54" y="45"/>
                    <a:pt x="55" y="44"/>
                    <a:pt x="54" y="44"/>
                  </a:cubicBezTo>
                  <a:cubicBezTo>
                    <a:pt x="54" y="44"/>
                    <a:pt x="54" y="43"/>
                    <a:pt x="53" y="43"/>
                  </a:cubicBezTo>
                  <a:cubicBezTo>
                    <a:pt x="55" y="43"/>
                    <a:pt x="57" y="42"/>
                    <a:pt x="60" y="42"/>
                  </a:cubicBezTo>
                  <a:cubicBezTo>
                    <a:pt x="60" y="43"/>
                    <a:pt x="61" y="44"/>
                    <a:pt x="62" y="44"/>
                  </a:cubicBezTo>
                  <a:cubicBezTo>
                    <a:pt x="63" y="43"/>
                    <a:pt x="64" y="42"/>
                    <a:pt x="64" y="41"/>
                  </a:cubicBezTo>
                  <a:cubicBezTo>
                    <a:pt x="64" y="40"/>
                    <a:pt x="63" y="39"/>
                    <a:pt x="61" y="40"/>
                  </a:cubicBezTo>
                  <a:cubicBezTo>
                    <a:pt x="61" y="40"/>
                    <a:pt x="60" y="40"/>
                    <a:pt x="60" y="41"/>
                  </a:cubicBezTo>
                  <a:cubicBezTo>
                    <a:pt x="59" y="41"/>
                    <a:pt x="58" y="41"/>
                    <a:pt x="56" y="41"/>
                  </a:cubicBezTo>
                  <a:cubicBezTo>
                    <a:pt x="56" y="41"/>
                    <a:pt x="55" y="41"/>
                    <a:pt x="54" y="41"/>
                  </a:cubicBezTo>
                  <a:cubicBezTo>
                    <a:pt x="55" y="40"/>
                    <a:pt x="55" y="40"/>
                    <a:pt x="56" y="39"/>
                  </a:cubicBezTo>
                  <a:cubicBezTo>
                    <a:pt x="58" y="37"/>
                    <a:pt x="61" y="34"/>
                    <a:pt x="62" y="32"/>
                  </a:cubicBezTo>
                  <a:cubicBezTo>
                    <a:pt x="63" y="32"/>
                    <a:pt x="64" y="32"/>
                    <a:pt x="64" y="32"/>
                  </a:cubicBezTo>
                  <a:cubicBezTo>
                    <a:pt x="65" y="31"/>
                    <a:pt x="65" y="29"/>
                    <a:pt x="64" y="29"/>
                  </a:cubicBezTo>
                  <a:cubicBezTo>
                    <a:pt x="64" y="28"/>
                    <a:pt x="62" y="28"/>
                    <a:pt x="62" y="28"/>
                  </a:cubicBezTo>
                  <a:cubicBezTo>
                    <a:pt x="61" y="29"/>
                    <a:pt x="61" y="30"/>
                    <a:pt x="61" y="31"/>
                  </a:cubicBezTo>
                  <a:cubicBezTo>
                    <a:pt x="60" y="33"/>
                    <a:pt x="57" y="36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4" y="38"/>
                  </a:cubicBezTo>
                  <a:cubicBezTo>
                    <a:pt x="54" y="37"/>
                    <a:pt x="52" y="40"/>
                    <a:pt x="51" y="39"/>
                  </a:cubicBezTo>
                  <a:cubicBezTo>
                    <a:pt x="52" y="38"/>
                    <a:pt x="53" y="36"/>
                    <a:pt x="55" y="34"/>
                  </a:cubicBezTo>
                  <a:cubicBezTo>
                    <a:pt x="56" y="34"/>
                    <a:pt x="57" y="34"/>
                    <a:pt x="58" y="33"/>
                  </a:cubicBezTo>
                  <a:cubicBezTo>
                    <a:pt x="58" y="32"/>
                    <a:pt x="58" y="31"/>
                    <a:pt x="57" y="30"/>
                  </a:cubicBezTo>
                  <a:cubicBezTo>
                    <a:pt x="56" y="30"/>
                    <a:pt x="55" y="30"/>
                    <a:pt x="54" y="31"/>
                  </a:cubicBezTo>
                  <a:cubicBezTo>
                    <a:pt x="54" y="31"/>
                    <a:pt x="54" y="32"/>
                    <a:pt x="54" y="33"/>
                  </a:cubicBezTo>
                  <a:cubicBezTo>
                    <a:pt x="52" y="34"/>
                    <a:pt x="51" y="36"/>
                    <a:pt x="50" y="37"/>
                  </a:cubicBezTo>
                  <a:cubicBezTo>
                    <a:pt x="50" y="37"/>
                    <a:pt x="50" y="36"/>
                    <a:pt x="49" y="35"/>
                  </a:cubicBezTo>
                  <a:cubicBezTo>
                    <a:pt x="49" y="34"/>
                    <a:pt x="48" y="33"/>
                    <a:pt x="49" y="29"/>
                  </a:cubicBezTo>
                  <a:cubicBezTo>
                    <a:pt x="50" y="29"/>
                    <a:pt x="51" y="29"/>
                    <a:pt x="52" y="28"/>
                  </a:cubicBezTo>
                  <a:cubicBezTo>
                    <a:pt x="52" y="26"/>
                    <a:pt x="51" y="25"/>
                    <a:pt x="50" y="25"/>
                  </a:cubicBezTo>
                  <a:cubicBezTo>
                    <a:pt x="49" y="25"/>
                    <a:pt x="48" y="26"/>
                    <a:pt x="48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6" y="33"/>
                    <a:pt x="47" y="34"/>
                    <a:pt x="48" y="36"/>
                  </a:cubicBezTo>
                  <a:cubicBezTo>
                    <a:pt x="48" y="36"/>
                    <a:pt x="49" y="37"/>
                    <a:pt x="49" y="37"/>
                  </a:cubicBezTo>
                  <a:cubicBezTo>
                    <a:pt x="49" y="37"/>
                    <a:pt x="48" y="38"/>
                    <a:pt x="48" y="38"/>
                  </a:cubicBezTo>
                  <a:cubicBezTo>
                    <a:pt x="48" y="37"/>
                    <a:pt x="47" y="37"/>
                    <a:pt x="47" y="38"/>
                  </a:cubicBezTo>
                  <a:cubicBezTo>
                    <a:pt x="47" y="37"/>
                    <a:pt x="47" y="36"/>
                    <a:pt x="46" y="34"/>
                  </a:cubicBezTo>
                  <a:cubicBezTo>
                    <a:pt x="46" y="34"/>
                    <a:pt x="47" y="33"/>
                    <a:pt x="46" y="32"/>
                  </a:cubicBezTo>
                  <a:cubicBezTo>
                    <a:pt x="46" y="31"/>
                    <a:pt x="45" y="31"/>
                    <a:pt x="44" y="31"/>
                  </a:cubicBezTo>
                  <a:cubicBezTo>
                    <a:pt x="43" y="31"/>
                    <a:pt x="42" y="32"/>
                    <a:pt x="42" y="33"/>
                  </a:cubicBezTo>
                  <a:cubicBezTo>
                    <a:pt x="43" y="35"/>
                    <a:pt x="44" y="35"/>
                    <a:pt x="45" y="35"/>
                  </a:cubicBezTo>
                  <a:cubicBezTo>
                    <a:pt x="45" y="36"/>
                    <a:pt x="45" y="37"/>
                    <a:pt x="46" y="37"/>
                  </a:cubicBezTo>
                  <a:cubicBezTo>
                    <a:pt x="45" y="37"/>
                    <a:pt x="46" y="38"/>
                    <a:pt x="45" y="38"/>
                  </a:cubicBezTo>
                  <a:cubicBezTo>
                    <a:pt x="45" y="38"/>
                    <a:pt x="44" y="38"/>
                    <a:pt x="44" y="38"/>
                  </a:cubicBezTo>
                  <a:cubicBezTo>
                    <a:pt x="43" y="36"/>
                    <a:pt x="41" y="33"/>
                    <a:pt x="40" y="27"/>
                  </a:cubicBezTo>
                  <a:cubicBezTo>
                    <a:pt x="41" y="27"/>
                    <a:pt x="42" y="25"/>
                    <a:pt x="41" y="24"/>
                  </a:cubicBezTo>
                  <a:cubicBezTo>
                    <a:pt x="41" y="23"/>
                    <a:pt x="40" y="23"/>
                    <a:pt x="39" y="23"/>
                  </a:cubicBezTo>
                  <a:close/>
                  <a:moveTo>
                    <a:pt x="41" y="42"/>
                  </a:moveTo>
                  <a:cubicBezTo>
                    <a:pt x="40" y="42"/>
                    <a:pt x="40" y="42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40" y="43"/>
                    <a:pt x="41" y="43"/>
                    <a:pt x="41" y="43"/>
                  </a:cubicBezTo>
                  <a:cubicBezTo>
                    <a:pt x="42" y="43"/>
                    <a:pt x="41" y="42"/>
                    <a:pt x="41" y="42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1454151" y="566738"/>
              <a:ext cx="325438" cy="328613"/>
            </a:xfrm>
            <a:custGeom>
              <a:avLst/>
              <a:gdLst>
                <a:gd name="T0" fmla="*/ 39 w 89"/>
                <a:gd name="T1" fmla="*/ 22 h 90"/>
                <a:gd name="T2" fmla="*/ 5 w 89"/>
                <a:gd name="T3" fmla="*/ 66 h 90"/>
                <a:gd name="T4" fmla="*/ 62 w 89"/>
                <a:gd name="T5" fmla="*/ 68 h 90"/>
                <a:gd name="T6" fmla="*/ 26 w 89"/>
                <a:gd name="T7" fmla="*/ 31 h 90"/>
                <a:gd name="T8" fmla="*/ 39 w 89"/>
                <a:gd name="T9" fmla="*/ 42 h 90"/>
                <a:gd name="T10" fmla="*/ 39 w 89"/>
                <a:gd name="T11" fmla="*/ 41 h 90"/>
                <a:gd name="T12" fmla="*/ 35 w 89"/>
                <a:gd name="T13" fmla="*/ 31 h 90"/>
                <a:gd name="T14" fmla="*/ 40 w 89"/>
                <a:gd name="T15" fmla="*/ 40 h 90"/>
                <a:gd name="T16" fmla="*/ 43 w 89"/>
                <a:gd name="T17" fmla="*/ 38 h 90"/>
                <a:gd name="T18" fmla="*/ 44 w 89"/>
                <a:gd name="T19" fmla="*/ 29 h 90"/>
                <a:gd name="T20" fmla="*/ 44 w 89"/>
                <a:gd name="T21" fmla="*/ 39 h 90"/>
                <a:gd name="T22" fmla="*/ 47 w 89"/>
                <a:gd name="T23" fmla="*/ 36 h 90"/>
                <a:gd name="T24" fmla="*/ 54 w 89"/>
                <a:gd name="T25" fmla="*/ 27 h 90"/>
                <a:gd name="T26" fmla="*/ 52 w 89"/>
                <a:gd name="T27" fmla="*/ 30 h 90"/>
                <a:gd name="T28" fmla="*/ 48 w 89"/>
                <a:gd name="T29" fmla="*/ 42 h 90"/>
                <a:gd name="T30" fmla="*/ 55 w 89"/>
                <a:gd name="T31" fmla="*/ 39 h 90"/>
                <a:gd name="T32" fmla="*/ 58 w 89"/>
                <a:gd name="T33" fmla="*/ 40 h 90"/>
                <a:gd name="T34" fmla="*/ 49 w 89"/>
                <a:gd name="T35" fmla="*/ 43 h 90"/>
                <a:gd name="T36" fmla="*/ 51 w 89"/>
                <a:gd name="T37" fmla="*/ 45 h 90"/>
                <a:gd name="T38" fmla="*/ 54 w 89"/>
                <a:gd name="T39" fmla="*/ 45 h 90"/>
                <a:gd name="T40" fmla="*/ 65 w 89"/>
                <a:gd name="T41" fmla="*/ 43 h 90"/>
                <a:gd name="T42" fmla="*/ 55 w 89"/>
                <a:gd name="T43" fmla="*/ 46 h 90"/>
                <a:gd name="T44" fmla="*/ 53 w 89"/>
                <a:gd name="T45" fmla="*/ 48 h 90"/>
                <a:gd name="T46" fmla="*/ 63 w 89"/>
                <a:gd name="T47" fmla="*/ 51 h 90"/>
                <a:gd name="T48" fmla="*/ 52 w 89"/>
                <a:gd name="T49" fmla="*/ 49 h 90"/>
                <a:gd name="T50" fmla="*/ 57 w 89"/>
                <a:gd name="T51" fmla="*/ 55 h 90"/>
                <a:gd name="T52" fmla="*/ 56 w 89"/>
                <a:gd name="T53" fmla="*/ 59 h 90"/>
                <a:gd name="T54" fmla="*/ 50 w 89"/>
                <a:gd name="T55" fmla="*/ 52 h 90"/>
                <a:gd name="T56" fmla="*/ 47 w 89"/>
                <a:gd name="T57" fmla="*/ 52 h 90"/>
                <a:gd name="T58" fmla="*/ 52 w 89"/>
                <a:gd name="T59" fmla="*/ 59 h 90"/>
                <a:gd name="T60" fmla="*/ 49 w 89"/>
                <a:gd name="T61" fmla="*/ 61 h 90"/>
                <a:gd name="T62" fmla="*/ 46 w 89"/>
                <a:gd name="T63" fmla="*/ 53 h 90"/>
                <a:gd name="T64" fmla="*/ 47 w 89"/>
                <a:gd name="T65" fmla="*/ 67 h 90"/>
                <a:gd name="T66" fmla="*/ 45 w 89"/>
                <a:gd name="T67" fmla="*/ 70 h 90"/>
                <a:gd name="T68" fmla="*/ 45 w 89"/>
                <a:gd name="T69" fmla="*/ 55 h 90"/>
                <a:gd name="T70" fmla="*/ 43 w 89"/>
                <a:gd name="T71" fmla="*/ 56 h 90"/>
                <a:gd name="T72" fmla="*/ 41 w 89"/>
                <a:gd name="T73" fmla="*/ 65 h 90"/>
                <a:gd name="T74" fmla="*/ 39 w 89"/>
                <a:gd name="T75" fmla="*/ 63 h 90"/>
                <a:gd name="T76" fmla="*/ 40 w 89"/>
                <a:gd name="T77" fmla="*/ 57 h 90"/>
                <a:gd name="T78" fmla="*/ 39 w 89"/>
                <a:gd name="T79" fmla="*/ 53 h 90"/>
                <a:gd name="T80" fmla="*/ 33 w 89"/>
                <a:gd name="T81" fmla="*/ 62 h 90"/>
                <a:gd name="T82" fmla="*/ 36 w 89"/>
                <a:gd name="T83" fmla="*/ 55 h 90"/>
                <a:gd name="T84" fmla="*/ 25 w 89"/>
                <a:gd name="T85" fmla="*/ 57 h 90"/>
                <a:gd name="T86" fmla="*/ 22 w 89"/>
                <a:gd name="T87" fmla="*/ 54 h 90"/>
                <a:gd name="T88" fmla="*/ 34 w 89"/>
                <a:gd name="T89" fmla="*/ 52 h 90"/>
                <a:gd name="T90" fmla="*/ 30 w 89"/>
                <a:gd name="T91" fmla="*/ 50 h 90"/>
                <a:gd name="T92" fmla="*/ 27 w 89"/>
                <a:gd name="T93" fmla="*/ 49 h 90"/>
                <a:gd name="T94" fmla="*/ 33 w 89"/>
                <a:gd name="T95" fmla="*/ 46 h 90"/>
                <a:gd name="T96" fmla="*/ 24 w 89"/>
                <a:gd name="T97" fmla="*/ 43 h 90"/>
                <a:gd name="T98" fmla="*/ 34 w 89"/>
                <a:gd name="T99" fmla="*/ 45 h 90"/>
                <a:gd name="T100" fmla="*/ 36 w 89"/>
                <a:gd name="T101" fmla="*/ 45 h 90"/>
                <a:gd name="T102" fmla="*/ 31 w 89"/>
                <a:gd name="T103" fmla="*/ 39 h 90"/>
                <a:gd name="T104" fmla="*/ 37 w 89"/>
                <a:gd name="T105" fmla="*/ 43 h 90"/>
                <a:gd name="T106" fmla="*/ 29 w 89"/>
                <a:gd name="T107" fmla="*/ 34 h 90"/>
                <a:gd name="T108" fmla="*/ 43 w 89"/>
                <a:gd name="T109" fmla="*/ 41 h 90"/>
                <a:gd name="T110" fmla="*/ 44 w 89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0">
                  <a:moveTo>
                    <a:pt x="73" y="33"/>
                  </a:moveTo>
                  <a:cubicBezTo>
                    <a:pt x="78" y="26"/>
                    <a:pt x="79" y="16"/>
                    <a:pt x="66" y="9"/>
                  </a:cubicBezTo>
                  <a:cubicBezTo>
                    <a:pt x="51" y="0"/>
                    <a:pt x="42" y="10"/>
                    <a:pt x="39" y="22"/>
                  </a:cubicBezTo>
                  <a:cubicBezTo>
                    <a:pt x="31" y="12"/>
                    <a:pt x="19" y="6"/>
                    <a:pt x="8" y="21"/>
                  </a:cubicBezTo>
                  <a:cubicBezTo>
                    <a:pt x="2" y="31"/>
                    <a:pt x="3" y="39"/>
                    <a:pt x="8" y="44"/>
                  </a:cubicBezTo>
                  <a:cubicBezTo>
                    <a:pt x="3" y="48"/>
                    <a:pt x="0" y="55"/>
                    <a:pt x="5" y="66"/>
                  </a:cubicBezTo>
                  <a:cubicBezTo>
                    <a:pt x="11" y="77"/>
                    <a:pt x="19" y="79"/>
                    <a:pt x="26" y="75"/>
                  </a:cubicBezTo>
                  <a:cubicBezTo>
                    <a:pt x="27" y="84"/>
                    <a:pt x="32" y="90"/>
                    <a:pt x="45" y="90"/>
                  </a:cubicBezTo>
                  <a:cubicBezTo>
                    <a:pt x="61" y="89"/>
                    <a:pt x="65" y="79"/>
                    <a:pt x="62" y="68"/>
                  </a:cubicBezTo>
                  <a:cubicBezTo>
                    <a:pt x="72" y="72"/>
                    <a:pt x="83" y="71"/>
                    <a:pt x="87" y="55"/>
                  </a:cubicBezTo>
                  <a:cubicBezTo>
                    <a:pt x="89" y="41"/>
                    <a:pt x="82" y="35"/>
                    <a:pt x="73" y="33"/>
                  </a:cubicBezTo>
                  <a:close/>
                  <a:moveTo>
                    <a:pt x="26" y="31"/>
                  </a:moveTo>
                  <a:cubicBezTo>
                    <a:pt x="27" y="30"/>
                    <a:pt x="28" y="30"/>
                    <a:pt x="29" y="31"/>
                  </a:cubicBezTo>
                  <a:cubicBezTo>
                    <a:pt x="30" y="31"/>
                    <a:pt x="30" y="32"/>
                    <a:pt x="30" y="33"/>
                  </a:cubicBezTo>
                  <a:cubicBezTo>
                    <a:pt x="35" y="36"/>
                    <a:pt x="38" y="39"/>
                    <a:pt x="39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8" y="39"/>
                    <a:pt x="37" y="36"/>
                    <a:pt x="36" y="34"/>
                  </a:cubicBezTo>
                  <a:cubicBezTo>
                    <a:pt x="36" y="34"/>
                    <a:pt x="35" y="34"/>
                    <a:pt x="35" y="33"/>
                  </a:cubicBezTo>
                  <a:cubicBezTo>
                    <a:pt x="34" y="32"/>
                    <a:pt x="34" y="31"/>
                    <a:pt x="35" y="31"/>
                  </a:cubicBezTo>
                  <a:cubicBezTo>
                    <a:pt x="36" y="30"/>
                    <a:pt x="38" y="30"/>
                    <a:pt x="38" y="31"/>
                  </a:cubicBezTo>
                  <a:cubicBezTo>
                    <a:pt x="39" y="32"/>
                    <a:pt x="38" y="33"/>
                    <a:pt x="38" y="34"/>
                  </a:cubicBezTo>
                  <a:cubicBezTo>
                    <a:pt x="38" y="36"/>
                    <a:pt x="39" y="38"/>
                    <a:pt x="40" y="40"/>
                  </a:cubicBezTo>
                  <a:cubicBezTo>
                    <a:pt x="40" y="40"/>
                    <a:pt x="40" y="39"/>
                    <a:pt x="40" y="39"/>
                  </a:cubicBezTo>
                  <a:cubicBezTo>
                    <a:pt x="41" y="39"/>
                    <a:pt x="41" y="40"/>
                    <a:pt x="41" y="41"/>
                  </a:cubicBezTo>
                  <a:cubicBezTo>
                    <a:pt x="42" y="39"/>
                    <a:pt x="42" y="39"/>
                    <a:pt x="43" y="38"/>
                  </a:cubicBezTo>
                  <a:cubicBezTo>
                    <a:pt x="44" y="38"/>
                    <a:pt x="45" y="37"/>
                    <a:pt x="44" y="33"/>
                  </a:cubicBezTo>
                  <a:cubicBezTo>
                    <a:pt x="43" y="33"/>
                    <a:pt x="42" y="32"/>
                    <a:pt x="42" y="31"/>
                  </a:cubicBezTo>
                  <a:cubicBezTo>
                    <a:pt x="42" y="30"/>
                    <a:pt x="43" y="29"/>
                    <a:pt x="44" y="29"/>
                  </a:cubicBezTo>
                  <a:cubicBezTo>
                    <a:pt x="46" y="29"/>
                    <a:pt x="46" y="30"/>
                    <a:pt x="46" y="31"/>
                  </a:cubicBezTo>
                  <a:cubicBezTo>
                    <a:pt x="46" y="32"/>
                    <a:pt x="46" y="32"/>
                    <a:pt x="46" y="33"/>
                  </a:cubicBezTo>
                  <a:cubicBezTo>
                    <a:pt x="46" y="37"/>
                    <a:pt x="45" y="38"/>
                    <a:pt x="44" y="39"/>
                  </a:cubicBezTo>
                  <a:cubicBezTo>
                    <a:pt x="45" y="39"/>
                    <a:pt x="45" y="40"/>
                    <a:pt x="46" y="40"/>
                  </a:cubicBezTo>
                  <a:cubicBezTo>
                    <a:pt x="46" y="40"/>
                    <a:pt x="46" y="40"/>
                    <a:pt x="46" y="39"/>
                  </a:cubicBezTo>
                  <a:cubicBezTo>
                    <a:pt x="47" y="38"/>
                    <a:pt x="47" y="37"/>
                    <a:pt x="47" y="36"/>
                  </a:cubicBezTo>
                  <a:cubicBezTo>
                    <a:pt x="48" y="32"/>
                    <a:pt x="48" y="30"/>
                    <a:pt x="51" y="2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3" y="26"/>
                    <a:pt x="54" y="27"/>
                  </a:cubicBezTo>
                  <a:cubicBezTo>
                    <a:pt x="55" y="27"/>
                    <a:pt x="56" y="28"/>
                    <a:pt x="55" y="29"/>
                  </a:cubicBezTo>
                  <a:cubicBezTo>
                    <a:pt x="55" y="30"/>
                    <a:pt x="54" y="31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49" y="31"/>
                    <a:pt x="49" y="33"/>
                    <a:pt x="48" y="37"/>
                  </a:cubicBezTo>
                  <a:cubicBezTo>
                    <a:pt x="48" y="37"/>
                    <a:pt x="48" y="38"/>
                    <a:pt x="48" y="38"/>
                  </a:cubicBezTo>
                  <a:cubicBezTo>
                    <a:pt x="49" y="38"/>
                    <a:pt x="47" y="42"/>
                    <a:pt x="48" y="42"/>
                  </a:cubicBezTo>
                  <a:cubicBezTo>
                    <a:pt x="48" y="42"/>
                    <a:pt x="49" y="41"/>
                    <a:pt x="50" y="42"/>
                  </a:cubicBezTo>
                  <a:cubicBezTo>
                    <a:pt x="50" y="42"/>
                    <a:pt x="50" y="42"/>
                    <a:pt x="51" y="42"/>
                  </a:cubicBezTo>
                  <a:cubicBezTo>
                    <a:pt x="52" y="42"/>
                    <a:pt x="53" y="42"/>
                    <a:pt x="55" y="39"/>
                  </a:cubicBezTo>
                  <a:cubicBezTo>
                    <a:pt x="55" y="39"/>
                    <a:pt x="55" y="37"/>
                    <a:pt x="56" y="37"/>
                  </a:cubicBezTo>
                  <a:cubicBezTo>
                    <a:pt x="56" y="36"/>
                    <a:pt x="58" y="36"/>
                    <a:pt x="59" y="37"/>
                  </a:cubicBezTo>
                  <a:cubicBezTo>
                    <a:pt x="59" y="37"/>
                    <a:pt x="59" y="39"/>
                    <a:pt x="58" y="40"/>
                  </a:cubicBezTo>
                  <a:cubicBezTo>
                    <a:pt x="58" y="40"/>
                    <a:pt x="57" y="40"/>
                    <a:pt x="57" y="40"/>
                  </a:cubicBezTo>
                  <a:cubicBezTo>
                    <a:pt x="54" y="44"/>
                    <a:pt x="52" y="44"/>
                    <a:pt x="51" y="43"/>
                  </a:cubicBezTo>
                  <a:cubicBezTo>
                    <a:pt x="50" y="43"/>
                    <a:pt x="50" y="43"/>
                    <a:pt x="49" y="43"/>
                  </a:cubicBezTo>
                  <a:cubicBezTo>
                    <a:pt x="49" y="43"/>
                    <a:pt x="49" y="44"/>
                    <a:pt x="49" y="44"/>
                  </a:cubicBezTo>
                  <a:cubicBezTo>
                    <a:pt x="49" y="44"/>
                    <a:pt x="50" y="44"/>
                    <a:pt x="49" y="45"/>
                  </a:cubicBezTo>
                  <a:cubicBezTo>
                    <a:pt x="50" y="45"/>
                    <a:pt x="50" y="45"/>
                    <a:pt x="51" y="45"/>
                  </a:cubicBezTo>
                  <a:cubicBezTo>
                    <a:pt x="51" y="45"/>
                    <a:pt x="50" y="45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3" y="46"/>
                    <a:pt x="53" y="46"/>
                    <a:pt x="54" y="45"/>
                  </a:cubicBezTo>
                  <a:cubicBezTo>
                    <a:pt x="56" y="43"/>
                    <a:pt x="57" y="42"/>
                    <a:pt x="61" y="42"/>
                  </a:cubicBezTo>
                  <a:cubicBezTo>
                    <a:pt x="62" y="42"/>
                    <a:pt x="62" y="41"/>
                    <a:pt x="63" y="41"/>
                  </a:cubicBezTo>
                  <a:cubicBezTo>
                    <a:pt x="64" y="41"/>
                    <a:pt x="65" y="42"/>
                    <a:pt x="65" y="43"/>
                  </a:cubicBezTo>
                  <a:cubicBezTo>
                    <a:pt x="65" y="44"/>
                    <a:pt x="64" y="45"/>
                    <a:pt x="63" y="45"/>
                  </a:cubicBezTo>
                  <a:cubicBezTo>
                    <a:pt x="62" y="45"/>
                    <a:pt x="61" y="45"/>
                    <a:pt x="61" y="44"/>
                  </a:cubicBezTo>
                  <a:cubicBezTo>
                    <a:pt x="58" y="43"/>
                    <a:pt x="56" y="45"/>
                    <a:pt x="55" y="46"/>
                  </a:cubicBezTo>
                  <a:cubicBezTo>
                    <a:pt x="55" y="46"/>
                    <a:pt x="54" y="47"/>
                    <a:pt x="53" y="47"/>
                  </a:cubicBezTo>
                  <a:cubicBezTo>
                    <a:pt x="53" y="47"/>
                    <a:pt x="53" y="47"/>
                    <a:pt x="53" y="48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5" y="48"/>
                    <a:pt x="58" y="49"/>
                    <a:pt x="59" y="50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2" y="49"/>
                    <a:pt x="63" y="50"/>
                    <a:pt x="63" y="51"/>
                  </a:cubicBezTo>
                  <a:cubicBezTo>
                    <a:pt x="63" y="52"/>
                    <a:pt x="62" y="53"/>
                    <a:pt x="61" y="53"/>
                  </a:cubicBezTo>
                  <a:cubicBezTo>
                    <a:pt x="60" y="53"/>
                    <a:pt x="59" y="52"/>
                    <a:pt x="59" y="51"/>
                  </a:cubicBezTo>
                  <a:cubicBezTo>
                    <a:pt x="57" y="50"/>
                    <a:pt x="55" y="50"/>
                    <a:pt x="52" y="49"/>
                  </a:cubicBezTo>
                  <a:cubicBezTo>
                    <a:pt x="51" y="49"/>
                    <a:pt x="50" y="49"/>
                    <a:pt x="49" y="49"/>
                  </a:cubicBezTo>
                  <a:cubicBezTo>
                    <a:pt x="50" y="50"/>
                    <a:pt x="51" y="50"/>
                    <a:pt x="51" y="50"/>
                  </a:cubicBezTo>
                  <a:cubicBezTo>
                    <a:pt x="54" y="52"/>
                    <a:pt x="56" y="52"/>
                    <a:pt x="57" y="55"/>
                  </a:cubicBezTo>
                  <a:cubicBezTo>
                    <a:pt x="58" y="55"/>
                    <a:pt x="58" y="55"/>
                    <a:pt x="58" y="56"/>
                  </a:cubicBezTo>
                  <a:cubicBezTo>
                    <a:pt x="59" y="56"/>
                    <a:pt x="60" y="57"/>
                    <a:pt x="59" y="58"/>
                  </a:cubicBezTo>
                  <a:cubicBezTo>
                    <a:pt x="59" y="59"/>
                    <a:pt x="57" y="60"/>
                    <a:pt x="56" y="59"/>
                  </a:cubicBezTo>
                  <a:cubicBezTo>
                    <a:pt x="55" y="59"/>
                    <a:pt x="55" y="57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3"/>
                    <a:pt x="53" y="53"/>
                    <a:pt x="50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49" y="52"/>
                    <a:pt x="48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8" y="52"/>
                    <a:pt x="48" y="53"/>
                    <a:pt x="49" y="53"/>
                  </a:cubicBezTo>
                  <a:cubicBezTo>
                    <a:pt x="50" y="53"/>
                    <a:pt x="52" y="54"/>
                    <a:pt x="52" y="59"/>
                  </a:cubicBezTo>
                  <a:cubicBezTo>
                    <a:pt x="53" y="59"/>
                    <a:pt x="53" y="60"/>
                    <a:pt x="53" y="60"/>
                  </a:cubicBezTo>
                  <a:cubicBezTo>
                    <a:pt x="53" y="61"/>
                    <a:pt x="53" y="63"/>
                    <a:pt x="52" y="63"/>
                  </a:cubicBezTo>
                  <a:cubicBezTo>
                    <a:pt x="51" y="63"/>
                    <a:pt x="49" y="62"/>
                    <a:pt x="49" y="61"/>
                  </a:cubicBezTo>
                  <a:cubicBezTo>
                    <a:pt x="49" y="60"/>
                    <a:pt x="49" y="59"/>
                    <a:pt x="50" y="59"/>
                  </a:cubicBezTo>
                  <a:cubicBezTo>
                    <a:pt x="50" y="55"/>
                    <a:pt x="49" y="55"/>
                    <a:pt x="48" y="54"/>
                  </a:cubicBezTo>
                  <a:cubicBezTo>
                    <a:pt x="47" y="54"/>
                    <a:pt x="47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9" y="58"/>
                    <a:pt x="48" y="59"/>
                    <a:pt x="47" y="61"/>
                  </a:cubicBezTo>
                  <a:cubicBezTo>
                    <a:pt x="46" y="63"/>
                    <a:pt x="45" y="64"/>
                    <a:pt x="47" y="67"/>
                  </a:cubicBezTo>
                  <a:cubicBezTo>
                    <a:pt x="48" y="67"/>
                    <a:pt x="49" y="68"/>
                    <a:pt x="49" y="69"/>
                  </a:cubicBezTo>
                  <a:cubicBezTo>
                    <a:pt x="49" y="70"/>
                    <a:pt x="49" y="71"/>
                    <a:pt x="48" y="72"/>
                  </a:cubicBezTo>
                  <a:cubicBezTo>
                    <a:pt x="46" y="72"/>
                    <a:pt x="45" y="71"/>
                    <a:pt x="45" y="70"/>
                  </a:cubicBezTo>
                  <a:cubicBezTo>
                    <a:pt x="45" y="69"/>
                    <a:pt x="45" y="69"/>
                    <a:pt x="45" y="68"/>
                  </a:cubicBezTo>
                  <a:cubicBezTo>
                    <a:pt x="44" y="64"/>
                    <a:pt x="45" y="62"/>
                    <a:pt x="46" y="61"/>
                  </a:cubicBezTo>
                  <a:cubicBezTo>
                    <a:pt x="46" y="59"/>
                    <a:pt x="47" y="58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4" y="55"/>
                    <a:pt x="44" y="57"/>
                    <a:pt x="44" y="57"/>
                  </a:cubicBezTo>
                  <a:cubicBezTo>
                    <a:pt x="43" y="57"/>
                    <a:pt x="43" y="56"/>
                    <a:pt x="43" y="56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2" y="59"/>
                    <a:pt x="41" y="62"/>
                    <a:pt x="41" y="63"/>
                  </a:cubicBezTo>
                  <a:cubicBezTo>
                    <a:pt x="41" y="64"/>
                    <a:pt x="41" y="65"/>
                    <a:pt x="41" y="65"/>
                  </a:cubicBezTo>
                  <a:cubicBezTo>
                    <a:pt x="41" y="66"/>
                    <a:pt x="40" y="67"/>
                    <a:pt x="39" y="67"/>
                  </a:cubicBezTo>
                  <a:cubicBezTo>
                    <a:pt x="38" y="67"/>
                    <a:pt x="37" y="66"/>
                    <a:pt x="37" y="64"/>
                  </a:cubicBezTo>
                  <a:cubicBezTo>
                    <a:pt x="37" y="64"/>
                    <a:pt x="38" y="63"/>
                    <a:pt x="39" y="63"/>
                  </a:cubicBezTo>
                  <a:cubicBezTo>
                    <a:pt x="40" y="61"/>
                    <a:pt x="41" y="59"/>
                    <a:pt x="41" y="56"/>
                  </a:cubicBezTo>
                  <a:cubicBezTo>
                    <a:pt x="42" y="56"/>
                    <a:pt x="42" y="56"/>
                    <a:pt x="42" y="55"/>
                  </a:cubicBezTo>
                  <a:cubicBezTo>
                    <a:pt x="41" y="56"/>
                    <a:pt x="41" y="58"/>
                    <a:pt x="40" y="57"/>
                  </a:cubicBezTo>
                  <a:cubicBezTo>
                    <a:pt x="40" y="57"/>
                    <a:pt x="40" y="55"/>
                    <a:pt x="40" y="54"/>
                  </a:cubicBezTo>
                  <a:cubicBezTo>
                    <a:pt x="40" y="54"/>
                    <a:pt x="39" y="55"/>
                    <a:pt x="39" y="54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8" y="54"/>
                    <a:pt x="37" y="56"/>
                    <a:pt x="35" y="58"/>
                  </a:cubicBezTo>
                  <a:cubicBezTo>
                    <a:pt x="36" y="59"/>
                    <a:pt x="36" y="60"/>
                    <a:pt x="36" y="61"/>
                  </a:cubicBezTo>
                  <a:cubicBezTo>
                    <a:pt x="35" y="62"/>
                    <a:pt x="34" y="62"/>
                    <a:pt x="33" y="62"/>
                  </a:cubicBezTo>
                  <a:cubicBezTo>
                    <a:pt x="32" y="61"/>
                    <a:pt x="32" y="60"/>
                    <a:pt x="32" y="59"/>
                  </a:cubicBezTo>
                  <a:cubicBezTo>
                    <a:pt x="33" y="58"/>
                    <a:pt x="33" y="58"/>
                    <a:pt x="34" y="58"/>
                  </a:cubicBezTo>
                  <a:cubicBezTo>
                    <a:pt x="35" y="57"/>
                    <a:pt x="35" y="56"/>
                    <a:pt x="36" y="55"/>
                  </a:cubicBezTo>
                  <a:cubicBezTo>
                    <a:pt x="36" y="54"/>
                    <a:pt x="37" y="53"/>
                    <a:pt x="36" y="52"/>
                  </a:cubicBezTo>
                  <a:cubicBezTo>
                    <a:pt x="36" y="53"/>
                    <a:pt x="35" y="53"/>
                    <a:pt x="34" y="53"/>
                  </a:cubicBezTo>
                  <a:cubicBezTo>
                    <a:pt x="31" y="55"/>
                    <a:pt x="28" y="56"/>
                    <a:pt x="25" y="57"/>
                  </a:cubicBezTo>
                  <a:cubicBezTo>
                    <a:pt x="25" y="57"/>
                    <a:pt x="25" y="58"/>
                    <a:pt x="24" y="58"/>
                  </a:cubicBezTo>
                  <a:cubicBezTo>
                    <a:pt x="23" y="59"/>
                    <a:pt x="22" y="58"/>
                    <a:pt x="21" y="57"/>
                  </a:cubicBezTo>
                  <a:cubicBezTo>
                    <a:pt x="21" y="56"/>
                    <a:pt x="21" y="55"/>
                    <a:pt x="22" y="54"/>
                  </a:cubicBezTo>
                  <a:cubicBezTo>
                    <a:pt x="23" y="54"/>
                    <a:pt x="24" y="54"/>
                    <a:pt x="25" y="55"/>
                  </a:cubicBezTo>
                  <a:cubicBezTo>
                    <a:pt x="27" y="55"/>
                    <a:pt x="30" y="53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1"/>
                    <a:pt x="36" y="50"/>
                    <a:pt x="36" y="49"/>
                  </a:cubicBezTo>
                  <a:cubicBezTo>
                    <a:pt x="34" y="49"/>
                    <a:pt x="32" y="50"/>
                    <a:pt x="30" y="50"/>
                  </a:cubicBezTo>
                  <a:cubicBezTo>
                    <a:pt x="30" y="52"/>
                    <a:pt x="29" y="53"/>
                    <a:pt x="28" y="53"/>
                  </a:cubicBezTo>
                  <a:cubicBezTo>
                    <a:pt x="27" y="53"/>
                    <a:pt x="26" y="52"/>
                    <a:pt x="26" y="51"/>
                  </a:cubicBezTo>
                  <a:cubicBezTo>
                    <a:pt x="25" y="50"/>
                    <a:pt x="26" y="49"/>
                    <a:pt x="27" y="49"/>
                  </a:cubicBezTo>
                  <a:cubicBezTo>
                    <a:pt x="28" y="49"/>
                    <a:pt x="29" y="49"/>
                    <a:pt x="29" y="49"/>
                  </a:cubicBezTo>
                  <a:cubicBezTo>
                    <a:pt x="31" y="48"/>
                    <a:pt x="33" y="48"/>
                    <a:pt x="35" y="48"/>
                  </a:cubicBezTo>
                  <a:cubicBezTo>
                    <a:pt x="34" y="47"/>
                    <a:pt x="34" y="47"/>
                    <a:pt x="33" y="46"/>
                  </a:cubicBezTo>
                  <a:cubicBezTo>
                    <a:pt x="32" y="45"/>
                    <a:pt x="31" y="44"/>
                    <a:pt x="28" y="43"/>
                  </a:cubicBezTo>
                  <a:cubicBezTo>
                    <a:pt x="27" y="44"/>
                    <a:pt x="26" y="45"/>
                    <a:pt x="25" y="45"/>
                  </a:cubicBezTo>
                  <a:cubicBezTo>
                    <a:pt x="24" y="45"/>
                    <a:pt x="23" y="44"/>
                    <a:pt x="24" y="43"/>
                  </a:cubicBezTo>
                  <a:cubicBezTo>
                    <a:pt x="24" y="41"/>
                    <a:pt x="25" y="41"/>
                    <a:pt x="26" y="41"/>
                  </a:cubicBezTo>
                  <a:cubicBezTo>
                    <a:pt x="27" y="41"/>
                    <a:pt x="27" y="41"/>
                    <a:pt x="27" y="42"/>
                  </a:cubicBezTo>
                  <a:cubicBezTo>
                    <a:pt x="32" y="42"/>
                    <a:pt x="33" y="44"/>
                    <a:pt x="34" y="45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6" y="46"/>
                    <a:pt x="36" y="46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4"/>
                    <a:pt x="35" y="44"/>
                    <a:pt x="34" y="42"/>
                  </a:cubicBezTo>
                  <a:cubicBezTo>
                    <a:pt x="33" y="43"/>
                    <a:pt x="32" y="42"/>
                    <a:pt x="32" y="42"/>
                  </a:cubicBezTo>
                  <a:cubicBezTo>
                    <a:pt x="31" y="41"/>
                    <a:pt x="31" y="40"/>
                    <a:pt x="31" y="39"/>
                  </a:cubicBezTo>
                  <a:cubicBezTo>
                    <a:pt x="32" y="38"/>
                    <a:pt x="33" y="38"/>
                    <a:pt x="34" y="39"/>
                  </a:cubicBezTo>
                  <a:cubicBezTo>
                    <a:pt x="35" y="39"/>
                    <a:pt x="35" y="41"/>
                    <a:pt x="35" y="42"/>
                  </a:cubicBezTo>
                  <a:cubicBezTo>
                    <a:pt x="35" y="42"/>
                    <a:pt x="36" y="43"/>
                    <a:pt x="37" y="43"/>
                  </a:cubicBezTo>
                  <a:cubicBezTo>
                    <a:pt x="37" y="43"/>
                    <a:pt x="37" y="44"/>
                    <a:pt x="38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6" y="40"/>
                    <a:pt x="34" y="37"/>
                    <a:pt x="29" y="34"/>
                  </a:cubicBezTo>
                  <a:cubicBezTo>
                    <a:pt x="28" y="35"/>
                    <a:pt x="27" y="35"/>
                    <a:pt x="26" y="34"/>
                  </a:cubicBezTo>
                  <a:cubicBezTo>
                    <a:pt x="25" y="33"/>
                    <a:pt x="25" y="32"/>
                    <a:pt x="26" y="31"/>
                  </a:cubicBezTo>
                  <a:close/>
                  <a:moveTo>
                    <a:pt x="43" y="41"/>
                  </a:moveTo>
                  <a:cubicBezTo>
                    <a:pt x="43" y="40"/>
                    <a:pt x="43" y="40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40"/>
                    <a:pt x="44" y="41"/>
                    <a:pt x="44" y="42"/>
                  </a:cubicBezTo>
                  <a:cubicBezTo>
                    <a:pt x="43" y="42"/>
                    <a:pt x="43" y="41"/>
                    <a:pt x="4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 flipH="1">
              <a:off x="1282701" y="149225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 flipV="1">
              <a:off x="1552576" y="409575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 flipV="1">
              <a:off x="984251" y="409575"/>
              <a:ext cx="0" cy="26987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>
              <a:off x="984251" y="409575"/>
              <a:ext cx="5683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 flipH="1">
              <a:off x="1282701" y="719138"/>
              <a:ext cx="1254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1282701" y="1492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 noEditPoints="1"/>
            </p:cNvSpPr>
            <p:nvPr/>
          </p:nvSpPr>
          <p:spPr bwMode="auto">
            <a:xfrm>
              <a:off x="874713" y="6540500"/>
              <a:ext cx="328613" cy="325438"/>
            </a:xfrm>
            <a:custGeom>
              <a:avLst/>
              <a:gdLst>
                <a:gd name="T0" fmla="*/ 25 w 90"/>
                <a:gd name="T1" fmla="*/ 28 h 89"/>
                <a:gd name="T2" fmla="*/ 23 w 90"/>
                <a:gd name="T3" fmla="*/ 83 h 89"/>
                <a:gd name="T4" fmla="*/ 71 w 90"/>
                <a:gd name="T5" fmla="*/ 51 h 89"/>
                <a:gd name="T6" fmla="*/ 20 w 90"/>
                <a:gd name="T7" fmla="*/ 43 h 89"/>
                <a:gd name="T8" fmla="*/ 37 w 90"/>
                <a:gd name="T9" fmla="*/ 44 h 89"/>
                <a:gd name="T10" fmla="*/ 36 w 90"/>
                <a:gd name="T11" fmla="*/ 43 h 89"/>
                <a:gd name="T12" fmla="*/ 27 w 90"/>
                <a:gd name="T13" fmla="*/ 37 h 89"/>
                <a:gd name="T14" fmla="*/ 36 w 90"/>
                <a:gd name="T15" fmla="*/ 42 h 89"/>
                <a:gd name="T16" fmla="*/ 38 w 90"/>
                <a:gd name="T17" fmla="*/ 38 h 89"/>
                <a:gd name="T18" fmla="*/ 33 w 90"/>
                <a:gd name="T19" fmla="*/ 30 h 89"/>
                <a:gd name="T20" fmla="*/ 39 w 90"/>
                <a:gd name="T21" fmla="*/ 38 h 89"/>
                <a:gd name="T22" fmla="*/ 40 w 90"/>
                <a:gd name="T23" fmla="*/ 35 h 89"/>
                <a:gd name="T24" fmla="*/ 40 w 90"/>
                <a:gd name="T25" fmla="*/ 22 h 89"/>
                <a:gd name="T26" fmla="*/ 40 w 90"/>
                <a:gd name="T27" fmla="*/ 26 h 89"/>
                <a:gd name="T28" fmla="*/ 44 w 90"/>
                <a:gd name="T29" fmla="*/ 39 h 89"/>
                <a:gd name="T30" fmla="*/ 48 w 90"/>
                <a:gd name="T31" fmla="*/ 32 h 89"/>
                <a:gd name="T32" fmla="*/ 51 w 90"/>
                <a:gd name="T33" fmla="*/ 30 h 89"/>
                <a:gd name="T34" fmla="*/ 46 w 90"/>
                <a:gd name="T35" fmla="*/ 39 h 89"/>
                <a:gd name="T36" fmla="*/ 48 w 90"/>
                <a:gd name="T37" fmla="*/ 39 h 89"/>
                <a:gd name="T38" fmla="*/ 51 w 90"/>
                <a:gd name="T39" fmla="*/ 37 h 89"/>
                <a:gd name="T40" fmla="*/ 59 w 90"/>
                <a:gd name="T41" fmla="*/ 29 h 89"/>
                <a:gd name="T42" fmla="*/ 52 w 90"/>
                <a:gd name="T43" fmla="*/ 37 h 89"/>
                <a:gd name="T44" fmla="*/ 51 w 90"/>
                <a:gd name="T45" fmla="*/ 41 h 89"/>
                <a:gd name="T46" fmla="*/ 61 w 90"/>
                <a:gd name="T47" fmla="*/ 37 h 89"/>
                <a:gd name="T48" fmla="*/ 52 w 90"/>
                <a:gd name="T49" fmla="*/ 42 h 89"/>
                <a:gd name="T50" fmla="*/ 59 w 90"/>
                <a:gd name="T51" fmla="*/ 44 h 89"/>
                <a:gd name="T52" fmla="*/ 61 w 90"/>
                <a:gd name="T53" fmla="*/ 48 h 89"/>
                <a:gd name="T54" fmla="*/ 51 w 90"/>
                <a:gd name="T55" fmla="*/ 45 h 89"/>
                <a:gd name="T56" fmla="*/ 49 w 90"/>
                <a:gd name="T57" fmla="*/ 47 h 89"/>
                <a:gd name="T58" fmla="*/ 57 w 90"/>
                <a:gd name="T59" fmla="*/ 50 h 89"/>
                <a:gd name="T60" fmla="*/ 56 w 90"/>
                <a:gd name="T61" fmla="*/ 53 h 89"/>
                <a:gd name="T62" fmla="*/ 49 w 90"/>
                <a:gd name="T63" fmla="*/ 48 h 89"/>
                <a:gd name="T64" fmla="*/ 58 w 90"/>
                <a:gd name="T65" fmla="*/ 60 h 89"/>
                <a:gd name="T66" fmla="*/ 58 w 90"/>
                <a:gd name="T67" fmla="*/ 63 h 89"/>
                <a:gd name="T68" fmla="*/ 49 w 90"/>
                <a:gd name="T69" fmla="*/ 50 h 89"/>
                <a:gd name="T70" fmla="*/ 48 w 90"/>
                <a:gd name="T71" fmla="*/ 53 h 89"/>
                <a:gd name="T72" fmla="*/ 52 w 90"/>
                <a:gd name="T73" fmla="*/ 61 h 89"/>
                <a:gd name="T74" fmla="*/ 49 w 90"/>
                <a:gd name="T75" fmla="*/ 61 h 89"/>
                <a:gd name="T76" fmla="*/ 47 w 90"/>
                <a:gd name="T77" fmla="*/ 56 h 89"/>
                <a:gd name="T78" fmla="*/ 43 w 90"/>
                <a:gd name="T79" fmla="*/ 53 h 89"/>
                <a:gd name="T80" fmla="*/ 43 w 90"/>
                <a:gd name="T81" fmla="*/ 63 h 89"/>
                <a:gd name="T82" fmla="*/ 42 w 90"/>
                <a:gd name="T83" fmla="*/ 56 h 89"/>
                <a:gd name="T84" fmla="*/ 34 w 90"/>
                <a:gd name="T85" fmla="*/ 64 h 89"/>
                <a:gd name="T86" fmla="*/ 30 w 90"/>
                <a:gd name="T87" fmla="*/ 64 h 89"/>
                <a:gd name="T88" fmla="*/ 38 w 90"/>
                <a:gd name="T89" fmla="*/ 55 h 89"/>
                <a:gd name="T90" fmla="*/ 34 w 90"/>
                <a:gd name="T91" fmla="*/ 56 h 89"/>
                <a:gd name="T92" fmla="*/ 31 w 90"/>
                <a:gd name="T93" fmla="*/ 56 h 89"/>
                <a:gd name="T94" fmla="*/ 34 w 90"/>
                <a:gd name="T95" fmla="*/ 51 h 89"/>
                <a:gd name="T96" fmla="*/ 25 w 90"/>
                <a:gd name="T97" fmla="*/ 53 h 89"/>
                <a:gd name="T98" fmla="*/ 35 w 90"/>
                <a:gd name="T99" fmla="*/ 49 h 89"/>
                <a:gd name="T100" fmla="*/ 36 w 90"/>
                <a:gd name="T101" fmla="*/ 48 h 89"/>
                <a:gd name="T102" fmla="*/ 29 w 90"/>
                <a:gd name="T103" fmla="*/ 46 h 89"/>
                <a:gd name="T104" fmla="*/ 35 w 90"/>
                <a:gd name="T105" fmla="*/ 46 h 89"/>
                <a:gd name="T106" fmla="*/ 24 w 90"/>
                <a:gd name="T107" fmla="*/ 43 h 89"/>
                <a:gd name="T108" fmla="*/ 39 w 90"/>
                <a:gd name="T109" fmla="*/ 41 h 89"/>
                <a:gd name="T110" fmla="*/ 40 w 90"/>
                <a:gd name="T111" fmla="*/ 4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59" y="17"/>
                  </a:moveTo>
                  <a:cubicBezTo>
                    <a:pt x="59" y="8"/>
                    <a:pt x="54" y="0"/>
                    <a:pt x="40" y="1"/>
                  </a:cubicBezTo>
                  <a:cubicBezTo>
                    <a:pt x="21" y="3"/>
                    <a:pt x="20" y="16"/>
                    <a:pt x="25" y="28"/>
                  </a:cubicBezTo>
                  <a:cubicBezTo>
                    <a:pt x="13" y="24"/>
                    <a:pt x="0" y="27"/>
                    <a:pt x="0" y="45"/>
                  </a:cubicBezTo>
                  <a:cubicBezTo>
                    <a:pt x="0" y="57"/>
                    <a:pt x="6" y="62"/>
                    <a:pt x="13" y="63"/>
                  </a:cubicBezTo>
                  <a:cubicBezTo>
                    <a:pt x="11" y="70"/>
                    <a:pt x="13" y="77"/>
                    <a:pt x="23" y="83"/>
                  </a:cubicBezTo>
                  <a:cubicBezTo>
                    <a:pt x="35" y="89"/>
                    <a:pt x="42" y="85"/>
                    <a:pt x="46" y="78"/>
                  </a:cubicBezTo>
                  <a:cubicBezTo>
                    <a:pt x="52" y="84"/>
                    <a:pt x="60" y="87"/>
                    <a:pt x="70" y="79"/>
                  </a:cubicBezTo>
                  <a:cubicBezTo>
                    <a:pt x="83" y="69"/>
                    <a:pt x="79" y="59"/>
                    <a:pt x="71" y="51"/>
                  </a:cubicBezTo>
                  <a:cubicBezTo>
                    <a:pt x="82" y="49"/>
                    <a:pt x="90" y="41"/>
                    <a:pt x="83" y="26"/>
                  </a:cubicBezTo>
                  <a:cubicBezTo>
                    <a:pt x="77" y="13"/>
                    <a:pt x="68" y="13"/>
                    <a:pt x="59" y="17"/>
                  </a:cubicBezTo>
                  <a:close/>
                  <a:moveTo>
                    <a:pt x="20" y="43"/>
                  </a:moveTo>
                  <a:cubicBezTo>
                    <a:pt x="20" y="41"/>
                    <a:pt x="21" y="41"/>
                    <a:pt x="22" y="41"/>
                  </a:cubicBezTo>
                  <a:cubicBezTo>
                    <a:pt x="23" y="41"/>
                    <a:pt x="23" y="41"/>
                    <a:pt x="24" y="42"/>
                  </a:cubicBezTo>
                  <a:cubicBezTo>
                    <a:pt x="30" y="41"/>
                    <a:pt x="34" y="43"/>
                    <a:pt x="37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7" y="43"/>
                    <a:pt x="36" y="43"/>
                  </a:cubicBezTo>
                  <a:cubicBezTo>
                    <a:pt x="34" y="42"/>
                    <a:pt x="32" y="41"/>
                    <a:pt x="30" y="39"/>
                  </a:cubicBezTo>
                  <a:cubicBezTo>
                    <a:pt x="30" y="40"/>
                    <a:pt x="29" y="40"/>
                    <a:pt x="28" y="39"/>
                  </a:cubicBezTo>
                  <a:cubicBezTo>
                    <a:pt x="27" y="39"/>
                    <a:pt x="27" y="38"/>
                    <a:pt x="27" y="37"/>
                  </a:cubicBezTo>
                  <a:cubicBezTo>
                    <a:pt x="28" y="36"/>
                    <a:pt x="29" y="35"/>
                    <a:pt x="30" y="36"/>
                  </a:cubicBezTo>
                  <a:cubicBezTo>
                    <a:pt x="31" y="36"/>
                    <a:pt x="31" y="37"/>
                    <a:pt x="31" y="38"/>
                  </a:cubicBezTo>
                  <a:cubicBezTo>
                    <a:pt x="32" y="39"/>
                    <a:pt x="34" y="41"/>
                    <a:pt x="36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7" y="41"/>
                    <a:pt x="38" y="41"/>
                  </a:cubicBezTo>
                  <a:cubicBezTo>
                    <a:pt x="37" y="40"/>
                    <a:pt x="38" y="39"/>
                    <a:pt x="38" y="38"/>
                  </a:cubicBezTo>
                  <a:cubicBezTo>
                    <a:pt x="38" y="37"/>
                    <a:pt x="38" y="36"/>
                    <a:pt x="36" y="33"/>
                  </a:cubicBezTo>
                  <a:cubicBezTo>
                    <a:pt x="35" y="34"/>
                    <a:pt x="34" y="34"/>
                    <a:pt x="33" y="33"/>
                  </a:cubicBezTo>
                  <a:cubicBezTo>
                    <a:pt x="32" y="32"/>
                    <a:pt x="33" y="31"/>
                    <a:pt x="33" y="30"/>
                  </a:cubicBezTo>
                  <a:cubicBezTo>
                    <a:pt x="34" y="29"/>
                    <a:pt x="36" y="30"/>
                    <a:pt x="36" y="31"/>
                  </a:cubicBezTo>
                  <a:cubicBezTo>
                    <a:pt x="37" y="31"/>
                    <a:pt x="37" y="32"/>
                    <a:pt x="37" y="32"/>
                  </a:cubicBezTo>
                  <a:cubicBezTo>
                    <a:pt x="40" y="35"/>
                    <a:pt x="40" y="37"/>
                    <a:pt x="39" y="38"/>
                  </a:cubicBezTo>
                  <a:cubicBezTo>
                    <a:pt x="40" y="38"/>
                    <a:pt x="40" y="39"/>
                    <a:pt x="41" y="38"/>
                  </a:cubicBezTo>
                  <a:cubicBezTo>
                    <a:pt x="41" y="38"/>
                    <a:pt x="41" y="38"/>
                    <a:pt x="41" y="37"/>
                  </a:cubicBezTo>
                  <a:cubicBezTo>
                    <a:pt x="41" y="36"/>
                    <a:pt x="40" y="35"/>
                    <a:pt x="40" y="35"/>
                  </a:cubicBezTo>
                  <a:cubicBezTo>
                    <a:pt x="38" y="31"/>
                    <a:pt x="37" y="29"/>
                    <a:pt x="39" y="26"/>
                  </a:cubicBezTo>
                  <a:cubicBezTo>
                    <a:pt x="39" y="26"/>
                    <a:pt x="38" y="25"/>
                    <a:pt x="38" y="25"/>
                  </a:cubicBezTo>
                  <a:cubicBezTo>
                    <a:pt x="38" y="24"/>
                    <a:pt x="39" y="23"/>
                    <a:pt x="40" y="22"/>
                  </a:cubicBezTo>
                  <a:cubicBezTo>
                    <a:pt x="41" y="22"/>
                    <a:pt x="42" y="23"/>
                    <a:pt x="42" y="24"/>
                  </a:cubicBezTo>
                  <a:cubicBezTo>
                    <a:pt x="43" y="25"/>
                    <a:pt x="42" y="26"/>
                    <a:pt x="41" y="26"/>
                  </a:cubicBezTo>
                  <a:cubicBezTo>
                    <a:pt x="41" y="26"/>
                    <a:pt x="40" y="26"/>
                    <a:pt x="40" y="26"/>
                  </a:cubicBezTo>
                  <a:cubicBezTo>
                    <a:pt x="39" y="29"/>
                    <a:pt x="40" y="31"/>
                    <a:pt x="41" y="34"/>
                  </a:cubicBezTo>
                  <a:cubicBezTo>
                    <a:pt x="41" y="34"/>
                    <a:pt x="42" y="35"/>
                    <a:pt x="42" y="35"/>
                  </a:cubicBezTo>
                  <a:cubicBezTo>
                    <a:pt x="43" y="35"/>
                    <a:pt x="43" y="39"/>
                    <a:pt x="44" y="39"/>
                  </a:cubicBezTo>
                  <a:cubicBezTo>
                    <a:pt x="44" y="39"/>
                    <a:pt x="45" y="37"/>
                    <a:pt x="45" y="38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6"/>
                    <a:pt x="48" y="36"/>
                    <a:pt x="48" y="32"/>
                  </a:cubicBezTo>
                  <a:cubicBezTo>
                    <a:pt x="47" y="32"/>
                    <a:pt x="47" y="31"/>
                    <a:pt x="47" y="30"/>
                  </a:cubicBezTo>
                  <a:cubicBezTo>
                    <a:pt x="47" y="28"/>
                    <a:pt x="48" y="28"/>
                    <a:pt x="49" y="28"/>
                  </a:cubicBezTo>
                  <a:cubicBezTo>
                    <a:pt x="51" y="28"/>
                    <a:pt x="51" y="29"/>
                    <a:pt x="51" y="30"/>
                  </a:cubicBezTo>
                  <a:cubicBezTo>
                    <a:pt x="51" y="31"/>
                    <a:pt x="50" y="32"/>
                    <a:pt x="50" y="32"/>
                  </a:cubicBezTo>
                  <a:cubicBezTo>
                    <a:pt x="50" y="37"/>
                    <a:pt x="48" y="37"/>
                    <a:pt x="47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39"/>
                    <a:pt x="47" y="38"/>
                    <a:pt x="47" y="40"/>
                  </a:cubicBezTo>
                  <a:cubicBezTo>
                    <a:pt x="47" y="40"/>
                    <a:pt x="47" y="39"/>
                    <a:pt x="48" y="39"/>
                  </a:cubicBezTo>
                  <a:cubicBezTo>
                    <a:pt x="48" y="40"/>
                    <a:pt x="48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39"/>
                    <a:pt x="51" y="38"/>
                    <a:pt x="51" y="37"/>
                  </a:cubicBezTo>
                  <a:cubicBezTo>
                    <a:pt x="51" y="35"/>
                    <a:pt x="51" y="33"/>
                    <a:pt x="55" y="31"/>
                  </a:cubicBezTo>
                  <a:cubicBezTo>
                    <a:pt x="55" y="30"/>
                    <a:pt x="55" y="29"/>
                    <a:pt x="56" y="29"/>
                  </a:cubicBezTo>
                  <a:cubicBezTo>
                    <a:pt x="57" y="28"/>
                    <a:pt x="58" y="28"/>
                    <a:pt x="59" y="29"/>
                  </a:cubicBezTo>
                  <a:cubicBezTo>
                    <a:pt x="59" y="30"/>
                    <a:pt x="59" y="31"/>
                    <a:pt x="58" y="32"/>
                  </a:cubicBezTo>
                  <a:cubicBezTo>
                    <a:pt x="58" y="33"/>
                    <a:pt x="56" y="33"/>
                    <a:pt x="56" y="32"/>
                  </a:cubicBezTo>
                  <a:cubicBezTo>
                    <a:pt x="53" y="34"/>
                    <a:pt x="52" y="36"/>
                    <a:pt x="52" y="37"/>
                  </a:cubicBezTo>
                  <a:cubicBezTo>
                    <a:pt x="52" y="38"/>
                    <a:pt x="52" y="39"/>
                    <a:pt x="51" y="40"/>
                  </a:cubicBezTo>
                  <a:cubicBezTo>
                    <a:pt x="51" y="40"/>
                    <a:pt x="51" y="40"/>
                    <a:pt x="52" y="40"/>
                  </a:cubicBezTo>
                  <a:cubicBezTo>
                    <a:pt x="52" y="40"/>
                    <a:pt x="52" y="40"/>
                    <a:pt x="51" y="41"/>
                  </a:cubicBezTo>
                  <a:cubicBezTo>
                    <a:pt x="54" y="40"/>
                    <a:pt x="56" y="39"/>
                    <a:pt x="58" y="38"/>
                  </a:cubicBezTo>
                  <a:cubicBezTo>
                    <a:pt x="58" y="37"/>
                    <a:pt x="58" y="37"/>
                    <a:pt x="59" y="36"/>
                  </a:cubicBezTo>
                  <a:cubicBezTo>
                    <a:pt x="60" y="36"/>
                    <a:pt x="61" y="36"/>
                    <a:pt x="61" y="37"/>
                  </a:cubicBezTo>
                  <a:cubicBezTo>
                    <a:pt x="62" y="38"/>
                    <a:pt x="62" y="39"/>
                    <a:pt x="61" y="40"/>
                  </a:cubicBezTo>
                  <a:cubicBezTo>
                    <a:pt x="60" y="40"/>
                    <a:pt x="59" y="40"/>
                    <a:pt x="58" y="39"/>
                  </a:cubicBezTo>
                  <a:cubicBezTo>
                    <a:pt x="56" y="40"/>
                    <a:pt x="54" y="41"/>
                    <a:pt x="52" y="42"/>
                  </a:cubicBezTo>
                  <a:cubicBezTo>
                    <a:pt x="51" y="43"/>
                    <a:pt x="50" y="43"/>
                    <a:pt x="49" y="44"/>
                  </a:cubicBezTo>
                  <a:cubicBezTo>
                    <a:pt x="50" y="44"/>
                    <a:pt x="51" y="44"/>
                    <a:pt x="51" y="44"/>
                  </a:cubicBezTo>
                  <a:cubicBezTo>
                    <a:pt x="55" y="43"/>
                    <a:pt x="57" y="42"/>
                    <a:pt x="59" y="44"/>
                  </a:cubicBezTo>
                  <a:cubicBezTo>
                    <a:pt x="60" y="44"/>
                    <a:pt x="60" y="43"/>
                    <a:pt x="60" y="43"/>
                  </a:cubicBezTo>
                  <a:cubicBezTo>
                    <a:pt x="62" y="43"/>
                    <a:pt x="63" y="44"/>
                    <a:pt x="63" y="45"/>
                  </a:cubicBezTo>
                  <a:cubicBezTo>
                    <a:pt x="63" y="46"/>
                    <a:pt x="62" y="47"/>
                    <a:pt x="61" y="48"/>
                  </a:cubicBezTo>
                  <a:cubicBezTo>
                    <a:pt x="60" y="48"/>
                    <a:pt x="59" y="47"/>
                    <a:pt x="59" y="46"/>
                  </a:cubicBezTo>
                  <a:cubicBezTo>
                    <a:pt x="59" y="46"/>
                    <a:pt x="59" y="45"/>
                    <a:pt x="59" y="45"/>
                  </a:cubicBezTo>
                  <a:cubicBezTo>
                    <a:pt x="56" y="44"/>
                    <a:pt x="54" y="44"/>
                    <a:pt x="51" y="45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1" y="46"/>
                    <a:pt x="51" y="46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50" y="47"/>
                    <a:pt x="50" y="47"/>
                    <a:pt x="51" y="47"/>
                  </a:cubicBezTo>
                  <a:cubicBezTo>
                    <a:pt x="53" y="47"/>
                    <a:pt x="54" y="46"/>
                    <a:pt x="57" y="50"/>
                  </a:cubicBezTo>
                  <a:cubicBezTo>
                    <a:pt x="58" y="50"/>
                    <a:pt x="58" y="50"/>
                    <a:pt x="59" y="50"/>
                  </a:cubicBezTo>
                  <a:cubicBezTo>
                    <a:pt x="60" y="51"/>
                    <a:pt x="60" y="52"/>
                    <a:pt x="59" y="53"/>
                  </a:cubicBezTo>
                  <a:cubicBezTo>
                    <a:pt x="58" y="54"/>
                    <a:pt x="57" y="54"/>
                    <a:pt x="56" y="53"/>
                  </a:cubicBezTo>
                  <a:cubicBezTo>
                    <a:pt x="55" y="53"/>
                    <a:pt x="55" y="52"/>
                    <a:pt x="56" y="51"/>
                  </a:cubicBezTo>
                  <a:cubicBezTo>
                    <a:pt x="54" y="48"/>
                    <a:pt x="52" y="48"/>
                    <a:pt x="51" y="48"/>
                  </a:cubicBezTo>
                  <a:cubicBezTo>
                    <a:pt x="51" y="48"/>
                    <a:pt x="50" y="48"/>
                    <a:pt x="49" y="48"/>
                  </a:cubicBezTo>
                  <a:cubicBezTo>
                    <a:pt x="49" y="48"/>
                    <a:pt x="49" y="48"/>
                    <a:pt x="49" y="49"/>
                  </a:cubicBezTo>
                  <a:cubicBezTo>
                    <a:pt x="54" y="51"/>
                    <a:pt x="54" y="53"/>
                    <a:pt x="55" y="55"/>
                  </a:cubicBezTo>
                  <a:cubicBezTo>
                    <a:pt x="55" y="56"/>
                    <a:pt x="55" y="58"/>
                    <a:pt x="58" y="60"/>
                  </a:cubicBezTo>
                  <a:cubicBezTo>
                    <a:pt x="59" y="59"/>
                    <a:pt x="60" y="59"/>
                    <a:pt x="61" y="60"/>
                  </a:cubicBezTo>
                  <a:cubicBezTo>
                    <a:pt x="62" y="61"/>
                    <a:pt x="62" y="62"/>
                    <a:pt x="61" y="63"/>
                  </a:cubicBezTo>
                  <a:cubicBezTo>
                    <a:pt x="60" y="64"/>
                    <a:pt x="59" y="64"/>
                    <a:pt x="58" y="63"/>
                  </a:cubicBezTo>
                  <a:cubicBezTo>
                    <a:pt x="58" y="62"/>
                    <a:pt x="57" y="62"/>
                    <a:pt x="57" y="61"/>
                  </a:cubicBezTo>
                  <a:cubicBezTo>
                    <a:pt x="54" y="59"/>
                    <a:pt x="53" y="57"/>
                    <a:pt x="53" y="55"/>
                  </a:cubicBezTo>
                  <a:cubicBezTo>
                    <a:pt x="53" y="53"/>
                    <a:pt x="53" y="52"/>
                    <a:pt x="49" y="50"/>
                  </a:cubicBezTo>
                  <a:cubicBezTo>
                    <a:pt x="49" y="50"/>
                    <a:pt x="49" y="51"/>
                    <a:pt x="49" y="51"/>
                  </a:cubicBezTo>
                  <a:cubicBezTo>
                    <a:pt x="49" y="51"/>
                    <a:pt x="50" y="52"/>
                    <a:pt x="49" y="53"/>
                  </a:cubicBezTo>
                  <a:cubicBezTo>
                    <a:pt x="49" y="53"/>
                    <a:pt x="49" y="53"/>
                    <a:pt x="48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6"/>
                    <a:pt x="50" y="58"/>
                    <a:pt x="51" y="60"/>
                  </a:cubicBezTo>
                  <a:cubicBezTo>
                    <a:pt x="51" y="60"/>
                    <a:pt x="52" y="61"/>
                    <a:pt x="52" y="61"/>
                  </a:cubicBezTo>
                  <a:cubicBezTo>
                    <a:pt x="53" y="62"/>
                    <a:pt x="52" y="64"/>
                    <a:pt x="51" y="64"/>
                  </a:cubicBezTo>
                  <a:cubicBezTo>
                    <a:pt x="50" y="64"/>
                    <a:pt x="49" y="64"/>
                    <a:pt x="49" y="63"/>
                  </a:cubicBezTo>
                  <a:cubicBezTo>
                    <a:pt x="48" y="62"/>
                    <a:pt x="48" y="61"/>
                    <a:pt x="49" y="61"/>
                  </a:cubicBezTo>
                  <a:cubicBezTo>
                    <a:pt x="49" y="59"/>
                    <a:pt x="48" y="56"/>
                    <a:pt x="47" y="54"/>
                  </a:cubicBezTo>
                  <a:cubicBezTo>
                    <a:pt x="47" y="54"/>
                    <a:pt x="47" y="53"/>
                    <a:pt x="47" y="53"/>
                  </a:cubicBezTo>
                  <a:cubicBezTo>
                    <a:pt x="47" y="54"/>
                    <a:pt x="47" y="55"/>
                    <a:pt x="47" y="56"/>
                  </a:cubicBezTo>
                  <a:cubicBezTo>
                    <a:pt x="46" y="56"/>
                    <a:pt x="45" y="53"/>
                    <a:pt x="45" y="53"/>
                  </a:cubicBezTo>
                  <a:cubicBezTo>
                    <a:pt x="45" y="53"/>
                    <a:pt x="44" y="54"/>
                    <a:pt x="44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3" y="54"/>
                    <a:pt x="43" y="57"/>
                    <a:pt x="44" y="59"/>
                  </a:cubicBezTo>
                  <a:cubicBezTo>
                    <a:pt x="45" y="59"/>
                    <a:pt x="45" y="60"/>
                    <a:pt x="45" y="61"/>
                  </a:cubicBezTo>
                  <a:cubicBezTo>
                    <a:pt x="45" y="62"/>
                    <a:pt x="45" y="63"/>
                    <a:pt x="43" y="63"/>
                  </a:cubicBezTo>
                  <a:cubicBezTo>
                    <a:pt x="42" y="63"/>
                    <a:pt x="41" y="62"/>
                    <a:pt x="41" y="61"/>
                  </a:cubicBezTo>
                  <a:cubicBezTo>
                    <a:pt x="41" y="60"/>
                    <a:pt x="42" y="60"/>
                    <a:pt x="42" y="60"/>
                  </a:cubicBezTo>
                  <a:cubicBezTo>
                    <a:pt x="42" y="58"/>
                    <a:pt x="42" y="57"/>
                    <a:pt x="42" y="56"/>
                  </a:cubicBezTo>
                  <a:cubicBezTo>
                    <a:pt x="41" y="55"/>
                    <a:pt x="41" y="54"/>
                    <a:pt x="41" y="54"/>
                  </a:cubicBezTo>
                  <a:cubicBezTo>
                    <a:pt x="40" y="54"/>
                    <a:pt x="40" y="55"/>
                    <a:pt x="40" y="56"/>
                  </a:cubicBezTo>
                  <a:cubicBezTo>
                    <a:pt x="38" y="59"/>
                    <a:pt x="36" y="62"/>
                    <a:pt x="34" y="64"/>
                  </a:cubicBezTo>
                  <a:cubicBezTo>
                    <a:pt x="34" y="64"/>
                    <a:pt x="35" y="65"/>
                    <a:pt x="34" y="66"/>
                  </a:cubicBezTo>
                  <a:cubicBezTo>
                    <a:pt x="34" y="67"/>
                    <a:pt x="32" y="67"/>
                    <a:pt x="31" y="67"/>
                  </a:cubicBezTo>
                  <a:cubicBezTo>
                    <a:pt x="30" y="66"/>
                    <a:pt x="30" y="65"/>
                    <a:pt x="30" y="64"/>
                  </a:cubicBezTo>
                  <a:cubicBezTo>
                    <a:pt x="31" y="63"/>
                    <a:pt x="32" y="62"/>
                    <a:pt x="33" y="63"/>
                  </a:cubicBezTo>
                  <a:cubicBezTo>
                    <a:pt x="35" y="61"/>
                    <a:pt x="37" y="58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7" y="54"/>
                    <a:pt x="39" y="52"/>
                    <a:pt x="39" y="51"/>
                  </a:cubicBezTo>
                  <a:cubicBezTo>
                    <a:pt x="37" y="52"/>
                    <a:pt x="36" y="54"/>
                    <a:pt x="34" y="56"/>
                  </a:cubicBezTo>
                  <a:cubicBezTo>
                    <a:pt x="35" y="57"/>
                    <a:pt x="35" y="58"/>
                    <a:pt x="34" y="59"/>
                  </a:cubicBezTo>
                  <a:cubicBezTo>
                    <a:pt x="33" y="60"/>
                    <a:pt x="32" y="60"/>
                    <a:pt x="31" y="59"/>
                  </a:cubicBezTo>
                  <a:cubicBezTo>
                    <a:pt x="30" y="58"/>
                    <a:pt x="30" y="57"/>
                    <a:pt x="31" y="56"/>
                  </a:cubicBezTo>
                  <a:cubicBezTo>
                    <a:pt x="32" y="56"/>
                    <a:pt x="32" y="55"/>
                    <a:pt x="33" y="55"/>
                  </a:cubicBezTo>
                  <a:cubicBezTo>
                    <a:pt x="34" y="54"/>
                    <a:pt x="36" y="52"/>
                    <a:pt x="37" y="51"/>
                  </a:cubicBezTo>
                  <a:cubicBezTo>
                    <a:pt x="36" y="51"/>
                    <a:pt x="35" y="51"/>
                    <a:pt x="34" y="51"/>
                  </a:cubicBezTo>
                  <a:cubicBezTo>
                    <a:pt x="33" y="50"/>
                    <a:pt x="31" y="50"/>
                    <a:pt x="28" y="52"/>
                  </a:cubicBezTo>
                  <a:cubicBezTo>
                    <a:pt x="29" y="53"/>
                    <a:pt x="28" y="54"/>
                    <a:pt x="27" y="54"/>
                  </a:cubicBezTo>
                  <a:cubicBezTo>
                    <a:pt x="26" y="55"/>
                    <a:pt x="25" y="54"/>
                    <a:pt x="25" y="53"/>
                  </a:cubicBezTo>
                  <a:cubicBezTo>
                    <a:pt x="24" y="52"/>
                    <a:pt x="25" y="51"/>
                    <a:pt x="26" y="51"/>
                  </a:cubicBezTo>
                  <a:cubicBezTo>
                    <a:pt x="26" y="50"/>
                    <a:pt x="27" y="50"/>
                    <a:pt x="27" y="51"/>
                  </a:cubicBezTo>
                  <a:cubicBezTo>
                    <a:pt x="31" y="48"/>
                    <a:pt x="33" y="49"/>
                    <a:pt x="35" y="49"/>
                  </a:cubicBezTo>
                  <a:cubicBezTo>
                    <a:pt x="35" y="49"/>
                    <a:pt x="36" y="49"/>
                    <a:pt x="36" y="49"/>
                  </a:cubicBezTo>
                  <a:cubicBezTo>
                    <a:pt x="36" y="49"/>
                    <a:pt x="36" y="49"/>
                    <a:pt x="37" y="49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5" y="48"/>
                    <a:pt x="34" y="48"/>
                    <a:pt x="33" y="47"/>
                  </a:cubicBezTo>
                  <a:cubicBezTo>
                    <a:pt x="32" y="48"/>
                    <a:pt x="32" y="48"/>
                    <a:pt x="31" y="48"/>
                  </a:cubicBezTo>
                  <a:cubicBezTo>
                    <a:pt x="30" y="48"/>
                    <a:pt x="29" y="47"/>
                    <a:pt x="29" y="46"/>
                  </a:cubicBezTo>
                  <a:cubicBezTo>
                    <a:pt x="29" y="45"/>
                    <a:pt x="30" y="44"/>
                    <a:pt x="31" y="44"/>
                  </a:cubicBezTo>
                  <a:cubicBezTo>
                    <a:pt x="32" y="44"/>
                    <a:pt x="33" y="45"/>
                    <a:pt x="33" y="46"/>
                  </a:cubicBezTo>
                  <a:cubicBezTo>
                    <a:pt x="34" y="46"/>
                    <a:pt x="35" y="46"/>
                    <a:pt x="35" y="46"/>
                  </a:cubicBezTo>
                  <a:cubicBezTo>
                    <a:pt x="35" y="46"/>
                    <a:pt x="36" y="46"/>
                    <a:pt x="36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3" y="44"/>
                    <a:pt x="30" y="43"/>
                    <a:pt x="24" y="43"/>
                  </a:cubicBezTo>
                  <a:cubicBezTo>
                    <a:pt x="24" y="44"/>
                    <a:pt x="23" y="45"/>
                    <a:pt x="22" y="45"/>
                  </a:cubicBezTo>
                  <a:cubicBezTo>
                    <a:pt x="21" y="45"/>
                    <a:pt x="20" y="44"/>
                    <a:pt x="20" y="43"/>
                  </a:cubicBezTo>
                  <a:close/>
                  <a:moveTo>
                    <a:pt x="39" y="41"/>
                  </a:moveTo>
                  <a:cubicBezTo>
                    <a:pt x="39" y="40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40"/>
                    <a:pt x="40" y="41"/>
                  </a:cubicBezTo>
                  <a:cubicBezTo>
                    <a:pt x="40" y="41"/>
                    <a:pt x="40" y="41"/>
                    <a:pt x="39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1636713" y="6529388"/>
              <a:ext cx="328613" cy="331788"/>
            </a:xfrm>
            <a:custGeom>
              <a:avLst/>
              <a:gdLst>
                <a:gd name="T0" fmla="*/ 25 w 90"/>
                <a:gd name="T1" fmla="*/ 60 h 91"/>
                <a:gd name="T2" fmla="*/ 78 w 90"/>
                <a:gd name="T3" fmla="*/ 74 h 91"/>
                <a:gd name="T4" fmla="*/ 58 w 90"/>
                <a:gd name="T5" fmla="*/ 20 h 91"/>
                <a:gd name="T6" fmla="*/ 38 w 90"/>
                <a:gd name="T7" fmla="*/ 68 h 91"/>
                <a:gd name="T8" fmla="*/ 43 w 90"/>
                <a:gd name="T9" fmla="*/ 52 h 91"/>
                <a:gd name="T10" fmla="*/ 42 w 90"/>
                <a:gd name="T11" fmla="*/ 52 h 91"/>
                <a:gd name="T12" fmla="*/ 34 w 90"/>
                <a:gd name="T13" fmla="*/ 60 h 91"/>
                <a:gd name="T14" fmla="*/ 41 w 90"/>
                <a:gd name="T15" fmla="*/ 52 h 91"/>
                <a:gd name="T16" fmla="*/ 38 w 90"/>
                <a:gd name="T17" fmla="*/ 50 h 91"/>
                <a:gd name="T18" fmla="*/ 29 w 90"/>
                <a:gd name="T19" fmla="*/ 52 h 91"/>
                <a:gd name="T20" fmla="*/ 38 w 90"/>
                <a:gd name="T21" fmla="*/ 48 h 91"/>
                <a:gd name="T22" fmla="*/ 35 w 90"/>
                <a:gd name="T23" fmla="*/ 47 h 91"/>
                <a:gd name="T24" fmla="*/ 23 w 90"/>
                <a:gd name="T25" fmla="*/ 44 h 91"/>
                <a:gd name="T26" fmla="*/ 27 w 90"/>
                <a:gd name="T27" fmla="*/ 45 h 91"/>
                <a:gd name="T28" fmla="*/ 40 w 90"/>
                <a:gd name="T29" fmla="*/ 44 h 91"/>
                <a:gd name="T30" fmla="*/ 34 w 90"/>
                <a:gd name="T31" fmla="*/ 38 h 91"/>
                <a:gd name="T32" fmla="*/ 33 w 90"/>
                <a:gd name="T33" fmla="*/ 35 h 91"/>
                <a:gd name="T34" fmla="*/ 40 w 90"/>
                <a:gd name="T35" fmla="*/ 42 h 91"/>
                <a:gd name="T36" fmla="*/ 41 w 90"/>
                <a:gd name="T37" fmla="*/ 40 h 91"/>
                <a:gd name="T38" fmla="*/ 40 w 90"/>
                <a:gd name="T39" fmla="*/ 37 h 91"/>
                <a:gd name="T40" fmla="*/ 34 w 90"/>
                <a:gd name="T41" fmla="*/ 27 h 91"/>
                <a:gd name="T42" fmla="*/ 40 w 90"/>
                <a:gd name="T43" fmla="*/ 35 h 91"/>
                <a:gd name="T44" fmla="*/ 43 w 90"/>
                <a:gd name="T45" fmla="*/ 37 h 91"/>
                <a:gd name="T46" fmla="*/ 42 w 90"/>
                <a:gd name="T47" fmla="*/ 26 h 91"/>
                <a:gd name="T48" fmla="*/ 45 w 90"/>
                <a:gd name="T49" fmla="*/ 37 h 91"/>
                <a:gd name="T50" fmla="*/ 48 w 90"/>
                <a:gd name="T51" fmla="*/ 30 h 91"/>
                <a:gd name="T52" fmla="*/ 52 w 90"/>
                <a:gd name="T53" fmla="*/ 29 h 91"/>
                <a:gd name="T54" fmla="*/ 48 w 90"/>
                <a:gd name="T55" fmla="*/ 39 h 91"/>
                <a:gd name="T56" fmla="*/ 49 w 90"/>
                <a:gd name="T57" fmla="*/ 40 h 91"/>
                <a:gd name="T58" fmla="*/ 54 w 90"/>
                <a:gd name="T59" fmla="*/ 33 h 91"/>
                <a:gd name="T60" fmla="*/ 57 w 90"/>
                <a:gd name="T61" fmla="*/ 35 h 91"/>
                <a:gd name="T62" fmla="*/ 50 w 90"/>
                <a:gd name="T63" fmla="*/ 41 h 91"/>
                <a:gd name="T64" fmla="*/ 64 w 90"/>
                <a:gd name="T65" fmla="*/ 35 h 91"/>
                <a:gd name="T66" fmla="*/ 67 w 90"/>
                <a:gd name="T67" fmla="*/ 36 h 91"/>
                <a:gd name="T68" fmla="*/ 52 w 90"/>
                <a:gd name="T69" fmla="*/ 41 h 91"/>
                <a:gd name="T70" fmla="*/ 55 w 90"/>
                <a:gd name="T71" fmla="*/ 43 h 91"/>
                <a:gd name="T72" fmla="*/ 64 w 90"/>
                <a:gd name="T73" fmla="*/ 41 h 91"/>
                <a:gd name="T74" fmla="*/ 62 w 90"/>
                <a:gd name="T75" fmla="*/ 44 h 91"/>
                <a:gd name="T76" fmla="*/ 57 w 90"/>
                <a:gd name="T77" fmla="*/ 45 h 91"/>
                <a:gd name="T78" fmla="*/ 53 w 90"/>
                <a:gd name="T79" fmla="*/ 48 h 91"/>
                <a:gd name="T80" fmla="*/ 64 w 90"/>
                <a:gd name="T81" fmla="*/ 50 h 91"/>
                <a:gd name="T82" fmla="*/ 56 w 90"/>
                <a:gd name="T83" fmla="*/ 50 h 91"/>
                <a:gd name="T84" fmla="*/ 62 w 90"/>
                <a:gd name="T85" fmla="*/ 59 h 91"/>
                <a:gd name="T86" fmla="*/ 61 w 90"/>
                <a:gd name="T87" fmla="*/ 63 h 91"/>
                <a:gd name="T88" fmla="*/ 54 w 90"/>
                <a:gd name="T89" fmla="*/ 53 h 91"/>
                <a:gd name="T90" fmla="*/ 55 w 90"/>
                <a:gd name="T91" fmla="*/ 57 h 91"/>
                <a:gd name="T92" fmla="*/ 54 w 90"/>
                <a:gd name="T93" fmla="*/ 60 h 91"/>
                <a:gd name="T94" fmla="*/ 49 w 90"/>
                <a:gd name="T95" fmla="*/ 56 h 91"/>
                <a:gd name="T96" fmla="*/ 50 w 90"/>
                <a:gd name="T97" fmla="*/ 66 h 91"/>
                <a:gd name="T98" fmla="*/ 48 w 90"/>
                <a:gd name="T99" fmla="*/ 55 h 91"/>
                <a:gd name="T100" fmla="*/ 47 w 90"/>
                <a:gd name="T101" fmla="*/ 53 h 91"/>
                <a:gd name="T102" fmla="*/ 43 w 90"/>
                <a:gd name="T103" fmla="*/ 60 h 91"/>
                <a:gd name="T104" fmla="*/ 45 w 90"/>
                <a:gd name="T105" fmla="*/ 54 h 91"/>
                <a:gd name="T106" fmla="*/ 40 w 90"/>
                <a:gd name="T107" fmla="*/ 64 h 91"/>
                <a:gd name="T108" fmla="*/ 41 w 90"/>
                <a:gd name="T109" fmla="*/ 49 h 91"/>
                <a:gd name="T110" fmla="*/ 41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24"/>
                  </a:moveTo>
                  <a:cubicBezTo>
                    <a:pt x="13" y="22"/>
                    <a:pt x="4" y="25"/>
                    <a:pt x="2" y="40"/>
                  </a:cubicBezTo>
                  <a:cubicBezTo>
                    <a:pt x="0" y="58"/>
                    <a:pt x="13" y="62"/>
                    <a:pt x="25" y="60"/>
                  </a:cubicBezTo>
                  <a:cubicBezTo>
                    <a:pt x="19" y="71"/>
                    <a:pt x="18" y="84"/>
                    <a:pt x="36" y="88"/>
                  </a:cubicBezTo>
                  <a:cubicBezTo>
                    <a:pt x="48" y="91"/>
                    <a:pt x="54" y="86"/>
                    <a:pt x="56" y="79"/>
                  </a:cubicBezTo>
                  <a:cubicBezTo>
                    <a:pt x="63" y="83"/>
                    <a:pt x="70" y="83"/>
                    <a:pt x="78" y="74"/>
                  </a:cubicBezTo>
                  <a:cubicBezTo>
                    <a:pt x="86" y="64"/>
                    <a:pt x="85" y="56"/>
                    <a:pt x="79" y="51"/>
                  </a:cubicBezTo>
                  <a:cubicBezTo>
                    <a:pt x="86" y="47"/>
                    <a:pt x="90" y="40"/>
                    <a:pt x="85" y="28"/>
                  </a:cubicBezTo>
                  <a:cubicBezTo>
                    <a:pt x="78" y="13"/>
                    <a:pt x="67" y="14"/>
                    <a:pt x="58" y="20"/>
                  </a:cubicBezTo>
                  <a:cubicBezTo>
                    <a:pt x="58" y="9"/>
                    <a:pt x="52" y="0"/>
                    <a:pt x="37" y="3"/>
                  </a:cubicBezTo>
                  <a:cubicBezTo>
                    <a:pt x="23" y="6"/>
                    <a:pt x="20" y="15"/>
                    <a:pt x="22" y="24"/>
                  </a:cubicBezTo>
                  <a:close/>
                  <a:moveTo>
                    <a:pt x="38" y="68"/>
                  </a:moveTo>
                  <a:cubicBezTo>
                    <a:pt x="37" y="68"/>
                    <a:pt x="36" y="67"/>
                    <a:pt x="37" y="65"/>
                  </a:cubicBezTo>
                  <a:cubicBezTo>
                    <a:pt x="37" y="65"/>
                    <a:pt x="38" y="64"/>
                    <a:pt x="38" y="64"/>
                  </a:cubicBezTo>
                  <a:cubicBezTo>
                    <a:pt x="39" y="58"/>
                    <a:pt x="41" y="54"/>
                    <a:pt x="43" y="52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2"/>
                    <a:pt x="43" y="52"/>
                    <a:pt x="42" y="52"/>
                  </a:cubicBezTo>
                  <a:cubicBezTo>
                    <a:pt x="41" y="54"/>
                    <a:pt x="39" y="56"/>
                    <a:pt x="37" y="57"/>
                  </a:cubicBezTo>
                  <a:cubicBezTo>
                    <a:pt x="37" y="58"/>
                    <a:pt x="37" y="59"/>
                    <a:pt x="37" y="59"/>
                  </a:cubicBezTo>
                  <a:cubicBezTo>
                    <a:pt x="36" y="60"/>
                    <a:pt x="35" y="60"/>
                    <a:pt x="34" y="60"/>
                  </a:cubicBezTo>
                  <a:cubicBezTo>
                    <a:pt x="33" y="59"/>
                    <a:pt x="33" y="58"/>
                    <a:pt x="34" y="57"/>
                  </a:cubicBezTo>
                  <a:cubicBezTo>
                    <a:pt x="34" y="56"/>
                    <a:pt x="35" y="56"/>
                    <a:pt x="36" y="56"/>
                  </a:cubicBezTo>
                  <a:cubicBezTo>
                    <a:pt x="38" y="55"/>
                    <a:pt x="39" y="54"/>
                    <a:pt x="41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1"/>
                    <a:pt x="41" y="50"/>
                  </a:cubicBezTo>
                  <a:cubicBezTo>
                    <a:pt x="40" y="51"/>
                    <a:pt x="39" y="50"/>
                    <a:pt x="38" y="50"/>
                  </a:cubicBezTo>
                  <a:cubicBezTo>
                    <a:pt x="37" y="49"/>
                    <a:pt x="36" y="49"/>
                    <a:pt x="33" y="51"/>
                  </a:cubicBezTo>
                  <a:cubicBezTo>
                    <a:pt x="33" y="52"/>
                    <a:pt x="33" y="53"/>
                    <a:pt x="32" y="53"/>
                  </a:cubicBezTo>
                  <a:cubicBezTo>
                    <a:pt x="31" y="54"/>
                    <a:pt x="29" y="53"/>
                    <a:pt x="29" y="52"/>
                  </a:cubicBezTo>
                  <a:cubicBezTo>
                    <a:pt x="29" y="51"/>
                    <a:pt x="29" y="50"/>
                    <a:pt x="30" y="49"/>
                  </a:cubicBezTo>
                  <a:cubicBezTo>
                    <a:pt x="31" y="49"/>
                    <a:pt x="31" y="49"/>
                    <a:pt x="32" y="49"/>
                  </a:cubicBezTo>
                  <a:cubicBezTo>
                    <a:pt x="35" y="47"/>
                    <a:pt x="37" y="48"/>
                    <a:pt x="38" y="48"/>
                  </a:cubicBezTo>
                  <a:cubicBezTo>
                    <a:pt x="38" y="48"/>
                    <a:pt x="39" y="48"/>
                    <a:pt x="38" y="47"/>
                  </a:cubicBezTo>
                  <a:cubicBezTo>
                    <a:pt x="38" y="47"/>
                    <a:pt x="38" y="46"/>
                    <a:pt x="38" y="46"/>
                  </a:cubicBezTo>
                  <a:cubicBezTo>
                    <a:pt x="37" y="47"/>
                    <a:pt x="36" y="47"/>
                    <a:pt x="35" y="47"/>
                  </a:cubicBezTo>
                  <a:cubicBezTo>
                    <a:pt x="31" y="48"/>
                    <a:pt x="29" y="48"/>
                    <a:pt x="26" y="46"/>
                  </a:cubicBezTo>
                  <a:cubicBezTo>
                    <a:pt x="26" y="46"/>
                    <a:pt x="25" y="46"/>
                    <a:pt x="25" y="46"/>
                  </a:cubicBezTo>
                  <a:cubicBezTo>
                    <a:pt x="24" y="46"/>
                    <a:pt x="23" y="45"/>
                    <a:pt x="23" y="44"/>
                  </a:cubicBezTo>
                  <a:cubicBezTo>
                    <a:pt x="23" y="43"/>
                    <a:pt x="24" y="42"/>
                    <a:pt x="25" y="42"/>
                  </a:cubicBezTo>
                  <a:cubicBezTo>
                    <a:pt x="26" y="42"/>
                    <a:pt x="27" y="43"/>
                    <a:pt x="27" y="44"/>
                  </a:cubicBezTo>
                  <a:cubicBezTo>
                    <a:pt x="27" y="44"/>
                    <a:pt x="27" y="45"/>
                    <a:pt x="27" y="45"/>
                  </a:cubicBezTo>
                  <a:cubicBezTo>
                    <a:pt x="29" y="47"/>
                    <a:pt x="31" y="46"/>
                    <a:pt x="35" y="45"/>
                  </a:cubicBezTo>
                  <a:cubicBezTo>
                    <a:pt x="35" y="45"/>
                    <a:pt x="35" y="45"/>
                    <a:pt x="36" y="45"/>
                  </a:cubicBezTo>
                  <a:cubicBezTo>
                    <a:pt x="36" y="44"/>
                    <a:pt x="40" y="45"/>
                    <a:pt x="40" y="44"/>
                  </a:cubicBezTo>
                  <a:cubicBezTo>
                    <a:pt x="40" y="44"/>
                    <a:pt x="39" y="43"/>
                    <a:pt x="39" y="42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8" y="40"/>
                    <a:pt x="38" y="39"/>
                    <a:pt x="34" y="38"/>
                  </a:cubicBezTo>
                  <a:cubicBezTo>
                    <a:pt x="34" y="39"/>
                    <a:pt x="33" y="39"/>
                    <a:pt x="32" y="39"/>
                  </a:cubicBezTo>
                  <a:cubicBezTo>
                    <a:pt x="31" y="38"/>
                    <a:pt x="30" y="37"/>
                    <a:pt x="31" y="36"/>
                  </a:cubicBezTo>
                  <a:cubicBezTo>
                    <a:pt x="31" y="35"/>
                    <a:pt x="32" y="35"/>
                    <a:pt x="33" y="35"/>
                  </a:cubicBezTo>
                  <a:cubicBezTo>
                    <a:pt x="34" y="35"/>
                    <a:pt x="34" y="36"/>
                    <a:pt x="35" y="36"/>
                  </a:cubicBezTo>
                  <a:cubicBezTo>
                    <a:pt x="39" y="38"/>
                    <a:pt x="40" y="39"/>
                    <a:pt x="40" y="41"/>
                  </a:cubicBezTo>
                  <a:cubicBezTo>
                    <a:pt x="40" y="41"/>
                    <a:pt x="40" y="42"/>
                    <a:pt x="40" y="42"/>
                  </a:cubicBezTo>
                  <a:cubicBezTo>
                    <a:pt x="40" y="42"/>
                    <a:pt x="41" y="42"/>
                    <a:pt x="41" y="42"/>
                  </a:cubicBezTo>
                  <a:cubicBezTo>
                    <a:pt x="41" y="42"/>
                    <a:pt x="40" y="41"/>
                    <a:pt x="42" y="41"/>
                  </a:cubicBezTo>
                  <a:cubicBezTo>
                    <a:pt x="41" y="41"/>
                    <a:pt x="41" y="40"/>
                    <a:pt x="41" y="40"/>
                  </a:cubicBezTo>
                  <a:cubicBezTo>
                    <a:pt x="42" y="40"/>
                    <a:pt x="42" y="41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2" y="38"/>
                    <a:pt x="41" y="37"/>
                    <a:pt x="40" y="37"/>
                  </a:cubicBezTo>
                  <a:cubicBezTo>
                    <a:pt x="38" y="36"/>
                    <a:pt x="36" y="36"/>
                    <a:pt x="34" y="31"/>
                  </a:cubicBezTo>
                  <a:cubicBezTo>
                    <a:pt x="34" y="31"/>
                    <a:pt x="33" y="31"/>
                    <a:pt x="33" y="30"/>
                  </a:cubicBezTo>
                  <a:cubicBezTo>
                    <a:pt x="32" y="29"/>
                    <a:pt x="33" y="28"/>
                    <a:pt x="34" y="27"/>
                  </a:cubicBezTo>
                  <a:cubicBezTo>
                    <a:pt x="35" y="27"/>
                    <a:pt x="36" y="27"/>
                    <a:pt x="37" y="28"/>
                  </a:cubicBezTo>
                  <a:cubicBezTo>
                    <a:pt x="37" y="29"/>
                    <a:pt x="37" y="30"/>
                    <a:pt x="36" y="31"/>
                  </a:cubicBezTo>
                  <a:cubicBezTo>
                    <a:pt x="37" y="34"/>
                    <a:pt x="39" y="35"/>
                    <a:pt x="40" y="35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5"/>
                    <a:pt x="42" y="32"/>
                    <a:pt x="42" y="30"/>
                  </a:cubicBezTo>
                  <a:cubicBezTo>
                    <a:pt x="41" y="30"/>
                    <a:pt x="41" y="30"/>
                    <a:pt x="41" y="29"/>
                  </a:cubicBezTo>
                  <a:cubicBezTo>
                    <a:pt x="40" y="28"/>
                    <a:pt x="41" y="27"/>
                    <a:pt x="42" y="26"/>
                  </a:cubicBezTo>
                  <a:cubicBezTo>
                    <a:pt x="43" y="26"/>
                    <a:pt x="44" y="27"/>
                    <a:pt x="45" y="28"/>
                  </a:cubicBezTo>
                  <a:cubicBezTo>
                    <a:pt x="45" y="29"/>
                    <a:pt x="44" y="30"/>
                    <a:pt x="44" y="30"/>
                  </a:cubicBezTo>
                  <a:cubicBezTo>
                    <a:pt x="44" y="32"/>
                    <a:pt x="44" y="35"/>
                    <a:pt x="45" y="37"/>
                  </a:cubicBezTo>
                  <a:cubicBezTo>
                    <a:pt x="45" y="38"/>
                    <a:pt x="45" y="39"/>
                    <a:pt x="46" y="40"/>
                  </a:cubicBezTo>
                  <a:cubicBezTo>
                    <a:pt x="46" y="39"/>
                    <a:pt x="46" y="38"/>
                    <a:pt x="46" y="38"/>
                  </a:cubicBezTo>
                  <a:cubicBezTo>
                    <a:pt x="46" y="34"/>
                    <a:pt x="46" y="32"/>
                    <a:pt x="48" y="30"/>
                  </a:cubicBezTo>
                  <a:cubicBezTo>
                    <a:pt x="48" y="30"/>
                    <a:pt x="48" y="29"/>
                    <a:pt x="48" y="29"/>
                  </a:cubicBezTo>
                  <a:cubicBezTo>
                    <a:pt x="48" y="28"/>
                    <a:pt x="49" y="27"/>
                    <a:pt x="50" y="27"/>
                  </a:cubicBezTo>
                  <a:cubicBezTo>
                    <a:pt x="52" y="27"/>
                    <a:pt x="52" y="28"/>
                    <a:pt x="52" y="29"/>
                  </a:cubicBezTo>
                  <a:cubicBezTo>
                    <a:pt x="52" y="30"/>
                    <a:pt x="51" y="31"/>
                    <a:pt x="50" y="31"/>
                  </a:cubicBezTo>
                  <a:cubicBezTo>
                    <a:pt x="50" y="31"/>
                    <a:pt x="49" y="31"/>
                    <a:pt x="49" y="31"/>
                  </a:cubicBezTo>
                  <a:cubicBezTo>
                    <a:pt x="47" y="33"/>
                    <a:pt x="48" y="35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9" y="39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39"/>
                    <a:pt x="49" y="39"/>
                  </a:cubicBezTo>
                  <a:cubicBezTo>
                    <a:pt x="49" y="37"/>
                    <a:pt x="49" y="36"/>
                    <a:pt x="54" y="33"/>
                  </a:cubicBezTo>
                  <a:cubicBezTo>
                    <a:pt x="54" y="33"/>
                    <a:pt x="54" y="32"/>
                    <a:pt x="54" y="32"/>
                  </a:cubicBezTo>
                  <a:cubicBezTo>
                    <a:pt x="55" y="31"/>
                    <a:pt x="57" y="31"/>
                    <a:pt x="57" y="32"/>
                  </a:cubicBezTo>
                  <a:cubicBezTo>
                    <a:pt x="58" y="33"/>
                    <a:pt x="58" y="34"/>
                    <a:pt x="57" y="35"/>
                  </a:cubicBezTo>
                  <a:cubicBezTo>
                    <a:pt x="56" y="36"/>
                    <a:pt x="55" y="36"/>
                    <a:pt x="54" y="35"/>
                  </a:cubicBezTo>
                  <a:cubicBezTo>
                    <a:pt x="51" y="37"/>
                    <a:pt x="51" y="38"/>
                    <a:pt x="51" y="39"/>
                  </a:cubicBezTo>
                  <a:cubicBezTo>
                    <a:pt x="51" y="40"/>
                    <a:pt x="51" y="40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4" y="37"/>
                    <a:pt x="56" y="37"/>
                    <a:pt x="58" y="37"/>
                  </a:cubicBezTo>
                  <a:cubicBezTo>
                    <a:pt x="59" y="37"/>
                    <a:pt x="61" y="38"/>
                    <a:pt x="64" y="35"/>
                  </a:cubicBezTo>
                  <a:cubicBezTo>
                    <a:pt x="63" y="34"/>
                    <a:pt x="63" y="33"/>
                    <a:pt x="64" y="32"/>
                  </a:cubicBezTo>
                  <a:cubicBezTo>
                    <a:pt x="65" y="32"/>
                    <a:pt x="66" y="32"/>
                    <a:pt x="67" y="33"/>
                  </a:cubicBezTo>
                  <a:cubicBezTo>
                    <a:pt x="68" y="34"/>
                    <a:pt x="67" y="35"/>
                    <a:pt x="67" y="36"/>
                  </a:cubicBezTo>
                  <a:cubicBezTo>
                    <a:pt x="66" y="36"/>
                    <a:pt x="65" y="36"/>
                    <a:pt x="65" y="36"/>
                  </a:cubicBezTo>
                  <a:cubicBezTo>
                    <a:pt x="62" y="39"/>
                    <a:pt x="60" y="39"/>
                    <a:pt x="58" y="39"/>
                  </a:cubicBezTo>
                  <a:cubicBezTo>
                    <a:pt x="56" y="39"/>
                    <a:pt x="55" y="38"/>
                    <a:pt x="52" y="41"/>
                  </a:cubicBezTo>
                  <a:cubicBezTo>
                    <a:pt x="52" y="42"/>
                    <a:pt x="52" y="42"/>
                    <a:pt x="53" y="42"/>
                  </a:cubicBezTo>
                  <a:cubicBezTo>
                    <a:pt x="53" y="42"/>
                    <a:pt x="54" y="41"/>
                    <a:pt x="55" y="42"/>
                  </a:cubicBezTo>
                  <a:cubicBezTo>
                    <a:pt x="55" y="42"/>
                    <a:pt x="55" y="42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8" y="42"/>
                    <a:pt x="60" y="42"/>
                    <a:pt x="62" y="42"/>
                  </a:cubicBezTo>
                  <a:cubicBezTo>
                    <a:pt x="62" y="42"/>
                    <a:pt x="63" y="41"/>
                    <a:pt x="64" y="41"/>
                  </a:cubicBezTo>
                  <a:cubicBezTo>
                    <a:pt x="65" y="41"/>
                    <a:pt x="66" y="41"/>
                    <a:pt x="66" y="42"/>
                  </a:cubicBezTo>
                  <a:cubicBezTo>
                    <a:pt x="66" y="44"/>
                    <a:pt x="66" y="45"/>
                    <a:pt x="64" y="45"/>
                  </a:cubicBezTo>
                  <a:cubicBezTo>
                    <a:pt x="64" y="45"/>
                    <a:pt x="63" y="44"/>
                    <a:pt x="62" y="44"/>
                  </a:cubicBezTo>
                  <a:cubicBezTo>
                    <a:pt x="60" y="44"/>
                    <a:pt x="58" y="44"/>
                    <a:pt x="55" y="44"/>
                  </a:cubicBezTo>
                  <a:cubicBezTo>
                    <a:pt x="55" y="44"/>
                    <a:pt x="55" y="44"/>
                    <a:pt x="54" y="44"/>
                  </a:cubicBezTo>
                  <a:cubicBezTo>
                    <a:pt x="55" y="44"/>
                    <a:pt x="57" y="44"/>
                    <a:pt x="57" y="45"/>
                  </a:cubicBezTo>
                  <a:cubicBezTo>
                    <a:pt x="57" y="46"/>
                    <a:pt x="54" y="46"/>
                    <a:pt x="54" y="46"/>
                  </a:cubicBezTo>
                  <a:cubicBezTo>
                    <a:pt x="54" y="47"/>
                    <a:pt x="55" y="47"/>
                    <a:pt x="54" y="47"/>
                  </a:cubicBezTo>
                  <a:cubicBezTo>
                    <a:pt x="54" y="48"/>
                    <a:pt x="53" y="48"/>
                    <a:pt x="53" y="48"/>
                  </a:cubicBezTo>
                  <a:cubicBezTo>
                    <a:pt x="55" y="48"/>
                    <a:pt x="57" y="49"/>
                    <a:pt x="60" y="49"/>
                  </a:cubicBezTo>
                  <a:cubicBezTo>
                    <a:pt x="60" y="48"/>
                    <a:pt x="61" y="47"/>
                    <a:pt x="62" y="47"/>
                  </a:cubicBezTo>
                  <a:cubicBezTo>
                    <a:pt x="63" y="48"/>
                    <a:pt x="64" y="49"/>
                    <a:pt x="64" y="50"/>
                  </a:cubicBezTo>
                  <a:cubicBezTo>
                    <a:pt x="63" y="51"/>
                    <a:pt x="62" y="52"/>
                    <a:pt x="61" y="51"/>
                  </a:cubicBezTo>
                  <a:cubicBezTo>
                    <a:pt x="60" y="51"/>
                    <a:pt x="60" y="51"/>
                    <a:pt x="60" y="50"/>
                  </a:cubicBezTo>
                  <a:cubicBezTo>
                    <a:pt x="58" y="50"/>
                    <a:pt x="57" y="50"/>
                    <a:pt x="56" y="50"/>
                  </a:cubicBezTo>
                  <a:cubicBezTo>
                    <a:pt x="55" y="50"/>
                    <a:pt x="54" y="50"/>
                    <a:pt x="54" y="50"/>
                  </a:cubicBezTo>
                  <a:cubicBezTo>
                    <a:pt x="54" y="51"/>
                    <a:pt x="55" y="51"/>
                    <a:pt x="56" y="52"/>
                  </a:cubicBezTo>
                  <a:cubicBezTo>
                    <a:pt x="58" y="54"/>
                    <a:pt x="60" y="57"/>
                    <a:pt x="62" y="59"/>
                  </a:cubicBezTo>
                  <a:cubicBezTo>
                    <a:pt x="63" y="59"/>
                    <a:pt x="63" y="59"/>
                    <a:pt x="64" y="59"/>
                  </a:cubicBezTo>
                  <a:cubicBezTo>
                    <a:pt x="65" y="60"/>
                    <a:pt x="65" y="62"/>
                    <a:pt x="64" y="62"/>
                  </a:cubicBezTo>
                  <a:cubicBezTo>
                    <a:pt x="63" y="63"/>
                    <a:pt x="62" y="63"/>
                    <a:pt x="61" y="63"/>
                  </a:cubicBezTo>
                  <a:cubicBezTo>
                    <a:pt x="60" y="62"/>
                    <a:pt x="60" y="61"/>
                    <a:pt x="61" y="60"/>
                  </a:cubicBezTo>
                  <a:cubicBezTo>
                    <a:pt x="59" y="58"/>
                    <a:pt x="57" y="55"/>
                    <a:pt x="55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4"/>
                    <a:pt x="52" y="51"/>
                    <a:pt x="51" y="52"/>
                  </a:cubicBezTo>
                  <a:cubicBezTo>
                    <a:pt x="52" y="53"/>
                    <a:pt x="53" y="55"/>
                    <a:pt x="55" y="57"/>
                  </a:cubicBezTo>
                  <a:cubicBezTo>
                    <a:pt x="56" y="57"/>
                    <a:pt x="57" y="57"/>
                    <a:pt x="57" y="58"/>
                  </a:cubicBezTo>
                  <a:cubicBezTo>
                    <a:pt x="58" y="59"/>
                    <a:pt x="58" y="60"/>
                    <a:pt x="57" y="61"/>
                  </a:cubicBezTo>
                  <a:cubicBezTo>
                    <a:pt x="56" y="61"/>
                    <a:pt x="54" y="61"/>
                    <a:pt x="54" y="60"/>
                  </a:cubicBezTo>
                  <a:cubicBezTo>
                    <a:pt x="53" y="60"/>
                    <a:pt x="53" y="59"/>
                    <a:pt x="54" y="58"/>
                  </a:cubicBezTo>
                  <a:cubicBezTo>
                    <a:pt x="52" y="57"/>
                    <a:pt x="51" y="55"/>
                    <a:pt x="50" y="54"/>
                  </a:cubicBezTo>
                  <a:cubicBezTo>
                    <a:pt x="50" y="54"/>
                    <a:pt x="50" y="55"/>
                    <a:pt x="49" y="56"/>
                  </a:cubicBezTo>
                  <a:cubicBezTo>
                    <a:pt x="48" y="57"/>
                    <a:pt x="48" y="59"/>
                    <a:pt x="49" y="62"/>
                  </a:cubicBezTo>
                  <a:cubicBezTo>
                    <a:pt x="50" y="62"/>
                    <a:pt x="51" y="62"/>
                    <a:pt x="51" y="64"/>
                  </a:cubicBezTo>
                  <a:cubicBezTo>
                    <a:pt x="51" y="65"/>
                    <a:pt x="51" y="66"/>
                    <a:pt x="50" y="66"/>
                  </a:cubicBezTo>
                  <a:cubicBezTo>
                    <a:pt x="48" y="66"/>
                    <a:pt x="47" y="66"/>
                    <a:pt x="47" y="64"/>
                  </a:cubicBezTo>
                  <a:cubicBezTo>
                    <a:pt x="47" y="64"/>
                    <a:pt x="47" y="63"/>
                    <a:pt x="48" y="63"/>
                  </a:cubicBezTo>
                  <a:cubicBezTo>
                    <a:pt x="46" y="58"/>
                    <a:pt x="47" y="57"/>
                    <a:pt x="48" y="55"/>
                  </a:cubicBezTo>
                  <a:cubicBezTo>
                    <a:pt x="48" y="55"/>
                    <a:pt x="48" y="54"/>
                    <a:pt x="49" y="54"/>
                  </a:cubicBezTo>
                  <a:cubicBezTo>
                    <a:pt x="48" y="54"/>
                    <a:pt x="48" y="54"/>
                    <a:pt x="48" y="53"/>
                  </a:cubicBezTo>
                  <a:cubicBezTo>
                    <a:pt x="47" y="54"/>
                    <a:pt x="47" y="54"/>
                    <a:pt x="47" y="53"/>
                  </a:cubicBezTo>
                  <a:cubicBezTo>
                    <a:pt x="47" y="54"/>
                    <a:pt x="46" y="55"/>
                    <a:pt x="46" y="57"/>
                  </a:cubicBezTo>
                  <a:cubicBezTo>
                    <a:pt x="46" y="57"/>
                    <a:pt x="46" y="58"/>
                    <a:pt x="46" y="59"/>
                  </a:cubicBezTo>
                  <a:cubicBezTo>
                    <a:pt x="46" y="60"/>
                    <a:pt x="45" y="60"/>
                    <a:pt x="43" y="60"/>
                  </a:cubicBezTo>
                  <a:cubicBezTo>
                    <a:pt x="42" y="60"/>
                    <a:pt x="42" y="59"/>
                    <a:pt x="42" y="58"/>
                  </a:cubicBezTo>
                  <a:cubicBezTo>
                    <a:pt x="42" y="57"/>
                    <a:pt x="43" y="56"/>
                    <a:pt x="44" y="56"/>
                  </a:cubicBezTo>
                  <a:cubicBezTo>
                    <a:pt x="45" y="55"/>
                    <a:pt x="45" y="54"/>
                    <a:pt x="45" y="54"/>
                  </a:cubicBezTo>
                  <a:cubicBezTo>
                    <a:pt x="45" y="54"/>
                    <a:pt x="45" y="53"/>
                    <a:pt x="44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2" y="55"/>
                    <a:pt x="40" y="59"/>
                    <a:pt x="40" y="64"/>
                  </a:cubicBezTo>
                  <a:cubicBezTo>
                    <a:pt x="41" y="65"/>
                    <a:pt x="41" y="66"/>
                    <a:pt x="41" y="67"/>
                  </a:cubicBezTo>
                  <a:cubicBezTo>
                    <a:pt x="40" y="68"/>
                    <a:pt x="39" y="68"/>
                    <a:pt x="38" y="68"/>
                  </a:cubicBezTo>
                  <a:close/>
                  <a:moveTo>
                    <a:pt x="41" y="49"/>
                  </a:moveTo>
                  <a:cubicBezTo>
                    <a:pt x="40" y="49"/>
                    <a:pt x="39" y="49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41" y="48"/>
                    <a:pt x="41" y="48"/>
                  </a:cubicBezTo>
                  <a:cubicBezTo>
                    <a:pt x="41" y="48"/>
                    <a:pt x="41" y="49"/>
                    <a:pt x="41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871538" y="5759450"/>
              <a:ext cx="327025" cy="331788"/>
            </a:xfrm>
            <a:custGeom>
              <a:avLst/>
              <a:gdLst>
                <a:gd name="T0" fmla="*/ 25 w 90"/>
                <a:gd name="T1" fmla="*/ 60 h 91"/>
                <a:gd name="T2" fmla="*/ 78 w 90"/>
                <a:gd name="T3" fmla="*/ 74 h 91"/>
                <a:gd name="T4" fmla="*/ 59 w 90"/>
                <a:gd name="T5" fmla="*/ 20 h 91"/>
                <a:gd name="T6" fmla="*/ 39 w 90"/>
                <a:gd name="T7" fmla="*/ 68 h 91"/>
                <a:gd name="T8" fmla="*/ 43 w 90"/>
                <a:gd name="T9" fmla="*/ 52 h 91"/>
                <a:gd name="T10" fmla="*/ 43 w 90"/>
                <a:gd name="T11" fmla="*/ 53 h 91"/>
                <a:gd name="T12" fmla="*/ 34 w 90"/>
                <a:gd name="T13" fmla="*/ 60 h 91"/>
                <a:gd name="T14" fmla="*/ 41 w 90"/>
                <a:gd name="T15" fmla="*/ 52 h 91"/>
                <a:gd name="T16" fmla="*/ 38 w 90"/>
                <a:gd name="T17" fmla="*/ 50 h 91"/>
                <a:gd name="T18" fmla="*/ 29 w 90"/>
                <a:gd name="T19" fmla="*/ 52 h 91"/>
                <a:gd name="T20" fmla="*/ 39 w 90"/>
                <a:gd name="T21" fmla="*/ 48 h 91"/>
                <a:gd name="T22" fmla="*/ 35 w 90"/>
                <a:gd name="T23" fmla="*/ 47 h 91"/>
                <a:gd name="T24" fmla="*/ 23 w 90"/>
                <a:gd name="T25" fmla="*/ 44 h 91"/>
                <a:gd name="T26" fmla="*/ 27 w 90"/>
                <a:gd name="T27" fmla="*/ 45 h 91"/>
                <a:gd name="T28" fmla="*/ 40 w 90"/>
                <a:gd name="T29" fmla="*/ 44 h 91"/>
                <a:gd name="T30" fmla="*/ 35 w 90"/>
                <a:gd name="T31" fmla="*/ 38 h 91"/>
                <a:gd name="T32" fmla="*/ 34 w 90"/>
                <a:gd name="T33" fmla="*/ 35 h 91"/>
                <a:gd name="T34" fmla="*/ 41 w 90"/>
                <a:gd name="T35" fmla="*/ 42 h 91"/>
                <a:gd name="T36" fmla="*/ 41 w 90"/>
                <a:gd name="T37" fmla="*/ 41 h 91"/>
                <a:gd name="T38" fmla="*/ 40 w 90"/>
                <a:gd name="T39" fmla="*/ 37 h 91"/>
                <a:gd name="T40" fmla="*/ 34 w 90"/>
                <a:gd name="T41" fmla="*/ 28 h 91"/>
                <a:gd name="T42" fmla="*/ 40 w 90"/>
                <a:gd name="T43" fmla="*/ 36 h 91"/>
                <a:gd name="T44" fmla="*/ 44 w 90"/>
                <a:gd name="T45" fmla="*/ 37 h 91"/>
                <a:gd name="T46" fmla="*/ 42 w 90"/>
                <a:gd name="T47" fmla="*/ 27 h 91"/>
                <a:gd name="T48" fmla="*/ 45 w 90"/>
                <a:gd name="T49" fmla="*/ 37 h 91"/>
                <a:gd name="T50" fmla="*/ 49 w 90"/>
                <a:gd name="T51" fmla="*/ 30 h 91"/>
                <a:gd name="T52" fmla="*/ 53 w 90"/>
                <a:gd name="T53" fmla="*/ 30 h 91"/>
                <a:gd name="T54" fmla="*/ 48 w 90"/>
                <a:gd name="T55" fmla="*/ 39 h 91"/>
                <a:gd name="T56" fmla="*/ 49 w 90"/>
                <a:gd name="T57" fmla="*/ 41 h 91"/>
                <a:gd name="T58" fmla="*/ 54 w 90"/>
                <a:gd name="T59" fmla="*/ 34 h 91"/>
                <a:gd name="T60" fmla="*/ 57 w 90"/>
                <a:gd name="T61" fmla="*/ 35 h 91"/>
                <a:gd name="T62" fmla="*/ 51 w 90"/>
                <a:gd name="T63" fmla="*/ 41 h 91"/>
                <a:gd name="T64" fmla="*/ 64 w 90"/>
                <a:gd name="T65" fmla="*/ 35 h 91"/>
                <a:gd name="T66" fmla="*/ 67 w 90"/>
                <a:gd name="T67" fmla="*/ 36 h 91"/>
                <a:gd name="T68" fmla="*/ 53 w 90"/>
                <a:gd name="T69" fmla="*/ 42 h 91"/>
                <a:gd name="T70" fmla="*/ 55 w 90"/>
                <a:gd name="T71" fmla="*/ 43 h 91"/>
                <a:gd name="T72" fmla="*/ 64 w 90"/>
                <a:gd name="T73" fmla="*/ 41 h 91"/>
                <a:gd name="T74" fmla="*/ 63 w 90"/>
                <a:gd name="T75" fmla="*/ 44 h 91"/>
                <a:gd name="T76" fmla="*/ 57 w 90"/>
                <a:gd name="T77" fmla="*/ 45 h 91"/>
                <a:gd name="T78" fmla="*/ 53 w 90"/>
                <a:gd name="T79" fmla="*/ 48 h 91"/>
                <a:gd name="T80" fmla="*/ 64 w 90"/>
                <a:gd name="T81" fmla="*/ 50 h 91"/>
                <a:gd name="T82" fmla="*/ 56 w 90"/>
                <a:gd name="T83" fmla="*/ 50 h 91"/>
                <a:gd name="T84" fmla="*/ 62 w 90"/>
                <a:gd name="T85" fmla="*/ 59 h 91"/>
                <a:gd name="T86" fmla="*/ 62 w 90"/>
                <a:gd name="T87" fmla="*/ 63 h 91"/>
                <a:gd name="T88" fmla="*/ 55 w 90"/>
                <a:gd name="T89" fmla="*/ 53 h 91"/>
                <a:gd name="T90" fmla="*/ 55 w 90"/>
                <a:gd name="T91" fmla="*/ 58 h 91"/>
                <a:gd name="T92" fmla="*/ 54 w 90"/>
                <a:gd name="T93" fmla="*/ 60 h 91"/>
                <a:gd name="T94" fmla="*/ 49 w 90"/>
                <a:gd name="T95" fmla="*/ 56 h 91"/>
                <a:gd name="T96" fmla="*/ 50 w 90"/>
                <a:gd name="T97" fmla="*/ 66 h 91"/>
                <a:gd name="T98" fmla="*/ 48 w 90"/>
                <a:gd name="T99" fmla="*/ 55 h 91"/>
                <a:gd name="T100" fmla="*/ 47 w 90"/>
                <a:gd name="T101" fmla="*/ 54 h 91"/>
                <a:gd name="T102" fmla="*/ 44 w 90"/>
                <a:gd name="T103" fmla="*/ 60 h 91"/>
                <a:gd name="T104" fmla="*/ 46 w 90"/>
                <a:gd name="T105" fmla="*/ 54 h 91"/>
                <a:gd name="T106" fmla="*/ 40 w 90"/>
                <a:gd name="T107" fmla="*/ 64 h 91"/>
                <a:gd name="T108" fmla="*/ 41 w 90"/>
                <a:gd name="T109" fmla="*/ 49 h 91"/>
                <a:gd name="T110" fmla="*/ 41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24"/>
                  </a:moveTo>
                  <a:cubicBezTo>
                    <a:pt x="13" y="22"/>
                    <a:pt x="5" y="26"/>
                    <a:pt x="3" y="40"/>
                  </a:cubicBezTo>
                  <a:cubicBezTo>
                    <a:pt x="0" y="58"/>
                    <a:pt x="13" y="62"/>
                    <a:pt x="25" y="60"/>
                  </a:cubicBezTo>
                  <a:cubicBezTo>
                    <a:pt x="19" y="71"/>
                    <a:pt x="18" y="84"/>
                    <a:pt x="36" y="88"/>
                  </a:cubicBezTo>
                  <a:cubicBezTo>
                    <a:pt x="48" y="91"/>
                    <a:pt x="54" y="87"/>
                    <a:pt x="57" y="80"/>
                  </a:cubicBezTo>
                  <a:cubicBezTo>
                    <a:pt x="63" y="84"/>
                    <a:pt x="71" y="83"/>
                    <a:pt x="78" y="74"/>
                  </a:cubicBezTo>
                  <a:cubicBezTo>
                    <a:pt x="87" y="65"/>
                    <a:pt x="85" y="57"/>
                    <a:pt x="79" y="51"/>
                  </a:cubicBezTo>
                  <a:cubicBezTo>
                    <a:pt x="86" y="47"/>
                    <a:pt x="90" y="40"/>
                    <a:pt x="85" y="28"/>
                  </a:cubicBezTo>
                  <a:cubicBezTo>
                    <a:pt x="78" y="13"/>
                    <a:pt x="67" y="14"/>
                    <a:pt x="59" y="20"/>
                  </a:cubicBezTo>
                  <a:cubicBezTo>
                    <a:pt x="58" y="10"/>
                    <a:pt x="53" y="0"/>
                    <a:pt x="37" y="3"/>
                  </a:cubicBezTo>
                  <a:cubicBezTo>
                    <a:pt x="23" y="6"/>
                    <a:pt x="20" y="15"/>
                    <a:pt x="22" y="24"/>
                  </a:cubicBezTo>
                  <a:close/>
                  <a:moveTo>
                    <a:pt x="39" y="68"/>
                  </a:moveTo>
                  <a:cubicBezTo>
                    <a:pt x="37" y="68"/>
                    <a:pt x="37" y="67"/>
                    <a:pt x="37" y="66"/>
                  </a:cubicBezTo>
                  <a:cubicBezTo>
                    <a:pt x="37" y="65"/>
                    <a:pt x="38" y="65"/>
                    <a:pt x="38" y="64"/>
                  </a:cubicBezTo>
                  <a:cubicBezTo>
                    <a:pt x="39" y="58"/>
                    <a:pt x="42" y="54"/>
                    <a:pt x="43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2"/>
                    <a:pt x="44" y="51"/>
                    <a:pt x="44" y="51"/>
                  </a:cubicBezTo>
                  <a:cubicBezTo>
                    <a:pt x="43" y="52"/>
                    <a:pt x="43" y="52"/>
                    <a:pt x="43" y="53"/>
                  </a:cubicBezTo>
                  <a:cubicBezTo>
                    <a:pt x="41" y="55"/>
                    <a:pt x="39" y="56"/>
                    <a:pt x="38" y="58"/>
                  </a:cubicBezTo>
                  <a:cubicBezTo>
                    <a:pt x="38" y="58"/>
                    <a:pt x="38" y="59"/>
                    <a:pt x="37" y="60"/>
                  </a:cubicBezTo>
                  <a:cubicBezTo>
                    <a:pt x="37" y="61"/>
                    <a:pt x="35" y="61"/>
                    <a:pt x="34" y="60"/>
                  </a:cubicBezTo>
                  <a:cubicBezTo>
                    <a:pt x="34" y="59"/>
                    <a:pt x="33" y="58"/>
                    <a:pt x="34" y="57"/>
                  </a:cubicBezTo>
                  <a:cubicBezTo>
                    <a:pt x="35" y="56"/>
                    <a:pt x="36" y="56"/>
                    <a:pt x="37" y="57"/>
                  </a:cubicBezTo>
                  <a:cubicBezTo>
                    <a:pt x="38" y="56"/>
                    <a:pt x="40" y="54"/>
                    <a:pt x="41" y="52"/>
                  </a:cubicBezTo>
                  <a:cubicBezTo>
                    <a:pt x="41" y="52"/>
                    <a:pt x="40" y="52"/>
                    <a:pt x="40" y="52"/>
                  </a:cubicBezTo>
                  <a:cubicBezTo>
                    <a:pt x="40" y="52"/>
                    <a:pt x="41" y="51"/>
                    <a:pt x="41" y="51"/>
                  </a:cubicBezTo>
                  <a:cubicBezTo>
                    <a:pt x="40" y="51"/>
                    <a:pt x="39" y="50"/>
                    <a:pt x="38" y="50"/>
                  </a:cubicBezTo>
                  <a:cubicBezTo>
                    <a:pt x="37" y="49"/>
                    <a:pt x="36" y="49"/>
                    <a:pt x="33" y="51"/>
                  </a:cubicBezTo>
                  <a:cubicBezTo>
                    <a:pt x="34" y="52"/>
                    <a:pt x="33" y="53"/>
                    <a:pt x="32" y="53"/>
                  </a:cubicBezTo>
                  <a:cubicBezTo>
                    <a:pt x="31" y="54"/>
                    <a:pt x="30" y="53"/>
                    <a:pt x="29" y="52"/>
                  </a:cubicBezTo>
                  <a:cubicBezTo>
                    <a:pt x="29" y="51"/>
                    <a:pt x="29" y="50"/>
                    <a:pt x="30" y="50"/>
                  </a:cubicBezTo>
                  <a:cubicBezTo>
                    <a:pt x="31" y="49"/>
                    <a:pt x="32" y="49"/>
                    <a:pt x="32" y="50"/>
                  </a:cubicBezTo>
                  <a:cubicBezTo>
                    <a:pt x="36" y="47"/>
                    <a:pt x="37" y="48"/>
                    <a:pt x="39" y="48"/>
                  </a:cubicBezTo>
                  <a:cubicBezTo>
                    <a:pt x="38" y="48"/>
                    <a:pt x="39" y="48"/>
                    <a:pt x="39" y="47"/>
                  </a:cubicBezTo>
                  <a:cubicBezTo>
                    <a:pt x="39" y="47"/>
                    <a:pt x="39" y="47"/>
                    <a:pt x="38" y="47"/>
                  </a:cubicBezTo>
                  <a:cubicBezTo>
                    <a:pt x="37" y="47"/>
                    <a:pt x="36" y="47"/>
                    <a:pt x="35" y="47"/>
                  </a:cubicBezTo>
                  <a:cubicBezTo>
                    <a:pt x="31" y="48"/>
                    <a:pt x="29" y="48"/>
                    <a:pt x="26" y="46"/>
                  </a:cubicBezTo>
                  <a:cubicBezTo>
                    <a:pt x="26" y="46"/>
                    <a:pt x="26" y="46"/>
                    <a:pt x="25" y="46"/>
                  </a:cubicBezTo>
                  <a:cubicBezTo>
                    <a:pt x="24" y="46"/>
                    <a:pt x="23" y="45"/>
                    <a:pt x="23" y="44"/>
                  </a:cubicBezTo>
                  <a:cubicBezTo>
                    <a:pt x="23" y="43"/>
                    <a:pt x="24" y="42"/>
                    <a:pt x="25" y="42"/>
                  </a:cubicBezTo>
                  <a:cubicBezTo>
                    <a:pt x="27" y="42"/>
                    <a:pt x="27" y="43"/>
                    <a:pt x="27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0" y="47"/>
                    <a:pt x="32" y="46"/>
                    <a:pt x="35" y="46"/>
                  </a:cubicBezTo>
                  <a:cubicBezTo>
                    <a:pt x="35" y="46"/>
                    <a:pt x="36" y="46"/>
                    <a:pt x="36" y="45"/>
                  </a:cubicBezTo>
                  <a:cubicBezTo>
                    <a:pt x="36" y="44"/>
                    <a:pt x="40" y="45"/>
                    <a:pt x="40" y="44"/>
                  </a:cubicBezTo>
                  <a:cubicBezTo>
                    <a:pt x="40" y="44"/>
                    <a:pt x="39" y="43"/>
                    <a:pt x="39" y="43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9" y="40"/>
                    <a:pt x="38" y="39"/>
                    <a:pt x="35" y="38"/>
                  </a:cubicBezTo>
                  <a:cubicBezTo>
                    <a:pt x="34" y="39"/>
                    <a:pt x="33" y="40"/>
                    <a:pt x="32" y="39"/>
                  </a:cubicBezTo>
                  <a:cubicBezTo>
                    <a:pt x="31" y="39"/>
                    <a:pt x="30" y="37"/>
                    <a:pt x="31" y="36"/>
                  </a:cubicBezTo>
                  <a:cubicBezTo>
                    <a:pt x="31" y="35"/>
                    <a:pt x="33" y="35"/>
                    <a:pt x="34" y="35"/>
                  </a:cubicBezTo>
                  <a:cubicBezTo>
                    <a:pt x="34" y="36"/>
                    <a:pt x="35" y="36"/>
                    <a:pt x="35" y="37"/>
                  </a:cubicBezTo>
                  <a:cubicBezTo>
                    <a:pt x="39" y="38"/>
                    <a:pt x="40" y="40"/>
                    <a:pt x="40" y="41"/>
                  </a:cubicBezTo>
                  <a:cubicBezTo>
                    <a:pt x="40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1"/>
                    <a:pt x="42" y="42"/>
                  </a:cubicBezTo>
                  <a:cubicBezTo>
                    <a:pt x="42" y="41"/>
                    <a:pt x="41" y="41"/>
                    <a:pt x="41" y="41"/>
                  </a:cubicBezTo>
                  <a:cubicBezTo>
                    <a:pt x="42" y="40"/>
                    <a:pt x="42" y="41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2" y="38"/>
                    <a:pt x="41" y="38"/>
                    <a:pt x="40" y="37"/>
                  </a:cubicBezTo>
                  <a:cubicBezTo>
                    <a:pt x="38" y="36"/>
                    <a:pt x="36" y="36"/>
                    <a:pt x="35" y="32"/>
                  </a:cubicBezTo>
                  <a:cubicBezTo>
                    <a:pt x="34" y="31"/>
                    <a:pt x="34" y="31"/>
                    <a:pt x="33" y="30"/>
                  </a:cubicBezTo>
                  <a:cubicBezTo>
                    <a:pt x="33" y="29"/>
                    <a:pt x="33" y="28"/>
                    <a:pt x="34" y="28"/>
                  </a:cubicBezTo>
                  <a:cubicBezTo>
                    <a:pt x="35" y="27"/>
                    <a:pt x="37" y="28"/>
                    <a:pt x="37" y="29"/>
                  </a:cubicBezTo>
                  <a:cubicBezTo>
                    <a:pt x="38" y="30"/>
                    <a:pt x="37" y="31"/>
                    <a:pt x="36" y="31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4" y="37"/>
                    <a:pt x="44" y="37"/>
                  </a:cubicBezTo>
                  <a:cubicBezTo>
                    <a:pt x="43" y="35"/>
                    <a:pt x="43" y="32"/>
                    <a:pt x="42" y="31"/>
                  </a:cubicBezTo>
                  <a:cubicBezTo>
                    <a:pt x="42" y="30"/>
                    <a:pt x="41" y="30"/>
                    <a:pt x="41" y="29"/>
                  </a:cubicBezTo>
                  <a:cubicBezTo>
                    <a:pt x="41" y="28"/>
                    <a:pt x="41" y="27"/>
                    <a:pt x="42" y="27"/>
                  </a:cubicBezTo>
                  <a:cubicBezTo>
                    <a:pt x="43" y="26"/>
                    <a:pt x="45" y="27"/>
                    <a:pt x="45" y="28"/>
                  </a:cubicBezTo>
                  <a:cubicBezTo>
                    <a:pt x="45" y="29"/>
                    <a:pt x="45" y="30"/>
                    <a:pt x="44" y="30"/>
                  </a:cubicBezTo>
                  <a:cubicBezTo>
                    <a:pt x="44" y="32"/>
                    <a:pt x="45" y="35"/>
                    <a:pt x="45" y="37"/>
                  </a:cubicBezTo>
                  <a:cubicBezTo>
                    <a:pt x="46" y="38"/>
                    <a:pt x="46" y="39"/>
                    <a:pt x="46" y="40"/>
                  </a:cubicBezTo>
                  <a:cubicBezTo>
                    <a:pt x="46" y="40"/>
                    <a:pt x="46" y="39"/>
                    <a:pt x="47" y="38"/>
                  </a:cubicBezTo>
                  <a:cubicBezTo>
                    <a:pt x="46" y="35"/>
                    <a:pt x="46" y="32"/>
                    <a:pt x="49" y="30"/>
                  </a:cubicBezTo>
                  <a:cubicBezTo>
                    <a:pt x="48" y="30"/>
                    <a:pt x="48" y="29"/>
                    <a:pt x="48" y="29"/>
                  </a:cubicBezTo>
                  <a:cubicBezTo>
                    <a:pt x="49" y="28"/>
                    <a:pt x="50" y="27"/>
                    <a:pt x="51" y="27"/>
                  </a:cubicBezTo>
                  <a:cubicBezTo>
                    <a:pt x="52" y="27"/>
                    <a:pt x="53" y="28"/>
                    <a:pt x="53" y="30"/>
                  </a:cubicBezTo>
                  <a:cubicBezTo>
                    <a:pt x="52" y="31"/>
                    <a:pt x="51" y="32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8" y="33"/>
                    <a:pt x="48" y="35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39"/>
                    <a:pt x="49" y="39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0"/>
                    <a:pt x="50" y="40"/>
                    <a:pt x="50" y="39"/>
                  </a:cubicBezTo>
                  <a:cubicBezTo>
                    <a:pt x="50" y="37"/>
                    <a:pt x="50" y="36"/>
                    <a:pt x="54" y="34"/>
                  </a:cubicBezTo>
                  <a:cubicBezTo>
                    <a:pt x="54" y="33"/>
                    <a:pt x="54" y="33"/>
                    <a:pt x="55" y="32"/>
                  </a:cubicBezTo>
                  <a:cubicBezTo>
                    <a:pt x="56" y="31"/>
                    <a:pt x="57" y="32"/>
                    <a:pt x="58" y="33"/>
                  </a:cubicBezTo>
                  <a:cubicBezTo>
                    <a:pt x="58" y="33"/>
                    <a:pt x="58" y="35"/>
                    <a:pt x="57" y="35"/>
                  </a:cubicBezTo>
                  <a:cubicBezTo>
                    <a:pt x="56" y="36"/>
                    <a:pt x="55" y="36"/>
                    <a:pt x="55" y="35"/>
                  </a:cubicBezTo>
                  <a:cubicBezTo>
                    <a:pt x="51" y="37"/>
                    <a:pt x="51" y="38"/>
                    <a:pt x="51" y="39"/>
                  </a:cubicBezTo>
                  <a:cubicBezTo>
                    <a:pt x="51" y="40"/>
                    <a:pt x="51" y="41"/>
                    <a:pt x="51" y="4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4" y="37"/>
                    <a:pt x="56" y="37"/>
                    <a:pt x="58" y="37"/>
                  </a:cubicBezTo>
                  <a:cubicBezTo>
                    <a:pt x="60" y="38"/>
                    <a:pt x="61" y="38"/>
                    <a:pt x="64" y="35"/>
                  </a:cubicBezTo>
                  <a:cubicBezTo>
                    <a:pt x="63" y="34"/>
                    <a:pt x="64" y="33"/>
                    <a:pt x="64" y="32"/>
                  </a:cubicBezTo>
                  <a:cubicBezTo>
                    <a:pt x="65" y="32"/>
                    <a:pt x="67" y="32"/>
                    <a:pt x="67" y="33"/>
                  </a:cubicBezTo>
                  <a:cubicBezTo>
                    <a:pt x="68" y="34"/>
                    <a:pt x="68" y="35"/>
                    <a:pt x="67" y="36"/>
                  </a:cubicBezTo>
                  <a:cubicBezTo>
                    <a:pt x="66" y="36"/>
                    <a:pt x="66" y="36"/>
                    <a:pt x="65" y="36"/>
                  </a:cubicBezTo>
                  <a:cubicBezTo>
                    <a:pt x="62" y="39"/>
                    <a:pt x="60" y="39"/>
                    <a:pt x="58" y="39"/>
                  </a:cubicBezTo>
                  <a:cubicBezTo>
                    <a:pt x="57" y="39"/>
                    <a:pt x="55" y="39"/>
                    <a:pt x="53" y="42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4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8" y="43"/>
                    <a:pt x="61" y="42"/>
                    <a:pt x="63" y="42"/>
                  </a:cubicBezTo>
                  <a:cubicBezTo>
                    <a:pt x="63" y="42"/>
                    <a:pt x="63" y="41"/>
                    <a:pt x="64" y="41"/>
                  </a:cubicBezTo>
                  <a:cubicBezTo>
                    <a:pt x="65" y="41"/>
                    <a:pt x="66" y="42"/>
                    <a:pt x="66" y="43"/>
                  </a:cubicBezTo>
                  <a:cubicBezTo>
                    <a:pt x="67" y="44"/>
                    <a:pt x="66" y="45"/>
                    <a:pt x="65" y="45"/>
                  </a:cubicBezTo>
                  <a:cubicBezTo>
                    <a:pt x="64" y="45"/>
                    <a:pt x="63" y="45"/>
                    <a:pt x="63" y="44"/>
                  </a:cubicBezTo>
                  <a:cubicBezTo>
                    <a:pt x="61" y="44"/>
                    <a:pt x="58" y="44"/>
                    <a:pt x="56" y="44"/>
                  </a:cubicBezTo>
                  <a:cubicBezTo>
                    <a:pt x="55" y="44"/>
                    <a:pt x="55" y="45"/>
                    <a:pt x="55" y="45"/>
                  </a:cubicBezTo>
                  <a:cubicBezTo>
                    <a:pt x="55" y="45"/>
                    <a:pt x="57" y="45"/>
                    <a:pt x="57" y="45"/>
                  </a:cubicBezTo>
                  <a:cubicBezTo>
                    <a:pt x="57" y="46"/>
                    <a:pt x="55" y="46"/>
                    <a:pt x="54" y="47"/>
                  </a:cubicBezTo>
                  <a:cubicBezTo>
                    <a:pt x="54" y="47"/>
                    <a:pt x="55" y="47"/>
                    <a:pt x="54" y="48"/>
                  </a:cubicBezTo>
                  <a:cubicBezTo>
                    <a:pt x="54" y="48"/>
                    <a:pt x="54" y="48"/>
                    <a:pt x="53" y="48"/>
                  </a:cubicBezTo>
                  <a:cubicBezTo>
                    <a:pt x="55" y="49"/>
                    <a:pt x="57" y="49"/>
                    <a:pt x="60" y="49"/>
                  </a:cubicBezTo>
                  <a:cubicBezTo>
                    <a:pt x="60" y="48"/>
                    <a:pt x="61" y="47"/>
                    <a:pt x="62" y="48"/>
                  </a:cubicBezTo>
                  <a:cubicBezTo>
                    <a:pt x="63" y="48"/>
                    <a:pt x="64" y="49"/>
                    <a:pt x="64" y="50"/>
                  </a:cubicBezTo>
                  <a:cubicBezTo>
                    <a:pt x="64" y="51"/>
                    <a:pt x="63" y="52"/>
                    <a:pt x="61" y="52"/>
                  </a:cubicBezTo>
                  <a:cubicBezTo>
                    <a:pt x="61" y="52"/>
                    <a:pt x="60" y="51"/>
                    <a:pt x="60" y="51"/>
                  </a:cubicBezTo>
                  <a:cubicBezTo>
                    <a:pt x="59" y="51"/>
                    <a:pt x="58" y="50"/>
                    <a:pt x="56" y="50"/>
                  </a:cubicBezTo>
                  <a:cubicBezTo>
                    <a:pt x="56" y="50"/>
                    <a:pt x="55" y="50"/>
                    <a:pt x="54" y="51"/>
                  </a:cubicBezTo>
                  <a:cubicBezTo>
                    <a:pt x="55" y="51"/>
                    <a:pt x="55" y="52"/>
                    <a:pt x="56" y="52"/>
                  </a:cubicBezTo>
                  <a:cubicBezTo>
                    <a:pt x="58" y="55"/>
                    <a:pt x="61" y="57"/>
                    <a:pt x="62" y="59"/>
                  </a:cubicBezTo>
                  <a:cubicBezTo>
                    <a:pt x="63" y="59"/>
                    <a:pt x="64" y="59"/>
                    <a:pt x="64" y="60"/>
                  </a:cubicBezTo>
                  <a:cubicBezTo>
                    <a:pt x="65" y="61"/>
                    <a:pt x="65" y="62"/>
                    <a:pt x="64" y="63"/>
                  </a:cubicBezTo>
                  <a:cubicBezTo>
                    <a:pt x="64" y="64"/>
                    <a:pt x="62" y="64"/>
                    <a:pt x="62" y="63"/>
                  </a:cubicBezTo>
                  <a:cubicBezTo>
                    <a:pt x="61" y="62"/>
                    <a:pt x="61" y="61"/>
                    <a:pt x="61" y="60"/>
                  </a:cubicBezTo>
                  <a:cubicBezTo>
                    <a:pt x="60" y="58"/>
                    <a:pt x="57" y="56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4" y="53"/>
                  </a:cubicBezTo>
                  <a:cubicBezTo>
                    <a:pt x="54" y="54"/>
                    <a:pt x="52" y="52"/>
                    <a:pt x="51" y="52"/>
                  </a:cubicBezTo>
                  <a:cubicBezTo>
                    <a:pt x="52" y="54"/>
                    <a:pt x="53" y="56"/>
                    <a:pt x="55" y="58"/>
                  </a:cubicBezTo>
                  <a:cubicBezTo>
                    <a:pt x="56" y="57"/>
                    <a:pt x="57" y="57"/>
                    <a:pt x="58" y="58"/>
                  </a:cubicBezTo>
                  <a:cubicBezTo>
                    <a:pt x="58" y="59"/>
                    <a:pt x="58" y="60"/>
                    <a:pt x="57" y="61"/>
                  </a:cubicBezTo>
                  <a:cubicBezTo>
                    <a:pt x="56" y="62"/>
                    <a:pt x="55" y="61"/>
                    <a:pt x="54" y="60"/>
                  </a:cubicBezTo>
                  <a:cubicBezTo>
                    <a:pt x="54" y="60"/>
                    <a:pt x="54" y="59"/>
                    <a:pt x="54" y="59"/>
                  </a:cubicBezTo>
                  <a:cubicBezTo>
                    <a:pt x="52" y="57"/>
                    <a:pt x="51" y="55"/>
                    <a:pt x="50" y="54"/>
                  </a:cubicBezTo>
                  <a:cubicBezTo>
                    <a:pt x="50" y="55"/>
                    <a:pt x="50" y="55"/>
                    <a:pt x="49" y="56"/>
                  </a:cubicBezTo>
                  <a:cubicBezTo>
                    <a:pt x="49" y="57"/>
                    <a:pt x="48" y="59"/>
                    <a:pt x="49" y="62"/>
                  </a:cubicBezTo>
                  <a:cubicBezTo>
                    <a:pt x="50" y="62"/>
                    <a:pt x="51" y="63"/>
                    <a:pt x="52" y="64"/>
                  </a:cubicBezTo>
                  <a:cubicBezTo>
                    <a:pt x="52" y="65"/>
                    <a:pt x="51" y="66"/>
                    <a:pt x="50" y="66"/>
                  </a:cubicBezTo>
                  <a:cubicBezTo>
                    <a:pt x="49" y="67"/>
                    <a:pt x="48" y="66"/>
                    <a:pt x="48" y="65"/>
                  </a:cubicBezTo>
                  <a:cubicBezTo>
                    <a:pt x="47" y="64"/>
                    <a:pt x="48" y="63"/>
                    <a:pt x="48" y="63"/>
                  </a:cubicBezTo>
                  <a:cubicBezTo>
                    <a:pt x="46" y="59"/>
                    <a:pt x="47" y="57"/>
                    <a:pt x="48" y="55"/>
                  </a:cubicBezTo>
                  <a:cubicBezTo>
                    <a:pt x="48" y="55"/>
                    <a:pt x="49" y="54"/>
                    <a:pt x="49" y="54"/>
                  </a:cubicBezTo>
                  <a:cubicBezTo>
                    <a:pt x="49" y="54"/>
                    <a:pt x="48" y="54"/>
                    <a:pt x="48" y="53"/>
                  </a:cubicBezTo>
                  <a:cubicBezTo>
                    <a:pt x="48" y="54"/>
                    <a:pt x="47" y="54"/>
                    <a:pt x="47" y="54"/>
                  </a:cubicBezTo>
                  <a:cubicBezTo>
                    <a:pt x="47" y="55"/>
                    <a:pt x="47" y="56"/>
                    <a:pt x="46" y="57"/>
                  </a:cubicBezTo>
                  <a:cubicBezTo>
                    <a:pt x="46" y="58"/>
                    <a:pt x="47" y="58"/>
                    <a:pt x="46" y="59"/>
                  </a:cubicBezTo>
                  <a:cubicBezTo>
                    <a:pt x="46" y="60"/>
                    <a:pt x="45" y="61"/>
                    <a:pt x="44" y="60"/>
                  </a:cubicBezTo>
                  <a:cubicBezTo>
                    <a:pt x="43" y="60"/>
                    <a:pt x="42" y="59"/>
                    <a:pt x="42" y="58"/>
                  </a:cubicBezTo>
                  <a:cubicBezTo>
                    <a:pt x="43" y="57"/>
                    <a:pt x="44" y="56"/>
                    <a:pt x="45" y="56"/>
                  </a:cubicBezTo>
                  <a:cubicBezTo>
                    <a:pt x="45" y="55"/>
                    <a:pt x="45" y="55"/>
                    <a:pt x="46" y="54"/>
                  </a:cubicBezTo>
                  <a:cubicBezTo>
                    <a:pt x="45" y="54"/>
                    <a:pt x="46" y="53"/>
                    <a:pt x="45" y="53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3" y="56"/>
                    <a:pt x="41" y="59"/>
                    <a:pt x="40" y="64"/>
                  </a:cubicBezTo>
                  <a:cubicBezTo>
                    <a:pt x="41" y="65"/>
                    <a:pt x="42" y="66"/>
                    <a:pt x="41" y="67"/>
                  </a:cubicBezTo>
                  <a:cubicBezTo>
                    <a:pt x="41" y="68"/>
                    <a:pt x="40" y="69"/>
                    <a:pt x="39" y="68"/>
                  </a:cubicBezTo>
                  <a:close/>
                  <a:moveTo>
                    <a:pt x="41" y="49"/>
                  </a:moveTo>
                  <a:cubicBezTo>
                    <a:pt x="40" y="49"/>
                    <a:pt x="40" y="49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49"/>
                    <a:pt x="41" y="48"/>
                    <a:pt x="41" y="48"/>
                  </a:cubicBezTo>
                  <a:cubicBezTo>
                    <a:pt x="42" y="48"/>
                    <a:pt x="41" y="49"/>
                    <a:pt x="41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1454151" y="5956300"/>
              <a:ext cx="325438" cy="331788"/>
            </a:xfrm>
            <a:custGeom>
              <a:avLst/>
              <a:gdLst>
                <a:gd name="T0" fmla="*/ 39 w 89"/>
                <a:gd name="T1" fmla="*/ 68 h 91"/>
                <a:gd name="T2" fmla="*/ 5 w 89"/>
                <a:gd name="T3" fmla="*/ 25 h 91"/>
                <a:gd name="T4" fmla="*/ 62 w 89"/>
                <a:gd name="T5" fmla="*/ 22 h 91"/>
                <a:gd name="T6" fmla="*/ 26 w 89"/>
                <a:gd name="T7" fmla="*/ 59 h 91"/>
                <a:gd name="T8" fmla="*/ 39 w 89"/>
                <a:gd name="T9" fmla="*/ 48 h 91"/>
                <a:gd name="T10" fmla="*/ 39 w 89"/>
                <a:gd name="T11" fmla="*/ 49 h 91"/>
                <a:gd name="T12" fmla="*/ 35 w 89"/>
                <a:gd name="T13" fmla="*/ 60 h 91"/>
                <a:gd name="T14" fmla="*/ 40 w 89"/>
                <a:gd name="T15" fmla="*/ 50 h 91"/>
                <a:gd name="T16" fmla="*/ 43 w 89"/>
                <a:gd name="T17" fmla="*/ 52 h 91"/>
                <a:gd name="T18" fmla="*/ 44 w 89"/>
                <a:gd name="T19" fmla="*/ 61 h 91"/>
                <a:gd name="T20" fmla="*/ 44 w 89"/>
                <a:gd name="T21" fmla="*/ 51 h 91"/>
                <a:gd name="T22" fmla="*/ 47 w 89"/>
                <a:gd name="T23" fmla="*/ 54 h 91"/>
                <a:gd name="T24" fmla="*/ 54 w 89"/>
                <a:gd name="T25" fmla="*/ 64 h 91"/>
                <a:gd name="T26" fmla="*/ 52 w 89"/>
                <a:gd name="T27" fmla="*/ 60 h 91"/>
                <a:gd name="T28" fmla="*/ 48 w 89"/>
                <a:gd name="T29" fmla="*/ 48 h 91"/>
                <a:gd name="T30" fmla="*/ 55 w 89"/>
                <a:gd name="T31" fmla="*/ 51 h 91"/>
                <a:gd name="T32" fmla="*/ 58 w 89"/>
                <a:gd name="T33" fmla="*/ 51 h 91"/>
                <a:gd name="T34" fmla="*/ 49 w 89"/>
                <a:gd name="T35" fmla="*/ 47 h 91"/>
                <a:gd name="T36" fmla="*/ 51 w 89"/>
                <a:gd name="T37" fmla="*/ 46 h 91"/>
                <a:gd name="T38" fmla="*/ 54 w 89"/>
                <a:gd name="T39" fmla="*/ 46 h 91"/>
                <a:gd name="T40" fmla="*/ 65 w 89"/>
                <a:gd name="T41" fmla="*/ 47 h 91"/>
                <a:gd name="T42" fmla="*/ 55 w 89"/>
                <a:gd name="T43" fmla="*/ 45 h 91"/>
                <a:gd name="T44" fmla="*/ 53 w 89"/>
                <a:gd name="T45" fmla="*/ 42 h 91"/>
                <a:gd name="T46" fmla="*/ 63 w 89"/>
                <a:gd name="T47" fmla="*/ 39 h 91"/>
                <a:gd name="T48" fmla="*/ 52 w 89"/>
                <a:gd name="T49" fmla="*/ 41 h 91"/>
                <a:gd name="T50" fmla="*/ 57 w 89"/>
                <a:gd name="T51" fmla="*/ 35 h 91"/>
                <a:gd name="T52" fmla="*/ 56 w 89"/>
                <a:gd name="T53" fmla="*/ 31 h 91"/>
                <a:gd name="T54" fmla="*/ 50 w 89"/>
                <a:gd name="T55" fmla="*/ 39 h 91"/>
                <a:gd name="T56" fmla="*/ 47 w 89"/>
                <a:gd name="T57" fmla="*/ 39 h 91"/>
                <a:gd name="T58" fmla="*/ 52 w 89"/>
                <a:gd name="T59" fmla="*/ 31 h 91"/>
                <a:gd name="T60" fmla="*/ 49 w 89"/>
                <a:gd name="T61" fmla="*/ 29 h 91"/>
                <a:gd name="T62" fmla="*/ 46 w 89"/>
                <a:gd name="T63" fmla="*/ 37 h 91"/>
                <a:gd name="T64" fmla="*/ 47 w 89"/>
                <a:gd name="T65" fmla="*/ 23 h 91"/>
                <a:gd name="T66" fmla="*/ 45 w 89"/>
                <a:gd name="T67" fmla="*/ 20 h 91"/>
                <a:gd name="T68" fmla="*/ 45 w 89"/>
                <a:gd name="T69" fmla="*/ 36 h 91"/>
                <a:gd name="T70" fmla="*/ 43 w 89"/>
                <a:gd name="T71" fmla="*/ 34 h 91"/>
                <a:gd name="T72" fmla="*/ 41 w 89"/>
                <a:gd name="T73" fmla="*/ 25 h 91"/>
                <a:gd name="T74" fmla="*/ 39 w 89"/>
                <a:gd name="T75" fmla="*/ 27 h 91"/>
                <a:gd name="T76" fmla="*/ 40 w 89"/>
                <a:gd name="T77" fmla="*/ 33 h 91"/>
                <a:gd name="T78" fmla="*/ 39 w 89"/>
                <a:gd name="T79" fmla="*/ 37 h 91"/>
                <a:gd name="T80" fmla="*/ 33 w 89"/>
                <a:gd name="T81" fmla="*/ 29 h 91"/>
                <a:gd name="T82" fmla="*/ 36 w 89"/>
                <a:gd name="T83" fmla="*/ 36 h 91"/>
                <a:gd name="T84" fmla="*/ 25 w 89"/>
                <a:gd name="T85" fmla="*/ 34 h 91"/>
                <a:gd name="T86" fmla="*/ 22 w 89"/>
                <a:gd name="T87" fmla="*/ 36 h 91"/>
                <a:gd name="T88" fmla="*/ 34 w 89"/>
                <a:gd name="T89" fmla="*/ 38 h 91"/>
                <a:gd name="T90" fmla="*/ 30 w 89"/>
                <a:gd name="T91" fmla="*/ 40 h 91"/>
                <a:gd name="T92" fmla="*/ 27 w 89"/>
                <a:gd name="T93" fmla="*/ 42 h 91"/>
                <a:gd name="T94" fmla="*/ 33 w 89"/>
                <a:gd name="T95" fmla="*/ 44 h 91"/>
                <a:gd name="T96" fmla="*/ 24 w 89"/>
                <a:gd name="T97" fmla="*/ 48 h 91"/>
                <a:gd name="T98" fmla="*/ 34 w 89"/>
                <a:gd name="T99" fmla="*/ 45 h 91"/>
                <a:gd name="T100" fmla="*/ 36 w 89"/>
                <a:gd name="T101" fmla="*/ 45 h 91"/>
                <a:gd name="T102" fmla="*/ 31 w 89"/>
                <a:gd name="T103" fmla="*/ 51 h 91"/>
                <a:gd name="T104" fmla="*/ 37 w 89"/>
                <a:gd name="T105" fmla="*/ 47 h 91"/>
                <a:gd name="T106" fmla="*/ 29 w 89"/>
                <a:gd name="T107" fmla="*/ 56 h 91"/>
                <a:gd name="T108" fmla="*/ 43 w 89"/>
                <a:gd name="T109" fmla="*/ 50 h 91"/>
                <a:gd name="T110" fmla="*/ 44 w 89"/>
                <a:gd name="T111" fmla="*/ 4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1">
                  <a:moveTo>
                    <a:pt x="73" y="57"/>
                  </a:moveTo>
                  <a:cubicBezTo>
                    <a:pt x="78" y="64"/>
                    <a:pt x="79" y="74"/>
                    <a:pt x="66" y="81"/>
                  </a:cubicBezTo>
                  <a:cubicBezTo>
                    <a:pt x="51" y="91"/>
                    <a:pt x="42" y="80"/>
                    <a:pt x="39" y="68"/>
                  </a:cubicBezTo>
                  <a:cubicBezTo>
                    <a:pt x="31" y="78"/>
                    <a:pt x="19" y="84"/>
                    <a:pt x="8" y="69"/>
                  </a:cubicBezTo>
                  <a:cubicBezTo>
                    <a:pt x="2" y="59"/>
                    <a:pt x="3" y="52"/>
                    <a:pt x="8" y="47"/>
                  </a:cubicBezTo>
                  <a:cubicBezTo>
                    <a:pt x="3" y="43"/>
                    <a:pt x="0" y="35"/>
                    <a:pt x="5" y="25"/>
                  </a:cubicBezTo>
                  <a:cubicBezTo>
                    <a:pt x="11" y="13"/>
                    <a:pt x="19" y="12"/>
                    <a:pt x="26" y="15"/>
                  </a:cubicBezTo>
                  <a:cubicBezTo>
                    <a:pt x="27" y="7"/>
                    <a:pt x="32" y="0"/>
                    <a:pt x="45" y="1"/>
                  </a:cubicBezTo>
                  <a:cubicBezTo>
                    <a:pt x="61" y="1"/>
                    <a:pt x="65" y="11"/>
                    <a:pt x="62" y="22"/>
                  </a:cubicBezTo>
                  <a:cubicBezTo>
                    <a:pt x="72" y="18"/>
                    <a:pt x="83" y="20"/>
                    <a:pt x="87" y="35"/>
                  </a:cubicBezTo>
                  <a:cubicBezTo>
                    <a:pt x="89" y="49"/>
                    <a:pt x="82" y="56"/>
                    <a:pt x="73" y="57"/>
                  </a:cubicBezTo>
                  <a:close/>
                  <a:moveTo>
                    <a:pt x="26" y="59"/>
                  </a:moveTo>
                  <a:cubicBezTo>
                    <a:pt x="27" y="60"/>
                    <a:pt x="28" y="60"/>
                    <a:pt x="29" y="59"/>
                  </a:cubicBezTo>
                  <a:cubicBezTo>
                    <a:pt x="30" y="59"/>
                    <a:pt x="30" y="58"/>
                    <a:pt x="30" y="58"/>
                  </a:cubicBezTo>
                  <a:cubicBezTo>
                    <a:pt x="35" y="54"/>
                    <a:pt x="38" y="51"/>
                    <a:pt x="39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8"/>
                    <a:pt x="39" y="49"/>
                    <a:pt x="39" y="49"/>
                  </a:cubicBezTo>
                  <a:cubicBezTo>
                    <a:pt x="38" y="51"/>
                    <a:pt x="37" y="54"/>
                    <a:pt x="36" y="56"/>
                  </a:cubicBezTo>
                  <a:cubicBezTo>
                    <a:pt x="36" y="56"/>
                    <a:pt x="35" y="56"/>
                    <a:pt x="35" y="57"/>
                  </a:cubicBezTo>
                  <a:cubicBezTo>
                    <a:pt x="34" y="58"/>
                    <a:pt x="34" y="59"/>
                    <a:pt x="35" y="60"/>
                  </a:cubicBezTo>
                  <a:cubicBezTo>
                    <a:pt x="36" y="60"/>
                    <a:pt x="38" y="60"/>
                    <a:pt x="38" y="59"/>
                  </a:cubicBezTo>
                  <a:cubicBezTo>
                    <a:pt x="39" y="58"/>
                    <a:pt x="38" y="57"/>
                    <a:pt x="38" y="56"/>
                  </a:cubicBezTo>
                  <a:cubicBezTo>
                    <a:pt x="38" y="55"/>
                    <a:pt x="39" y="52"/>
                    <a:pt x="40" y="50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1"/>
                    <a:pt x="41" y="51"/>
                    <a:pt x="41" y="50"/>
                  </a:cubicBezTo>
                  <a:cubicBezTo>
                    <a:pt x="42" y="51"/>
                    <a:pt x="42" y="51"/>
                    <a:pt x="43" y="52"/>
                  </a:cubicBezTo>
                  <a:cubicBezTo>
                    <a:pt x="44" y="53"/>
                    <a:pt x="45" y="54"/>
                    <a:pt x="44" y="57"/>
                  </a:cubicBezTo>
                  <a:cubicBezTo>
                    <a:pt x="43" y="57"/>
                    <a:pt x="42" y="58"/>
                    <a:pt x="42" y="59"/>
                  </a:cubicBezTo>
                  <a:cubicBezTo>
                    <a:pt x="42" y="60"/>
                    <a:pt x="43" y="61"/>
                    <a:pt x="44" y="61"/>
                  </a:cubicBezTo>
                  <a:cubicBezTo>
                    <a:pt x="46" y="61"/>
                    <a:pt x="46" y="60"/>
                    <a:pt x="46" y="59"/>
                  </a:cubicBezTo>
                  <a:cubicBezTo>
                    <a:pt x="46" y="59"/>
                    <a:pt x="46" y="58"/>
                    <a:pt x="46" y="58"/>
                  </a:cubicBezTo>
                  <a:cubicBezTo>
                    <a:pt x="46" y="54"/>
                    <a:pt x="45" y="52"/>
                    <a:pt x="44" y="51"/>
                  </a:cubicBezTo>
                  <a:cubicBezTo>
                    <a:pt x="45" y="51"/>
                    <a:pt x="45" y="51"/>
                    <a:pt x="46" y="51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2"/>
                    <a:pt x="47" y="53"/>
                    <a:pt x="47" y="54"/>
                  </a:cubicBezTo>
                  <a:cubicBezTo>
                    <a:pt x="48" y="58"/>
                    <a:pt x="48" y="60"/>
                    <a:pt x="51" y="62"/>
                  </a:cubicBezTo>
                  <a:cubicBezTo>
                    <a:pt x="51" y="62"/>
                    <a:pt x="51" y="62"/>
                    <a:pt x="51" y="63"/>
                  </a:cubicBezTo>
                  <a:cubicBezTo>
                    <a:pt x="52" y="64"/>
                    <a:pt x="53" y="64"/>
                    <a:pt x="54" y="64"/>
                  </a:cubicBezTo>
                  <a:cubicBezTo>
                    <a:pt x="55" y="63"/>
                    <a:pt x="56" y="62"/>
                    <a:pt x="55" y="61"/>
                  </a:cubicBezTo>
                  <a:cubicBezTo>
                    <a:pt x="55" y="60"/>
                    <a:pt x="54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49" y="59"/>
                    <a:pt x="49" y="57"/>
                    <a:pt x="48" y="54"/>
                  </a:cubicBezTo>
                  <a:cubicBezTo>
                    <a:pt x="48" y="53"/>
                    <a:pt x="48" y="53"/>
                    <a:pt x="48" y="52"/>
                  </a:cubicBezTo>
                  <a:cubicBezTo>
                    <a:pt x="49" y="52"/>
                    <a:pt x="47" y="49"/>
                    <a:pt x="48" y="48"/>
                  </a:cubicBezTo>
                  <a:cubicBezTo>
                    <a:pt x="48" y="48"/>
                    <a:pt x="49" y="49"/>
                    <a:pt x="50" y="48"/>
                  </a:cubicBezTo>
                  <a:cubicBezTo>
                    <a:pt x="50" y="48"/>
                    <a:pt x="50" y="48"/>
                    <a:pt x="51" y="48"/>
                  </a:cubicBezTo>
                  <a:cubicBezTo>
                    <a:pt x="52" y="48"/>
                    <a:pt x="53" y="48"/>
                    <a:pt x="55" y="51"/>
                  </a:cubicBezTo>
                  <a:cubicBezTo>
                    <a:pt x="55" y="52"/>
                    <a:pt x="55" y="53"/>
                    <a:pt x="56" y="54"/>
                  </a:cubicBezTo>
                  <a:cubicBezTo>
                    <a:pt x="56" y="55"/>
                    <a:pt x="58" y="55"/>
                    <a:pt x="59" y="54"/>
                  </a:cubicBezTo>
                  <a:cubicBezTo>
                    <a:pt x="59" y="53"/>
                    <a:pt x="59" y="52"/>
                    <a:pt x="58" y="51"/>
                  </a:cubicBezTo>
                  <a:cubicBezTo>
                    <a:pt x="58" y="50"/>
                    <a:pt x="57" y="50"/>
                    <a:pt x="57" y="50"/>
                  </a:cubicBezTo>
                  <a:cubicBezTo>
                    <a:pt x="54" y="46"/>
                    <a:pt x="52" y="47"/>
                    <a:pt x="51" y="47"/>
                  </a:cubicBezTo>
                  <a:cubicBezTo>
                    <a:pt x="50" y="47"/>
                    <a:pt x="50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6"/>
                    <a:pt x="50" y="47"/>
                    <a:pt x="49" y="45"/>
                  </a:cubicBezTo>
                  <a:cubicBezTo>
                    <a:pt x="50" y="46"/>
                    <a:pt x="50" y="46"/>
                    <a:pt x="51" y="46"/>
                  </a:cubicBezTo>
                  <a:cubicBezTo>
                    <a:pt x="51" y="45"/>
                    <a:pt x="50" y="45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3" y="44"/>
                    <a:pt x="53" y="45"/>
                    <a:pt x="54" y="46"/>
                  </a:cubicBezTo>
                  <a:cubicBezTo>
                    <a:pt x="56" y="47"/>
                    <a:pt x="57" y="49"/>
                    <a:pt x="61" y="48"/>
                  </a:cubicBezTo>
                  <a:cubicBezTo>
                    <a:pt x="62" y="49"/>
                    <a:pt x="62" y="49"/>
                    <a:pt x="63" y="49"/>
                  </a:cubicBezTo>
                  <a:cubicBezTo>
                    <a:pt x="64" y="49"/>
                    <a:pt x="65" y="48"/>
                    <a:pt x="65" y="47"/>
                  </a:cubicBezTo>
                  <a:cubicBezTo>
                    <a:pt x="65" y="46"/>
                    <a:pt x="64" y="45"/>
                    <a:pt x="63" y="45"/>
                  </a:cubicBezTo>
                  <a:cubicBezTo>
                    <a:pt x="62" y="45"/>
                    <a:pt x="61" y="46"/>
                    <a:pt x="61" y="47"/>
                  </a:cubicBezTo>
                  <a:cubicBezTo>
                    <a:pt x="58" y="47"/>
                    <a:pt x="56" y="46"/>
                    <a:pt x="55" y="45"/>
                  </a:cubicBezTo>
                  <a:cubicBezTo>
                    <a:pt x="55" y="44"/>
                    <a:pt x="54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3" y="42"/>
                    <a:pt x="53" y="42"/>
                  </a:cubicBezTo>
                  <a:cubicBezTo>
                    <a:pt x="55" y="42"/>
                    <a:pt x="58" y="41"/>
                    <a:pt x="59" y="41"/>
                  </a:cubicBezTo>
                  <a:cubicBezTo>
                    <a:pt x="60" y="41"/>
                    <a:pt x="60" y="42"/>
                    <a:pt x="61" y="42"/>
                  </a:cubicBezTo>
                  <a:cubicBezTo>
                    <a:pt x="62" y="41"/>
                    <a:pt x="63" y="41"/>
                    <a:pt x="63" y="39"/>
                  </a:cubicBezTo>
                  <a:cubicBezTo>
                    <a:pt x="63" y="38"/>
                    <a:pt x="62" y="37"/>
                    <a:pt x="61" y="38"/>
                  </a:cubicBezTo>
                  <a:cubicBezTo>
                    <a:pt x="60" y="38"/>
                    <a:pt x="59" y="38"/>
                    <a:pt x="59" y="39"/>
                  </a:cubicBezTo>
                  <a:cubicBezTo>
                    <a:pt x="57" y="40"/>
                    <a:pt x="55" y="40"/>
                    <a:pt x="52" y="41"/>
                  </a:cubicBezTo>
                  <a:cubicBezTo>
                    <a:pt x="51" y="41"/>
                    <a:pt x="50" y="41"/>
                    <a:pt x="49" y="41"/>
                  </a:cubicBezTo>
                  <a:cubicBezTo>
                    <a:pt x="50" y="41"/>
                    <a:pt x="51" y="40"/>
                    <a:pt x="51" y="40"/>
                  </a:cubicBezTo>
                  <a:cubicBezTo>
                    <a:pt x="54" y="39"/>
                    <a:pt x="56" y="38"/>
                    <a:pt x="57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9" y="34"/>
                    <a:pt x="60" y="33"/>
                    <a:pt x="59" y="32"/>
                  </a:cubicBezTo>
                  <a:cubicBezTo>
                    <a:pt x="59" y="31"/>
                    <a:pt x="57" y="31"/>
                    <a:pt x="56" y="31"/>
                  </a:cubicBezTo>
                  <a:cubicBezTo>
                    <a:pt x="55" y="32"/>
                    <a:pt x="55" y="33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37"/>
                    <a:pt x="53" y="38"/>
                    <a:pt x="50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8"/>
                    <a:pt x="49" y="38"/>
                    <a:pt x="48" y="38"/>
                  </a:cubicBezTo>
                  <a:cubicBezTo>
                    <a:pt x="47" y="38"/>
                    <a:pt x="47" y="38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9" y="38"/>
                  </a:cubicBezTo>
                  <a:cubicBezTo>
                    <a:pt x="50" y="37"/>
                    <a:pt x="52" y="36"/>
                    <a:pt x="52" y="31"/>
                  </a:cubicBezTo>
                  <a:cubicBezTo>
                    <a:pt x="53" y="31"/>
                    <a:pt x="53" y="31"/>
                    <a:pt x="53" y="30"/>
                  </a:cubicBezTo>
                  <a:cubicBezTo>
                    <a:pt x="53" y="29"/>
                    <a:pt x="53" y="28"/>
                    <a:pt x="52" y="28"/>
                  </a:cubicBezTo>
                  <a:cubicBezTo>
                    <a:pt x="51" y="27"/>
                    <a:pt x="49" y="28"/>
                    <a:pt x="49" y="29"/>
                  </a:cubicBezTo>
                  <a:cubicBezTo>
                    <a:pt x="49" y="30"/>
                    <a:pt x="49" y="31"/>
                    <a:pt x="50" y="32"/>
                  </a:cubicBezTo>
                  <a:cubicBezTo>
                    <a:pt x="50" y="35"/>
                    <a:pt x="49" y="36"/>
                    <a:pt x="48" y="36"/>
                  </a:cubicBezTo>
                  <a:cubicBezTo>
                    <a:pt x="47" y="37"/>
                    <a:pt x="47" y="37"/>
                    <a:pt x="46" y="37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9" y="33"/>
                    <a:pt x="48" y="31"/>
                    <a:pt x="47" y="29"/>
                  </a:cubicBezTo>
                  <a:cubicBezTo>
                    <a:pt x="46" y="28"/>
                    <a:pt x="45" y="26"/>
                    <a:pt x="47" y="23"/>
                  </a:cubicBezTo>
                  <a:cubicBezTo>
                    <a:pt x="48" y="23"/>
                    <a:pt x="49" y="22"/>
                    <a:pt x="49" y="21"/>
                  </a:cubicBezTo>
                  <a:cubicBezTo>
                    <a:pt x="49" y="20"/>
                    <a:pt x="49" y="19"/>
                    <a:pt x="48" y="19"/>
                  </a:cubicBezTo>
                  <a:cubicBezTo>
                    <a:pt x="46" y="19"/>
                    <a:pt x="45" y="19"/>
                    <a:pt x="45" y="20"/>
                  </a:cubicBezTo>
                  <a:cubicBezTo>
                    <a:pt x="45" y="21"/>
                    <a:pt x="45" y="22"/>
                    <a:pt x="45" y="22"/>
                  </a:cubicBezTo>
                  <a:cubicBezTo>
                    <a:pt x="44" y="26"/>
                    <a:pt x="45" y="28"/>
                    <a:pt x="46" y="30"/>
                  </a:cubicBezTo>
                  <a:cubicBezTo>
                    <a:pt x="46" y="31"/>
                    <a:pt x="47" y="32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4" y="35"/>
                    <a:pt x="44" y="34"/>
                    <a:pt x="44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1"/>
                    <a:pt x="41" y="29"/>
                    <a:pt x="41" y="27"/>
                  </a:cubicBezTo>
                  <a:cubicBezTo>
                    <a:pt x="41" y="26"/>
                    <a:pt x="41" y="26"/>
                    <a:pt x="41" y="25"/>
                  </a:cubicBezTo>
                  <a:cubicBezTo>
                    <a:pt x="41" y="24"/>
                    <a:pt x="40" y="23"/>
                    <a:pt x="39" y="23"/>
                  </a:cubicBezTo>
                  <a:cubicBezTo>
                    <a:pt x="38" y="24"/>
                    <a:pt x="37" y="25"/>
                    <a:pt x="37" y="26"/>
                  </a:cubicBezTo>
                  <a:cubicBezTo>
                    <a:pt x="37" y="27"/>
                    <a:pt x="38" y="27"/>
                    <a:pt x="39" y="27"/>
                  </a:cubicBezTo>
                  <a:cubicBezTo>
                    <a:pt x="40" y="29"/>
                    <a:pt x="41" y="32"/>
                    <a:pt x="41" y="34"/>
                  </a:cubicBezTo>
                  <a:cubicBezTo>
                    <a:pt x="42" y="34"/>
                    <a:pt x="42" y="35"/>
                    <a:pt x="42" y="35"/>
                  </a:cubicBezTo>
                  <a:cubicBezTo>
                    <a:pt x="41" y="34"/>
                    <a:pt x="41" y="33"/>
                    <a:pt x="40" y="33"/>
                  </a:cubicBezTo>
                  <a:cubicBezTo>
                    <a:pt x="40" y="33"/>
                    <a:pt x="40" y="36"/>
                    <a:pt x="40" y="36"/>
                  </a:cubicBezTo>
                  <a:cubicBezTo>
                    <a:pt x="40" y="36"/>
                    <a:pt x="39" y="36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8" y="36"/>
                    <a:pt x="37" y="34"/>
                    <a:pt x="35" y="32"/>
                  </a:cubicBezTo>
                  <a:cubicBezTo>
                    <a:pt x="36" y="31"/>
                    <a:pt x="36" y="30"/>
                    <a:pt x="36" y="29"/>
                  </a:cubicBezTo>
                  <a:cubicBezTo>
                    <a:pt x="35" y="28"/>
                    <a:pt x="34" y="28"/>
                    <a:pt x="33" y="29"/>
                  </a:cubicBezTo>
                  <a:cubicBezTo>
                    <a:pt x="32" y="29"/>
                    <a:pt x="32" y="31"/>
                    <a:pt x="32" y="32"/>
                  </a:cubicBezTo>
                  <a:cubicBezTo>
                    <a:pt x="33" y="32"/>
                    <a:pt x="33" y="32"/>
                    <a:pt x="34" y="32"/>
                  </a:cubicBezTo>
                  <a:cubicBezTo>
                    <a:pt x="35" y="34"/>
                    <a:pt x="35" y="35"/>
                    <a:pt x="36" y="36"/>
                  </a:cubicBezTo>
                  <a:cubicBezTo>
                    <a:pt x="36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ubicBezTo>
                    <a:pt x="31" y="36"/>
                    <a:pt x="28" y="34"/>
                    <a:pt x="25" y="34"/>
                  </a:cubicBezTo>
                  <a:cubicBezTo>
                    <a:pt x="25" y="33"/>
                    <a:pt x="25" y="32"/>
                    <a:pt x="24" y="32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1" y="34"/>
                    <a:pt x="21" y="35"/>
                    <a:pt x="22" y="36"/>
                  </a:cubicBezTo>
                  <a:cubicBezTo>
                    <a:pt x="23" y="36"/>
                    <a:pt x="24" y="36"/>
                    <a:pt x="25" y="35"/>
                  </a:cubicBezTo>
                  <a:cubicBezTo>
                    <a:pt x="27" y="36"/>
                    <a:pt x="30" y="37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9"/>
                  </a:cubicBezTo>
                  <a:cubicBezTo>
                    <a:pt x="33" y="39"/>
                    <a:pt x="36" y="40"/>
                    <a:pt x="36" y="41"/>
                  </a:cubicBezTo>
                  <a:cubicBezTo>
                    <a:pt x="34" y="41"/>
                    <a:pt x="32" y="41"/>
                    <a:pt x="30" y="40"/>
                  </a:cubicBezTo>
                  <a:cubicBezTo>
                    <a:pt x="30" y="39"/>
                    <a:pt x="29" y="38"/>
                    <a:pt x="28" y="38"/>
                  </a:cubicBezTo>
                  <a:cubicBezTo>
                    <a:pt x="27" y="37"/>
                    <a:pt x="26" y="38"/>
                    <a:pt x="26" y="39"/>
                  </a:cubicBezTo>
                  <a:cubicBezTo>
                    <a:pt x="25" y="40"/>
                    <a:pt x="26" y="41"/>
                    <a:pt x="27" y="42"/>
                  </a:cubicBezTo>
                  <a:cubicBezTo>
                    <a:pt x="28" y="42"/>
                    <a:pt x="29" y="42"/>
                    <a:pt x="29" y="41"/>
                  </a:cubicBezTo>
                  <a:cubicBezTo>
                    <a:pt x="31" y="42"/>
                    <a:pt x="33" y="42"/>
                    <a:pt x="35" y="43"/>
                  </a:cubicBezTo>
                  <a:cubicBezTo>
                    <a:pt x="34" y="43"/>
                    <a:pt x="34" y="44"/>
                    <a:pt x="33" y="44"/>
                  </a:cubicBezTo>
                  <a:cubicBezTo>
                    <a:pt x="32" y="45"/>
                    <a:pt x="31" y="47"/>
                    <a:pt x="28" y="47"/>
                  </a:cubicBezTo>
                  <a:cubicBezTo>
                    <a:pt x="27" y="46"/>
                    <a:pt x="26" y="45"/>
                    <a:pt x="25" y="45"/>
                  </a:cubicBezTo>
                  <a:cubicBezTo>
                    <a:pt x="24" y="46"/>
                    <a:pt x="23" y="47"/>
                    <a:pt x="24" y="48"/>
                  </a:cubicBezTo>
                  <a:cubicBezTo>
                    <a:pt x="24" y="49"/>
                    <a:pt x="25" y="50"/>
                    <a:pt x="26" y="49"/>
                  </a:cubicBezTo>
                  <a:cubicBezTo>
                    <a:pt x="27" y="49"/>
                    <a:pt x="27" y="49"/>
                    <a:pt x="27" y="48"/>
                  </a:cubicBezTo>
                  <a:cubicBezTo>
                    <a:pt x="32" y="48"/>
                    <a:pt x="33" y="47"/>
                    <a:pt x="34" y="45"/>
                  </a:cubicBezTo>
                  <a:cubicBezTo>
                    <a:pt x="35" y="45"/>
                    <a:pt x="35" y="44"/>
                    <a:pt x="35" y="44"/>
                  </a:cubicBezTo>
                  <a:cubicBezTo>
                    <a:pt x="35" y="44"/>
                    <a:pt x="36" y="44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6"/>
                    <a:pt x="35" y="47"/>
                    <a:pt x="34" y="48"/>
                  </a:cubicBezTo>
                  <a:cubicBezTo>
                    <a:pt x="33" y="48"/>
                    <a:pt x="32" y="48"/>
                    <a:pt x="32" y="48"/>
                  </a:cubicBezTo>
                  <a:cubicBezTo>
                    <a:pt x="31" y="49"/>
                    <a:pt x="31" y="50"/>
                    <a:pt x="31" y="51"/>
                  </a:cubicBezTo>
                  <a:cubicBezTo>
                    <a:pt x="32" y="52"/>
                    <a:pt x="33" y="52"/>
                    <a:pt x="34" y="52"/>
                  </a:cubicBezTo>
                  <a:cubicBezTo>
                    <a:pt x="35" y="51"/>
                    <a:pt x="35" y="50"/>
                    <a:pt x="35" y="49"/>
                  </a:cubicBezTo>
                  <a:cubicBezTo>
                    <a:pt x="35" y="48"/>
                    <a:pt x="36" y="47"/>
                    <a:pt x="37" y="47"/>
                  </a:cubicBezTo>
                  <a:cubicBezTo>
                    <a:pt x="37" y="48"/>
                    <a:pt x="37" y="47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6" y="50"/>
                    <a:pt x="34" y="53"/>
                    <a:pt x="29" y="56"/>
                  </a:cubicBezTo>
                  <a:cubicBezTo>
                    <a:pt x="28" y="56"/>
                    <a:pt x="27" y="55"/>
                    <a:pt x="26" y="56"/>
                  </a:cubicBezTo>
                  <a:cubicBezTo>
                    <a:pt x="25" y="57"/>
                    <a:pt x="25" y="58"/>
                    <a:pt x="26" y="59"/>
                  </a:cubicBezTo>
                  <a:close/>
                  <a:moveTo>
                    <a:pt x="43" y="50"/>
                  </a:moveTo>
                  <a:cubicBezTo>
                    <a:pt x="43" y="50"/>
                    <a:pt x="43" y="51"/>
                    <a:pt x="44" y="51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3" y="49"/>
                    <a:pt x="43" y="49"/>
                    <a:pt x="43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Line 43"/>
            <p:cNvSpPr>
              <a:spLocks noChangeShapeType="1"/>
            </p:cNvSpPr>
            <p:nvPr/>
          </p:nvSpPr>
          <p:spPr bwMode="auto">
            <a:xfrm flipH="1">
              <a:off x="1282701" y="6700838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Line 44"/>
            <p:cNvSpPr>
              <a:spLocks noChangeShapeType="1"/>
            </p:cNvSpPr>
            <p:nvPr/>
          </p:nvSpPr>
          <p:spPr bwMode="auto">
            <a:xfrm>
              <a:off x="1552576" y="6318250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>
              <a:off x="984251" y="6175375"/>
              <a:ext cx="0" cy="26670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Line 46"/>
            <p:cNvSpPr>
              <a:spLocks noChangeShapeType="1"/>
            </p:cNvSpPr>
            <p:nvPr/>
          </p:nvSpPr>
          <p:spPr bwMode="auto">
            <a:xfrm>
              <a:off x="984251" y="6442075"/>
              <a:ext cx="5683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 flipH="1">
              <a:off x="1282701" y="6130925"/>
              <a:ext cx="1254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 flipV="1">
              <a:off x="1282701" y="61309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379640" y="413412"/>
            <a:ext cx="11323750" cy="6033293"/>
          </a:xfrm>
          <a:prstGeom prst="rect">
            <a:avLst/>
          </a:prstGeom>
          <a:noFill/>
          <a:ln w="57150">
            <a:solidFill>
              <a:srgbClr val="D9B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5012191" y="108611"/>
            <a:ext cx="2414588" cy="895350"/>
            <a:chOff x="4830763" y="903288"/>
            <a:chExt cx="2414588" cy="895350"/>
          </a:xfrm>
        </p:grpSpPr>
        <p:sp>
          <p:nvSpPr>
            <p:cNvPr id="56" name="Freeform 52"/>
            <p:cNvSpPr>
              <a:spLocks noEditPoints="1"/>
            </p:cNvSpPr>
            <p:nvPr/>
          </p:nvSpPr>
          <p:spPr bwMode="auto">
            <a:xfrm>
              <a:off x="5851525" y="903288"/>
              <a:ext cx="398463" cy="401638"/>
            </a:xfrm>
            <a:custGeom>
              <a:avLst/>
              <a:gdLst>
                <a:gd name="T0" fmla="*/ 67 w 106"/>
                <a:gd name="T1" fmla="*/ 29 h 106"/>
                <a:gd name="T2" fmla="*/ 3 w 106"/>
                <a:gd name="T3" fmla="*/ 41 h 106"/>
                <a:gd name="T4" fmla="*/ 52 w 106"/>
                <a:gd name="T5" fmla="*/ 88 h 106"/>
                <a:gd name="T6" fmla="*/ 48 w 106"/>
                <a:gd name="T7" fmla="*/ 27 h 106"/>
                <a:gd name="T8" fmla="*/ 52 w 106"/>
                <a:gd name="T9" fmla="*/ 47 h 106"/>
                <a:gd name="T10" fmla="*/ 52 w 106"/>
                <a:gd name="T11" fmla="*/ 46 h 106"/>
                <a:gd name="T12" fmla="*/ 57 w 106"/>
                <a:gd name="T13" fmla="*/ 34 h 106"/>
                <a:gd name="T14" fmla="*/ 54 w 106"/>
                <a:gd name="T15" fmla="*/ 46 h 106"/>
                <a:gd name="T16" fmla="*/ 58 w 106"/>
                <a:gd name="T17" fmla="*/ 46 h 106"/>
                <a:gd name="T18" fmla="*/ 66 w 106"/>
                <a:gd name="T19" fmla="*/ 39 h 106"/>
                <a:gd name="T20" fmla="*/ 59 w 106"/>
                <a:gd name="T21" fmla="*/ 48 h 106"/>
                <a:gd name="T22" fmla="*/ 63 w 106"/>
                <a:gd name="T23" fmla="*/ 48 h 106"/>
                <a:gd name="T24" fmla="*/ 77 w 106"/>
                <a:gd name="T25" fmla="*/ 44 h 106"/>
                <a:gd name="T26" fmla="*/ 72 w 106"/>
                <a:gd name="T27" fmla="*/ 46 h 106"/>
                <a:gd name="T28" fmla="*/ 59 w 106"/>
                <a:gd name="T29" fmla="*/ 53 h 106"/>
                <a:gd name="T30" fmla="*/ 68 w 106"/>
                <a:gd name="T31" fmla="*/ 57 h 106"/>
                <a:gd name="T32" fmla="*/ 71 w 106"/>
                <a:gd name="T33" fmla="*/ 59 h 106"/>
                <a:gd name="T34" fmla="*/ 60 w 106"/>
                <a:gd name="T35" fmla="*/ 56 h 106"/>
                <a:gd name="T36" fmla="*/ 60 w 106"/>
                <a:gd name="T37" fmla="*/ 58 h 106"/>
                <a:gd name="T38" fmla="*/ 63 w 106"/>
                <a:gd name="T39" fmla="*/ 61 h 106"/>
                <a:gd name="T40" fmla="*/ 74 w 106"/>
                <a:gd name="T41" fmla="*/ 68 h 106"/>
                <a:gd name="T42" fmla="*/ 63 w 106"/>
                <a:gd name="T43" fmla="*/ 62 h 106"/>
                <a:gd name="T44" fmla="*/ 59 w 106"/>
                <a:gd name="T45" fmla="*/ 62 h 106"/>
                <a:gd name="T46" fmla="*/ 66 w 106"/>
                <a:gd name="T47" fmla="*/ 73 h 106"/>
                <a:gd name="T48" fmla="*/ 58 w 106"/>
                <a:gd name="T49" fmla="*/ 63 h 106"/>
                <a:gd name="T50" fmla="*/ 58 w 106"/>
                <a:gd name="T51" fmla="*/ 72 h 106"/>
                <a:gd name="T52" fmla="*/ 54 w 106"/>
                <a:gd name="T53" fmla="*/ 75 h 106"/>
                <a:gd name="T54" fmla="*/ 53 w 106"/>
                <a:gd name="T55" fmla="*/ 63 h 106"/>
                <a:gd name="T56" fmla="*/ 52 w 106"/>
                <a:gd name="T57" fmla="*/ 62 h 106"/>
                <a:gd name="T58" fmla="*/ 50 w 106"/>
                <a:gd name="T59" fmla="*/ 71 h 106"/>
                <a:gd name="T60" fmla="*/ 46 w 106"/>
                <a:gd name="T61" fmla="*/ 71 h 106"/>
                <a:gd name="T62" fmla="*/ 50 w 106"/>
                <a:gd name="T63" fmla="*/ 62 h 106"/>
                <a:gd name="T64" fmla="*/ 39 w 106"/>
                <a:gd name="T65" fmla="*/ 75 h 106"/>
                <a:gd name="T66" fmla="*/ 36 w 106"/>
                <a:gd name="T67" fmla="*/ 76 h 106"/>
                <a:gd name="T68" fmla="*/ 47 w 106"/>
                <a:gd name="T69" fmla="*/ 63 h 106"/>
                <a:gd name="T70" fmla="*/ 44 w 106"/>
                <a:gd name="T71" fmla="*/ 62 h 106"/>
                <a:gd name="T72" fmla="*/ 36 w 106"/>
                <a:gd name="T73" fmla="*/ 69 h 106"/>
                <a:gd name="T74" fmla="*/ 36 w 106"/>
                <a:gd name="T75" fmla="*/ 65 h 106"/>
                <a:gd name="T76" fmla="*/ 41 w 106"/>
                <a:gd name="T77" fmla="*/ 61 h 106"/>
                <a:gd name="T78" fmla="*/ 43 w 106"/>
                <a:gd name="T79" fmla="*/ 56 h 106"/>
                <a:gd name="T80" fmla="*/ 31 w 106"/>
                <a:gd name="T81" fmla="*/ 59 h 106"/>
                <a:gd name="T82" fmla="*/ 39 w 106"/>
                <a:gd name="T83" fmla="*/ 55 h 106"/>
                <a:gd name="T84" fmla="*/ 28 w 106"/>
                <a:gd name="T85" fmla="*/ 49 h 106"/>
                <a:gd name="T86" fmla="*/ 27 w 106"/>
                <a:gd name="T87" fmla="*/ 45 h 106"/>
                <a:gd name="T88" fmla="*/ 40 w 106"/>
                <a:gd name="T89" fmla="*/ 51 h 106"/>
                <a:gd name="T90" fmla="*/ 37 w 106"/>
                <a:gd name="T91" fmla="*/ 47 h 106"/>
                <a:gd name="T92" fmla="*/ 36 w 106"/>
                <a:gd name="T93" fmla="*/ 44 h 106"/>
                <a:gd name="T94" fmla="*/ 43 w 106"/>
                <a:gd name="T95" fmla="*/ 46 h 106"/>
                <a:gd name="T96" fmla="*/ 37 w 106"/>
                <a:gd name="T97" fmla="*/ 35 h 106"/>
                <a:gd name="T98" fmla="*/ 45 w 106"/>
                <a:gd name="T99" fmla="*/ 46 h 106"/>
                <a:gd name="T100" fmla="*/ 47 w 106"/>
                <a:gd name="T101" fmla="*/ 47 h 106"/>
                <a:gd name="T102" fmla="*/ 47 w 106"/>
                <a:gd name="T103" fmla="*/ 38 h 106"/>
                <a:gd name="T104" fmla="*/ 48 w 106"/>
                <a:gd name="T105" fmla="*/ 46 h 106"/>
                <a:gd name="T106" fmla="*/ 49 w 106"/>
                <a:gd name="T107" fmla="*/ 32 h 106"/>
                <a:gd name="T108" fmla="*/ 56 w 106"/>
                <a:gd name="T109" fmla="*/ 48 h 106"/>
                <a:gd name="T110" fmla="*/ 56 w 106"/>
                <a:gd name="T111" fmla="*/ 5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" h="106">
                  <a:moveTo>
                    <a:pt x="88" y="65"/>
                  </a:moveTo>
                  <a:cubicBezTo>
                    <a:pt x="99" y="62"/>
                    <a:pt x="106" y="54"/>
                    <a:pt x="101" y="38"/>
                  </a:cubicBezTo>
                  <a:cubicBezTo>
                    <a:pt x="94" y="18"/>
                    <a:pt x="78" y="20"/>
                    <a:pt x="67" y="29"/>
                  </a:cubicBezTo>
                  <a:cubicBezTo>
                    <a:pt x="68" y="14"/>
                    <a:pt x="61" y="0"/>
                    <a:pt x="40" y="5"/>
                  </a:cubicBezTo>
                  <a:cubicBezTo>
                    <a:pt x="27" y="8"/>
                    <a:pt x="23" y="16"/>
                    <a:pt x="23" y="25"/>
                  </a:cubicBezTo>
                  <a:cubicBezTo>
                    <a:pt x="15" y="24"/>
                    <a:pt x="7" y="28"/>
                    <a:pt x="3" y="41"/>
                  </a:cubicBezTo>
                  <a:cubicBezTo>
                    <a:pt x="0" y="56"/>
                    <a:pt x="6" y="64"/>
                    <a:pt x="15" y="67"/>
                  </a:cubicBezTo>
                  <a:cubicBezTo>
                    <a:pt x="9" y="74"/>
                    <a:pt x="9" y="84"/>
                    <a:pt x="21" y="94"/>
                  </a:cubicBezTo>
                  <a:cubicBezTo>
                    <a:pt x="35" y="106"/>
                    <a:pt x="46" y="99"/>
                    <a:pt x="52" y="88"/>
                  </a:cubicBezTo>
                  <a:cubicBezTo>
                    <a:pt x="58" y="99"/>
                    <a:pt x="69" y="106"/>
                    <a:pt x="84" y="94"/>
                  </a:cubicBezTo>
                  <a:cubicBezTo>
                    <a:pt x="97" y="84"/>
                    <a:pt x="95" y="73"/>
                    <a:pt x="88" y="65"/>
                  </a:cubicBezTo>
                  <a:close/>
                  <a:moveTo>
                    <a:pt x="48" y="27"/>
                  </a:moveTo>
                  <a:cubicBezTo>
                    <a:pt x="50" y="27"/>
                    <a:pt x="51" y="28"/>
                    <a:pt x="51" y="29"/>
                  </a:cubicBezTo>
                  <a:cubicBezTo>
                    <a:pt x="51" y="30"/>
                    <a:pt x="51" y="31"/>
                    <a:pt x="51" y="31"/>
                  </a:cubicBezTo>
                  <a:cubicBezTo>
                    <a:pt x="53" y="38"/>
                    <a:pt x="52" y="43"/>
                    <a:pt x="52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2" y="47"/>
                    <a:pt x="52" y="48"/>
                    <a:pt x="52" y="48"/>
                  </a:cubicBezTo>
                  <a:cubicBezTo>
                    <a:pt x="52" y="47"/>
                    <a:pt x="52" y="46"/>
                    <a:pt x="52" y="46"/>
                  </a:cubicBezTo>
                  <a:cubicBezTo>
                    <a:pt x="53" y="43"/>
                    <a:pt x="54" y="40"/>
                    <a:pt x="55" y="38"/>
                  </a:cubicBezTo>
                  <a:cubicBezTo>
                    <a:pt x="54" y="37"/>
                    <a:pt x="54" y="36"/>
                    <a:pt x="54" y="36"/>
                  </a:cubicBezTo>
                  <a:cubicBezTo>
                    <a:pt x="55" y="34"/>
                    <a:pt x="56" y="33"/>
                    <a:pt x="57" y="34"/>
                  </a:cubicBezTo>
                  <a:cubicBezTo>
                    <a:pt x="58" y="34"/>
                    <a:pt x="59" y="35"/>
                    <a:pt x="59" y="37"/>
                  </a:cubicBezTo>
                  <a:cubicBezTo>
                    <a:pt x="59" y="38"/>
                    <a:pt x="58" y="38"/>
                    <a:pt x="56" y="38"/>
                  </a:cubicBezTo>
                  <a:cubicBezTo>
                    <a:pt x="56" y="40"/>
                    <a:pt x="55" y="43"/>
                    <a:pt x="54" y="46"/>
                  </a:cubicBezTo>
                  <a:cubicBezTo>
                    <a:pt x="54" y="45"/>
                    <a:pt x="55" y="45"/>
                    <a:pt x="55" y="45"/>
                  </a:cubicBezTo>
                  <a:cubicBezTo>
                    <a:pt x="55" y="45"/>
                    <a:pt x="55" y="46"/>
                    <a:pt x="55" y="47"/>
                  </a:cubicBezTo>
                  <a:cubicBezTo>
                    <a:pt x="56" y="46"/>
                    <a:pt x="57" y="46"/>
                    <a:pt x="58" y="46"/>
                  </a:cubicBezTo>
                  <a:cubicBezTo>
                    <a:pt x="59" y="46"/>
                    <a:pt x="61" y="46"/>
                    <a:pt x="63" y="43"/>
                  </a:cubicBezTo>
                  <a:cubicBezTo>
                    <a:pt x="62" y="42"/>
                    <a:pt x="62" y="40"/>
                    <a:pt x="63" y="39"/>
                  </a:cubicBezTo>
                  <a:cubicBezTo>
                    <a:pt x="64" y="38"/>
                    <a:pt x="65" y="38"/>
                    <a:pt x="66" y="39"/>
                  </a:cubicBezTo>
                  <a:cubicBezTo>
                    <a:pt x="67" y="40"/>
                    <a:pt x="67" y="42"/>
                    <a:pt x="67" y="43"/>
                  </a:cubicBezTo>
                  <a:cubicBezTo>
                    <a:pt x="66" y="43"/>
                    <a:pt x="65" y="43"/>
                    <a:pt x="65" y="43"/>
                  </a:cubicBezTo>
                  <a:cubicBezTo>
                    <a:pt x="62" y="48"/>
                    <a:pt x="60" y="48"/>
                    <a:pt x="59" y="48"/>
                  </a:cubicBezTo>
                  <a:cubicBezTo>
                    <a:pt x="59" y="49"/>
                    <a:pt x="58" y="49"/>
                    <a:pt x="59" y="50"/>
                  </a:cubicBezTo>
                  <a:cubicBezTo>
                    <a:pt x="59" y="50"/>
                    <a:pt x="60" y="50"/>
                    <a:pt x="60" y="50"/>
                  </a:cubicBezTo>
                  <a:cubicBezTo>
                    <a:pt x="61" y="49"/>
                    <a:pt x="62" y="48"/>
                    <a:pt x="63" y="48"/>
                  </a:cubicBezTo>
                  <a:cubicBezTo>
                    <a:pt x="67" y="45"/>
                    <a:pt x="69" y="43"/>
                    <a:pt x="73" y="44"/>
                  </a:cubicBezTo>
                  <a:cubicBezTo>
                    <a:pt x="73" y="44"/>
                    <a:pt x="73" y="43"/>
                    <a:pt x="74" y="43"/>
                  </a:cubicBezTo>
                  <a:cubicBezTo>
                    <a:pt x="75" y="43"/>
                    <a:pt x="76" y="43"/>
                    <a:pt x="77" y="44"/>
                  </a:cubicBezTo>
                  <a:cubicBezTo>
                    <a:pt x="77" y="46"/>
                    <a:pt x="77" y="47"/>
                    <a:pt x="76" y="48"/>
                  </a:cubicBezTo>
                  <a:cubicBezTo>
                    <a:pt x="75" y="48"/>
                    <a:pt x="73" y="48"/>
                    <a:pt x="72" y="47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69" y="45"/>
                    <a:pt x="67" y="47"/>
                    <a:pt x="64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1"/>
                    <a:pt x="59" y="52"/>
                    <a:pt x="59" y="53"/>
                  </a:cubicBezTo>
                  <a:cubicBezTo>
                    <a:pt x="59" y="54"/>
                    <a:pt x="61" y="54"/>
                    <a:pt x="61" y="54"/>
                  </a:cubicBezTo>
                  <a:cubicBezTo>
                    <a:pt x="61" y="55"/>
                    <a:pt x="62" y="55"/>
                    <a:pt x="62" y="55"/>
                  </a:cubicBezTo>
                  <a:cubicBezTo>
                    <a:pt x="63" y="57"/>
                    <a:pt x="64" y="58"/>
                    <a:pt x="68" y="57"/>
                  </a:cubicBezTo>
                  <a:cubicBezTo>
                    <a:pt x="68" y="55"/>
                    <a:pt x="69" y="54"/>
                    <a:pt x="70" y="54"/>
                  </a:cubicBezTo>
                  <a:cubicBezTo>
                    <a:pt x="72" y="54"/>
                    <a:pt x="73" y="55"/>
                    <a:pt x="73" y="57"/>
                  </a:cubicBezTo>
                  <a:cubicBezTo>
                    <a:pt x="73" y="58"/>
                    <a:pt x="72" y="59"/>
                    <a:pt x="71" y="59"/>
                  </a:cubicBezTo>
                  <a:cubicBezTo>
                    <a:pt x="70" y="59"/>
                    <a:pt x="69" y="59"/>
                    <a:pt x="69" y="58"/>
                  </a:cubicBezTo>
                  <a:cubicBezTo>
                    <a:pt x="63" y="59"/>
                    <a:pt x="62" y="58"/>
                    <a:pt x="61" y="57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60" y="57"/>
                    <a:pt x="58" y="57"/>
                  </a:cubicBezTo>
                  <a:cubicBezTo>
                    <a:pt x="59" y="57"/>
                    <a:pt x="60" y="58"/>
                    <a:pt x="60" y="58"/>
                  </a:cubicBezTo>
                  <a:cubicBezTo>
                    <a:pt x="60" y="59"/>
                    <a:pt x="59" y="58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60" y="61"/>
                    <a:pt x="62" y="61"/>
                    <a:pt x="63" y="61"/>
                  </a:cubicBezTo>
                  <a:cubicBezTo>
                    <a:pt x="65" y="60"/>
                    <a:pt x="68" y="60"/>
                    <a:pt x="71" y="64"/>
                  </a:cubicBezTo>
                  <a:cubicBezTo>
                    <a:pt x="72" y="64"/>
                    <a:pt x="73" y="64"/>
                    <a:pt x="73" y="64"/>
                  </a:cubicBezTo>
                  <a:cubicBezTo>
                    <a:pt x="75" y="65"/>
                    <a:pt x="75" y="67"/>
                    <a:pt x="74" y="68"/>
                  </a:cubicBezTo>
                  <a:cubicBezTo>
                    <a:pt x="73" y="69"/>
                    <a:pt x="72" y="69"/>
                    <a:pt x="71" y="68"/>
                  </a:cubicBezTo>
                  <a:cubicBezTo>
                    <a:pt x="70" y="67"/>
                    <a:pt x="69" y="66"/>
                    <a:pt x="70" y="65"/>
                  </a:cubicBezTo>
                  <a:cubicBezTo>
                    <a:pt x="67" y="62"/>
                    <a:pt x="65" y="62"/>
                    <a:pt x="63" y="62"/>
                  </a:cubicBezTo>
                  <a:cubicBezTo>
                    <a:pt x="62" y="62"/>
                    <a:pt x="61" y="63"/>
                    <a:pt x="60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0" y="63"/>
                    <a:pt x="59" y="63"/>
                    <a:pt x="59" y="62"/>
                  </a:cubicBezTo>
                  <a:cubicBezTo>
                    <a:pt x="61" y="64"/>
                    <a:pt x="63" y="67"/>
                    <a:pt x="64" y="69"/>
                  </a:cubicBezTo>
                  <a:cubicBezTo>
                    <a:pt x="65" y="69"/>
                    <a:pt x="65" y="69"/>
                    <a:pt x="66" y="69"/>
                  </a:cubicBezTo>
                  <a:cubicBezTo>
                    <a:pt x="67" y="70"/>
                    <a:pt x="67" y="72"/>
                    <a:pt x="66" y="73"/>
                  </a:cubicBezTo>
                  <a:cubicBezTo>
                    <a:pt x="65" y="74"/>
                    <a:pt x="64" y="74"/>
                    <a:pt x="63" y="73"/>
                  </a:cubicBezTo>
                  <a:cubicBezTo>
                    <a:pt x="62" y="72"/>
                    <a:pt x="62" y="71"/>
                    <a:pt x="62" y="70"/>
                  </a:cubicBezTo>
                  <a:cubicBezTo>
                    <a:pt x="61" y="68"/>
                    <a:pt x="59" y="65"/>
                    <a:pt x="58" y="63"/>
                  </a:cubicBezTo>
                  <a:cubicBezTo>
                    <a:pt x="57" y="62"/>
                    <a:pt x="56" y="62"/>
                    <a:pt x="55" y="61"/>
                  </a:cubicBezTo>
                  <a:cubicBezTo>
                    <a:pt x="55" y="61"/>
                    <a:pt x="56" y="63"/>
                    <a:pt x="55" y="63"/>
                  </a:cubicBezTo>
                  <a:cubicBezTo>
                    <a:pt x="58" y="67"/>
                    <a:pt x="59" y="69"/>
                    <a:pt x="58" y="72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9" y="75"/>
                    <a:pt x="58" y="76"/>
                    <a:pt x="57" y="77"/>
                  </a:cubicBezTo>
                  <a:cubicBezTo>
                    <a:pt x="56" y="77"/>
                    <a:pt x="54" y="76"/>
                    <a:pt x="54" y="75"/>
                  </a:cubicBezTo>
                  <a:cubicBezTo>
                    <a:pt x="53" y="74"/>
                    <a:pt x="54" y="72"/>
                    <a:pt x="55" y="72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69"/>
                    <a:pt x="56" y="67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2" y="63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2" y="62"/>
                    <a:pt x="52" y="63"/>
                    <a:pt x="52" y="63"/>
                  </a:cubicBezTo>
                  <a:cubicBezTo>
                    <a:pt x="53" y="65"/>
                    <a:pt x="53" y="67"/>
                    <a:pt x="50" y="71"/>
                  </a:cubicBezTo>
                  <a:cubicBezTo>
                    <a:pt x="50" y="72"/>
                    <a:pt x="50" y="73"/>
                    <a:pt x="50" y="74"/>
                  </a:cubicBezTo>
                  <a:cubicBezTo>
                    <a:pt x="50" y="75"/>
                    <a:pt x="48" y="75"/>
                    <a:pt x="47" y="75"/>
                  </a:cubicBezTo>
                  <a:cubicBezTo>
                    <a:pt x="46" y="74"/>
                    <a:pt x="45" y="73"/>
                    <a:pt x="46" y="71"/>
                  </a:cubicBezTo>
                  <a:cubicBezTo>
                    <a:pt x="46" y="70"/>
                    <a:pt x="48" y="70"/>
                    <a:pt x="49" y="70"/>
                  </a:cubicBezTo>
                  <a:cubicBezTo>
                    <a:pt x="51" y="67"/>
                    <a:pt x="51" y="65"/>
                    <a:pt x="50" y="64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49" y="61"/>
                    <a:pt x="49" y="61"/>
                  </a:cubicBezTo>
                  <a:cubicBezTo>
                    <a:pt x="48" y="68"/>
                    <a:pt x="46" y="69"/>
                    <a:pt x="44" y="70"/>
                  </a:cubicBezTo>
                  <a:cubicBezTo>
                    <a:pt x="42" y="70"/>
                    <a:pt x="40" y="71"/>
                    <a:pt x="39" y="75"/>
                  </a:cubicBezTo>
                  <a:cubicBezTo>
                    <a:pt x="40" y="76"/>
                    <a:pt x="40" y="77"/>
                    <a:pt x="40" y="78"/>
                  </a:cubicBezTo>
                  <a:cubicBezTo>
                    <a:pt x="39" y="79"/>
                    <a:pt x="38" y="80"/>
                    <a:pt x="37" y="79"/>
                  </a:cubicBezTo>
                  <a:cubicBezTo>
                    <a:pt x="35" y="79"/>
                    <a:pt x="35" y="77"/>
                    <a:pt x="36" y="76"/>
                  </a:cubicBezTo>
                  <a:cubicBezTo>
                    <a:pt x="36" y="75"/>
                    <a:pt x="37" y="75"/>
                    <a:pt x="37" y="75"/>
                  </a:cubicBezTo>
                  <a:cubicBezTo>
                    <a:pt x="39" y="70"/>
                    <a:pt x="41" y="69"/>
                    <a:pt x="43" y="68"/>
                  </a:cubicBezTo>
                  <a:cubicBezTo>
                    <a:pt x="45" y="68"/>
                    <a:pt x="46" y="67"/>
                    <a:pt x="47" y="63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6" y="62"/>
                    <a:pt x="45" y="64"/>
                    <a:pt x="45" y="63"/>
                  </a:cubicBezTo>
                  <a:cubicBezTo>
                    <a:pt x="44" y="63"/>
                    <a:pt x="44" y="63"/>
                    <a:pt x="44" y="62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1" y="64"/>
                    <a:pt x="39" y="66"/>
                    <a:pt x="37" y="67"/>
                  </a:cubicBezTo>
                  <a:cubicBezTo>
                    <a:pt x="37" y="68"/>
                    <a:pt x="36" y="68"/>
                    <a:pt x="36" y="69"/>
                  </a:cubicBezTo>
                  <a:cubicBezTo>
                    <a:pt x="35" y="70"/>
                    <a:pt x="33" y="69"/>
                    <a:pt x="32" y="68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4" y="64"/>
                    <a:pt x="35" y="65"/>
                    <a:pt x="36" y="65"/>
                  </a:cubicBezTo>
                  <a:cubicBezTo>
                    <a:pt x="38" y="64"/>
                    <a:pt x="41" y="63"/>
                    <a:pt x="43" y="61"/>
                  </a:cubicBezTo>
                  <a:cubicBezTo>
                    <a:pt x="43" y="61"/>
                    <a:pt x="44" y="61"/>
                    <a:pt x="44" y="60"/>
                  </a:cubicBezTo>
                  <a:cubicBezTo>
                    <a:pt x="43" y="61"/>
                    <a:pt x="41" y="62"/>
                    <a:pt x="41" y="61"/>
                  </a:cubicBezTo>
                  <a:cubicBezTo>
                    <a:pt x="40" y="60"/>
                    <a:pt x="43" y="59"/>
                    <a:pt x="43" y="58"/>
                  </a:cubicBezTo>
                  <a:cubicBezTo>
                    <a:pt x="43" y="58"/>
                    <a:pt x="42" y="58"/>
                    <a:pt x="43" y="57"/>
                  </a:cubicBezTo>
                  <a:cubicBezTo>
                    <a:pt x="43" y="57"/>
                    <a:pt x="43" y="56"/>
                    <a:pt x="43" y="56"/>
                  </a:cubicBezTo>
                  <a:cubicBezTo>
                    <a:pt x="41" y="57"/>
                    <a:pt x="39" y="57"/>
                    <a:pt x="36" y="58"/>
                  </a:cubicBezTo>
                  <a:cubicBezTo>
                    <a:pt x="36" y="60"/>
                    <a:pt x="35" y="61"/>
                    <a:pt x="34" y="61"/>
                  </a:cubicBezTo>
                  <a:cubicBezTo>
                    <a:pt x="33" y="61"/>
                    <a:pt x="32" y="61"/>
                    <a:pt x="31" y="59"/>
                  </a:cubicBezTo>
                  <a:cubicBezTo>
                    <a:pt x="31" y="58"/>
                    <a:pt x="32" y="57"/>
                    <a:pt x="33" y="56"/>
                  </a:cubicBezTo>
                  <a:cubicBezTo>
                    <a:pt x="34" y="56"/>
                    <a:pt x="35" y="56"/>
                    <a:pt x="35" y="57"/>
                  </a:cubicBezTo>
                  <a:cubicBezTo>
                    <a:pt x="36" y="56"/>
                    <a:pt x="38" y="56"/>
                    <a:pt x="39" y="55"/>
                  </a:cubicBezTo>
                  <a:cubicBezTo>
                    <a:pt x="40" y="55"/>
                    <a:pt x="41" y="54"/>
                    <a:pt x="41" y="54"/>
                  </a:cubicBezTo>
                  <a:cubicBezTo>
                    <a:pt x="40" y="53"/>
                    <a:pt x="39" y="53"/>
                    <a:pt x="39" y="53"/>
                  </a:cubicBezTo>
                  <a:cubicBezTo>
                    <a:pt x="35" y="52"/>
                    <a:pt x="31" y="50"/>
                    <a:pt x="28" y="49"/>
                  </a:cubicBezTo>
                  <a:cubicBezTo>
                    <a:pt x="28" y="49"/>
                    <a:pt x="27" y="50"/>
                    <a:pt x="26" y="49"/>
                  </a:cubicBezTo>
                  <a:cubicBezTo>
                    <a:pt x="25" y="49"/>
                    <a:pt x="24" y="48"/>
                    <a:pt x="24" y="47"/>
                  </a:cubicBezTo>
                  <a:cubicBezTo>
                    <a:pt x="25" y="45"/>
                    <a:pt x="26" y="44"/>
                    <a:pt x="27" y="45"/>
                  </a:cubicBezTo>
                  <a:cubicBezTo>
                    <a:pt x="28" y="45"/>
                    <a:pt x="29" y="46"/>
                    <a:pt x="29" y="47"/>
                  </a:cubicBezTo>
                  <a:cubicBezTo>
                    <a:pt x="31" y="49"/>
                    <a:pt x="35" y="50"/>
                    <a:pt x="39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3" y="52"/>
                    <a:pt x="44" y="51"/>
                  </a:cubicBezTo>
                  <a:cubicBezTo>
                    <a:pt x="42" y="49"/>
                    <a:pt x="40" y="48"/>
                    <a:pt x="37" y="47"/>
                  </a:cubicBezTo>
                  <a:cubicBezTo>
                    <a:pt x="36" y="48"/>
                    <a:pt x="35" y="48"/>
                    <a:pt x="34" y="48"/>
                  </a:cubicBezTo>
                  <a:cubicBezTo>
                    <a:pt x="32" y="47"/>
                    <a:pt x="32" y="45"/>
                    <a:pt x="33" y="44"/>
                  </a:cubicBezTo>
                  <a:cubicBezTo>
                    <a:pt x="34" y="43"/>
                    <a:pt x="35" y="43"/>
                    <a:pt x="36" y="44"/>
                  </a:cubicBezTo>
                  <a:cubicBezTo>
                    <a:pt x="37" y="44"/>
                    <a:pt x="37" y="45"/>
                    <a:pt x="37" y="45"/>
                  </a:cubicBezTo>
                  <a:cubicBezTo>
                    <a:pt x="40" y="46"/>
                    <a:pt x="42" y="47"/>
                    <a:pt x="43" y="48"/>
                  </a:cubicBezTo>
                  <a:cubicBezTo>
                    <a:pt x="43" y="48"/>
                    <a:pt x="43" y="47"/>
                    <a:pt x="43" y="46"/>
                  </a:cubicBezTo>
                  <a:cubicBezTo>
                    <a:pt x="43" y="44"/>
                    <a:pt x="43" y="42"/>
                    <a:pt x="40" y="39"/>
                  </a:cubicBezTo>
                  <a:cubicBezTo>
                    <a:pt x="39" y="40"/>
                    <a:pt x="38" y="40"/>
                    <a:pt x="37" y="39"/>
                  </a:cubicBezTo>
                  <a:cubicBezTo>
                    <a:pt x="36" y="38"/>
                    <a:pt x="36" y="36"/>
                    <a:pt x="37" y="35"/>
                  </a:cubicBezTo>
                  <a:cubicBezTo>
                    <a:pt x="39" y="34"/>
                    <a:pt x="40" y="35"/>
                    <a:pt x="41" y="36"/>
                  </a:cubicBezTo>
                  <a:cubicBezTo>
                    <a:pt x="41" y="36"/>
                    <a:pt x="42" y="37"/>
                    <a:pt x="41" y="38"/>
                  </a:cubicBezTo>
                  <a:cubicBezTo>
                    <a:pt x="45" y="41"/>
                    <a:pt x="45" y="44"/>
                    <a:pt x="45" y="46"/>
                  </a:cubicBezTo>
                  <a:cubicBezTo>
                    <a:pt x="45" y="46"/>
                    <a:pt x="45" y="47"/>
                    <a:pt x="45" y="48"/>
                  </a:cubicBezTo>
                  <a:cubicBezTo>
                    <a:pt x="45" y="48"/>
                    <a:pt x="46" y="48"/>
                    <a:pt x="46" y="48"/>
                  </a:cubicBezTo>
                  <a:cubicBezTo>
                    <a:pt x="46" y="47"/>
                    <a:pt x="47" y="47"/>
                    <a:pt x="47" y="47"/>
                  </a:cubicBezTo>
                  <a:cubicBezTo>
                    <a:pt x="47" y="46"/>
                    <a:pt x="46" y="45"/>
                    <a:pt x="46" y="43"/>
                  </a:cubicBezTo>
                  <a:cubicBezTo>
                    <a:pt x="46" y="42"/>
                    <a:pt x="45" y="42"/>
                    <a:pt x="45" y="41"/>
                  </a:cubicBezTo>
                  <a:cubicBezTo>
                    <a:pt x="45" y="40"/>
                    <a:pt x="46" y="38"/>
                    <a:pt x="47" y="38"/>
                  </a:cubicBezTo>
                  <a:cubicBezTo>
                    <a:pt x="48" y="38"/>
                    <a:pt x="50" y="39"/>
                    <a:pt x="50" y="40"/>
                  </a:cubicBezTo>
                  <a:cubicBezTo>
                    <a:pt x="50" y="41"/>
                    <a:pt x="49" y="43"/>
                    <a:pt x="48" y="43"/>
                  </a:cubicBezTo>
                  <a:cubicBezTo>
                    <a:pt x="48" y="44"/>
                    <a:pt x="48" y="45"/>
                    <a:pt x="48" y="46"/>
                  </a:cubicBezTo>
                  <a:cubicBezTo>
                    <a:pt x="49" y="46"/>
                    <a:pt x="49" y="47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1" y="43"/>
                    <a:pt x="51" y="38"/>
                    <a:pt x="49" y="32"/>
                  </a:cubicBezTo>
                  <a:cubicBezTo>
                    <a:pt x="48" y="32"/>
                    <a:pt x="47" y="31"/>
                    <a:pt x="46" y="30"/>
                  </a:cubicBezTo>
                  <a:cubicBezTo>
                    <a:pt x="46" y="29"/>
                    <a:pt x="47" y="27"/>
                    <a:pt x="48" y="27"/>
                  </a:cubicBezTo>
                  <a:close/>
                  <a:moveTo>
                    <a:pt x="56" y="48"/>
                  </a:moveTo>
                  <a:cubicBezTo>
                    <a:pt x="57" y="48"/>
                    <a:pt x="57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8" y="48"/>
                    <a:pt x="56" y="50"/>
                    <a:pt x="56" y="50"/>
                  </a:cubicBezTo>
                  <a:cubicBezTo>
                    <a:pt x="56" y="50"/>
                    <a:pt x="56" y="49"/>
                    <a:pt x="56" y="48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Line 53"/>
            <p:cNvSpPr>
              <a:spLocks noChangeShapeType="1"/>
            </p:cNvSpPr>
            <p:nvPr/>
          </p:nvSpPr>
          <p:spPr bwMode="auto">
            <a:xfrm>
              <a:off x="5599113" y="1152525"/>
              <a:ext cx="1651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Line 54"/>
            <p:cNvSpPr>
              <a:spLocks noChangeShapeType="1"/>
            </p:cNvSpPr>
            <p:nvPr/>
          </p:nvSpPr>
          <p:spPr bwMode="auto">
            <a:xfrm flipV="1">
              <a:off x="5764213" y="1152525"/>
              <a:ext cx="0" cy="1555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Line 55"/>
            <p:cNvSpPr>
              <a:spLocks noChangeShapeType="1"/>
            </p:cNvSpPr>
            <p:nvPr/>
          </p:nvSpPr>
          <p:spPr bwMode="auto">
            <a:xfrm>
              <a:off x="5676900" y="1308100"/>
              <a:ext cx="762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Line 56"/>
            <p:cNvSpPr>
              <a:spLocks noChangeShapeType="1"/>
            </p:cNvSpPr>
            <p:nvPr/>
          </p:nvSpPr>
          <p:spPr bwMode="auto">
            <a:xfrm>
              <a:off x="5395913" y="1308100"/>
              <a:ext cx="131763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7"/>
            <p:cNvSpPr>
              <a:spLocks noEditPoints="1"/>
            </p:cNvSpPr>
            <p:nvPr/>
          </p:nvSpPr>
          <p:spPr bwMode="auto">
            <a:xfrm>
              <a:off x="4949825" y="1065213"/>
              <a:ext cx="407988" cy="403225"/>
            </a:xfrm>
            <a:custGeom>
              <a:avLst/>
              <a:gdLst>
                <a:gd name="T0" fmla="*/ 29 w 108"/>
                <a:gd name="T1" fmla="*/ 64 h 106"/>
                <a:gd name="T2" fmla="*/ 47 w 108"/>
                <a:gd name="T3" fmla="*/ 3 h 106"/>
                <a:gd name="T4" fmla="*/ 89 w 108"/>
                <a:gd name="T5" fmla="*/ 56 h 106"/>
                <a:gd name="T6" fmla="*/ 29 w 108"/>
                <a:gd name="T7" fmla="*/ 46 h 106"/>
                <a:gd name="T8" fmla="*/ 48 w 108"/>
                <a:gd name="T9" fmla="*/ 51 h 106"/>
                <a:gd name="T10" fmla="*/ 47 w 108"/>
                <a:gd name="T11" fmla="*/ 52 h 106"/>
                <a:gd name="T12" fmla="*/ 34 w 108"/>
                <a:gd name="T13" fmla="*/ 55 h 106"/>
                <a:gd name="T14" fmla="*/ 46 w 108"/>
                <a:gd name="T15" fmla="*/ 53 h 106"/>
                <a:gd name="T16" fmla="*/ 47 w 108"/>
                <a:gd name="T17" fmla="*/ 57 h 106"/>
                <a:gd name="T18" fmla="*/ 39 w 108"/>
                <a:gd name="T19" fmla="*/ 65 h 106"/>
                <a:gd name="T20" fmla="*/ 48 w 108"/>
                <a:gd name="T21" fmla="*/ 58 h 106"/>
                <a:gd name="T22" fmla="*/ 48 w 108"/>
                <a:gd name="T23" fmla="*/ 62 h 106"/>
                <a:gd name="T24" fmla="*/ 43 w 108"/>
                <a:gd name="T25" fmla="*/ 76 h 106"/>
                <a:gd name="T26" fmla="*/ 45 w 108"/>
                <a:gd name="T27" fmla="*/ 72 h 106"/>
                <a:gd name="T28" fmla="*/ 53 w 108"/>
                <a:gd name="T29" fmla="*/ 59 h 106"/>
                <a:gd name="T30" fmla="*/ 56 w 108"/>
                <a:gd name="T31" fmla="*/ 69 h 106"/>
                <a:gd name="T32" fmla="*/ 58 w 108"/>
                <a:gd name="T33" fmla="*/ 71 h 106"/>
                <a:gd name="T34" fmla="*/ 56 w 108"/>
                <a:gd name="T35" fmla="*/ 60 h 106"/>
                <a:gd name="T36" fmla="*/ 58 w 108"/>
                <a:gd name="T37" fmla="*/ 60 h 106"/>
                <a:gd name="T38" fmla="*/ 60 w 108"/>
                <a:gd name="T39" fmla="*/ 64 h 106"/>
                <a:gd name="T40" fmla="*/ 66 w 108"/>
                <a:gd name="T41" fmla="*/ 75 h 106"/>
                <a:gd name="T42" fmla="*/ 62 w 108"/>
                <a:gd name="T43" fmla="*/ 64 h 106"/>
                <a:gd name="T44" fmla="*/ 62 w 108"/>
                <a:gd name="T45" fmla="*/ 60 h 106"/>
                <a:gd name="T46" fmla="*/ 72 w 108"/>
                <a:gd name="T47" fmla="*/ 68 h 106"/>
                <a:gd name="T48" fmla="*/ 64 w 108"/>
                <a:gd name="T49" fmla="*/ 59 h 106"/>
                <a:gd name="T50" fmla="*/ 73 w 108"/>
                <a:gd name="T51" fmla="*/ 60 h 106"/>
                <a:gd name="T52" fmla="*/ 76 w 108"/>
                <a:gd name="T53" fmla="*/ 56 h 106"/>
                <a:gd name="T54" fmla="*/ 64 w 108"/>
                <a:gd name="T55" fmla="*/ 55 h 106"/>
                <a:gd name="T56" fmla="*/ 63 w 108"/>
                <a:gd name="T57" fmla="*/ 52 h 106"/>
                <a:gd name="T58" fmla="*/ 72 w 108"/>
                <a:gd name="T59" fmla="*/ 52 h 106"/>
                <a:gd name="T60" fmla="*/ 73 w 108"/>
                <a:gd name="T61" fmla="*/ 48 h 106"/>
                <a:gd name="T62" fmla="*/ 63 w 108"/>
                <a:gd name="T63" fmla="*/ 51 h 106"/>
                <a:gd name="T64" fmla="*/ 77 w 108"/>
                <a:gd name="T65" fmla="*/ 41 h 106"/>
                <a:gd name="T66" fmla="*/ 78 w 108"/>
                <a:gd name="T67" fmla="*/ 38 h 106"/>
                <a:gd name="T68" fmla="*/ 64 w 108"/>
                <a:gd name="T69" fmla="*/ 48 h 106"/>
                <a:gd name="T70" fmla="*/ 64 w 108"/>
                <a:gd name="T71" fmla="*/ 45 h 106"/>
                <a:gd name="T72" fmla="*/ 71 w 108"/>
                <a:gd name="T73" fmla="*/ 37 h 106"/>
                <a:gd name="T74" fmla="*/ 68 w 108"/>
                <a:gd name="T75" fmla="*/ 37 h 106"/>
                <a:gd name="T76" fmla="*/ 63 w 108"/>
                <a:gd name="T77" fmla="*/ 42 h 106"/>
                <a:gd name="T78" fmla="*/ 58 w 108"/>
                <a:gd name="T79" fmla="*/ 44 h 106"/>
                <a:gd name="T80" fmla="*/ 62 w 108"/>
                <a:gd name="T81" fmla="*/ 32 h 106"/>
                <a:gd name="T82" fmla="*/ 58 w 108"/>
                <a:gd name="T83" fmla="*/ 40 h 106"/>
                <a:gd name="T84" fmla="*/ 52 w 108"/>
                <a:gd name="T85" fmla="*/ 28 h 106"/>
                <a:gd name="T86" fmla="*/ 48 w 108"/>
                <a:gd name="T87" fmla="*/ 27 h 106"/>
                <a:gd name="T88" fmla="*/ 54 w 108"/>
                <a:gd name="T89" fmla="*/ 40 h 106"/>
                <a:gd name="T90" fmla="*/ 49 w 108"/>
                <a:gd name="T91" fmla="*/ 36 h 106"/>
                <a:gd name="T92" fmla="*/ 46 w 108"/>
                <a:gd name="T93" fmla="*/ 35 h 106"/>
                <a:gd name="T94" fmla="*/ 47 w 108"/>
                <a:gd name="T95" fmla="*/ 43 h 106"/>
                <a:gd name="T96" fmla="*/ 38 w 108"/>
                <a:gd name="T97" fmla="*/ 36 h 106"/>
                <a:gd name="T98" fmla="*/ 47 w 108"/>
                <a:gd name="T99" fmla="*/ 44 h 106"/>
                <a:gd name="T100" fmla="*/ 48 w 108"/>
                <a:gd name="T101" fmla="*/ 47 h 106"/>
                <a:gd name="T102" fmla="*/ 40 w 108"/>
                <a:gd name="T103" fmla="*/ 46 h 106"/>
                <a:gd name="T104" fmla="*/ 47 w 108"/>
                <a:gd name="T105" fmla="*/ 48 h 106"/>
                <a:gd name="T106" fmla="*/ 33 w 108"/>
                <a:gd name="T107" fmla="*/ 47 h 106"/>
                <a:gd name="T108" fmla="*/ 49 w 108"/>
                <a:gd name="T109" fmla="*/ 56 h 106"/>
                <a:gd name="T110" fmla="*/ 50 w 108"/>
                <a:gd name="T111" fmla="*/ 5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8" h="106">
                  <a:moveTo>
                    <a:pt x="62" y="89"/>
                  </a:moveTo>
                  <a:cubicBezTo>
                    <a:pt x="59" y="100"/>
                    <a:pt x="50" y="106"/>
                    <a:pt x="34" y="99"/>
                  </a:cubicBezTo>
                  <a:cubicBezTo>
                    <a:pt x="15" y="91"/>
                    <a:pt x="19" y="75"/>
                    <a:pt x="29" y="64"/>
                  </a:cubicBezTo>
                  <a:cubicBezTo>
                    <a:pt x="14" y="64"/>
                    <a:pt x="0" y="56"/>
                    <a:pt x="7" y="36"/>
                  </a:cubicBezTo>
                  <a:cubicBezTo>
                    <a:pt x="12" y="23"/>
                    <a:pt x="20" y="19"/>
                    <a:pt x="28" y="21"/>
                  </a:cubicBezTo>
                  <a:cubicBezTo>
                    <a:pt x="28" y="12"/>
                    <a:pt x="33" y="5"/>
                    <a:pt x="47" y="3"/>
                  </a:cubicBezTo>
                  <a:cubicBezTo>
                    <a:pt x="62" y="0"/>
                    <a:pt x="69" y="7"/>
                    <a:pt x="71" y="16"/>
                  </a:cubicBezTo>
                  <a:cubicBezTo>
                    <a:pt x="79" y="12"/>
                    <a:pt x="89" y="12"/>
                    <a:pt x="97" y="25"/>
                  </a:cubicBezTo>
                  <a:cubicBezTo>
                    <a:pt x="108" y="40"/>
                    <a:pt x="100" y="51"/>
                    <a:pt x="89" y="56"/>
                  </a:cubicBezTo>
                  <a:cubicBezTo>
                    <a:pt x="99" y="63"/>
                    <a:pt x="105" y="74"/>
                    <a:pt x="92" y="88"/>
                  </a:cubicBezTo>
                  <a:cubicBezTo>
                    <a:pt x="80" y="100"/>
                    <a:pt x="70" y="97"/>
                    <a:pt x="62" y="89"/>
                  </a:cubicBezTo>
                  <a:close/>
                  <a:moveTo>
                    <a:pt x="29" y="46"/>
                  </a:moveTo>
                  <a:cubicBezTo>
                    <a:pt x="28" y="47"/>
                    <a:pt x="29" y="49"/>
                    <a:pt x="30" y="49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9" y="52"/>
                    <a:pt x="44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7" y="52"/>
                    <a:pt x="47" y="52"/>
                  </a:cubicBezTo>
                  <a:cubicBezTo>
                    <a:pt x="44" y="52"/>
                    <a:pt x="41" y="53"/>
                    <a:pt x="38" y="54"/>
                  </a:cubicBezTo>
                  <a:cubicBezTo>
                    <a:pt x="38" y="53"/>
                    <a:pt x="37" y="53"/>
                    <a:pt x="36" y="53"/>
                  </a:cubicBezTo>
                  <a:cubicBezTo>
                    <a:pt x="35" y="53"/>
                    <a:pt x="34" y="54"/>
                    <a:pt x="34" y="55"/>
                  </a:cubicBezTo>
                  <a:cubicBezTo>
                    <a:pt x="34" y="57"/>
                    <a:pt x="36" y="57"/>
                    <a:pt x="37" y="57"/>
                  </a:cubicBezTo>
                  <a:cubicBezTo>
                    <a:pt x="38" y="57"/>
                    <a:pt x="39" y="56"/>
                    <a:pt x="39" y="55"/>
                  </a:cubicBezTo>
                  <a:cubicBezTo>
                    <a:pt x="41" y="55"/>
                    <a:pt x="44" y="54"/>
                    <a:pt x="46" y="53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5"/>
                    <a:pt x="47" y="55"/>
                    <a:pt x="48" y="54"/>
                  </a:cubicBezTo>
                  <a:cubicBezTo>
                    <a:pt x="47" y="55"/>
                    <a:pt x="47" y="56"/>
                    <a:pt x="47" y="57"/>
                  </a:cubicBezTo>
                  <a:cubicBezTo>
                    <a:pt x="47" y="59"/>
                    <a:pt x="46" y="60"/>
                    <a:pt x="43" y="62"/>
                  </a:cubicBezTo>
                  <a:cubicBezTo>
                    <a:pt x="42" y="61"/>
                    <a:pt x="40" y="61"/>
                    <a:pt x="39" y="62"/>
                  </a:cubicBezTo>
                  <a:cubicBezTo>
                    <a:pt x="38" y="63"/>
                    <a:pt x="38" y="64"/>
                    <a:pt x="39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43" y="65"/>
                    <a:pt x="43" y="65"/>
                    <a:pt x="43" y="64"/>
                  </a:cubicBezTo>
                  <a:cubicBezTo>
                    <a:pt x="48" y="62"/>
                    <a:pt x="48" y="60"/>
                    <a:pt x="48" y="58"/>
                  </a:cubicBezTo>
                  <a:cubicBezTo>
                    <a:pt x="49" y="59"/>
                    <a:pt x="49" y="58"/>
                    <a:pt x="50" y="59"/>
                  </a:cubicBezTo>
                  <a:cubicBezTo>
                    <a:pt x="50" y="59"/>
                    <a:pt x="50" y="59"/>
                    <a:pt x="50" y="60"/>
                  </a:cubicBezTo>
                  <a:cubicBezTo>
                    <a:pt x="49" y="61"/>
                    <a:pt x="48" y="62"/>
                    <a:pt x="48" y="62"/>
                  </a:cubicBezTo>
                  <a:cubicBezTo>
                    <a:pt x="44" y="66"/>
                    <a:pt x="42" y="68"/>
                    <a:pt x="43" y="72"/>
                  </a:cubicBezTo>
                  <a:cubicBezTo>
                    <a:pt x="43" y="72"/>
                    <a:pt x="42" y="72"/>
                    <a:pt x="42" y="73"/>
                  </a:cubicBezTo>
                  <a:cubicBezTo>
                    <a:pt x="41" y="74"/>
                    <a:pt x="42" y="75"/>
                    <a:pt x="43" y="76"/>
                  </a:cubicBezTo>
                  <a:cubicBezTo>
                    <a:pt x="44" y="77"/>
                    <a:pt x="46" y="76"/>
                    <a:pt x="46" y="75"/>
                  </a:cubicBezTo>
                  <a:cubicBezTo>
                    <a:pt x="47" y="74"/>
                    <a:pt x="47" y="73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4" y="68"/>
                    <a:pt x="46" y="67"/>
                    <a:pt x="49" y="64"/>
                  </a:cubicBezTo>
                  <a:cubicBezTo>
                    <a:pt x="49" y="63"/>
                    <a:pt x="49" y="63"/>
                    <a:pt x="50" y="62"/>
                  </a:cubicBezTo>
                  <a:cubicBezTo>
                    <a:pt x="51" y="63"/>
                    <a:pt x="52" y="59"/>
                    <a:pt x="53" y="59"/>
                  </a:cubicBezTo>
                  <a:cubicBezTo>
                    <a:pt x="54" y="59"/>
                    <a:pt x="54" y="61"/>
                    <a:pt x="54" y="61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6" y="63"/>
                    <a:pt x="57" y="64"/>
                    <a:pt x="56" y="69"/>
                  </a:cubicBezTo>
                  <a:cubicBezTo>
                    <a:pt x="55" y="68"/>
                    <a:pt x="54" y="69"/>
                    <a:pt x="53" y="71"/>
                  </a:cubicBezTo>
                  <a:cubicBezTo>
                    <a:pt x="53" y="72"/>
                    <a:pt x="54" y="73"/>
                    <a:pt x="56" y="73"/>
                  </a:cubicBezTo>
                  <a:cubicBezTo>
                    <a:pt x="57" y="74"/>
                    <a:pt x="58" y="73"/>
                    <a:pt x="58" y="71"/>
                  </a:cubicBezTo>
                  <a:cubicBezTo>
                    <a:pt x="58" y="71"/>
                    <a:pt x="58" y="70"/>
                    <a:pt x="58" y="69"/>
                  </a:cubicBezTo>
                  <a:cubicBezTo>
                    <a:pt x="59" y="64"/>
                    <a:pt x="58" y="63"/>
                    <a:pt x="57" y="61"/>
                  </a:cubicBezTo>
                  <a:cubicBezTo>
                    <a:pt x="56" y="61"/>
                    <a:pt x="56" y="60"/>
                    <a:pt x="56" y="60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6" y="60"/>
                    <a:pt x="57" y="61"/>
                    <a:pt x="57" y="59"/>
                  </a:cubicBezTo>
                  <a:cubicBezTo>
                    <a:pt x="57" y="60"/>
                    <a:pt x="58" y="60"/>
                    <a:pt x="58" y="60"/>
                  </a:cubicBezTo>
                  <a:cubicBezTo>
                    <a:pt x="59" y="60"/>
                    <a:pt x="58" y="59"/>
                    <a:pt x="59" y="59"/>
                  </a:cubicBezTo>
                  <a:cubicBezTo>
                    <a:pt x="59" y="59"/>
                    <a:pt x="59" y="59"/>
                    <a:pt x="60" y="59"/>
                  </a:cubicBezTo>
                  <a:cubicBezTo>
                    <a:pt x="61" y="61"/>
                    <a:pt x="61" y="63"/>
                    <a:pt x="60" y="64"/>
                  </a:cubicBezTo>
                  <a:cubicBezTo>
                    <a:pt x="60" y="66"/>
                    <a:pt x="59" y="68"/>
                    <a:pt x="63" y="73"/>
                  </a:cubicBezTo>
                  <a:cubicBezTo>
                    <a:pt x="62" y="73"/>
                    <a:pt x="63" y="74"/>
                    <a:pt x="63" y="75"/>
                  </a:cubicBezTo>
                  <a:cubicBezTo>
                    <a:pt x="64" y="76"/>
                    <a:pt x="65" y="76"/>
                    <a:pt x="66" y="75"/>
                  </a:cubicBezTo>
                  <a:cubicBezTo>
                    <a:pt x="67" y="75"/>
                    <a:pt x="68" y="73"/>
                    <a:pt x="67" y="72"/>
                  </a:cubicBezTo>
                  <a:cubicBezTo>
                    <a:pt x="66" y="71"/>
                    <a:pt x="65" y="71"/>
                    <a:pt x="64" y="71"/>
                  </a:cubicBezTo>
                  <a:cubicBezTo>
                    <a:pt x="61" y="68"/>
                    <a:pt x="62" y="66"/>
                    <a:pt x="62" y="64"/>
                  </a:cubicBezTo>
                  <a:cubicBezTo>
                    <a:pt x="62" y="63"/>
                    <a:pt x="62" y="62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3" y="61"/>
                    <a:pt x="63" y="60"/>
                    <a:pt x="62" y="60"/>
                  </a:cubicBezTo>
                  <a:cubicBezTo>
                    <a:pt x="64" y="62"/>
                    <a:pt x="67" y="64"/>
                    <a:pt x="68" y="66"/>
                  </a:cubicBezTo>
                  <a:cubicBezTo>
                    <a:pt x="68" y="66"/>
                    <a:pt x="68" y="67"/>
                    <a:pt x="69" y="68"/>
                  </a:cubicBezTo>
                  <a:cubicBezTo>
                    <a:pt x="70" y="69"/>
                    <a:pt x="71" y="69"/>
                    <a:pt x="72" y="68"/>
                  </a:cubicBezTo>
                  <a:cubicBezTo>
                    <a:pt x="73" y="67"/>
                    <a:pt x="73" y="66"/>
                    <a:pt x="72" y="65"/>
                  </a:cubicBezTo>
                  <a:cubicBezTo>
                    <a:pt x="72" y="64"/>
                    <a:pt x="71" y="64"/>
                    <a:pt x="70" y="64"/>
                  </a:cubicBezTo>
                  <a:cubicBezTo>
                    <a:pt x="68" y="63"/>
                    <a:pt x="66" y="61"/>
                    <a:pt x="64" y="59"/>
                  </a:cubicBezTo>
                  <a:cubicBezTo>
                    <a:pt x="63" y="58"/>
                    <a:pt x="62" y="57"/>
                    <a:pt x="61" y="56"/>
                  </a:cubicBezTo>
                  <a:cubicBezTo>
                    <a:pt x="62" y="56"/>
                    <a:pt x="63" y="57"/>
                    <a:pt x="63" y="56"/>
                  </a:cubicBezTo>
                  <a:cubicBezTo>
                    <a:pt x="67" y="59"/>
                    <a:pt x="69" y="61"/>
                    <a:pt x="73" y="60"/>
                  </a:cubicBezTo>
                  <a:cubicBezTo>
                    <a:pt x="73" y="60"/>
                    <a:pt x="73" y="60"/>
                    <a:pt x="74" y="60"/>
                  </a:cubicBezTo>
                  <a:cubicBezTo>
                    <a:pt x="75" y="61"/>
                    <a:pt x="76" y="61"/>
                    <a:pt x="77" y="59"/>
                  </a:cubicBezTo>
                  <a:cubicBezTo>
                    <a:pt x="77" y="58"/>
                    <a:pt x="77" y="57"/>
                    <a:pt x="76" y="56"/>
                  </a:cubicBezTo>
                  <a:cubicBezTo>
                    <a:pt x="75" y="56"/>
                    <a:pt x="73" y="56"/>
                    <a:pt x="72" y="57"/>
                  </a:cubicBezTo>
                  <a:cubicBezTo>
                    <a:pt x="72" y="57"/>
                    <a:pt x="72" y="58"/>
                    <a:pt x="72" y="58"/>
                  </a:cubicBezTo>
                  <a:cubicBezTo>
                    <a:pt x="69" y="59"/>
                    <a:pt x="67" y="57"/>
                    <a:pt x="64" y="55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4" y="54"/>
                    <a:pt x="64" y="54"/>
                    <a:pt x="63" y="53"/>
                  </a:cubicBezTo>
                  <a:cubicBezTo>
                    <a:pt x="63" y="53"/>
                    <a:pt x="63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3"/>
                    <a:pt x="64" y="53"/>
                    <a:pt x="64" y="53"/>
                  </a:cubicBezTo>
                  <a:cubicBezTo>
                    <a:pt x="66" y="54"/>
                    <a:pt x="68" y="55"/>
                    <a:pt x="72" y="52"/>
                  </a:cubicBezTo>
                  <a:cubicBezTo>
                    <a:pt x="73" y="52"/>
                    <a:pt x="74" y="53"/>
                    <a:pt x="75" y="52"/>
                  </a:cubicBezTo>
                  <a:cubicBezTo>
                    <a:pt x="76" y="52"/>
                    <a:pt x="76" y="50"/>
                    <a:pt x="76" y="49"/>
                  </a:cubicBezTo>
                  <a:cubicBezTo>
                    <a:pt x="75" y="48"/>
                    <a:pt x="74" y="47"/>
                    <a:pt x="73" y="48"/>
                  </a:cubicBezTo>
                  <a:cubicBezTo>
                    <a:pt x="72" y="48"/>
                    <a:pt x="71" y="50"/>
                    <a:pt x="71" y="51"/>
                  </a:cubicBezTo>
                  <a:cubicBezTo>
                    <a:pt x="68" y="53"/>
                    <a:pt x="66" y="52"/>
                    <a:pt x="65" y="52"/>
                  </a:cubicBezTo>
                  <a:cubicBezTo>
                    <a:pt x="64" y="51"/>
                    <a:pt x="64" y="51"/>
                    <a:pt x="63" y="51"/>
                  </a:cubicBezTo>
                  <a:cubicBezTo>
                    <a:pt x="63" y="51"/>
                    <a:pt x="62" y="50"/>
                    <a:pt x="63" y="50"/>
                  </a:cubicBezTo>
                  <a:cubicBezTo>
                    <a:pt x="69" y="50"/>
                    <a:pt x="70" y="48"/>
                    <a:pt x="71" y="46"/>
                  </a:cubicBezTo>
                  <a:cubicBezTo>
                    <a:pt x="72" y="44"/>
                    <a:pt x="73" y="42"/>
                    <a:pt x="77" y="41"/>
                  </a:cubicBezTo>
                  <a:cubicBezTo>
                    <a:pt x="78" y="42"/>
                    <a:pt x="79" y="43"/>
                    <a:pt x="80" y="42"/>
                  </a:cubicBezTo>
                  <a:cubicBezTo>
                    <a:pt x="81" y="42"/>
                    <a:pt x="82" y="41"/>
                    <a:pt x="82" y="39"/>
                  </a:cubicBezTo>
                  <a:cubicBezTo>
                    <a:pt x="81" y="38"/>
                    <a:pt x="80" y="37"/>
                    <a:pt x="78" y="38"/>
                  </a:cubicBezTo>
                  <a:cubicBezTo>
                    <a:pt x="78" y="38"/>
                    <a:pt x="77" y="39"/>
                    <a:pt x="77" y="40"/>
                  </a:cubicBezTo>
                  <a:cubicBezTo>
                    <a:pt x="72" y="41"/>
                    <a:pt x="71" y="43"/>
                    <a:pt x="70" y="45"/>
                  </a:cubicBezTo>
                  <a:cubicBezTo>
                    <a:pt x="69" y="46"/>
                    <a:pt x="68" y="48"/>
                    <a:pt x="64" y="48"/>
                  </a:cubicBezTo>
                  <a:cubicBezTo>
                    <a:pt x="64" y="48"/>
                    <a:pt x="63" y="48"/>
                    <a:pt x="63" y="48"/>
                  </a:cubicBezTo>
                  <a:cubicBezTo>
                    <a:pt x="63" y="47"/>
                    <a:pt x="65" y="47"/>
                    <a:pt x="65" y="46"/>
                  </a:cubicBezTo>
                  <a:cubicBezTo>
                    <a:pt x="65" y="45"/>
                    <a:pt x="64" y="45"/>
                    <a:pt x="64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6" y="43"/>
                    <a:pt x="68" y="40"/>
                    <a:pt x="69" y="38"/>
                  </a:cubicBezTo>
                  <a:cubicBezTo>
                    <a:pt x="70" y="38"/>
                    <a:pt x="71" y="38"/>
                    <a:pt x="71" y="37"/>
                  </a:cubicBezTo>
                  <a:cubicBezTo>
                    <a:pt x="72" y="37"/>
                    <a:pt x="72" y="35"/>
                    <a:pt x="71" y="34"/>
                  </a:cubicBezTo>
                  <a:cubicBezTo>
                    <a:pt x="70" y="33"/>
                    <a:pt x="69" y="33"/>
                    <a:pt x="68" y="34"/>
                  </a:cubicBezTo>
                  <a:cubicBezTo>
                    <a:pt x="67" y="35"/>
                    <a:pt x="67" y="36"/>
                    <a:pt x="68" y="37"/>
                  </a:cubicBezTo>
                  <a:cubicBezTo>
                    <a:pt x="67" y="39"/>
                    <a:pt x="65" y="42"/>
                    <a:pt x="63" y="44"/>
                  </a:cubicBezTo>
                  <a:cubicBezTo>
                    <a:pt x="63" y="44"/>
                    <a:pt x="62" y="44"/>
                    <a:pt x="62" y="45"/>
                  </a:cubicBezTo>
                  <a:cubicBezTo>
                    <a:pt x="62" y="44"/>
                    <a:pt x="63" y="42"/>
                    <a:pt x="63" y="42"/>
                  </a:cubicBezTo>
                  <a:cubicBezTo>
                    <a:pt x="62" y="41"/>
                    <a:pt x="60" y="44"/>
                    <a:pt x="60" y="44"/>
                  </a:cubicBezTo>
                  <a:cubicBezTo>
                    <a:pt x="60" y="44"/>
                    <a:pt x="60" y="42"/>
                    <a:pt x="59" y="43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8" y="42"/>
                    <a:pt x="59" y="39"/>
                    <a:pt x="61" y="37"/>
                  </a:cubicBezTo>
                  <a:cubicBezTo>
                    <a:pt x="62" y="37"/>
                    <a:pt x="63" y="36"/>
                    <a:pt x="64" y="35"/>
                  </a:cubicBezTo>
                  <a:cubicBezTo>
                    <a:pt x="64" y="34"/>
                    <a:pt x="63" y="32"/>
                    <a:pt x="62" y="32"/>
                  </a:cubicBezTo>
                  <a:cubicBezTo>
                    <a:pt x="61" y="32"/>
                    <a:pt x="60" y="32"/>
                    <a:pt x="59" y="34"/>
                  </a:cubicBezTo>
                  <a:cubicBezTo>
                    <a:pt x="59" y="34"/>
                    <a:pt x="59" y="35"/>
                    <a:pt x="59" y="36"/>
                  </a:cubicBezTo>
                  <a:cubicBezTo>
                    <a:pt x="59" y="37"/>
                    <a:pt x="58" y="38"/>
                    <a:pt x="58" y="40"/>
                  </a:cubicBezTo>
                  <a:cubicBezTo>
                    <a:pt x="57" y="40"/>
                    <a:pt x="56" y="41"/>
                    <a:pt x="56" y="42"/>
                  </a:cubicBezTo>
                  <a:cubicBezTo>
                    <a:pt x="56" y="41"/>
                    <a:pt x="55" y="40"/>
                    <a:pt x="55" y="39"/>
                  </a:cubicBezTo>
                  <a:cubicBezTo>
                    <a:pt x="54" y="35"/>
                    <a:pt x="53" y="31"/>
                    <a:pt x="52" y="28"/>
                  </a:cubicBezTo>
                  <a:cubicBezTo>
                    <a:pt x="53" y="28"/>
                    <a:pt x="53" y="27"/>
                    <a:pt x="53" y="26"/>
                  </a:cubicBezTo>
                  <a:cubicBezTo>
                    <a:pt x="53" y="25"/>
                    <a:pt x="51" y="24"/>
                    <a:pt x="50" y="24"/>
                  </a:cubicBezTo>
                  <a:cubicBezTo>
                    <a:pt x="49" y="24"/>
                    <a:pt x="48" y="25"/>
                    <a:pt x="48" y="27"/>
                  </a:cubicBezTo>
                  <a:cubicBezTo>
                    <a:pt x="48" y="28"/>
                    <a:pt x="49" y="29"/>
                    <a:pt x="50" y="29"/>
                  </a:cubicBezTo>
                  <a:cubicBezTo>
                    <a:pt x="52" y="31"/>
                    <a:pt x="53" y="35"/>
                    <a:pt x="53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3" y="40"/>
                    <a:pt x="53" y="40"/>
                  </a:cubicBezTo>
                  <a:cubicBezTo>
                    <a:pt x="52" y="40"/>
                    <a:pt x="53" y="43"/>
                    <a:pt x="52" y="44"/>
                  </a:cubicBezTo>
                  <a:cubicBezTo>
                    <a:pt x="51" y="42"/>
                    <a:pt x="50" y="39"/>
                    <a:pt x="49" y="36"/>
                  </a:cubicBezTo>
                  <a:cubicBezTo>
                    <a:pt x="50" y="36"/>
                    <a:pt x="51" y="34"/>
                    <a:pt x="50" y="33"/>
                  </a:cubicBezTo>
                  <a:cubicBezTo>
                    <a:pt x="50" y="32"/>
                    <a:pt x="48" y="32"/>
                    <a:pt x="47" y="32"/>
                  </a:cubicBezTo>
                  <a:cubicBezTo>
                    <a:pt x="46" y="33"/>
                    <a:pt x="45" y="34"/>
                    <a:pt x="46" y="35"/>
                  </a:cubicBezTo>
                  <a:cubicBezTo>
                    <a:pt x="46" y="36"/>
                    <a:pt x="47" y="37"/>
                    <a:pt x="48" y="37"/>
                  </a:cubicBezTo>
                  <a:cubicBezTo>
                    <a:pt x="48" y="39"/>
                    <a:pt x="49" y="41"/>
                    <a:pt x="50" y="43"/>
                  </a:cubicBezTo>
                  <a:cubicBezTo>
                    <a:pt x="49" y="43"/>
                    <a:pt x="48" y="43"/>
                    <a:pt x="47" y="43"/>
                  </a:cubicBezTo>
                  <a:cubicBezTo>
                    <a:pt x="46" y="43"/>
                    <a:pt x="44" y="43"/>
                    <a:pt x="41" y="39"/>
                  </a:cubicBezTo>
                  <a:cubicBezTo>
                    <a:pt x="42" y="38"/>
                    <a:pt x="42" y="37"/>
                    <a:pt x="41" y="36"/>
                  </a:cubicBezTo>
                  <a:cubicBezTo>
                    <a:pt x="40" y="35"/>
                    <a:pt x="39" y="35"/>
                    <a:pt x="38" y="36"/>
                  </a:cubicBezTo>
                  <a:cubicBezTo>
                    <a:pt x="37" y="37"/>
                    <a:pt x="37" y="38"/>
                    <a:pt x="38" y="39"/>
                  </a:cubicBezTo>
                  <a:cubicBezTo>
                    <a:pt x="38" y="40"/>
                    <a:pt x="39" y="40"/>
                    <a:pt x="40" y="40"/>
                  </a:cubicBezTo>
                  <a:cubicBezTo>
                    <a:pt x="43" y="44"/>
                    <a:pt x="45" y="44"/>
                    <a:pt x="47" y="44"/>
                  </a:cubicBezTo>
                  <a:cubicBezTo>
                    <a:pt x="48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6"/>
                  </a:cubicBezTo>
                  <a:cubicBezTo>
                    <a:pt x="48" y="46"/>
                    <a:pt x="48" y="46"/>
                    <a:pt x="48" y="47"/>
                  </a:cubicBezTo>
                  <a:cubicBezTo>
                    <a:pt x="47" y="46"/>
                    <a:pt x="46" y="46"/>
                    <a:pt x="44" y="46"/>
                  </a:cubicBezTo>
                  <a:cubicBezTo>
                    <a:pt x="44" y="45"/>
                    <a:pt x="43" y="44"/>
                    <a:pt x="43" y="44"/>
                  </a:cubicBezTo>
                  <a:cubicBezTo>
                    <a:pt x="41" y="44"/>
                    <a:pt x="40" y="44"/>
                    <a:pt x="40" y="46"/>
                  </a:cubicBezTo>
                  <a:cubicBezTo>
                    <a:pt x="39" y="47"/>
                    <a:pt x="40" y="48"/>
                    <a:pt x="41" y="49"/>
                  </a:cubicBezTo>
                  <a:cubicBezTo>
                    <a:pt x="42" y="49"/>
                    <a:pt x="44" y="49"/>
                    <a:pt x="44" y="47"/>
                  </a:cubicBezTo>
                  <a:cubicBezTo>
                    <a:pt x="45" y="47"/>
                    <a:pt x="46" y="48"/>
                    <a:pt x="47" y="48"/>
                  </a:cubicBezTo>
                  <a:cubicBezTo>
                    <a:pt x="47" y="49"/>
                    <a:pt x="48" y="48"/>
                    <a:pt x="47" y="49"/>
                  </a:cubicBezTo>
                  <a:cubicBezTo>
                    <a:pt x="47" y="49"/>
                    <a:pt x="47" y="50"/>
                    <a:pt x="47" y="50"/>
                  </a:cubicBezTo>
                  <a:cubicBezTo>
                    <a:pt x="44" y="50"/>
                    <a:pt x="39" y="50"/>
                    <a:pt x="33" y="47"/>
                  </a:cubicBezTo>
                  <a:cubicBezTo>
                    <a:pt x="34" y="46"/>
                    <a:pt x="33" y="45"/>
                    <a:pt x="31" y="44"/>
                  </a:cubicBezTo>
                  <a:cubicBezTo>
                    <a:pt x="30" y="44"/>
                    <a:pt x="29" y="45"/>
                    <a:pt x="29" y="46"/>
                  </a:cubicBezTo>
                  <a:close/>
                  <a:moveTo>
                    <a:pt x="49" y="56"/>
                  </a:moveTo>
                  <a:cubicBezTo>
                    <a:pt x="48" y="56"/>
                    <a:pt x="48" y="57"/>
                    <a:pt x="48" y="58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9" y="57"/>
                    <a:pt x="50" y="56"/>
                    <a:pt x="50" y="56"/>
                  </a:cubicBezTo>
                  <a:cubicBezTo>
                    <a:pt x="50" y="55"/>
                    <a:pt x="49" y="56"/>
                    <a:pt x="49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Line 58"/>
            <p:cNvSpPr>
              <a:spLocks noChangeShapeType="1"/>
            </p:cNvSpPr>
            <p:nvPr/>
          </p:nvSpPr>
          <p:spPr bwMode="auto">
            <a:xfrm>
              <a:off x="4830763" y="1308100"/>
              <a:ext cx="968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Line 59"/>
            <p:cNvSpPr>
              <a:spLocks noChangeShapeType="1"/>
            </p:cNvSpPr>
            <p:nvPr/>
          </p:nvSpPr>
          <p:spPr bwMode="auto">
            <a:xfrm flipV="1">
              <a:off x="4830763" y="1308100"/>
              <a:ext cx="0" cy="2698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Line 60"/>
            <p:cNvSpPr>
              <a:spLocks noChangeShapeType="1"/>
            </p:cNvSpPr>
            <p:nvPr/>
          </p:nvSpPr>
          <p:spPr bwMode="auto">
            <a:xfrm flipH="1">
              <a:off x="4830763" y="1577975"/>
              <a:ext cx="11176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Line 61"/>
            <p:cNvSpPr>
              <a:spLocks noChangeShapeType="1"/>
            </p:cNvSpPr>
            <p:nvPr/>
          </p:nvSpPr>
          <p:spPr bwMode="auto">
            <a:xfrm flipH="1">
              <a:off x="5599113" y="1798638"/>
              <a:ext cx="4397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Line 62"/>
            <p:cNvSpPr>
              <a:spLocks noChangeShapeType="1"/>
            </p:cNvSpPr>
            <p:nvPr/>
          </p:nvSpPr>
          <p:spPr bwMode="auto">
            <a:xfrm>
              <a:off x="5599113" y="1152525"/>
              <a:ext cx="0" cy="33813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Line 63"/>
            <p:cNvSpPr>
              <a:spLocks noChangeShapeType="1"/>
            </p:cNvSpPr>
            <p:nvPr/>
          </p:nvSpPr>
          <p:spPr bwMode="auto">
            <a:xfrm flipV="1">
              <a:off x="5599113" y="1654175"/>
              <a:ext cx="0" cy="144463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Line 64"/>
            <p:cNvSpPr>
              <a:spLocks noChangeShapeType="1"/>
            </p:cNvSpPr>
            <p:nvPr/>
          </p:nvSpPr>
          <p:spPr bwMode="auto">
            <a:xfrm>
              <a:off x="6038850" y="1339850"/>
              <a:ext cx="0" cy="45878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Line 65"/>
            <p:cNvSpPr>
              <a:spLocks noChangeShapeType="1"/>
            </p:cNvSpPr>
            <p:nvPr/>
          </p:nvSpPr>
          <p:spPr bwMode="auto">
            <a:xfrm flipH="1">
              <a:off x="6310313" y="1152525"/>
              <a:ext cx="16668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Line 66"/>
            <p:cNvSpPr>
              <a:spLocks noChangeShapeType="1"/>
            </p:cNvSpPr>
            <p:nvPr/>
          </p:nvSpPr>
          <p:spPr bwMode="auto">
            <a:xfrm flipV="1">
              <a:off x="6310313" y="1152525"/>
              <a:ext cx="0" cy="1555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Line 67"/>
            <p:cNvSpPr>
              <a:spLocks noChangeShapeType="1"/>
            </p:cNvSpPr>
            <p:nvPr/>
          </p:nvSpPr>
          <p:spPr bwMode="auto">
            <a:xfrm flipH="1">
              <a:off x="6321425" y="1308100"/>
              <a:ext cx="841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Line 68"/>
            <p:cNvSpPr>
              <a:spLocks noChangeShapeType="1"/>
            </p:cNvSpPr>
            <p:nvPr/>
          </p:nvSpPr>
          <p:spPr bwMode="auto">
            <a:xfrm flipH="1">
              <a:off x="6548438" y="1308100"/>
              <a:ext cx="131763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69"/>
            <p:cNvSpPr>
              <a:spLocks noEditPoints="1"/>
            </p:cNvSpPr>
            <p:nvPr/>
          </p:nvSpPr>
          <p:spPr bwMode="auto">
            <a:xfrm>
              <a:off x="6713538" y="1065213"/>
              <a:ext cx="406400" cy="403225"/>
            </a:xfrm>
            <a:custGeom>
              <a:avLst/>
              <a:gdLst>
                <a:gd name="T0" fmla="*/ 79 w 108"/>
                <a:gd name="T1" fmla="*/ 64 h 106"/>
                <a:gd name="T2" fmla="*/ 61 w 108"/>
                <a:gd name="T3" fmla="*/ 3 h 106"/>
                <a:gd name="T4" fmla="*/ 19 w 108"/>
                <a:gd name="T5" fmla="*/ 56 h 106"/>
                <a:gd name="T6" fmla="*/ 79 w 108"/>
                <a:gd name="T7" fmla="*/ 46 h 106"/>
                <a:gd name="T8" fmla="*/ 60 w 108"/>
                <a:gd name="T9" fmla="*/ 51 h 106"/>
                <a:gd name="T10" fmla="*/ 61 w 108"/>
                <a:gd name="T11" fmla="*/ 52 h 106"/>
                <a:gd name="T12" fmla="*/ 74 w 108"/>
                <a:gd name="T13" fmla="*/ 55 h 106"/>
                <a:gd name="T14" fmla="*/ 61 w 108"/>
                <a:gd name="T15" fmla="*/ 53 h 106"/>
                <a:gd name="T16" fmla="*/ 61 w 108"/>
                <a:gd name="T17" fmla="*/ 57 h 106"/>
                <a:gd name="T18" fmla="*/ 69 w 108"/>
                <a:gd name="T19" fmla="*/ 65 h 106"/>
                <a:gd name="T20" fmla="*/ 60 w 108"/>
                <a:gd name="T21" fmla="*/ 58 h 106"/>
                <a:gd name="T22" fmla="*/ 60 w 108"/>
                <a:gd name="T23" fmla="*/ 62 h 106"/>
                <a:gd name="T24" fmla="*/ 65 w 108"/>
                <a:gd name="T25" fmla="*/ 76 h 106"/>
                <a:gd name="T26" fmla="*/ 63 w 108"/>
                <a:gd name="T27" fmla="*/ 72 h 106"/>
                <a:gd name="T28" fmla="*/ 54 w 108"/>
                <a:gd name="T29" fmla="*/ 59 h 106"/>
                <a:gd name="T30" fmla="*/ 52 w 108"/>
                <a:gd name="T31" fmla="*/ 69 h 106"/>
                <a:gd name="T32" fmla="*/ 50 w 108"/>
                <a:gd name="T33" fmla="*/ 71 h 106"/>
                <a:gd name="T34" fmla="*/ 52 w 108"/>
                <a:gd name="T35" fmla="*/ 60 h 106"/>
                <a:gd name="T36" fmla="*/ 50 w 108"/>
                <a:gd name="T37" fmla="*/ 60 h 106"/>
                <a:gd name="T38" fmla="*/ 47 w 108"/>
                <a:gd name="T39" fmla="*/ 64 h 106"/>
                <a:gd name="T40" fmla="*/ 42 w 108"/>
                <a:gd name="T41" fmla="*/ 75 h 106"/>
                <a:gd name="T42" fmla="*/ 46 w 108"/>
                <a:gd name="T43" fmla="*/ 64 h 106"/>
                <a:gd name="T44" fmla="*/ 45 w 108"/>
                <a:gd name="T45" fmla="*/ 60 h 106"/>
                <a:gd name="T46" fmla="*/ 36 w 108"/>
                <a:gd name="T47" fmla="*/ 68 h 106"/>
                <a:gd name="T48" fmla="*/ 44 w 108"/>
                <a:gd name="T49" fmla="*/ 59 h 106"/>
                <a:gd name="T50" fmla="*/ 35 w 108"/>
                <a:gd name="T51" fmla="*/ 60 h 106"/>
                <a:gd name="T52" fmla="*/ 32 w 108"/>
                <a:gd name="T53" fmla="*/ 56 h 106"/>
                <a:gd name="T54" fmla="*/ 44 w 108"/>
                <a:gd name="T55" fmla="*/ 55 h 106"/>
                <a:gd name="T56" fmla="*/ 45 w 108"/>
                <a:gd name="T57" fmla="*/ 52 h 106"/>
                <a:gd name="T58" fmla="*/ 35 w 108"/>
                <a:gd name="T59" fmla="*/ 52 h 106"/>
                <a:gd name="T60" fmla="*/ 35 w 108"/>
                <a:gd name="T61" fmla="*/ 48 h 106"/>
                <a:gd name="T62" fmla="*/ 45 w 108"/>
                <a:gd name="T63" fmla="*/ 51 h 106"/>
                <a:gd name="T64" fmla="*/ 31 w 108"/>
                <a:gd name="T65" fmla="*/ 41 h 106"/>
                <a:gd name="T66" fmla="*/ 30 w 108"/>
                <a:gd name="T67" fmla="*/ 38 h 106"/>
                <a:gd name="T68" fmla="*/ 44 w 108"/>
                <a:gd name="T69" fmla="*/ 48 h 106"/>
                <a:gd name="T70" fmla="*/ 44 w 108"/>
                <a:gd name="T71" fmla="*/ 45 h 106"/>
                <a:gd name="T72" fmla="*/ 37 w 108"/>
                <a:gd name="T73" fmla="*/ 37 h 106"/>
                <a:gd name="T74" fmla="*/ 40 w 108"/>
                <a:gd name="T75" fmla="*/ 37 h 106"/>
                <a:gd name="T76" fmla="*/ 45 w 108"/>
                <a:gd name="T77" fmla="*/ 42 h 106"/>
                <a:gd name="T78" fmla="*/ 50 w 108"/>
                <a:gd name="T79" fmla="*/ 44 h 106"/>
                <a:gd name="T80" fmla="*/ 46 w 108"/>
                <a:gd name="T81" fmla="*/ 32 h 106"/>
                <a:gd name="T82" fmla="*/ 50 w 108"/>
                <a:gd name="T83" fmla="*/ 40 h 106"/>
                <a:gd name="T84" fmla="*/ 56 w 108"/>
                <a:gd name="T85" fmla="*/ 28 h 106"/>
                <a:gd name="T86" fmla="*/ 60 w 108"/>
                <a:gd name="T87" fmla="*/ 27 h 106"/>
                <a:gd name="T88" fmla="*/ 54 w 108"/>
                <a:gd name="T89" fmla="*/ 40 h 106"/>
                <a:gd name="T90" fmla="*/ 58 w 108"/>
                <a:gd name="T91" fmla="*/ 36 h 106"/>
                <a:gd name="T92" fmla="*/ 62 w 108"/>
                <a:gd name="T93" fmla="*/ 35 h 106"/>
                <a:gd name="T94" fmla="*/ 60 w 108"/>
                <a:gd name="T95" fmla="*/ 43 h 106"/>
                <a:gd name="T96" fmla="*/ 70 w 108"/>
                <a:gd name="T97" fmla="*/ 36 h 106"/>
                <a:gd name="T98" fmla="*/ 61 w 108"/>
                <a:gd name="T99" fmla="*/ 44 h 106"/>
                <a:gd name="T100" fmla="*/ 59 w 108"/>
                <a:gd name="T101" fmla="*/ 47 h 106"/>
                <a:gd name="T102" fmla="*/ 68 w 108"/>
                <a:gd name="T103" fmla="*/ 46 h 106"/>
                <a:gd name="T104" fmla="*/ 61 w 108"/>
                <a:gd name="T105" fmla="*/ 48 h 106"/>
                <a:gd name="T106" fmla="*/ 75 w 108"/>
                <a:gd name="T107" fmla="*/ 47 h 106"/>
                <a:gd name="T108" fmla="*/ 59 w 108"/>
                <a:gd name="T109" fmla="*/ 56 h 106"/>
                <a:gd name="T110" fmla="*/ 58 w 108"/>
                <a:gd name="T111" fmla="*/ 5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8" h="106">
                  <a:moveTo>
                    <a:pt x="45" y="89"/>
                  </a:moveTo>
                  <a:cubicBezTo>
                    <a:pt x="49" y="100"/>
                    <a:pt x="58" y="106"/>
                    <a:pt x="73" y="99"/>
                  </a:cubicBezTo>
                  <a:cubicBezTo>
                    <a:pt x="93" y="91"/>
                    <a:pt x="89" y="75"/>
                    <a:pt x="79" y="64"/>
                  </a:cubicBezTo>
                  <a:cubicBezTo>
                    <a:pt x="94" y="64"/>
                    <a:pt x="108" y="56"/>
                    <a:pt x="101" y="36"/>
                  </a:cubicBezTo>
                  <a:cubicBezTo>
                    <a:pt x="96" y="23"/>
                    <a:pt x="88" y="19"/>
                    <a:pt x="79" y="21"/>
                  </a:cubicBezTo>
                  <a:cubicBezTo>
                    <a:pt x="79" y="12"/>
                    <a:pt x="74" y="5"/>
                    <a:pt x="61" y="3"/>
                  </a:cubicBezTo>
                  <a:cubicBezTo>
                    <a:pt x="46" y="0"/>
                    <a:pt x="39" y="7"/>
                    <a:pt x="37" y="16"/>
                  </a:cubicBezTo>
                  <a:cubicBezTo>
                    <a:pt x="29" y="12"/>
                    <a:pt x="19" y="12"/>
                    <a:pt x="10" y="25"/>
                  </a:cubicBezTo>
                  <a:cubicBezTo>
                    <a:pt x="0" y="40"/>
                    <a:pt x="8" y="51"/>
                    <a:pt x="19" y="56"/>
                  </a:cubicBezTo>
                  <a:cubicBezTo>
                    <a:pt x="9" y="63"/>
                    <a:pt x="3" y="74"/>
                    <a:pt x="16" y="88"/>
                  </a:cubicBezTo>
                  <a:cubicBezTo>
                    <a:pt x="27" y="100"/>
                    <a:pt x="38" y="97"/>
                    <a:pt x="45" y="89"/>
                  </a:cubicBezTo>
                  <a:close/>
                  <a:moveTo>
                    <a:pt x="79" y="46"/>
                  </a:moveTo>
                  <a:cubicBezTo>
                    <a:pt x="80" y="47"/>
                    <a:pt x="79" y="49"/>
                    <a:pt x="78" y="49"/>
                  </a:cubicBezTo>
                  <a:cubicBezTo>
                    <a:pt x="77" y="49"/>
                    <a:pt x="76" y="49"/>
                    <a:pt x="76" y="49"/>
                  </a:cubicBezTo>
                  <a:cubicBezTo>
                    <a:pt x="69" y="52"/>
                    <a:pt x="64" y="51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60" y="51"/>
                    <a:pt x="61" y="52"/>
                    <a:pt x="61" y="52"/>
                  </a:cubicBezTo>
                  <a:cubicBezTo>
                    <a:pt x="64" y="52"/>
                    <a:pt x="67" y="53"/>
                    <a:pt x="69" y="54"/>
                  </a:cubicBezTo>
                  <a:cubicBezTo>
                    <a:pt x="70" y="53"/>
                    <a:pt x="71" y="53"/>
                    <a:pt x="72" y="53"/>
                  </a:cubicBezTo>
                  <a:cubicBezTo>
                    <a:pt x="73" y="53"/>
                    <a:pt x="74" y="54"/>
                    <a:pt x="74" y="55"/>
                  </a:cubicBezTo>
                  <a:cubicBezTo>
                    <a:pt x="73" y="57"/>
                    <a:pt x="72" y="57"/>
                    <a:pt x="71" y="57"/>
                  </a:cubicBezTo>
                  <a:cubicBezTo>
                    <a:pt x="70" y="57"/>
                    <a:pt x="69" y="56"/>
                    <a:pt x="69" y="55"/>
                  </a:cubicBezTo>
                  <a:cubicBezTo>
                    <a:pt x="67" y="55"/>
                    <a:pt x="64" y="54"/>
                    <a:pt x="61" y="53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5"/>
                    <a:pt x="61" y="55"/>
                    <a:pt x="60" y="54"/>
                  </a:cubicBezTo>
                  <a:cubicBezTo>
                    <a:pt x="61" y="55"/>
                    <a:pt x="61" y="56"/>
                    <a:pt x="61" y="57"/>
                  </a:cubicBezTo>
                  <a:cubicBezTo>
                    <a:pt x="61" y="59"/>
                    <a:pt x="61" y="60"/>
                    <a:pt x="65" y="62"/>
                  </a:cubicBezTo>
                  <a:cubicBezTo>
                    <a:pt x="66" y="61"/>
                    <a:pt x="68" y="61"/>
                    <a:pt x="69" y="62"/>
                  </a:cubicBezTo>
                  <a:cubicBezTo>
                    <a:pt x="70" y="63"/>
                    <a:pt x="70" y="64"/>
                    <a:pt x="69" y="65"/>
                  </a:cubicBezTo>
                  <a:cubicBezTo>
                    <a:pt x="68" y="66"/>
                    <a:pt x="67" y="66"/>
                    <a:pt x="66" y="66"/>
                  </a:cubicBezTo>
                  <a:cubicBezTo>
                    <a:pt x="65" y="65"/>
                    <a:pt x="65" y="65"/>
                    <a:pt x="65" y="64"/>
                  </a:cubicBezTo>
                  <a:cubicBezTo>
                    <a:pt x="60" y="62"/>
                    <a:pt x="60" y="60"/>
                    <a:pt x="60" y="58"/>
                  </a:cubicBezTo>
                  <a:cubicBezTo>
                    <a:pt x="59" y="59"/>
                    <a:pt x="59" y="58"/>
                    <a:pt x="58" y="59"/>
                  </a:cubicBezTo>
                  <a:cubicBezTo>
                    <a:pt x="58" y="59"/>
                    <a:pt x="58" y="59"/>
                    <a:pt x="58" y="60"/>
                  </a:cubicBezTo>
                  <a:cubicBezTo>
                    <a:pt x="59" y="61"/>
                    <a:pt x="60" y="62"/>
                    <a:pt x="60" y="62"/>
                  </a:cubicBezTo>
                  <a:cubicBezTo>
                    <a:pt x="64" y="66"/>
                    <a:pt x="65" y="68"/>
                    <a:pt x="65" y="72"/>
                  </a:cubicBezTo>
                  <a:cubicBezTo>
                    <a:pt x="65" y="72"/>
                    <a:pt x="66" y="72"/>
                    <a:pt x="66" y="73"/>
                  </a:cubicBezTo>
                  <a:cubicBezTo>
                    <a:pt x="66" y="74"/>
                    <a:pt x="66" y="75"/>
                    <a:pt x="65" y="76"/>
                  </a:cubicBezTo>
                  <a:cubicBezTo>
                    <a:pt x="64" y="77"/>
                    <a:pt x="62" y="76"/>
                    <a:pt x="62" y="75"/>
                  </a:cubicBezTo>
                  <a:cubicBezTo>
                    <a:pt x="61" y="74"/>
                    <a:pt x="61" y="73"/>
                    <a:pt x="62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4" y="68"/>
                    <a:pt x="62" y="67"/>
                    <a:pt x="59" y="64"/>
                  </a:cubicBezTo>
                  <a:cubicBezTo>
                    <a:pt x="59" y="63"/>
                    <a:pt x="58" y="63"/>
                    <a:pt x="58" y="62"/>
                  </a:cubicBezTo>
                  <a:cubicBezTo>
                    <a:pt x="57" y="63"/>
                    <a:pt x="56" y="59"/>
                    <a:pt x="54" y="59"/>
                  </a:cubicBezTo>
                  <a:cubicBezTo>
                    <a:pt x="54" y="59"/>
                    <a:pt x="54" y="61"/>
                    <a:pt x="53" y="61"/>
                  </a:cubicBezTo>
                  <a:cubicBezTo>
                    <a:pt x="53" y="62"/>
                    <a:pt x="53" y="62"/>
                    <a:pt x="52" y="62"/>
                  </a:cubicBezTo>
                  <a:cubicBezTo>
                    <a:pt x="52" y="63"/>
                    <a:pt x="51" y="64"/>
                    <a:pt x="52" y="69"/>
                  </a:cubicBezTo>
                  <a:cubicBezTo>
                    <a:pt x="53" y="68"/>
                    <a:pt x="54" y="69"/>
                    <a:pt x="54" y="71"/>
                  </a:cubicBezTo>
                  <a:cubicBezTo>
                    <a:pt x="55" y="72"/>
                    <a:pt x="54" y="73"/>
                    <a:pt x="52" y="73"/>
                  </a:cubicBezTo>
                  <a:cubicBezTo>
                    <a:pt x="51" y="74"/>
                    <a:pt x="50" y="73"/>
                    <a:pt x="50" y="71"/>
                  </a:cubicBezTo>
                  <a:cubicBezTo>
                    <a:pt x="49" y="71"/>
                    <a:pt x="50" y="70"/>
                    <a:pt x="50" y="69"/>
                  </a:cubicBezTo>
                  <a:cubicBezTo>
                    <a:pt x="49" y="64"/>
                    <a:pt x="50" y="63"/>
                    <a:pt x="51" y="61"/>
                  </a:cubicBezTo>
                  <a:cubicBezTo>
                    <a:pt x="52" y="61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1" y="61"/>
                    <a:pt x="51" y="59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49" y="60"/>
                    <a:pt x="50" y="59"/>
                    <a:pt x="49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7" y="61"/>
                    <a:pt x="47" y="63"/>
                    <a:pt x="47" y="64"/>
                  </a:cubicBezTo>
                  <a:cubicBezTo>
                    <a:pt x="48" y="66"/>
                    <a:pt x="48" y="68"/>
                    <a:pt x="45" y="73"/>
                  </a:cubicBezTo>
                  <a:cubicBezTo>
                    <a:pt x="45" y="73"/>
                    <a:pt x="45" y="74"/>
                    <a:pt x="45" y="75"/>
                  </a:cubicBezTo>
                  <a:cubicBezTo>
                    <a:pt x="44" y="76"/>
                    <a:pt x="43" y="76"/>
                    <a:pt x="42" y="75"/>
                  </a:cubicBezTo>
                  <a:cubicBezTo>
                    <a:pt x="40" y="75"/>
                    <a:pt x="40" y="73"/>
                    <a:pt x="41" y="72"/>
                  </a:cubicBezTo>
                  <a:cubicBezTo>
                    <a:pt x="41" y="71"/>
                    <a:pt x="43" y="71"/>
                    <a:pt x="44" y="71"/>
                  </a:cubicBezTo>
                  <a:cubicBezTo>
                    <a:pt x="47" y="68"/>
                    <a:pt x="46" y="66"/>
                    <a:pt x="46" y="64"/>
                  </a:cubicBezTo>
                  <a:cubicBezTo>
                    <a:pt x="46" y="63"/>
                    <a:pt x="45" y="62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0"/>
                    <a:pt x="45" y="60"/>
                  </a:cubicBezTo>
                  <a:cubicBezTo>
                    <a:pt x="43" y="62"/>
                    <a:pt x="41" y="64"/>
                    <a:pt x="39" y="66"/>
                  </a:cubicBezTo>
                  <a:cubicBezTo>
                    <a:pt x="40" y="66"/>
                    <a:pt x="39" y="67"/>
                    <a:pt x="39" y="68"/>
                  </a:cubicBezTo>
                  <a:cubicBezTo>
                    <a:pt x="38" y="69"/>
                    <a:pt x="37" y="69"/>
                    <a:pt x="36" y="68"/>
                  </a:cubicBezTo>
                  <a:cubicBezTo>
                    <a:pt x="35" y="67"/>
                    <a:pt x="35" y="66"/>
                    <a:pt x="35" y="65"/>
                  </a:cubicBezTo>
                  <a:cubicBezTo>
                    <a:pt x="36" y="64"/>
                    <a:pt x="37" y="64"/>
                    <a:pt x="38" y="64"/>
                  </a:cubicBezTo>
                  <a:cubicBezTo>
                    <a:pt x="40" y="63"/>
                    <a:pt x="42" y="61"/>
                    <a:pt x="44" y="59"/>
                  </a:cubicBezTo>
                  <a:cubicBezTo>
                    <a:pt x="45" y="58"/>
                    <a:pt x="46" y="57"/>
                    <a:pt x="46" y="56"/>
                  </a:cubicBezTo>
                  <a:cubicBezTo>
                    <a:pt x="46" y="56"/>
                    <a:pt x="45" y="57"/>
                    <a:pt x="44" y="56"/>
                  </a:cubicBezTo>
                  <a:cubicBezTo>
                    <a:pt x="41" y="59"/>
                    <a:pt x="39" y="61"/>
                    <a:pt x="35" y="60"/>
                  </a:cubicBezTo>
                  <a:cubicBezTo>
                    <a:pt x="35" y="60"/>
                    <a:pt x="35" y="60"/>
                    <a:pt x="34" y="60"/>
                  </a:cubicBezTo>
                  <a:cubicBezTo>
                    <a:pt x="33" y="61"/>
                    <a:pt x="32" y="61"/>
                    <a:pt x="31" y="59"/>
                  </a:cubicBezTo>
                  <a:cubicBezTo>
                    <a:pt x="30" y="58"/>
                    <a:pt x="31" y="57"/>
                    <a:pt x="32" y="56"/>
                  </a:cubicBezTo>
                  <a:cubicBezTo>
                    <a:pt x="33" y="56"/>
                    <a:pt x="35" y="56"/>
                    <a:pt x="35" y="57"/>
                  </a:cubicBezTo>
                  <a:cubicBezTo>
                    <a:pt x="36" y="57"/>
                    <a:pt x="36" y="58"/>
                    <a:pt x="36" y="58"/>
                  </a:cubicBezTo>
                  <a:cubicBezTo>
                    <a:pt x="39" y="59"/>
                    <a:pt x="41" y="57"/>
                    <a:pt x="44" y="55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4" y="54"/>
                    <a:pt x="44" y="54"/>
                    <a:pt x="45" y="53"/>
                  </a:cubicBezTo>
                  <a:cubicBezTo>
                    <a:pt x="45" y="53"/>
                    <a:pt x="45" y="53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2" y="54"/>
                    <a:pt x="40" y="55"/>
                    <a:pt x="35" y="52"/>
                  </a:cubicBezTo>
                  <a:cubicBezTo>
                    <a:pt x="35" y="52"/>
                    <a:pt x="34" y="53"/>
                    <a:pt x="33" y="52"/>
                  </a:cubicBezTo>
                  <a:cubicBezTo>
                    <a:pt x="32" y="52"/>
                    <a:pt x="31" y="50"/>
                    <a:pt x="32" y="49"/>
                  </a:cubicBezTo>
                  <a:cubicBezTo>
                    <a:pt x="32" y="48"/>
                    <a:pt x="34" y="47"/>
                    <a:pt x="35" y="48"/>
                  </a:cubicBezTo>
                  <a:cubicBezTo>
                    <a:pt x="36" y="48"/>
                    <a:pt x="37" y="50"/>
                    <a:pt x="37" y="51"/>
                  </a:cubicBezTo>
                  <a:cubicBezTo>
                    <a:pt x="40" y="53"/>
                    <a:pt x="41" y="52"/>
                    <a:pt x="43" y="52"/>
                  </a:cubicBezTo>
                  <a:cubicBezTo>
                    <a:pt x="43" y="51"/>
                    <a:pt x="44" y="51"/>
                    <a:pt x="45" y="51"/>
                  </a:cubicBezTo>
                  <a:cubicBezTo>
                    <a:pt x="45" y="51"/>
                    <a:pt x="45" y="50"/>
                    <a:pt x="45" y="50"/>
                  </a:cubicBezTo>
                  <a:cubicBezTo>
                    <a:pt x="39" y="50"/>
                    <a:pt x="38" y="48"/>
                    <a:pt x="37" y="46"/>
                  </a:cubicBezTo>
                  <a:cubicBezTo>
                    <a:pt x="36" y="44"/>
                    <a:pt x="35" y="42"/>
                    <a:pt x="31" y="41"/>
                  </a:cubicBezTo>
                  <a:cubicBezTo>
                    <a:pt x="30" y="42"/>
                    <a:pt x="29" y="43"/>
                    <a:pt x="28" y="42"/>
                  </a:cubicBezTo>
                  <a:cubicBezTo>
                    <a:pt x="26" y="42"/>
                    <a:pt x="26" y="41"/>
                    <a:pt x="26" y="39"/>
                  </a:cubicBezTo>
                  <a:cubicBezTo>
                    <a:pt x="27" y="38"/>
                    <a:pt x="28" y="37"/>
                    <a:pt x="30" y="38"/>
                  </a:cubicBezTo>
                  <a:cubicBezTo>
                    <a:pt x="30" y="38"/>
                    <a:pt x="31" y="39"/>
                    <a:pt x="31" y="40"/>
                  </a:cubicBezTo>
                  <a:cubicBezTo>
                    <a:pt x="36" y="41"/>
                    <a:pt x="37" y="43"/>
                    <a:pt x="38" y="45"/>
                  </a:cubicBezTo>
                  <a:cubicBezTo>
                    <a:pt x="39" y="46"/>
                    <a:pt x="40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3" y="47"/>
                    <a:pt x="43" y="46"/>
                  </a:cubicBezTo>
                  <a:cubicBezTo>
                    <a:pt x="43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2" y="43"/>
                    <a:pt x="40" y="40"/>
                    <a:pt x="39" y="38"/>
                  </a:cubicBezTo>
                  <a:cubicBezTo>
                    <a:pt x="38" y="38"/>
                    <a:pt x="37" y="38"/>
                    <a:pt x="37" y="37"/>
                  </a:cubicBezTo>
                  <a:cubicBezTo>
                    <a:pt x="36" y="37"/>
                    <a:pt x="36" y="35"/>
                    <a:pt x="37" y="34"/>
                  </a:cubicBezTo>
                  <a:cubicBezTo>
                    <a:pt x="38" y="33"/>
                    <a:pt x="39" y="33"/>
                    <a:pt x="40" y="34"/>
                  </a:cubicBezTo>
                  <a:cubicBezTo>
                    <a:pt x="41" y="35"/>
                    <a:pt x="41" y="36"/>
                    <a:pt x="40" y="37"/>
                  </a:cubicBezTo>
                  <a:cubicBezTo>
                    <a:pt x="41" y="39"/>
                    <a:pt x="43" y="42"/>
                    <a:pt x="45" y="44"/>
                  </a:cubicBezTo>
                  <a:cubicBezTo>
                    <a:pt x="45" y="44"/>
                    <a:pt x="46" y="44"/>
                    <a:pt x="46" y="45"/>
                  </a:cubicBezTo>
                  <a:cubicBezTo>
                    <a:pt x="46" y="44"/>
                    <a:pt x="44" y="42"/>
                    <a:pt x="45" y="42"/>
                  </a:cubicBezTo>
                  <a:cubicBezTo>
                    <a:pt x="46" y="41"/>
                    <a:pt x="47" y="44"/>
                    <a:pt x="48" y="44"/>
                  </a:cubicBezTo>
                  <a:cubicBezTo>
                    <a:pt x="48" y="44"/>
                    <a:pt x="48" y="42"/>
                    <a:pt x="49" y="43"/>
                  </a:cubicBezTo>
                  <a:cubicBezTo>
                    <a:pt x="49" y="44"/>
                    <a:pt x="50" y="44"/>
                    <a:pt x="50" y="44"/>
                  </a:cubicBezTo>
                  <a:cubicBezTo>
                    <a:pt x="49" y="42"/>
                    <a:pt x="49" y="39"/>
                    <a:pt x="47" y="37"/>
                  </a:cubicBezTo>
                  <a:cubicBezTo>
                    <a:pt x="46" y="37"/>
                    <a:pt x="45" y="36"/>
                    <a:pt x="44" y="35"/>
                  </a:cubicBezTo>
                  <a:cubicBezTo>
                    <a:pt x="44" y="34"/>
                    <a:pt x="44" y="32"/>
                    <a:pt x="46" y="32"/>
                  </a:cubicBezTo>
                  <a:cubicBezTo>
                    <a:pt x="47" y="32"/>
                    <a:pt x="48" y="32"/>
                    <a:pt x="49" y="34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49" y="37"/>
                    <a:pt x="50" y="38"/>
                    <a:pt x="50" y="40"/>
                  </a:cubicBezTo>
                  <a:cubicBezTo>
                    <a:pt x="51" y="40"/>
                    <a:pt x="51" y="41"/>
                    <a:pt x="52" y="42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5"/>
                    <a:pt x="55" y="31"/>
                    <a:pt x="56" y="28"/>
                  </a:cubicBezTo>
                  <a:cubicBezTo>
                    <a:pt x="55" y="28"/>
                    <a:pt x="55" y="27"/>
                    <a:pt x="55" y="26"/>
                  </a:cubicBezTo>
                  <a:cubicBezTo>
                    <a:pt x="55" y="25"/>
                    <a:pt x="56" y="24"/>
                    <a:pt x="58" y="24"/>
                  </a:cubicBezTo>
                  <a:cubicBezTo>
                    <a:pt x="59" y="24"/>
                    <a:pt x="60" y="25"/>
                    <a:pt x="60" y="27"/>
                  </a:cubicBezTo>
                  <a:cubicBezTo>
                    <a:pt x="60" y="28"/>
                    <a:pt x="59" y="29"/>
                    <a:pt x="57" y="29"/>
                  </a:cubicBezTo>
                  <a:cubicBezTo>
                    <a:pt x="56" y="31"/>
                    <a:pt x="55" y="35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6" y="40"/>
                    <a:pt x="54" y="43"/>
                    <a:pt x="55" y="44"/>
                  </a:cubicBezTo>
                  <a:cubicBezTo>
                    <a:pt x="57" y="42"/>
                    <a:pt x="58" y="39"/>
                    <a:pt x="58" y="36"/>
                  </a:cubicBezTo>
                  <a:cubicBezTo>
                    <a:pt x="57" y="36"/>
                    <a:pt x="57" y="34"/>
                    <a:pt x="57" y="33"/>
                  </a:cubicBezTo>
                  <a:cubicBezTo>
                    <a:pt x="58" y="32"/>
                    <a:pt x="60" y="32"/>
                    <a:pt x="61" y="32"/>
                  </a:cubicBezTo>
                  <a:cubicBezTo>
                    <a:pt x="62" y="33"/>
                    <a:pt x="62" y="34"/>
                    <a:pt x="62" y="35"/>
                  </a:cubicBezTo>
                  <a:cubicBezTo>
                    <a:pt x="62" y="36"/>
                    <a:pt x="61" y="37"/>
                    <a:pt x="60" y="37"/>
                  </a:cubicBezTo>
                  <a:cubicBezTo>
                    <a:pt x="59" y="39"/>
                    <a:pt x="59" y="41"/>
                    <a:pt x="58" y="43"/>
                  </a:cubicBezTo>
                  <a:cubicBezTo>
                    <a:pt x="59" y="43"/>
                    <a:pt x="59" y="43"/>
                    <a:pt x="60" y="43"/>
                  </a:cubicBezTo>
                  <a:cubicBezTo>
                    <a:pt x="62" y="43"/>
                    <a:pt x="64" y="43"/>
                    <a:pt x="67" y="39"/>
                  </a:cubicBezTo>
                  <a:cubicBezTo>
                    <a:pt x="66" y="38"/>
                    <a:pt x="66" y="37"/>
                    <a:pt x="67" y="36"/>
                  </a:cubicBezTo>
                  <a:cubicBezTo>
                    <a:pt x="68" y="35"/>
                    <a:pt x="69" y="35"/>
                    <a:pt x="70" y="36"/>
                  </a:cubicBezTo>
                  <a:cubicBezTo>
                    <a:pt x="71" y="37"/>
                    <a:pt x="71" y="38"/>
                    <a:pt x="70" y="39"/>
                  </a:cubicBezTo>
                  <a:cubicBezTo>
                    <a:pt x="70" y="40"/>
                    <a:pt x="69" y="40"/>
                    <a:pt x="68" y="40"/>
                  </a:cubicBezTo>
                  <a:cubicBezTo>
                    <a:pt x="65" y="44"/>
                    <a:pt x="63" y="44"/>
                    <a:pt x="61" y="44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59" y="45"/>
                    <a:pt x="59" y="45"/>
                    <a:pt x="58" y="46"/>
                  </a:cubicBezTo>
                  <a:cubicBezTo>
                    <a:pt x="59" y="46"/>
                    <a:pt x="59" y="46"/>
                    <a:pt x="59" y="47"/>
                  </a:cubicBezTo>
                  <a:cubicBezTo>
                    <a:pt x="60" y="46"/>
                    <a:pt x="62" y="46"/>
                    <a:pt x="64" y="46"/>
                  </a:cubicBezTo>
                  <a:cubicBezTo>
                    <a:pt x="64" y="45"/>
                    <a:pt x="64" y="44"/>
                    <a:pt x="65" y="44"/>
                  </a:cubicBezTo>
                  <a:cubicBezTo>
                    <a:pt x="66" y="44"/>
                    <a:pt x="68" y="44"/>
                    <a:pt x="68" y="46"/>
                  </a:cubicBezTo>
                  <a:cubicBezTo>
                    <a:pt x="69" y="47"/>
                    <a:pt x="68" y="48"/>
                    <a:pt x="67" y="49"/>
                  </a:cubicBezTo>
                  <a:cubicBezTo>
                    <a:pt x="65" y="49"/>
                    <a:pt x="64" y="49"/>
                    <a:pt x="64" y="47"/>
                  </a:cubicBezTo>
                  <a:cubicBezTo>
                    <a:pt x="62" y="47"/>
                    <a:pt x="62" y="48"/>
                    <a:pt x="61" y="48"/>
                  </a:cubicBezTo>
                  <a:cubicBezTo>
                    <a:pt x="61" y="49"/>
                    <a:pt x="60" y="48"/>
                    <a:pt x="61" y="49"/>
                  </a:cubicBezTo>
                  <a:cubicBezTo>
                    <a:pt x="61" y="49"/>
                    <a:pt x="61" y="50"/>
                    <a:pt x="61" y="50"/>
                  </a:cubicBezTo>
                  <a:cubicBezTo>
                    <a:pt x="64" y="50"/>
                    <a:pt x="69" y="50"/>
                    <a:pt x="75" y="47"/>
                  </a:cubicBezTo>
                  <a:cubicBezTo>
                    <a:pt x="74" y="46"/>
                    <a:pt x="75" y="45"/>
                    <a:pt x="76" y="44"/>
                  </a:cubicBezTo>
                  <a:cubicBezTo>
                    <a:pt x="78" y="44"/>
                    <a:pt x="79" y="45"/>
                    <a:pt x="79" y="46"/>
                  </a:cubicBezTo>
                  <a:close/>
                  <a:moveTo>
                    <a:pt x="59" y="56"/>
                  </a:moveTo>
                  <a:cubicBezTo>
                    <a:pt x="59" y="56"/>
                    <a:pt x="59" y="57"/>
                    <a:pt x="60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59" y="57"/>
                    <a:pt x="58" y="56"/>
                    <a:pt x="58" y="56"/>
                  </a:cubicBezTo>
                  <a:cubicBezTo>
                    <a:pt x="58" y="55"/>
                    <a:pt x="58" y="56"/>
                    <a:pt x="59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Line 70"/>
            <p:cNvSpPr>
              <a:spLocks noChangeShapeType="1"/>
            </p:cNvSpPr>
            <p:nvPr/>
          </p:nvSpPr>
          <p:spPr bwMode="auto">
            <a:xfrm flipH="1">
              <a:off x="7146925" y="1308100"/>
              <a:ext cx="98425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Line 71"/>
            <p:cNvSpPr>
              <a:spLocks noChangeShapeType="1"/>
            </p:cNvSpPr>
            <p:nvPr/>
          </p:nvSpPr>
          <p:spPr bwMode="auto">
            <a:xfrm flipV="1">
              <a:off x="7245350" y="1308100"/>
              <a:ext cx="0" cy="2698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Line 72"/>
            <p:cNvSpPr>
              <a:spLocks noChangeShapeType="1"/>
            </p:cNvSpPr>
            <p:nvPr/>
          </p:nvSpPr>
          <p:spPr bwMode="auto">
            <a:xfrm>
              <a:off x="6126163" y="1577975"/>
              <a:ext cx="111918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Line 73"/>
            <p:cNvSpPr>
              <a:spLocks noChangeShapeType="1"/>
            </p:cNvSpPr>
            <p:nvPr/>
          </p:nvSpPr>
          <p:spPr bwMode="auto">
            <a:xfrm>
              <a:off x="6038850" y="1798638"/>
              <a:ext cx="43815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Line 74"/>
            <p:cNvSpPr>
              <a:spLocks noChangeShapeType="1"/>
            </p:cNvSpPr>
            <p:nvPr/>
          </p:nvSpPr>
          <p:spPr bwMode="auto">
            <a:xfrm>
              <a:off x="6477000" y="1152525"/>
              <a:ext cx="0" cy="33813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Line 75"/>
            <p:cNvSpPr>
              <a:spLocks noChangeShapeType="1"/>
            </p:cNvSpPr>
            <p:nvPr/>
          </p:nvSpPr>
          <p:spPr bwMode="auto">
            <a:xfrm flipV="1">
              <a:off x="6477000" y="1654175"/>
              <a:ext cx="0" cy="144463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Line 76"/>
            <p:cNvSpPr>
              <a:spLocks noChangeShapeType="1"/>
            </p:cNvSpPr>
            <p:nvPr/>
          </p:nvSpPr>
          <p:spPr bwMode="auto">
            <a:xfrm>
              <a:off x="6038850" y="1339850"/>
              <a:ext cx="0" cy="45878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4" name="AutoShape 78"/>
          <p:cNvSpPr>
            <a:spLocks noChangeAspect="1" noChangeArrowheads="1" noTextEdit="1"/>
          </p:cNvSpPr>
          <p:nvPr/>
        </p:nvSpPr>
        <p:spPr bwMode="auto">
          <a:xfrm>
            <a:off x="2655888" y="468313"/>
            <a:ext cx="68961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36" name="组合 135"/>
          <p:cNvGrpSpPr/>
          <p:nvPr/>
        </p:nvGrpSpPr>
        <p:grpSpPr>
          <a:xfrm>
            <a:off x="9656763" y="58266"/>
            <a:ext cx="1690688" cy="1979612"/>
            <a:chOff x="7861301" y="490538"/>
            <a:chExt cx="1690688" cy="1979612"/>
          </a:xfrm>
        </p:grpSpPr>
        <p:sp>
          <p:nvSpPr>
            <p:cNvPr id="85" name="Line 80"/>
            <p:cNvSpPr>
              <a:spLocks noChangeShapeType="1"/>
            </p:cNvSpPr>
            <p:nvPr/>
          </p:nvSpPr>
          <p:spPr bwMode="auto">
            <a:xfrm>
              <a:off x="8320088" y="490538"/>
              <a:ext cx="0" cy="1398587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Oval 81"/>
            <p:cNvSpPr>
              <a:spLocks noChangeArrowheads="1"/>
            </p:cNvSpPr>
            <p:nvPr/>
          </p:nvSpPr>
          <p:spPr bwMode="auto">
            <a:xfrm>
              <a:off x="7861301" y="1557338"/>
              <a:ext cx="912813" cy="581025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Oval 82"/>
            <p:cNvSpPr>
              <a:spLocks noChangeArrowheads="1"/>
            </p:cNvSpPr>
            <p:nvPr/>
          </p:nvSpPr>
          <p:spPr bwMode="auto">
            <a:xfrm>
              <a:off x="8234363" y="1557338"/>
              <a:ext cx="168275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Oval 83"/>
            <p:cNvSpPr>
              <a:spLocks noChangeArrowheads="1"/>
            </p:cNvSpPr>
            <p:nvPr/>
          </p:nvSpPr>
          <p:spPr bwMode="auto">
            <a:xfrm>
              <a:off x="8113713" y="1557338"/>
              <a:ext cx="412750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Oval 84"/>
            <p:cNvSpPr>
              <a:spLocks noChangeArrowheads="1"/>
            </p:cNvSpPr>
            <p:nvPr/>
          </p:nvSpPr>
          <p:spPr bwMode="auto">
            <a:xfrm>
              <a:off x="7985126" y="1557338"/>
              <a:ext cx="669925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Rectangle 85"/>
            <p:cNvSpPr>
              <a:spLocks noChangeArrowheads="1"/>
            </p:cNvSpPr>
            <p:nvPr/>
          </p:nvSpPr>
          <p:spPr bwMode="auto">
            <a:xfrm>
              <a:off x="8143876" y="1485900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Line 86"/>
            <p:cNvSpPr>
              <a:spLocks noChangeShapeType="1"/>
            </p:cNvSpPr>
            <p:nvPr/>
          </p:nvSpPr>
          <p:spPr bwMode="auto">
            <a:xfrm>
              <a:off x="8391526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Rectangle 87"/>
            <p:cNvSpPr>
              <a:spLocks noChangeArrowheads="1"/>
            </p:cNvSpPr>
            <p:nvPr/>
          </p:nvSpPr>
          <p:spPr bwMode="auto">
            <a:xfrm>
              <a:off x="8143876" y="2119313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Line 88"/>
            <p:cNvSpPr>
              <a:spLocks noChangeShapeType="1"/>
            </p:cNvSpPr>
            <p:nvPr/>
          </p:nvSpPr>
          <p:spPr bwMode="auto">
            <a:xfrm>
              <a:off x="8320088" y="2163763"/>
              <a:ext cx="0" cy="3063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Line 89"/>
            <p:cNvSpPr>
              <a:spLocks noChangeShapeType="1"/>
            </p:cNvSpPr>
            <p:nvPr/>
          </p:nvSpPr>
          <p:spPr bwMode="auto">
            <a:xfrm>
              <a:off x="8245476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Line 90"/>
            <p:cNvSpPr>
              <a:spLocks noChangeShapeType="1"/>
            </p:cNvSpPr>
            <p:nvPr/>
          </p:nvSpPr>
          <p:spPr bwMode="auto">
            <a:xfrm>
              <a:off x="9175751" y="490538"/>
              <a:ext cx="0" cy="885825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Oval 91"/>
            <p:cNvSpPr>
              <a:spLocks noChangeArrowheads="1"/>
            </p:cNvSpPr>
            <p:nvPr/>
          </p:nvSpPr>
          <p:spPr bwMode="auto">
            <a:xfrm>
              <a:off x="8804276" y="1104900"/>
              <a:ext cx="747713" cy="474662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Oval 92"/>
            <p:cNvSpPr>
              <a:spLocks noChangeArrowheads="1"/>
            </p:cNvSpPr>
            <p:nvPr/>
          </p:nvSpPr>
          <p:spPr bwMode="auto">
            <a:xfrm>
              <a:off x="9109076" y="1104900"/>
              <a:ext cx="1349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Oval 93"/>
            <p:cNvSpPr>
              <a:spLocks noChangeArrowheads="1"/>
            </p:cNvSpPr>
            <p:nvPr/>
          </p:nvSpPr>
          <p:spPr bwMode="auto">
            <a:xfrm>
              <a:off x="9007476" y="1104900"/>
              <a:ext cx="3381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Oval 94"/>
            <p:cNvSpPr>
              <a:spLocks noChangeArrowheads="1"/>
            </p:cNvSpPr>
            <p:nvPr/>
          </p:nvSpPr>
          <p:spPr bwMode="auto">
            <a:xfrm>
              <a:off x="8902701" y="1104900"/>
              <a:ext cx="54768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Rectangle 95"/>
            <p:cNvSpPr>
              <a:spLocks noChangeArrowheads="1"/>
            </p:cNvSpPr>
            <p:nvPr/>
          </p:nvSpPr>
          <p:spPr bwMode="auto">
            <a:xfrm>
              <a:off x="9034463" y="1044575"/>
              <a:ext cx="284163" cy="76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Line 96"/>
            <p:cNvSpPr>
              <a:spLocks noChangeShapeType="1"/>
            </p:cNvSpPr>
            <p:nvPr/>
          </p:nvSpPr>
          <p:spPr bwMode="auto">
            <a:xfrm>
              <a:off x="923607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Rectangle 97"/>
            <p:cNvSpPr>
              <a:spLocks noChangeArrowheads="1"/>
            </p:cNvSpPr>
            <p:nvPr/>
          </p:nvSpPr>
          <p:spPr bwMode="auto">
            <a:xfrm>
              <a:off x="9034463" y="1562100"/>
              <a:ext cx="284163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Line 98"/>
            <p:cNvSpPr>
              <a:spLocks noChangeShapeType="1"/>
            </p:cNvSpPr>
            <p:nvPr/>
          </p:nvSpPr>
          <p:spPr bwMode="auto">
            <a:xfrm>
              <a:off x="9175751" y="1603375"/>
              <a:ext cx="0" cy="2476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Line 99"/>
            <p:cNvSpPr>
              <a:spLocks noChangeShapeType="1"/>
            </p:cNvSpPr>
            <p:nvPr/>
          </p:nvSpPr>
          <p:spPr bwMode="auto">
            <a:xfrm>
              <a:off x="9117013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734064" y="78714"/>
            <a:ext cx="1690688" cy="1979612"/>
            <a:chOff x="2659063" y="490538"/>
            <a:chExt cx="1690688" cy="1979612"/>
          </a:xfrm>
        </p:grpSpPr>
        <p:sp>
          <p:nvSpPr>
            <p:cNvPr id="105" name="Line 100"/>
            <p:cNvSpPr>
              <a:spLocks noChangeShapeType="1"/>
            </p:cNvSpPr>
            <p:nvPr/>
          </p:nvSpPr>
          <p:spPr bwMode="auto">
            <a:xfrm>
              <a:off x="3035301" y="490538"/>
              <a:ext cx="0" cy="885825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Oval 101"/>
            <p:cNvSpPr>
              <a:spLocks noChangeArrowheads="1"/>
            </p:cNvSpPr>
            <p:nvPr/>
          </p:nvSpPr>
          <p:spPr bwMode="auto">
            <a:xfrm>
              <a:off x="2659063" y="1104900"/>
              <a:ext cx="747713" cy="474662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Oval 102"/>
            <p:cNvSpPr>
              <a:spLocks noChangeArrowheads="1"/>
            </p:cNvSpPr>
            <p:nvPr/>
          </p:nvSpPr>
          <p:spPr bwMode="auto">
            <a:xfrm>
              <a:off x="2967038" y="1104900"/>
              <a:ext cx="136525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Oval 103"/>
            <p:cNvSpPr>
              <a:spLocks noChangeArrowheads="1"/>
            </p:cNvSpPr>
            <p:nvPr/>
          </p:nvSpPr>
          <p:spPr bwMode="auto">
            <a:xfrm>
              <a:off x="2867026" y="1104900"/>
              <a:ext cx="3381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Oval 104"/>
            <p:cNvSpPr>
              <a:spLocks noChangeArrowheads="1"/>
            </p:cNvSpPr>
            <p:nvPr/>
          </p:nvSpPr>
          <p:spPr bwMode="auto">
            <a:xfrm>
              <a:off x="2760663" y="1104900"/>
              <a:ext cx="549275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Rectangle 105"/>
            <p:cNvSpPr>
              <a:spLocks noChangeArrowheads="1"/>
            </p:cNvSpPr>
            <p:nvPr/>
          </p:nvSpPr>
          <p:spPr bwMode="auto">
            <a:xfrm>
              <a:off x="2892426" y="1044575"/>
              <a:ext cx="285750" cy="76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Line 106"/>
            <p:cNvSpPr>
              <a:spLocks noChangeShapeType="1"/>
            </p:cNvSpPr>
            <p:nvPr/>
          </p:nvSpPr>
          <p:spPr bwMode="auto">
            <a:xfrm>
              <a:off x="297497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Rectangle 107"/>
            <p:cNvSpPr>
              <a:spLocks noChangeArrowheads="1"/>
            </p:cNvSpPr>
            <p:nvPr/>
          </p:nvSpPr>
          <p:spPr bwMode="auto">
            <a:xfrm>
              <a:off x="2892426" y="1562100"/>
              <a:ext cx="285750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Line 108"/>
            <p:cNvSpPr>
              <a:spLocks noChangeShapeType="1"/>
            </p:cNvSpPr>
            <p:nvPr/>
          </p:nvSpPr>
          <p:spPr bwMode="auto">
            <a:xfrm>
              <a:off x="3035301" y="1603375"/>
              <a:ext cx="0" cy="2476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Line 109"/>
            <p:cNvSpPr>
              <a:spLocks noChangeShapeType="1"/>
            </p:cNvSpPr>
            <p:nvPr/>
          </p:nvSpPr>
          <p:spPr bwMode="auto">
            <a:xfrm>
              <a:off x="309562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Line 110"/>
            <p:cNvSpPr>
              <a:spLocks noChangeShapeType="1"/>
            </p:cNvSpPr>
            <p:nvPr/>
          </p:nvSpPr>
          <p:spPr bwMode="auto">
            <a:xfrm>
              <a:off x="3892551" y="490538"/>
              <a:ext cx="0" cy="1398587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Oval 111"/>
            <p:cNvSpPr>
              <a:spLocks noChangeArrowheads="1"/>
            </p:cNvSpPr>
            <p:nvPr/>
          </p:nvSpPr>
          <p:spPr bwMode="auto">
            <a:xfrm>
              <a:off x="3436938" y="1557338"/>
              <a:ext cx="912813" cy="581025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Oval 112"/>
            <p:cNvSpPr>
              <a:spLocks noChangeArrowheads="1"/>
            </p:cNvSpPr>
            <p:nvPr/>
          </p:nvSpPr>
          <p:spPr bwMode="auto">
            <a:xfrm>
              <a:off x="3808413" y="1557338"/>
              <a:ext cx="169863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Oval 113"/>
            <p:cNvSpPr>
              <a:spLocks noChangeArrowheads="1"/>
            </p:cNvSpPr>
            <p:nvPr/>
          </p:nvSpPr>
          <p:spPr bwMode="auto">
            <a:xfrm>
              <a:off x="3684588" y="1557338"/>
              <a:ext cx="414338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Oval 114"/>
            <p:cNvSpPr>
              <a:spLocks noChangeArrowheads="1"/>
            </p:cNvSpPr>
            <p:nvPr/>
          </p:nvSpPr>
          <p:spPr bwMode="auto">
            <a:xfrm>
              <a:off x="3557588" y="1557338"/>
              <a:ext cx="668338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Rectangle 115"/>
            <p:cNvSpPr>
              <a:spLocks noChangeArrowheads="1"/>
            </p:cNvSpPr>
            <p:nvPr/>
          </p:nvSpPr>
          <p:spPr bwMode="auto">
            <a:xfrm>
              <a:off x="3719513" y="1485900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Line 116"/>
            <p:cNvSpPr>
              <a:spLocks noChangeShapeType="1"/>
            </p:cNvSpPr>
            <p:nvPr/>
          </p:nvSpPr>
          <p:spPr bwMode="auto">
            <a:xfrm>
              <a:off x="3821113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Rectangle 117"/>
            <p:cNvSpPr>
              <a:spLocks noChangeArrowheads="1"/>
            </p:cNvSpPr>
            <p:nvPr/>
          </p:nvSpPr>
          <p:spPr bwMode="auto">
            <a:xfrm>
              <a:off x="3719513" y="2119313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Line 118"/>
            <p:cNvSpPr>
              <a:spLocks noChangeShapeType="1"/>
            </p:cNvSpPr>
            <p:nvPr/>
          </p:nvSpPr>
          <p:spPr bwMode="auto">
            <a:xfrm>
              <a:off x="3892551" y="2163763"/>
              <a:ext cx="0" cy="3063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Line 119"/>
            <p:cNvSpPr>
              <a:spLocks noChangeShapeType="1"/>
            </p:cNvSpPr>
            <p:nvPr/>
          </p:nvSpPr>
          <p:spPr bwMode="auto">
            <a:xfrm>
              <a:off x="3967163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73480" y="1011558"/>
            <a:ext cx="596900" cy="1082675"/>
            <a:chOff x="5807076" y="490538"/>
            <a:chExt cx="596900" cy="1082675"/>
          </a:xfrm>
        </p:grpSpPr>
        <p:sp>
          <p:nvSpPr>
            <p:cNvPr id="125" name="Line 120"/>
            <p:cNvSpPr>
              <a:spLocks noChangeShapeType="1"/>
            </p:cNvSpPr>
            <p:nvPr/>
          </p:nvSpPr>
          <p:spPr bwMode="auto">
            <a:xfrm>
              <a:off x="6107113" y="490538"/>
              <a:ext cx="0" cy="704850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Oval 121"/>
            <p:cNvSpPr>
              <a:spLocks noChangeArrowheads="1"/>
            </p:cNvSpPr>
            <p:nvPr/>
          </p:nvSpPr>
          <p:spPr bwMode="auto">
            <a:xfrm>
              <a:off x="5807076" y="981075"/>
              <a:ext cx="596900" cy="376237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Oval 122"/>
            <p:cNvSpPr>
              <a:spLocks noChangeArrowheads="1"/>
            </p:cNvSpPr>
            <p:nvPr/>
          </p:nvSpPr>
          <p:spPr bwMode="auto">
            <a:xfrm>
              <a:off x="6051551" y="981075"/>
              <a:ext cx="1095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Oval 123"/>
            <p:cNvSpPr>
              <a:spLocks noChangeArrowheads="1"/>
            </p:cNvSpPr>
            <p:nvPr/>
          </p:nvSpPr>
          <p:spPr bwMode="auto">
            <a:xfrm>
              <a:off x="5972176" y="981075"/>
              <a:ext cx="266700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Oval 124"/>
            <p:cNvSpPr>
              <a:spLocks noChangeArrowheads="1"/>
            </p:cNvSpPr>
            <p:nvPr/>
          </p:nvSpPr>
          <p:spPr bwMode="auto">
            <a:xfrm>
              <a:off x="5886451" y="981075"/>
              <a:ext cx="4397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Rectangle 125"/>
            <p:cNvSpPr>
              <a:spLocks noChangeArrowheads="1"/>
            </p:cNvSpPr>
            <p:nvPr/>
          </p:nvSpPr>
          <p:spPr bwMode="auto">
            <a:xfrm>
              <a:off x="5991226" y="931863"/>
              <a:ext cx="228600" cy="603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Line 126"/>
            <p:cNvSpPr>
              <a:spLocks noChangeShapeType="1"/>
            </p:cNvSpPr>
            <p:nvPr/>
          </p:nvSpPr>
          <p:spPr bwMode="auto">
            <a:xfrm>
              <a:off x="6153151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Rectangle 127"/>
            <p:cNvSpPr>
              <a:spLocks noChangeArrowheads="1"/>
            </p:cNvSpPr>
            <p:nvPr/>
          </p:nvSpPr>
          <p:spPr bwMode="auto">
            <a:xfrm>
              <a:off x="5991226" y="1343025"/>
              <a:ext cx="2286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Line 128"/>
            <p:cNvSpPr>
              <a:spLocks noChangeShapeType="1"/>
            </p:cNvSpPr>
            <p:nvPr/>
          </p:nvSpPr>
          <p:spPr bwMode="auto">
            <a:xfrm>
              <a:off x="6107113" y="1376363"/>
              <a:ext cx="0" cy="1968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Line 129"/>
            <p:cNvSpPr>
              <a:spLocks noChangeShapeType="1"/>
            </p:cNvSpPr>
            <p:nvPr/>
          </p:nvSpPr>
          <p:spPr bwMode="auto">
            <a:xfrm>
              <a:off x="6059488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11410496" y="1011558"/>
            <a:ext cx="596900" cy="1082675"/>
            <a:chOff x="5807076" y="490538"/>
            <a:chExt cx="596900" cy="1082675"/>
          </a:xfrm>
        </p:grpSpPr>
        <p:sp>
          <p:nvSpPr>
            <p:cNvPr id="139" name="Line 120"/>
            <p:cNvSpPr>
              <a:spLocks noChangeShapeType="1"/>
            </p:cNvSpPr>
            <p:nvPr/>
          </p:nvSpPr>
          <p:spPr bwMode="auto">
            <a:xfrm>
              <a:off x="6107113" y="490538"/>
              <a:ext cx="0" cy="704850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Oval 121"/>
            <p:cNvSpPr>
              <a:spLocks noChangeArrowheads="1"/>
            </p:cNvSpPr>
            <p:nvPr/>
          </p:nvSpPr>
          <p:spPr bwMode="auto">
            <a:xfrm>
              <a:off x="5807076" y="981075"/>
              <a:ext cx="596900" cy="376237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Oval 122"/>
            <p:cNvSpPr>
              <a:spLocks noChangeArrowheads="1"/>
            </p:cNvSpPr>
            <p:nvPr/>
          </p:nvSpPr>
          <p:spPr bwMode="auto">
            <a:xfrm>
              <a:off x="6051551" y="981075"/>
              <a:ext cx="1095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Oval 123"/>
            <p:cNvSpPr>
              <a:spLocks noChangeArrowheads="1"/>
            </p:cNvSpPr>
            <p:nvPr/>
          </p:nvSpPr>
          <p:spPr bwMode="auto">
            <a:xfrm>
              <a:off x="5972176" y="981075"/>
              <a:ext cx="266700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Oval 124"/>
            <p:cNvSpPr>
              <a:spLocks noChangeArrowheads="1"/>
            </p:cNvSpPr>
            <p:nvPr/>
          </p:nvSpPr>
          <p:spPr bwMode="auto">
            <a:xfrm>
              <a:off x="5886451" y="981075"/>
              <a:ext cx="4397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Rectangle 125"/>
            <p:cNvSpPr>
              <a:spLocks noChangeArrowheads="1"/>
            </p:cNvSpPr>
            <p:nvPr/>
          </p:nvSpPr>
          <p:spPr bwMode="auto">
            <a:xfrm>
              <a:off x="5991226" y="931863"/>
              <a:ext cx="228600" cy="603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Line 126"/>
            <p:cNvSpPr>
              <a:spLocks noChangeShapeType="1"/>
            </p:cNvSpPr>
            <p:nvPr/>
          </p:nvSpPr>
          <p:spPr bwMode="auto">
            <a:xfrm>
              <a:off x="6153151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Rectangle 127"/>
            <p:cNvSpPr>
              <a:spLocks noChangeArrowheads="1"/>
            </p:cNvSpPr>
            <p:nvPr/>
          </p:nvSpPr>
          <p:spPr bwMode="auto">
            <a:xfrm>
              <a:off x="5991226" y="1343025"/>
              <a:ext cx="2286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Line 128"/>
            <p:cNvSpPr>
              <a:spLocks noChangeShapeType="1"/>
            </p:cNvSpPr>
            <p:nvPr/>
          </p:nvSpPr>
          <p:spPr bwMode="auto">
            <a:xfrm>
              <a:off x="6107113" y="1376363"/>
              <a:ext cx="0" cy="1968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Line 129"/>
            <p:cNvSpPr>
              <a:spLocks noChangeShapeType="1"/>
            </p:cNvSpPr>
            <p:nvPr/>
          </p:nvSpPr>
          <p:spPr bwMode="auto">
            <a:xfrm>
              <a:off x="6059488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49" name="图片 1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0905" y="5132519"/>
            <a:ext cx="5080823" cy="1647298"/>
          </a:xfrm>
          <a:prstGeom prst="rect">
            <a:avLst/>
          </a:prstGeom>
        </p:spPr>
      </p:pic>
      <p:grpSp>
        <p:nvGrpSpPr>
          <p:cNvPr id="150" name="fc3c00d5-ca98-4d9a-bbf1-3f152b3257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370A430-CB49-467C-A894-9C0F47F545C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273753" y="1739876"/>
            <a:ext cx="8067675" cy="3451457"/>
            <a:chOff x="669925" y="1123950"/>
            <a:chExt cx="10850563" cy="4642013"/>
          </a:xfrm>
        </p:grpSpPr>
        <p:cxnSp>
          <p:nvCxnSpPr>
            <p:cNvPr id="151" name="直接连接符 150">
              <a:extLst>
                <a:ext uri="{FF2B5EF4-FFF2-40B4-BE49-F238E27FC236}">
                  <a16:creationId xmlns:a16="http://schemas.microsoft.com/office/drawing/2014/main" xmlns="" id="{50D4A26F-CC01-41AA-8152-A1EABBE168EE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5756438"/>
              <a:ext cx="10850563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2" name="ísḷîdê">
              <a:extLst>
                <a:ext uri="{FF2B5EF4-FFF2-40B4-BE49-F238E27FC236}">
                  <a16:creationId xmlns:a16="http://schemas.microsoft.com/office/drawing/2014/main" xmlns="" id="{11AE4670-39BB-43DA-AA0C-15AC3A618B26}"/>
                </a:ext>
              </a:extLst>
            </p:cNvPr>
            <p:cNvGrpSpPr/>
            <p:nvPr/>
          </p:nvGrpSpPr>
          <p:grpSpPr>
            <a:xfrm>
              <a:off x="3646117" y="3159000"/>
              <a:ext cx="4972794" cy="2606963"/>
              <a:chOff x="3953164" y="3168074"/>
              <a:chExt cx="4285674" cy="2246744"/>
            </a:xfrm>
          </p:grpSpPr>
          <p:sp>
            <p:nvSpPr>
              <p:cNvPr id="170" name="ïṡḷíḍé">
                <a:extLst>
                  <a:ext uri="{FF2B5EF4-FFF2-40B4-BE49-F238E27FC236}">
                    <a16:creationId xmlns:a16="http://schemas.microsoft.com/office/drawing/2014/main" xmlns="" id="{DEACF95A-5313-4129-9EC2-55DD512D06AB}"/>
                  </a:ext>
                </a:extLst>
              </p:cNvPr>
              <p:cNvSpPr/>
              <p:nvPr/>
            </p:nvSpPr>
            <p:spPr>
              <a:xfrm>
                <a:off x="3953164" y="3811280"/>
                <a:ext cx="1544768" cy="1603538"/>
              </a:xfrm>
              <a:custGeom>
                <a:avLst/>
                <a:gdLst>
                  <a:gd name="connsiteX0" fmla="*/ 613459 w 1544768"/>
                  <a:gd name="connsiteY0" fmla="*/ 0 h 1603538"/>
                  <a:gd name="connsiteX1" fmla="*/ 1544768 w 1544768"/>
                  <a:gd name="connsiteY1" fmla="*/ 976469 h 1603538"/>
                  <a:gd name="connsiteX2" fmla="*/ 1479549 w 1544768"/>
                  <a:gd name="connsiteY2" fmla="*/ 1055514 h 1603538"/>
                  <a:gd name="connsiteX3" fmla="*/ 1343891 w 1544768"/>
                  <a:gd name="connsiteY3" fmla="*/ 1499630 h 1603538"/>
                  <a:gd name="connsiteX4" fmla="*/ 1347992 w 1544768"/>
                  <a:gd name="connsiteY4" fmla="*/ 1580845 h 1603538"/>
                  <a:gd name="connsiteX5" fmla="*/ 1351456 w 1544768"/>
                  <a:gd name="connsiteY5" fmla="*/ 1603538 h 1603538"/>
                  <a:gd name="connsiteX6" fmla="*/ 5247 w 1544768"/>
                  <a:gd name="connsiteY6" fmla="*/ 1603538 h 1603538"/>
                  <a:gd name="connsiteX7" fmla="*/ 0 w 1544768"/>
                  <a:gd name="connsiteY7" fmla="*/ 1499630 h 1603538"/>
                  <a:gd name="connsiteX8" fmla="*/ 489319 w 1544768"/>
                  <a:gd name="connsiteY8" fmla="*/ 136587 h 1603538"/>
                  <a:gd name="connsiteX9" fmla="*/ 613459 w 1544768"/>
                  <a:gd name="connsiteY9" fmla="*/ 0 h 1603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44768" h="1603538">
                    <a:moveTo>
                      <a:pt x="613459" y="0"/>
                    </a:moveTo>
                    <a:lnTo>
                      <a:pt x="1544768" y="976469"/>
                    </a:lnTo>
                    <a:lnTo>
                      <a:pt x="1479549" y="1055514"/>
                    </a:lnTo>
                    <a:cubicBezTo>
                      <a:pt x="1393902" y="1182290"/>
                      <a:pt x="1343891" y="1335120"/>
                      <a:pt x="1343891" y="1499630"/>
                    </a:cubicBezTo>
                    <a:cubicBezTo>
                      <a:pt x="1343891" y="1527048"/>
                      <a:pt x="1345280" y="1554142"/>
                      <a:pt x="1347992" y="1580845"/>
                    </a:cubicBezTo>
                    <a:lnTo>
                      <a:pt x="1351456" y="1603538"/>
                    </a:lnTo>
                    <a:lnTo>
                      <a:pt x="5247" y="1603538"/>
                    </a:lnTo>
                    <a:lnTo>
                      <a:pt x="0" y="1499630"/>
                    </a:lnTo>
                    <a:cubicBezTo>
                      <a:pt x="0" y="981868"/>
                      <a:pt x="183631" y="506996"/>
                      <a:pt x="489319" y="136587"/>
                    </a:cubicBezTo>
                    <a:lnTo>
                      <a:pt x="613459" y="0"/>
                    </a:lnTo>
                    <a:close/>
                  </a:path>
                </a:pathLst>
              </a:custGeom>
              <a:solidFill>
                <a:srgbClr val="259C9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71" name="ïṩḻíḓé">
                <a:extLst>
                  <a:ext uri="{FF2B5EF4-FFF2-40B4-BE49-F238E27FC236}">
                    <a16:creationId xmlns:a16="http://schemas.microsoft.com/office/drawing/2014/main" xmlns="" id="{E342180A-1F38-457B-8279-862178A6F641}"/>
                  </a:ext>
                </a:extLst>
              </p:cNvPr>
              <p:cNvSpPr/>
              <p:nvPr/>
            </p:nvSpPr>
            <p:spPr>
              <a:xfrm>
                <a:off x="4566623" y="3168074"/>
                <a:ext cx="1529378" cy="1619675"/>
              </a:xfrm>
              <a:custGeom>
                <a:avLst/>
                <a:gdLst>
                  <a:gd name="connsiteX0" fmla="*/ 1529377 w 1529378"/>
                  <a:gd name="connsiteY0" fmla="*/ 0 h 1619675"/>
                  <a:gd name="connsiteX1" fmla="*/ 1529378 w 1529378"/>
                  <a:gd name="connsiteY1" fmla="*/ 0 h 1619675"/>
                  <a:gd name="connsiteX2" fmla="*/ 1529378 w 1529378"/>
                  <a:gd name="connsiteY2" fmla="*/ 1348742 h 1619675"/>
                  <a:gd name="connsiteX3" fmla="*/ 1524759 w 1529378"/>
                  <a:gd name="connsiteY3" fmla="*/ 1348509 h 1619675"/>
                  <a:gd name="connsiteX4" fmla="*/ 963085 w 1529378"/>
                  <a:gd name="connsiteY4" fmla="*/ 1581162 h 1619675"/>
                  <a:gd name="connsiteX5" fmla="*/ 931309 w 1529378"/>
                  <a:gd name="connsiteY5" fmla="*/ 1619675 h 1619675"/>
                  <a:gd name="connsiteX6" fmla="*/ 0 w 1529378"/>
                  <a:gd name="connsiteY6" fmla="*/ 643206 h 1619675"/>
                  <a:gd name="connsiteX7" fmla="*/ 14163 w 1529378"/>
                  <a:gd name="connsiteY7" fmla="*/ 627622 h 1619675"/>
                  <a:gd name="connsiteX8" fmla="*/ 1529377 w 1529378"/>
                  <a:gd name="connsiteY8" fmla="*/ 0 h 1619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29378" h="1619675">
                    <a:moveTo>
                      <a:pt x="1529377" y="0"/>
                    </a:moveTo>
                    <a:lnTo>
                      <a:pt x="1529378" y="0"/>
                    </a:lnTo>
                    <a:lnTo>
                      <a:pt x="1529378" y="1348742"/>
                    </a:lnTo>
                    <a:lnTo>
                      <a:pt x="1524759" y="1348509"/>
                    </a:lnTo>
                    <a:cubicBezTo>
                      <a:pt x="1305412" y="1348509"/>
                      <a:pt x="1106830" y="1437417"/>
                      <a:pt x="963085" y="1581162"/>
                    </a:cubicBezTo>
                    <a:lnTo>
                      <a:pt x="931309" y="1619675"/>
                    </a:lnTo>
                    <a:lnTo>
                      <a:pt x="0" y="643206"/>
                    </a:lnTo>
                    <a:lnTo>
                      <a:pt x="14163" y="627622"/>
                    </a:lnTo>
                    <a:cubicBezTo>
                      <a:pt x="401940" y="239845"/>
                      <a:pt x="937649" y="0"/>
                      <a:pt x="1529377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72" name="ïṩlíḋè">
                <a:extLst>
                  <a:ext uri="{FF2B5EF4-FFF2-40B4-BE49-F238E27FC236}">
                    <a16:creationId xmlns:a16="http://schemas.microsoft.com/office/drawing/2014/main" xmlns="" id="{48BD15EF-55D9-479D-B6E7-AF242E08B8EE}"/>
                  </a:ext>
                </a:extLst>
              </p:cNvPr>
              <p:cNvSpPr/>
              <p:nvPr/>
            </p:nvSpPr>
            <p:spPr>
              <a:xfrm flipH="1">
                <a:off x="6690479" y="3812151"/>
                <a:ext cx="1548359" cy="1602667"/>
              </a:xfrm>
              <a:custGeom>
                <a:avLst/>
                <a:gdLst>
                  <a:gd name="connsiteX0" fmla="*/ 614290 w 1548359"/>
                  <a:gd name="connsiteY0" fmla="*/ 0 h 1602667"/>
                  <a:gd name="connsiteX1" fmla="*/ 556670 w 1548359"/>
                  <a:gd name="connsiteY1" fmla="*/ 57964 h 1602667"/>
                  <a:gd name="connsiteX2" fmla="*/ 0 w 1548359"/>
                  <a:gd name="connsiteY2" fmla="*/ 1498759 h 1602667"/>
                  <a:gd name="connsiteX3" fmla="*/ 5247 w 1548359"/>
                  <a:gd name="connsiteY3" fmla="*/ 1602667 h 1602667"/>
                  <a:gd name="connsiteX4" fmla="*/ 1360691 w 1548359"/>
                  <a:gd name="connsiteY4" fmla="*/ 1602667 h 1602667"/>
                  <a:gd name="connsiteX5" fmla="*/ 1357228 w 1548359"/>
                  <a:gd name="connsiteY5" fmla="*/ 1579974 h 1602667"/>
                  <a:gd name="connsiteX6" fmla="*/ 1353127 w 1548359"/>
                  <a:gd name="connsiteY6" fmla="*/ 1498759 h 1602667"/>
                  <a:gd name="connsiteX7" fmla="*/ 1473148 w 1548359"/>
                  <a:gd name="connsiteY7" fmla="*/ 1078716 h 1602667"/>
                  <a:gd name="connsiteX8" fmla="*/ 1548359 w 1548359"/>
                  <a:gd name="connsiteY8" fmla="*/ 979363 h 1602667"/>
                  <a:gd name="connsiteX9" fmla="*/ 614290 w 1548359"/>
                  <a:gd name="connsiteY9" fmla="*/ 0 h 1602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48359" h="1602667">
                    <a:moveTo>
                      <a:pt x="614290" y="0"/>
                    </a:moveTo>
                    <a:lnTo>
                      <a:pt x="556670" y="57964"/>
                    </a:lnTo>
                    <a:cubicBezTo>
                      <a:pt x="210801" y="438505"/>
                      <a:pt x="0" y="944014"/>
                      <a:pt x="0" y="1498759"/>
                    </a:cubicBezTo>
                    <a:lnTo>
                      <a:pt x="5247" y="1602667"/>
                    </a:lnTo>
                    <a:lnTo>
                      <a:pt x="1360691" y="1602667"/>
                    </a:lnTo>
                    <a:lnTo>
                      <a:pt x="1357228" y="1579974"/>
                    </a:lnTo>
                    <a:cubicBezTo>
                      <a:pt x="1354516" y="1553271"/>
                      <a:pt x="1353127" y="1526177"/>
                      <a:pt x="1353127" y="1498759"/>
                    </a:cubicBezTo>
                    <a:cubicBezTo>
                      <a:pt x="1353127" y="1344531"/>
                      <a:pt x="1397082" y="1200568"/>
                      <a:pt x="1473148" y="1078716"/>
                    </a:cubicBezTo>
                    <a:lnTo>
                      <a:pt x="1548359" y="979363"/>
                    </a:lnTo>
                    <a:lnTo>
                      <a:pt x="614290" y="0"/>
                    </a:lnTo>
                    <a:close/>
                  </a:path>
                </a:pathLst>
              </a:custGeom>
              <a:solidFill>
                <a:srgbClr val="259C9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73" name="iṥ1ïḑe">
                <a:extLst>
                  <a:ext uri="{FF2B5EF4-FFF2-40B4-BE49-F238E27FC236}">
                    <a16:creationId xmlns:a16="http://schemas.microsoft.com/office/drawing/2014/main" xmlns="" id="{A9B2629E-E0E3-4406-BFF0-68398C1DE535}"/>
                  </a:ext>
                </a:extLst>
              </p:cNvPr>
              <p:cNvSpPr/>
              <p:nvPr/>
            </p:nvSpPr>
            <p:spPr>
              <a:xfrm flipH="1">
                <a:off x="6096003" y="3168074"/>
                <a:ext cx="1528545" cy="1623440"/>
              </a:xfrm>
              <a:custGeom>
                <a:avLst/>
                <a:gdLst>
                  <a:gd name="connsiteX0" fmla="*/ 1528545 w 1528545"/>
                  <a:gd name="connsiteY0" fmla="*/ 0 h 1623440"/>
                  <a:gd name="connsiteX1" fmla="*/ 1309453 w 1528545"/>
                  <a:gd name="connsiteY1" fmla="*/ 11063 h 1623440"/>
                  <a:gd name="connsiteX2" fmla="*/ 78264 w 1528545"/>
                  <a:gd name="connsiteY2" fmla="*/ 565345 h 1623440"/>
                  <a:gd name="connsiteX3" fmla="*/ 0 w 1528545"/>
                  <a:gd name="connsiteY3" fmla="*/ 644077 h 1623440"/>
                  <a:gd name="connsiteX4" fmla="*/ 934069 w 1528545"/>
                  <a:gd name="connsiteY4" fmla="*/ 1623440 h 1623440"/>
                  <a:gd name="connsiteX5" fmla="*/ 945189 w 1528545"/>
                  <a:gd name="connsiteY5" fmla="*/ 1608749 h 1623440"/>
                  <a:gd name="connsiteX6" fmla="*/ 1451949 w 1528545"/>
                  <a:gd name="connsiteY6" fmla="*/ 1352610 h 1623440"/>
                  <a:gd name="connsiteX7" fmla="*/ 1528545 w 1528545"/>
                  <a:gd name="connsiteY7" fmla="*/ 1348742 h 1623440"/>
                  <a:gd name="connsiteX8" fmla="*/ 1528545 w 1528545"/>
                  <a:gd name="connsiteY8" fmla="*/ 0 h 1623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28545" h="1623440">
                    <a:moveTo>
                      <a:pt x="1528545" y="0"/>
                    </a:moveTo>
                    <a:lnTo>
                      <a:pt x="1309453" y="11063"/>
                    </a:lnTo>
                    <a:cubicBezTo>
                      <a:pt x="836718" y="59072"/>
                      <a:pt x="409410" y="260745"/>
                      <a:pt x="78264" y="565345"/>
                    </a:cubicBezTo>
                    <a:lnTo>
                      <a:pt x="0" y="644077"/>
                    </a:lnTo>
                    <a:lnTo>
                      <a:pt x="934069" y="1623440"/>
                    </a:lnTo>
                    <a:lnTo>
                      <a:pt x="945189" y="1608749"/>
                    </a:lnTo>
                    <a:cubicBezTo>
                      <a:pt x="1073399" y="1467687"/>
                      <a:pt x="1251677" y="1372949"/>
                      <a:pt x="1451949" y="1352610"/>
                    </a:cubicBezTo>
                    <a:lnTo>
                      <a:pt x="1528545" y="1348742"/>
                    </a:lnTo>
                    <a:lnTo>
                      <a:pt x="1528545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3" name="íṥḻiďe">
              <a:extLst>
                <a:ext uri="{FF2B5EF4-FFF2-40B4-BE49-F238E27FC236}">
                  <a16:creationId xmlns:a16="http://schemas.microsoft.com/office/drawing/2014/main" xmlns="" id="{E26FDB70-8593-45BC-8162-7248B74B201D}"/>
                </a:ext>
              </a:extLst>
            </p:cNvPr>
            <p:cNvSpPr txBox="1"/>
            <p:nvPr/>
          </p:nvSpPr>
          <p:spPr>
            <a:xfrm>
              <a:off x="8929666" y="4909688"/>
              <a:ext cx="2590822" cy="837226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 fontScale="92500" lnSpcReduction="1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0" dirty="0">
                <a:solidFill>
                  <a:schemeClr val="bg1"/>
                </a:solidFill>
              </a:endParaRPr>
            </a:p>
          </p:txBody>
        </p:sp>
        <p:sp>
          <p:nvSpPr>
            <p:cNvPr id="154" name="ïşḷíďê">
              <a:extLst>
                <a:ext uri="{FF2B5EF4-FFF2-40B4-BE49-F238E27FC236}">
                  <a16:creationId xmlns:a16="http://schemas.microsoft.com/office/drawing/2014/main" xmlns="" id="{3172A1A8-B384-441C-9406-1C76E6D6AB9F}"/>
                </a:ext>
              </a:extLst>
            </p:cNvPr>
            <p:cNvSpPr/>
            <p:nvPr/>
          </p:nvSpPr>
          <p:spPr>
            <a:xfrm>
              <a:off x="8929666" y="4530583"/>
              <a:ext cx="2590822" cy="379105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defTabSz="914378">
                <a:defRPr/>
              </a:pPr>
              <a:r>
                <a:rPr lang="en-US" altLang="zh-CN" sz="1600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1600" b="1" dirty="0" smtClean="0">
                  <a:solidFill>
                    <a:schemeClr val="bg1"/>
                  </a:solidFill>
                </a:rPr>
                <a:t>标题文档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55" name="îṣ1iḑê">
              <a:extLst>
                <a:ext uri="{FF2B5EF4-FFF2-40B4-BE49-F238E27FC236}">
                  <a16:creationId xmlns:a16="http://schemas.microsoft.com/office/drawing/2014/main" xmlns="" id="{CA4B2E8B-5E0F-47D0-8976-43649CF26DB8}"/>
                </a:ext>
              </a:extLst>
            </p:cNvPr>
            <p:cNvSpPr txBox="1"/>
            <p:nvPr/>
          </p:nvSpPr>
          <p:spPr>
            <a:xfrm>
              <a:off x="669926" y="4909688"/>
              <a:ext cx="2665434" cy="837226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 fontScale="92500" lnSpcReduction="1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0" dirty="0">
                <a:solidFill>
                  <a:schemeClr val="bg1"/>
                </a:solidFill>
              </a:endParaRPr>
            </a:p>
          </p:txBody>
        </p:sp>
        <p:sp>
          <p:nvSpPr>
            <p:cNvPr id="156" name="îṡḻîḑe">
              <a:extLst>
                <a:ext uri="{FF2B5EF4-FFF2-40B4-BE49-F238E27FC236}">
                  <a16:creationId xmlns:a16="http://schemas.microsoft.com/office/drawing/2014/main" xmlns="" id="{121E2907-BB35-4499-92FA-343AF3B11DE6}"/>
                </a:ext>
              </a:extLst>
            </p:cNvPr>
            <p:cNvSpPr/>
            <p:nvPr/>
          </p:nvSpPr>
          <p:spPr>
            <a:xfrm>
              <a:off x="669926" y="4530583"/>
              <a:ext cx="2665434" cy="379105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algn="r" defTabSz="914378">
                <a:defRPr/>
              </a:pPr>
              <a:r>
                <a:rPr lang="en-US" altLang="zh-CN" sz="1600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1600" b="1" dirty="0" smtClean="0">
                  <a:solidFill>
                    <a:schemeClr val="bg1"/>
                  </a:solidFill>
                </a:rPr>
                <a:t>标题文档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57" name="i$lîḑê">
              <a:extLst>
                <a:ext uri="{FF2B5EF4-FFF2-40B4-BE49-F238E27FC236}">
                  <a16:creationId xmlns:a16="http://schemas.microsoft.com/office/drawing/2014/main" xmlns="" id="{E85358FB-1F03-482A-B9FA-40783CCC4C36}"/>
                </a:ext>
              </a:extLst>
            </p:cNvPr>
            <p:cNvSpPr txBox="1"/>
            <p:nvPr/>
          </p:nvSpPr>
          <p:spPr>
            <a:xfrm>
              <a:off x="1911000" y="2053050"/>
              <a:ext cx="3488541" cy="837226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0" dirty="0">
                <a:solidFill>
                  <a:schemeClr val="bg1"/>
                </a:solidFill>
              </a:endParaRPr>
            </a:p>
          </p:txBody>
        </p:sp>
        <p:sp>
          <p:nvSpPr>
            <p:cNvPr id="158" name="ïSḷïďê">
              <a:extLst>
                <a:ext uri="{FF2B5EF4-FFF2-40B4-BE49-F238E27FC236}">
                  <a16:creationId xmlns:a16="http://schemas.microsoft.com/office/drawing/2014/main" xmlns="" id="{58CF5930-299F-4A71-846F-6A3E73470550}"/>
                </a:ext>
              </a:extLst>
            </p:cNvPr>
            <p:cNvSpPr/>
            <p:nvPr/>
          </p:nvSpPr>
          <p:spPr>
            <a:xfrm>
              <a:off x="1911000" y="1673945"/>
              <a:ext cx="3488541" cy="379105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algn="r" defTabSz="914378">
                <a:defRPr/>
              </a:pPr>
              <a:r>
                <a:rPr lang="en-US" altLang="zh-CN" sz="1600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1600" b="1" dirty="0" smtClean="0">
                  <a:solidFill>
                    <a:schemeClr val="bg1"/>
                  </a:solidFill>
                </a:rPr>
                <a:t>标题文档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59" name="îšļïḍê">
              <a:extLst>
                <a:ext uri="{FF2B5EF4-FFF2-40B4-BE49-F238E27FC236}">
                  <a16:creationId xmlns:a16="http://schemas.microsoft.com/office/drawing/2014/main" xmlns="" id="{8D946731-B319-4B98-92B3-6AE13192A77F}"/>
                </a:ext>
              </a:extLst>
            </p:cNvPr>
            <p:cNvSpPr txBox="1"/>
            <p:nvPr/>
          </p:nvSpPr>
          <p:spPr>
            <a:xfrm>
              <a:off x="6888795" y="2053050"/>
              <a:ext cx="4631693" cy="837226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0" dirty="0">
                <a:solidFill>
                  <a:schemeClr val="bg1"/>
                </a:solidFill>
              </a:endParaRPr>
            </a:p>
          </p:txBody>
        </p:sp>
        <p:sp>
          <p:nvSpPr>
            <p:cNvPr id="160" name="ïṡļíḓé">
              <a:extLst>
                <a:ext uri="{FF2B5EF4-FFF2-40B4-BE49-F238E27FC236}">
                  <a16:creationId xmlns:a16="http://schemas.microsoft.com/office/drawing/2014/main" xmlns="" id="{9CC81B17-EB6B-4E7A-9AFA-B2E0C63DB7BF}"/>
                </a:ext>
              </a:extLst>
            </p:cNvPr>
            <p:cNvSpPr/>
            <p:nvPr/>
          </p:nvSpPr>
          <p:spPr>
            <a:xfrm>
              <a:off x="6888795" y="1673945"/>
              <a:ext cx="4631693" cy="379105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defTabSz="914378">
                <a:defRPr/>
              </a:pPr>
              <a:r>
                <a:rPr lang="en-US" altLang="zh-CN" sz="1600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1600" b="1" dirty="0" smtClean="0">
                  <a:solidFill>
                    <a:schemeClr val="bg1"/>
                  </a:solidFill>
                </a:rPr>
                <a:t>标题文档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61" name="íšḻíḋe">
              <a:extLst>
                <a:ext uri="{FF2B5EF4-FFF2-40B4-BE49-F238E27FC236}">
                  <a16:creationId xmlns:a16="http://schemas.microsoft.com/office/drawing/2014/main" xmlns="" id="{DC5C3CBC-205A-4BA0-B948-FF18CD85C118}"/>
                </a:ext>
              </a:extLst>
            </p:cNvPr>
            <p:cNvSpPr/>
            <p:nvPr/>
          </p:nvSpPr>
          <p:spPr bwMode="auto">
            <a:xfrm>
              <a:off x="4338776" y="4808054"/>
              <a:ext cx="251188" cy="452136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2" name="iṣḻîďé">
              <a:extLst>
                <a:ext uri="{FF2B5EF4-FFF2-40B4-BE49-F238E27FC236}">
                  <a16:creationId xmlns:a16="http://schemas.microsoft.com/office/drawing/2014/main" xmlns="" id="{EBE68E87-3F2C-4369-9DE0-085A9CCEEB55}"/>
                </a:ext>
              </a:extLst>
            </p:cNvPr>
            <p:cNvSpPr/>
            <p:nvPr/>
          </p:nvSpPr>
          <p:spPr bwMode="auto">
            <a:xfrm>
              <a:off x="7566755" y="4836994"/>
              <a:ext cx="458418" cy="376780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3" name="îśľïḑê">
              <a:extLst>
                <a:ext uri="{FF2B5EF4-FFF2-40B4-BE49-F238E27FC236}">
                  <a16:creationId xmlns:a16="http://schemas.microsoft.com/office/drawing/2014/main" xmlns="" id="{820ADA32-A11D-4030-A97D-90A13305EB56}"/>
                </a:ext>
              </a:extLst>
            </p:cNvPr>
            <p:cNvSpPr/>
            <p:nvPr/>
          </p:nvSpPr>
          <p:spPr bwMode="auto">
            <a:xfrm>
              <a:off x="6779977" y="3778385"/>
              <a:ext cx="412266" cy="411498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4" name="iṧļiḑé">
              <a:extLst>
                <a:ext uri="{FF2B5EF4-FFF2-40B4-BE49-F238E27FC236}">
                  <a16:creationId xmlns:a16="http://schemas.microsoft.com/office/drawing/2014/main" xmlns="" id="{ECB4DEB7-259E-40CE-9005-F1E242C8D9D9}"/>
                </a:ext>
              </a:extLst>
            </p:cNvPr>
            <p:cNvSpPr/>
            <p:nvPr/>
          </p:nvSpPr>
          <p:spPr bwMode="auto">
            <a:xfrm>
              <a:off x="5159788" y="3744634"/>
              <a:ext cx="479506" cy="479002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cxnSp>
          <p:nvCxnSpPr>
            <p:cNvPr id="165" name="直接连接符 164">
              <a:extLst>
                <a:ext uri="{FF2B5EF4-FFF2-40B4-BE49-F238E27FC236}">
                  <a16:creationId xmlns:a16="http://schemas.microsoft.com/office/drawing/2014/main" xmlns="" id="{BB613097-A438-4663-803E-572305D4C050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3555145"/>
              <a:ext cx="3311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>
              <a:extLst>
                <a:ext uri="{FF2B5EF4-FFF2-40B4-BE49-F238E27FC236}">
                  <a16:creationId xmlns:a16="http://schemas.microsoft.com/office/drawing/2014/main" xmlns="" id="{5F9D7C5D-EB42-48A5-A3B4-15E33B29C90D}"/>
                </a:ext>
              </a:extLst>
            </p:cNvPr>
            <p:cNvCxnSpPr>
              <a:cxnSpLocks/>
            </p:cNvCxnSpPr>
            <p:nvPr/>
          </p:nvCxnSpPr>
          <p:spPr>
            <a:xfrm>
              <a:off x="8256000" y="3555145"/>
              <a:ext cx="326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xmlns="" id="{FDE8CA55-828B-40E4-801B-82E697821518}"/>
                </a:ext>
              </a:extLst>
            </p:cNvPr>
            <p:cNvCxnSpPr>
              <a:stCxn id="170" idx="0"/>
            </p:cNvCxnSpPr>
            <p:nvPr/>
          </p:nvCxnSpPr>
          <p:spPr>
            <a:xfrm flipH="1" flipV="1">
              <a:off x="3981000" y="3555145"/>
              <a:ext cx="376932" cy="35018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xmlns="" id="{D606698A-E008-423F-9244-36FADCB1D9E9}"/>
                </a:ext>
              </a:extLst>
            </p:cNvPr>
            <p:cNvCxnSpPr>
              <a:stCxn id="173" idx="3"/>
            </p:cNvCxnSpPr>
            <p:nvPr/>
          </p:nvCxnSpPr>
          <p:spPr>
            <a:xfrm flipV="1">
              <a:off x="7906132" y="3555145"/>
              <a:ext cx="349868" cy="35119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>
              <a:extLst>
                <a:ext uri="{FF2B5EF4-FFF2-40B4-BE49-F238E27FC236}">
                  <a16:creationId xmlns:a16="http://schemas.microsoft.com/office/drawing/2014/main" xmlns="" id="{B712D6B9-AC8A-474C-ADB8-E4D88039213C}"/>
                </a:ext>
              </a:extLst>
            </p:cNvPr>
            <p:cNvCxnSpPr>
              <a:cxnSpLocks/>
              <a:stCxn id="171" idx="0"/>
            </p:cNvCxnSpPr>
            <p:nvPr/>
          </p:nvCxnSpPr>
          <p:spPr>
            <a:xfrm flipH="1" flipV="1">
              <a:off x="6111356" y="1123950"/>
              <a:ext cx="21157" cy="203505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2287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598"/>
            <a:ext cx="12207327" cy="6849402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10991170" y="16536"/>
            <a:ext cx="1095376" cy="6880226"/>
            <a:chOff x="10221913" y="-14288"/>
            <a:chExt cx="1095376" cy="6880226"/>
          </a:xfrm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0985501" y="-14288"/>
              <a:ext cx="328613" cy="325438"/>
            </a:xfrm>
            <a:custGeom>
              <a:avLst/>
              <a:gdLst>
                <a:gd name="T0" fmla="*/ 65 w 90"/>
                <a:gd name="T1" fmla="*/ 61 h 89"/>
                <a:gd name="T2" fmla="*/ 67 w 90"/>
                <a:gd name="T3" fmla="*/ 7 h 89"/>
                <a:gd name="T4" fmla="*/ 19 w 90"/>
                <a:gd name="T5" fmla="*/ 38 h 89"/>
                <a:gd name="T6" fmla="*/ 70 w 90"/>
                <a:gd name="T7" fmla="*/ 47 h 89"/>
                <a:gd name="T8" fmla="*/ 53 w 90"/>
                <a:gd name="T9" fmla="*/ 46 h 89"/>
                <a:gd name="T10" fmla="*/ 54 w 90"/>
                <a:gd name="T11" fmla="*/ 46 h 89"/>
                <a:gd name="T12" fmla="*/ 63 w 90"/>
                <a:gd name="T13" fmla="*/ 53 h 89"/>
                <a:gd name="T14" fmla="*/ 54 w 90"/>
                <a:gd name="T15" fmla="*/ 48 h 89"/>
                <a:gd name="T16" fmla="*/ 52 w 90"/>
                <a:gd name="T17" fmla="*/ 51 h 89"/>
                <a:gd name="T18" fmla="*/ 57 w 90"/>
                <a:gd name="T19" fmla="*/ 59 h 89"/>
                <a:gd name="T20" fmla="*/ 51 w 90"/>
                <a:gd name="T21" fmla="*/ 51 h 89"/>
                <a:gd name="T22" fmla="*/ 50 w 90"/>
                <a:gd name="T23" fmla="*/ 55 h 89"/>
                <a:gd name="T24" fmla="*/ 50 w 90"/>
                <a:gd name="T25" fmla="*/ 67 h 89"/>
                <a:gd name="T26" fmla="*/ 50 w 90"/>
                <a:gd name="T27" fmla="*/ 63 h 89"/>
                <a:gd name="T28" fmla="*/ 46 w 90"/>
                <a:gd name="T29" fmla="*/ 50 h 89"/>
                <a:gd name="T30" fmla="*/ 42 w 90"/>
                <a:gd name="T31" fmla="*/ 57 h 89"/>
                <a:gd name="T32" fmla="*/ 39 w 90"/>
                <a:gd name="T33" fmla="*/ 59 h 89"/>
                <a:gd name="T34" fmla="*/ 44 w 90"/>
                <a:gd name="T35" fmla="*/ 50 h 89"/>
                <a:gd name="T36" fmla="*/ 42 w 90"/>
                <a:gd name="T37" fmla="*/ 50 h 89"/>
                <a:gd name="T38" fmla="*/ 39 w 90"/>
                <a:gd name="T39" fmla="*/ 52 h 89"/>
                <a:gd name="T40" fmla="*/ 31 w 90"/>
                <a:gd name="T41" fmla="*/ 60 h 89"/>
                <a:gd name="T42" fmla="*/ 38 w 90"/>
                <a:gd name="T43" fmla="*/ 52 h 89"/>
                <a:gd name="T44" fmla="*/ 39 w 90"/>
                <a:gd name="T45" fmla="*/ 49 h 89"/>
                <a:gd name="T46" fmla="*/ 29 w 90"/>
                <a:gd name="T47" fmla="*/ 52 h 89"/>
                <a:gd name="T48" fmla="*/ 38 w 90"/>
                <a:gd name="T49" fmla="*/ 47 h 89"/>
                <a:gd name="T50" fmla="*/ 31 w 90"/>
                <a:gd name="T51" fmla="*/ 46 h 89"/>
                <a:gd name="T52" fmla="*/ 29 w 90"/>
                <a:gd name="T53" fmla="*/ 42 h 89"/>
                <a:gd name="T54" fmla="*/ 39 w 90"/>
                <a:gd name="T55" fmla="*/ 44 h 89"/>
                <a:gd name="T56" fmla="*/ 41 w 90"/>
                <a:gd name="T57" fmla="*/ 42 h 89"/>
                <a:gd name="T58" fmla="*/ 33 w 90"/>
                <a:gd name="T59" fmla="*/ 39 h 89"/>
                <a:gd name="T60" fmla="*/ 34 w 90"/>
                <a:gd name="T61" fmla="*/ 36 h 89"/>
                <a:gd name="T62" fmla="*/ 41 w 90"/>
                <a:gd name="T63" fmla="*/ 41 h 89"/>
                <a:gd name="T64" fmla="*/ 32 w 90"/>
                <a:gd name="T65" fmla="*/ 29 h 89"/>
                <a:gd name="T66" fmla="*/ 32 w 90"/>
                <a:gd name="T67" fmla="*/ 26 h 89"/>
                <a:gd name="T68" fmla="*/ 41 w 90"/>
                <a:gd name="T69" fmla="*/ 39 h 89"/>
                <a:gd name="T70" fmla="*/ 42 w 90"/>
                <a:gd name="T71" fmla="*/ 36 h 89"/>
                <a:gd name="T72" fmla="*/ 38 w 90"/>
                <a:gd name="T73" fmla="*/ 28 h 89"/>
                <a:gd name="T74" fmla="*/ 41 w 90"/>
                <a:gd name="T75" fmla="*/ 29 h 89"/>
                <a:gd name="T76" fmla="*/ 43 w 90"/>
                <a:gd name="T77" fmla="*/ 34 h 89"/>
                <a:gd name="T78" fmla="*/ 47 w 90"/>
                <a:gd name="T79" fmla="*/ 37 h 89"/>
                <a:gd name="T80" fmla="*/ 47 w 90"/>
                <a:gd name="T81" fmla="*/ 26 h 89"/>
                <a:gd name="T82" fmla="*/ 48 w 90"/>
                <a:gd name="T83" fmla="*/ 33 h 89"/>
                <a:gd name="T84" fmla="*/ 56 w 90"/>
                <a:gd name="T85" fmla="*/ 26 h 89"/>
                <a:gd name="T86" fmla="*/ 60 w 90"/>
                <a:gd name="T87" fmla="*/ 26 h 89"/>
                <a:gd name="T88" fmla="*/ 52 w 90"/>
                <a:gd name="T89" fmla="*/ 35 h 89"/>
                <a:gd name="T90" fmla="*/ 56 w 90"/>
                <a:gd name="T91" fmla="*/ 33 h 89"/>
                <a:gd name="T92" fmla="*/ 59 w 90"/>
                <a:gd name="T93" fmla="*/ 33 h 89"/>
                <a:gd name="T94" fmla="*/ 56 w 90"/>
                <a:gd name="T95" fmla="*/ 39 h 89"/>
                <a:gd name="T96" fmla="*/ 65 w 90"/>
                <a:gd name="T97" fmla="*/ 36 h 89"/>
                <a:gd name="T98" fmla="*/ 55 w 90"/>
                <a:gd name="T99" fmla="*/ 40 h 89"/>
                <a:gd name="T100" fmla="*/ 54 w 90"/>
                <a:gd name="T101" fmla="*/ 42 h 89"/>
                <a:gd name="T102" fmla="*/ 61 w 90"/>
                <a:gd name="T103" fmla="*/ 43 h 89"/>
                <a:gd name="T104" fmla="*/ 55 w 90"/>
                <a:gd name="T105" fmla="*/ 43 h 89"/>
                <a:gd name="T106" fmla="*/ 66 w 90"/>
                <a:gd name="T107" fmla="*/ 46 h 89"/>
                <a:gd name="T108" fmla="*/ 51 w 90"/>
                <a:gd name="T109" fmla="*/ 49 h 89"/>
                <a:gd name="T110" fmla="*/ 50 w 90"/>
                <a:gd name="T111" fmla="*/ 4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31" y="72"/>
                  </a:moveTo>
                  <a:cubicBezTo>
                    <a:pt x="31" y="82"/>
                    <a:pt x="36" y="89"/>
                    <a:pt x="50" y="88"/>
                  </a:cubicBezTo>
                  <a:cubicBezTo>
                    <a:pt x="69" y="87"/>
                    <a:pt x="70" y="73"/>
                    <a:pt x="65" y="61"/>
                  </a:cubicBezTo>
                  <a:cubicBezTo>
                    <a:pt x="77" y="65"/>
                    <a:pt x="90" y="63"/>
                    <a:pt x="90" y="44"/>
                  </a:cubicBezTo>
                  <a:cubicBezTo>
                    <a:pt x="90" y="32"/>
                    <a:pt x="84" y="27"/>
                    <a:pt x="77" y="26"/>
                  </a:cubicBezTo>
                  <a:cubicBezTo>
                    <a:pt x="79" y="19"/>
                    <a:pt x="77" y="12"/>
                    <a:pt x="67" y="7"/>
                  </a:cubicBezTo>
                  <a:cubicBezTo>
                    <a:pt x="55" y="0"/>
                    <a:pt x="48" y="4"/>
                    <a:pt x="44" y="11"/>
                  </a:cubicBezTo>
                  <a:cubicBezTo>
                    <a:pt x="38" y="5"/>
                    <a:pt x="30" y="3"/>
                    <a:pt x="20" y="10"/>
                  </a:cubicBezTo>
                  <a:cubicBezTo>
                    <a:pt x="7" y="20"/>
                    <a:pt x="11" y="31"/>
                    <a:pt x="19" y="38"/>
                  </a:cubicBezTo>
                  <a:cubicBezTo>
                    <a:pt x="8" y="41"/>
                    <a:pt x="0" y="48"/>
                    <a:pt x="7" y="63"/>
                  </a:cubicBezTo>
                  <a:cubicBezTo>
                    <a:pt x="13" y="76"/>
                    <a:pt x="22" y="77"/>
                    <a:pt x="31" y="72"/>
                  </a:cubicBezTo>
                  <a:close/>
                  <a:moveTo>
                    <a:pt x="70" y="47"/>
                  </a:moveTo>
                  <a:cubicBezTo>
                    <a:pt x="70" y="48"/>
                    <a:pt x="69" y="49"/>
                    <a:pt x="68" y="49"/>
                  </a:cubicBezTo>
                  <a:cubicBezTo>
                    <a:pt x="67" y="49"/>
                    <a:pt x="67" y="48"/>
                    <a:pt x="66" y="48"/>
                  </a:cubicBezTo>
                  <a:cubicBezTo>
                    <a:pt x="60" y="48"/>
                    <a:pt x="56" y="47"/>
                    <a:pt x="53" y="46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3" y="46"/>
                    <a:pt x="53" y="46"/>
                    <a:pt x="54" y="46"/>
                  </a:cubicBezTo>
                  <a:cubicBezTo>
                    <a:pt x="56" y="47"/>
                    <a:pt x="58" y="49"/>
                    <a:pt x="60" y="50"/>
                  </a:cubicBezTo>
                  <a:cubicBezTo>
                    <a:pt x="60" y="50"/>
                    <a:pt x="61" y="50"/>
                    <a:pt x="62" y="50"/>
                  </a:cubicBezTo>
                  <a:cubicBezTo>
                    <a:pt x="63" y="50"/>
                    <a:pt x="63" y="52"/>
                    <a:pt x="63" y="53"/>
                  </a:cubicBezTo>
                  <a:cubicBezTo>
                    <a:pt x="62" y="54"/>
                    <a:pt x="61" y="54"/>
                    <a:pt x="60" y="54"/>
                  </a:cubicBezTo>
                  <a:cubicBezTo>
                    <a:pt x="59" y="53"/>
                    <a:pt x="59" y="52"/>
                    <a:pt x="59" y="51"/>
                  </a:cubicBezTo>
                  <a:cubicBezTo>
                    <a:pt x="58" y="50"/>
                    <a:pt x="56" y="49"/>
                    <a:pt x="54" y="48"/>
                  </a:cubicBezTo>
                  <a:cubicBezTo>
                    <a:pt x="54" y="48"/>
                    <a:pt x="54" y="49"/>
                    <a:pt x="54" y="49"/>
                  </a:cubicBezTo>
                  <a:cubicBezTo>
                    <a:pt x="54" y="49"/>
                    <a:pt x="53" y="49"/>
                    <a:pt x="52" y="48"/>
                  </a:cubicBezTo>
                  <a:cubicBezTo>
                    <a:pt x="53" y="49"/>
                    <a:pt x="52" y="50"/>
                    <a:pt x="52" y="51"/>
                  </a:cubicBezTo>
                  <a:cubicBezTo>
                    <a:pt x="52" y="52"/>
                    <a:pt x="52" y="53"/>
                    <a:pt x="54" y="56"/>
                  </a:cubicBezTo>
                  <a:cubicBezTo>
                    <a:pt x="55" y="55"/>
                    <a:pt x="56" y="55"/>
                    <a:pt x="57" y="56"/>
                  </a:cubicBezTo>
                  <a:cubicBezTo>
                    <a:pt x="58" y="57"/>
                    <a:pt x="57" y="59"/>
                    <a:pt x="57" y="59"/>
                  </a:cubicBezTo>
                  <a:cubicBezTo>
                    <a:pt x="56" y="60"/>
                    <a:pt x="54" y="60"/>
                    <a:pt x="54" y="59"/>
                  </a:cubicBezTo>
                  <a:cubicBezTo>
                    <a:pt x="53" y="58"/>
                    <a:pt x="53" y="58"/>
                    <a:pt x="53" y="57"/>
                  </a:cubicBezTo>
                  <a:cubicBezTo>
                    <a:pt x="50" y="54"/>
                    <a:pt x="50" y="52"/>
                    <a:pt x="51" y="51"/>
                  </a:cubicBezTo>
                  <a:cubicBezTo>
                    <a:pt x="50" y="51"/>
                    <a:pt x="50" y="51"/>
                    <a:pt x="49" y="51"/>
                  </a:cubicBezTo>
                  <a:cubicBezTo>
                    <a:pt x="49" y="51"/>
                    <a:pt x="49" y="52"/>
                    <a:pt x="49" y="52"/>
                  </a:cubicBezTo>
                  <a:cubicBezTo>
                    <a:pt x="49" y="53"/>
                    <a:pt x="50" y="54"/>
                    <a:pt x="50" y="55"/>
                  </a:cubicBezTo>
                  <a:cubicBezTo>
                    <a:pt x="52" y="58"/>
                    <a:pt x="53" y="61"/>
                    <a:pt x="51" y="64"/>
                  </a:cubicBezTo>
                  <a:cubicBezTo>
                    <a:pt x="51" y="64"/>
                    <a:pt x="52" y="64"/>
                    <a:pt x="52" y="64"/>
                  </a:cubicBezTo>
                  <a:cubicBezTo>
                    <a:pt x="52" y="66"/>
                    <a:pt x="51" y="67"/>
                    <a:pt x="50" y="67"/>
                  </a:cubicBezTo>
                  <a:cubicBezTo>
                    <a:pt x="49" y="67"/>
                    <a:pt x="48" y="66"/>
                    <a:pt x="48" y="65"/>
                  </a:cubicBezTo>
                  <a:cubicBezTo>
                    <a:pt x="47" y="64"/>
                    <a:pt x="48" y="63"/>
                    <a:pt x="49" y="63"/>
                  </a:cubicBezTo>
                  <a:cubicBezTo>
                    <a:pt x="49" y="63"/>
                    <a:pt x="50" y="63"/>
                    <a:pt x="50" y="63"/>
                  </a:cubicBezTo>
                  <a:cubicBezTo>
                    <a:pt x="51" y="60"/>
                    <a:pt x="50" y="58"/>
                    <a:pt x="49" y="55"/>
                  </a:cubicBezTo>
                  <a:cubicBezTo>
                    <a:pt x="49" y="55"/>
                    <a:pt x="48" y="54"/>
                    <a:pt x="48" y="54"/>
                  </a:cubicBezTo>
                  <a:cubicBezTo>
                    <a:pt x="47" y="54"/>
                    <a:pt x="47" y="50"/>
                    <a:pt x="46" y="50"/>
                  </a:cubicBezTo>
                  <a:cubicBezTo>
                    <a:pt x="46" y="50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3" y="53"/>
                    <a:pt x="42" y="54"/>
                    <a:pt x="42" y="57"/>
                  </a:cubicBezTo>
                  <a:cubicBezTo>
                    <a:pt x="43" y="58"/>
                    <a:pt x="43" y="59"/>
                    <a:pt x="43" y="60"/>
                  </a:cubicBezTo>
                  <a:cubicBezTo>
                    <a:pt x="43" y="61"/>
                    <a:pt x="42" y="62"/>
                    <a:pt x="41" y="61"/>
                  </a:cubicBezTo>
                  <a:cubicBezTo>
                    <a:pt x="39" y="61"/>
                    <a:pt x="39" y="60"/>
                    <a:pt x="39" y="59"/>
                  </a:cubicBezTo>
                  <a:cubicBezTo>
                    <a:pt x="39" y="58"/>
                    <a:pt x="40" y="58"/>
                    <a:pt x="40" y="57"/>
                  </a:cubicBezTo>
                  <a:cubicBezTo>
                    <a:pt x="40" y="53"/>
                    <a:pt x="42" y="52"/>
                    <a:pt x="43" y="51"/>
                  </a:cubicBezTo>
                  <a:cubicBezTo>
                    <a:pt x="43" y="51"/>
                    <a:pt x="44" y="51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3" y="51"/>
                    <a:pt x="43" y="49"/>
                  </a:cubicBezTo>
                  <a:cubicBezTo>
                    <a:pt x="43" y="50"/>
                    <a:pt x="43" y="50"/>
                    <a:pt x="42" y="50"/>
                  </a:cubicBezTo>
                  <a:cubicBezTo>
                    <a:pt x="42" y="50"/>
                    <a:pt x="42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0" y="50"/>
                    <a:pt x="39" y="51"/>
                    <a:pt x="39" y="52"/>
                  </a:cubicBezTo>
                  <a:cubicBezTo>
                    <a:pt x="39" y="54"/>
                    <a:pt x="39" y="56"/>
                    <a:pt x="35" y="59"/>
                  </a:cubicBezTo>
                  <a:cubicBezTo>
                    <a:pt x="35" y="59"/>
                    <a:pt x="35" y="60"/>
                    <a:pt x="34" y="60"/>
                  </a:cubicBezTo>
                  <a:cubicBezTo>
                    <a:pt x="33" y="61"/>
                    <a:pt x="32" y="61"/>
                    <a:pt x="31" y="60"/>
                  </a:cubicBezTo>
                  <a:cubicBezTo>
                    <a:pt x="31" y="59"/>
                    <a:pt x="31" y="58"/>
                    <a:pt x="32" y="57"/>
                  </a:cubicBezTo>
                  <a:cubicBezTo>
                    <a:pt x="32" y="56"/>
                    <a:pt x="34" y="56"/>
                    <a:pt x="34" y="57"/>
                  </a:cubicBezTo>
                  <a:cubicBezTo>
                    <a:pt x="37" y="55"/>
                    <a:pt x="38" y="54"/>
                    <a:pt x="38" y="52"/>
                  </a:cubicBezTo>
                  <a:cubicBezTo>
                    <a:pt x="38" y="51"/>
                    <a:pt x="38" y="50"/>
                    <a:pt x="39" y="49"/>
                  </a:cubicBezTo>
                  <a:cubicBezTo>
                    <a:pt x="39" y="49"/>
                    <a:pt x="39" y="49"/>
                    <a:pt x="38" y="49"/>
                  </a:cubicBezTo>
                  <a:cubicBezTo>
                    <a:pt x="38" y="49"/>
                    <a:pt x="38" y="49"/>
                    <a:pt x="39" y="49"/>
                  </a:cubicBezTo>
                  <a:cubicBezTo>
                    <a:pt x="37" y="50"/>
                    <a:pt x="34" y="51"/>
                    <a:pt x="32" y="51"/>
                  </a:cubicBezTo>
                  <a:cubicBezTo>
                    <a:pt x="32" y="52"/>
                    <a:pt x="32" y="53"/>
                    <a:pt x="31" y="53"/>
                  </a:cubicBezTo>
                  <a:cubicBezTo>
                    <a:pt x="30" y="54"/>
                    <a:pt x="29" y="53"/>
                    <a:pt x="29" y="52"/>
                  </a:cubicBezTo>
                  <a:cubicBezTo>
                    <a:pt x="28" y="51"/>
                    <a:pt x="28" y="50"/>
                    <a:pt x="29" y="50"/>
                  </a:cubicBezTo>
                  <a:cubicBezTo>
                    <a:pt x="30" y="49"/>
                    <a:pt x="31" y="49"/>
                    <a:pt x="32" y="50"/>
                  </a:cubicBezTo>
                  <a:cubicBezTo>
                    <a:pt x="34" y="49"/>
                    <a:pt x="36" y="48"/>
                    <a:pt x="38" y="47"/>
                  </a:cubicBezTo>
                  <a:cubicBezTo>
                    <a:pt x="39" y="47"/>
                    <a:pt x="40" y="46"/>
                    <a:pt x="41" y="46"/>
                  </a:cubicBezTo>
                  <a:cubicBezTo>
                    <a:pt x="40" y="46"/>
                    <a:pt x="39" y="46"/>
                    <a:pt x="39" y="45"/>
                  </a:cubicBezTo>
                  <a:cubicBezTo>
                    <a:pt x="35" y="47"/>
                    <a:pt x="33" y="47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8" y="46"/>
                    <a:pt x="27" y="45"/>
                    <a:pt x="27" y="44"/>
                  </a:cubicBezTo>
                  <a:cubicBezTo>
                    <a:pt x="27" y="43"/>
                    <a:pt x="28" y="42"/>
                    <a:pt x="29" y="42"/>
                  </a:cubicBezTo>
                  <a:cubicBezTo>
                    <a:pt x="30" y="42"/>
                    <a:pt x="31" y="42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4" y="46"/>
                    <a:pt x="36" y="45"/>
                    <a:pt x="39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39" y="43"/>
                    <a:pt x="39" y="43"/>
                    <a:pt x="41" y="43"/>
                  </a:cubicBezTo>
                  <a:cubicBezTo>
                    <a:pt x="41" y="43"/>
                    <a:pt x="41" y="43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0" y="42"/>
                    <a:pt x="40" y="42"/>
                    <a:pt x="39" y="43"/>
                  </a:cubicBezTo>
                  <a:cubicBezTo>
                    <a:pt x="37" y="43"/>
                    <a:pt x="36" y="43"/>
                    <a:pt x="33" y="39"/>
                  </a:cubicBezTo>
                  <a:cubicBezTo>
                    <a:pt x="32" y="40"/>
                    <a:pt x="32" y="39"/>
                    <a:pt x="31" y="39"/>
                  </a:cubicBezTo>
                  <a:cubicBezTo>
                    <a:pt x="30" y="38"/>
                    <a:pt x="30" y="37"/>
                    <a:pt x="31" y="36"/>
                  </a:cubicBezTo>
                  <a:cubicBezTo>
                    <a:pt x="32" y="35"/>
                    <a:pt x="33" y="35"/>
                    <a:pt x="34" y="36"/>
                  </a:cubicBezTo>
                  <a:cubicBezTo>
                    <a:pt x="35" y="37"/>
                    <a:pt x="35" y="38"/>
                    <a:pt x="34" y="39"/>
                  </a:cubicBezTo>
                  <a:cubicBezTo>
                    <a:pt x="36" y="41"/>
                    <a:pt x="38" y="41"/>
                    <a:pt x="39" y="41"/>
                  </a:cubicBezTo>
                  <a:cubicBezTo>
                    <a:pt x="39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36" y="39"/>
                    <a:pt x="36" y="37"/>
                    <a:pt x="35" y="34"/>
                  </a:cubicBezTo>
                  <a:cubicBezTo>
                    <a:pt x="35" y="33"/>
                    <a:pt x="35" y="31"/>
                    <a:pt x="32" y="29"/>
                  </a:cubicBezTo>
                  <a:cubicBezTo>
                    <a:pt x="31" y="30"/>
                    <a:pt x="30" y="30"/>
                    <a:pt x="29" y="30"/>
                  </a:cubicBezTo>
                  <a:cubicBezTo>
                    <a:pt x="28" y="29"/>
                    <a:pt x="28" y="27"/>
                    <a:pt x="29" y="27"/>
                  </a:cubicBezTo>
                  <a:cubicBezTo>
                    <a:pt x="30" y="26"/>
                    <a:pt x="31" y="26"/>
                    <a:pt x="32" y="26"/>
                  </a:cubicBezTo>
                  <a:cubicBezTo>
                    <a:pt x="32" y="27"/>
                    <a:pt x="33" y="27"/>
                    <a:pt x="33" y="28"/>
                  </a:cubicBezTo>
                  <a:cubicBezTo>
                    <a:pt x="36" y="30"/>
                    <a:pt x="37" y="32"/>
                    <a:pt x="37" y="34"/>
                  </a:cubicBezTo>
                  <a:cubicBezTo>
                    <a:pt x="37" y="36"/>
                    <a:pt x="37" y="37"/>
                    <a:pt x="41" y="39"/>
                  </a:cubicBezTo>
                  <a:cubicBezTo>
                    <a:pt x="41" y="39"/>
                    <a:pt x="41" y="39"/>
                    <a:pt x="41" y="38"/>
                  </a:cubicBezTo>
                  <a:cubicBezTo>
                    <a:pt x="41" y="38"/>
                    <a:pt x="40" y="37"/>
                    <a:pt x="41" y="36"/>
                  </a:cubicBezTo>
                  <a:cubicBezTo>
                    <a:pt x="41" y="36"/>
                    <a:pt x="41" y="36"/>
                    <a:pt x="42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4"/>
                    <a:pt x="40" y="31"/>
                    <a:pt x="39" y="29"/>
                  </a:cubicBezTo>
                  <a:cubicBezTo>
                    <a:pt x="39" y="29"/>
                    <a:pt x="38" y="29"/>
                    <a:pt x="38" y="28"/>
                  </a:cubicBezTo>
                  <a:cubicBezTo>
                    <a:pt x="37" y="27"/>
                    <a:pt x="38" y="26"/>
                    <a:pt x="39" y="25"/>
                  </a:cubicBezTo>
                  <a:cubicBezTo>
                    <a:pt x="40" y="25"/>
                    <a:pt x="41" y="25"/>
                    <a:pt x="41" y="26"/>
                  </a:cubicBezTo>
                  <a:cubicBezTo>
                    <a:pt x="42" y="27"/>
                    <a:pt x="42" y="28"/>
                    <a:pt x="41" y="29"/>
                  </a:cubicBezTo>
                  <a:cubicBezTo>
                    <a:pt x="41" y="31"/>
                    <a:pt x="42" y="33"/>
                    <a:pt x="43" y="35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4"/>
                    <a:pt x="43" y="34"/>
                  </a:cubicBezTo>
                  <a:cubicBezTo>
                    <a:pt x="44" y="34"/>
                    <a:pt x="45" y="36"/>
                    <a:pt x="45" y="36"/>
                  </a:cubicBezTo>
                  <a:cubicBezTo>
                    <a:pt x="45" y="36"/>
                    <a:pt x="46" y="35"/>
                    <a:pt x="46" y="36"/>
                  </a:cubicBezTo>
                  <a:cubicBezTo>
                    <a:pt x="47" y="36"/>
                    <a:pt x="47" y="37"/>
                    <a:pt x="47" y="37"/>
                  </a:cubicBezTo>
                  <a:cubicBezTo>
                    <a:pt x="47" y="35"/>
                    <a:pt x="47" y="33"/>
                    <a:pt x="46" y="30"/>
                  </a:cubicBezTo>
                  <a:cubicBezTo>
                    <a:pt x="45" y="30"/>
                    <a:pt x="45" y="29"/>
                    <a:pt x="45" y="28"/>
                  </a:cubicBezTo>
                  <a:cubicBezTo>
                    <a:pt x="45" y="27"/>
                    <a:pt x="45" y="26"/>
                    <a:pt x="47" y="26"/>
                  </a:cubicBezTo>
                  <a:cubicBezTo>
                    <a:pt x="48" y="26"/>
                    <a:pt x="49" y="27"/>
                    <a:pt x="49" y="28"/>
                  </a:cubicBezTo>
                  <a:cubicBezTo>
                    <a:pt x="49" y="29"/>
                    <a:pt x="48" y="29"/>
                    <a:pt x="48" y="30"/>
                  </a:cubicBezTo>
                  <a:cubicBezTo>
                    <a:pt x="48" y="31"/>
                    <a:pt x="48" y="32"/>
                    <a:pt x="48" y="33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2" y="31"/>
                    <a:pt x="54" y="28"/>
                    <a:pt x="56" y="26"/>
                  </a:cubicBezTo>
                  <a:cubicBezTo>
                    <a:pt x="56" y="25"/>
                    <a:pt x="55" y="24"/>
                    <a:pt x="56" y="24"/>
                  </a:cubicBezTo>
                  <a:cubicBezTo>
                    <a:pt x="56" y="23"/>
                    <a:pt x="58" y="22"/>
                    <a:pt x="59" y="23"/>
                  </a:cubicBezTo>
                  <a:cubicBezTo>
                    <a:pt x="60" y="23"/>
                    <a:pt x="60" y="25"/>
                    <a:pt x="60" y="26"/>
                  </a:cubicBezTo>
                  <a:cubicBezTo>
                    <a:pt x="59" y="26"/>
                    <a:pt x="58" y="27"/>
                    <a:pt x="57" y="27"/>
                  </a:cubicBezTo>
                  <a:cubicBezTo>
                    <a:pt x="55" y="28"/>
                    <a:pt x="53" y="31"/>
                    <a:pt x="52" y="34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3" y="35"/>
                    <a:pt x="51" y="37"/>
                    <a:pt x="51" y="38"/>
                  </a:cubicBezTo>
                  <a:cubicBezTo>
                    <a:pt x="53" y="37"/>
                    <a:pt x="54" y="35"/>
                    <a:pt x="56" y="33"/>
                  </a:cubicBezTo>
                  <a:cubicBezTo>
                    <a:pt x="55" y="32"/>
                    <a:pt x="55" y="31"/>
                    <a:pt x="56" y="30"/>
                  </a:cubicBezTo>
                  <a:cubicBezTo>
                    <a:pt x="57" y="30"/>
                    <a:pt x="58" y="30"/>
                    <a:pt x="59" y="30"/>
                  </a:cubicBezTo>
                  <a:cubicBezTo>
                    <a:pt x="60" y="31"/>
                    <a:pt x="60" y="32"/>
                    <a:pt x="59" y="33"/>
                  </a:cubicBezTo>
                  <a:cubicBezTo>
                    <a:pt x="58" y="34"/>
                    <a:pt x="58" y="34"/>
                    <a:pt x="57" y="34"/>
                  </a:cubicBezTo>
                  <a:cubicBezTo>
                    <a:pt x="56" y="36"/>
                    <a:pt x="54" y="37"/>
                    <a:pt x="53" y="38"/>
                  </a:cubicBezTo>
                  <a:cubicBezTo>
                    <a:pt x="54" y="38"/>
                    <a:pt x="55" y="39"/>
                    <a:pt x="56" y="39"/>
                  </a:cubicBezTo>
                  <a:cubicBezTo>
                    <a:pt x="57" y="39"/>
                    <a:pt x="59" y="40"/>
                    <a:pt x="62" y="38"/>
                  </a:cubicBezTo>
                  <a:cubicBezTo>
                    <a:pt x="61" y="37"/>
                    <a:pt x="62" y="36"/>
                    <a:pt x="63" y="35"/>
                  </a:cubicBezTo>
                  <a:cubicBezTo>
                    <a:pt x="64" y="35"/>
                    <a:pt x="65" y="35"/>
                    <a:pt x="65" y="36"/>
                  </a:cubicBezTo>
                  <a:cubicBezTo>
                    <a:pt x="66" y="37"/>
                    <a:pt x="65" y="38"/>
                    <a:pt x="64" y="39"/>
                  </a:cubicBezTo>
                  <a:cubicBezTo>
                    <a:pt x="64" y="39"/>
                    <a:pt x="63" y="39"/>
                    <a:pt x="63" y="39"/>
                  </a:cubicBezTo>
                  <a:cubicBezTo>
                    <a:pt x="59" y="41"/>
                    <a:pt x="57" y="41"/>
                    <a:pt x="55" y="40"/>
                  </a:cubicBezTo>
                  <a:cubicBezTo>
                    <a:pt x="55" y="40"/>
                    <a:pt x="54" y="40"/>
                    <a:pt x="54" y="40"/>
                  </a:cubicBezTo>
                  <a:cubicBezTo>
                    <a:pt x="54" y="40"/>
                    <a:pt x="54" y="40"/>
                    <a:pt x="53" y="41"/>
                  </a:cubicBezTo>
                  <a:cubicBezTo>
                    <a:pt x="54" y="41"/>
                    <a:pt x="54" y="41"/>
                    <a:pt x="54" y="42"/>
                  </a:cubicBezTo>
                  <a:cubicBezTo>
                    <a:pt x="55" y="42"/>
                    <a:pt x="56" y="42"/>
                    <a:pt x="57" y="42"/>
                  </a:cubicBezTo>
                  <a:cubicBezTo>
                    <a:pt x="58" y="41"/>
                    <a:pt x="58" y="41"/>
                    <a:pt x="59" y="41"/>
                  </a:cubicBezTo>
                  <a:cubicBezTo>
                    <a:pt x="60" y="41"/>
                    <a:pt x="61" y="42"/>
                    <a:pt x="61" y="43"/>
                  </a:cubicBezTo>
                  <a:cubicBezTo>
                    <a:pt x="61" y="44"/>
                    <a:pt x="60" y="45"/>
                    <a:pt x="59" y="45"/>
                  </a:cubicBezTo>
                  <a:cubicBezTo>
                    <a:pt x="58" y="45"/>
                    <a:pt x="57" y="44"/>
                    <a:pt x="57" y="43"/>
                  </a:cubicBezTo>
                  <a:cubicBezTo>
                    <a:pt x="56" y="43"/>
                    <a:pt x="55" y="43"/>
                    <a:pt x="55" y="43"/>
                  </a:cubicBezTo>
                  <a:cubicBezTo>
                    <a:pt x="55" y="44"/>
                    <a:pt x="54" y="43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7" y="45"/>
                    <a:pt x="60" y="47"/>
                    <a:pt x="66" y="46"/>
                  </a:cubicBezTo>
                  <a:cubicBezTo>
                    <a:pt x="66" y="45"/>
                    <a:pt x="67" y="44"/>
                    <a:pt x="68" y="44"/>
                  </a:cubicBezTo>
                  <a:cubicBezTo>
                    <a:pt x="69" y="45"/>
                    <a:pt x="70" y="46"/>
                    <a:pt x="70" y="47"/>
                  </a:cubicBezTo>
                  <a:close/>
                  <a:moveTo>
                    <a:pt x="51" y="49"/>
                  </a:moveTo>
                  <a:cubicBezTo>
                    <a:pt x="51" y="49"/>
                    <a:pt x="51" y="50"/>
                    <a:pt x="51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50"/>
                    <a:pt x="50" y="49"/>
                    <a:pt x="50" y="49"/>
                  </a:cubicBezTo>
                  <a:cubicBezTo>
                    <a:pt x="50" y="48"/>
                    <a:pt x="50" y="49"/>
                    <a:pt x="51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10221913" y="-6350"/>
              <a:ext cx="328613" cy="328613"/>
            </a:xfrm>
            <a:custGeom>
              <a:avLst/>
              <a:gdLst>
                <a:gd name="T0" fmla="*/ 65 w 90"/>
                <a:gd name="T1" fmla="*/ 31 h 90"/>
                <a:gd name="T2" fmla="*/ 12 w 90"/>
                <a:gd name="T3" fmla="*/ 16 h 90"/>
                <a:gd name="T4" fmla="*/ 32 w 90"/>
                <a:gd name="T5" fmla="*/ 70 h 90"/>
                <a:gd name="T6" fmla="*/ 52 w 90"/>
                <a:gd name="T7" fmla="*/ 22 h 90"/>
                <a:gd name="T8" fmla="*/ 47 w 90"/>
                <a:gd name="T9" fmla="*/ 39 h 90"/>
                <a:gd name="T10" fmla="*/ 48 w 90"/>
                <a:gd name="T11" fmla="*/ 38 h 90"/>
                <a:gd name="T12" fmla="*/ 56 w 90"/>
                <a:gd name="T13" fmla="*/ 31 h 90"/>
                <a:gd name="T14" fmla="*/ 49 w 90"/>
                <a:gd name="T15" fmla="*/ 39 h 90"/>
                <a:gd name="T16" fmla="*/ 52 w 90"/>
                <a:gd name="T17" fmla="*/ 41 h 90"/>
                <a:gd name="T18" fmla="*/ 61 w 90"/>
                <a:gd name="T19" fmla="*/ 38 h 90"/>
                <a:gd name="T20" fmla="*/ 52 w 90"/>
                <a:gd name="T21" fmla="*/ 42 h 90"/>
                <a:gd name="T22" fmla="*/ 55 w 90"/>
                <a:gd name="T23" fmla="*/ 43 h 90"/>
                <a:gd name="T24" fmla="*/ 67 w 90"/>
                <a:gd name="T25" fmla="*/ 46 h 90"/>
                <a:gd name="T26" fmla="*/ 63 w 90"/>
                <a:gd name="T27" fmla="*/ 46 h 90"/>
                <a:gd name="T28" fmla="*/ 50 w 90"/>
                <a:gd name="T29" fmla="*/ 46 h 90"/>
                <a:gd name="T30" fmla="*/ 56 w 90"/>
                <a:gd name="T31" fmla="*/ 52 h 90"/>
                <a:gd name="T32" fmla="*/ 57 w 90"/>
                <a:gd name="T33" fmla="*/ 55 h 90"/>
                <a:gd name="T34" fmla="*/ 50 w 90"/>
                <a:gd name="T35" fmla="*/ 48 h 90"/>
                <a:gd name="T36" fmla="*/ 49 w 90"/>
                <a:gd name="T37" fmla="*/ 50 h 90"/>
                <a:gd name="T38" fmla="*/ 50 w 90"/>
                <a:gd name="T39" fmla="*/ 53 h 90"/>
                <a:gd name="T40" fmla="*/ 56 w 90"/>
                <a:gd name="T41" fmla="*/ 63 h 90"/>
                <a:gd name="T42" fmla="*/ 50 w 90"/>
                <a:gd name="T43" fmla="*/ 55 h 90"/>
                <a:gd name="T44" fmla="*/ 47 w 90"/>
                <a:gd name="T45" fmla="*/ 53 h 90"/>
                <a:gd name="T46" fmla="*/ 48 w 90"/>
                <a:gd name="T47" fmla="*/ 64 h 90"/>
                <a:gd name="T48" fmla="*/ 45 w 90"/>
                <a:gd name="T49" fmla="*/ 53 h 90"/>
                <a:gd name="T50" fmla="*/ 42 w 90"/>
                <a:gd name="T51" fmla="*/ 60 h 90"/>
                <a:gd name="T52" fmla="*/ 38 w 90"/>
                <a:gd name="T53" fmla="*/ 61 h 90"/>
                <a:gd name="T54" fmla="*/ 42 w 90"/>
                <a:gd name="T55" fmla="*/ 52 h 90"/>
                <a:gd name="T56" fmla="*/ 41 w 90"/>
                <a:gd name="T57" fmla="*/ 50 h 90"/>
                <a:gd name="T58" fmla="*/ 36 w 90"/>
                <a:gd name="T59" fmla="*/ 57 h 90"/>
                <a:gd name="T60" fmla="*/ 33 w 90"/>
                <a:gd name="T61" fmla="*/ 55 h 90"/>
                <a:gd name="T62" fmla="*/ 40 w 90"/>
                <a:gd name="T63" fmla="*/ 49 h 90"/>
                <a:gd name="T64" fmla="*/ 26 w 90"/>
                <a:gd name="T65" fmla="*/ 55 h 90"/>
                <a:gd name="T66" fmla="*/ 23 w 90"/>
                <a:gd name="T67" fmla="*/ 55 h 90"/>
                <a:gd name="T68" fmla="*/ 38 w 90"/>
                <a:gd name="T69" fmla="*/ 49 h 90"/>
                <a:gd name="T70" fmla="*/ 35 w 90"/>
                <a:gd name="T71" fmla="*/ 48 h 90"/>
                <a:gd name="T72" fmla="*/ 26 w 90"/>
                <a:gd name="T73" fmla="*/ 49 h 90"/>
                <a:gd name="T74" fmla="*/ 28 w 90"/>
                <a:gd name="T75" fmla="*/ 47 h 90"/>
                <a:gd name="T76" fmla="*/ 33 w 90"/>
                <a:gd name="T77" fmla="*/ 45 h 90"/>
                <a:gd name="T78" fmla="*/ 37 w 90"/>
                <a:gd name="T79" fmla="*/ 43 h 90"/>
                <a:gd name="T80" fmla="*/ 26 w 90"/>
                <a:gd name="T81" fmla="*/ 40 h 90"/>
                <a:gd name="T82" fmla="*/ 34 w 90"/>
                <a:gd name="T83" fmla="*/ 40 h 90"/>
                <a:gd name="T84" fmla="*/ 28 w 90"/>
                <a:gd name="T85" fmla="*/ 31 h 90"/>
                <a:gd name="T86" fmla="*/ 29 w 90"/>
                <a:gd name="T87" fmla="*/ 28 h 90"/>
                <a:gd name="T88" fmla="*/ 36 w 90"/>
                <a:gd name="T89" fmla="*/ 38 h 90"/>
                <a:gd name="T90" fmla="*/ 35 w 90"/>
                <a:gd name="T91" fmla="*/ 33 h 90"/>
                <a:gd name="T92" fmla="*/ 36 w 90"/>
                <a:gd name="T93" fmla="*/ 30 h 90"/>
                <a:gd name="T94" fmla="*/ 41 w 90"/>
                <a:gd name="T95" fmla="*/ 35 h 90"/>
                <a:gd name="T96" fmla="*/ 40 w 90"/>
                <a:gd name="T97" fmla="*/ 24 h 90"/>
                <a:gd name="T98" fmla="*/ 42 w 90"/>
                <a:gd name="T99" fmla="*/ 35 h 90"/>
                <a:gd name="T100" fmla="*/ 43 w 90"/>
                <a:gd name="T101" fmla="*/ 37 h 90"/>
                <a:gd name="T102" fmla="*/ 47 w 90"/>
                <a:gd name="T103" fmla="*/ 30 h 90"/>
                <a:gd name="T104" fmla="*/ 45 w 90"/>
                <a:gd name="T105" fmla="*/ 37 h 90"/>
                <a:gd name="T106" fmla="*/ 50 w 90"/>
                <a:gd name="T107" fmla="*/ 26 h 90"/>
                <a:gd name="T108" fmla="*/ 49 w 90"/>
                <a:gd name="T109" fmla="*/ 41 h 90"/>
                <a:gd name="T110" fmla="*/ 49 w 90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0">
                  <a:moveTo>
                    <a:pt x="68" y="66"/>
                  </a:moveTo>
                  <a:cubicBezTo>
                    <a:pt x="77" y="68"/>
                    <a:pt x="86" y="65"/>
                    <a:pt x="88" y="51"/>
                  </a:cubicBezTo>
                  <a:cubicBezTo>
                    <a:pt x="90" y="33"/>
                    <a:pt x="77" y="28"/>
                    <a:pt x="65" y="31"/>
                  </a:cubicBezTo>
                  <a:cubicBezTo>
                    <a:pt x="71" y="20"/>
                    <a:pt x="72" y="6"/>
                    <a:pt x="54" y="2"/>
                  </a:cubicBezTo>
                  <a:cubicBezTo>
                    <a:pt x="42" y="0"/>
                    <a:pt x="36" y="4"/>
                    <a:pt x="34" y="11"/>
                  </a:cubicBezTo>
                  <a:cubicBezTo>
                    <a:pt x="27" y="7"/>
                    <a:pt x="20" y="7"/>
                    <a:pt x="12" y="16"/>
                  </a:cubicBezTo>
                  <a:cubicBezTo>
                    <a:pt x="4" y="26"/>
                    <a:pt x="5" y="34"/>
                    <a:pt x="11" y="40"/>
                  </a:cubicBezTo>
                  <a:cubicBezTo>
                    <a:pt x="4" y="43"/>
                    <a:pt x="0" y="51"/>
                    <a:pt x="5" y="63"/>
                  </a:cubicBezTo>
                  <a:cubicBezTo>
                    <a:pt x="12" y="77"/>
                    <a:pt x="23" y="76"/>
                    <a:pt x="32" y="70"/>
                  </a:cubicBezTo>
                  <a:cubicBezTo>
                    <a:pt x="32" y="81"/>
                    <a:pt x="38" y="90"/>
                    <a:pt x="54" y="87"/>
                  </a:cubicBezTo>
                  <a:cubicBezTo>
                    <a:pt x="68" y="84"/>
                    <a:pt x="70" y="75"/>
                    <a:pt x="68" y="66"/>
                  </a:cubicBezTo>
                  <a:close/>
                  <a:moveTo>
                    <a:pt x="52" y="22"/>
                  </a:moveTo>
                  <a:cubicBezTo>
                    <a:pt x="53" y="23"/>
                    <a:pt x="54" y="24"/>
                    <a:pt x="53" y="25"/>
                  </a:cubicBezTo>
                  <a:cubicBezTo>
                    <a:pt x="53" y="26"/>
                    <a:pt x="52" y="26"/>
                    <a:pt x="52" y="26"/>
                  </a:cubicBezTo>
                  <a:cubicBezTo>
                    <a:pt x="51" y="33"/>
                    <a:pt x="49" y="36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38"/>
                    <a:pt x="48" y="38"/>
                  </a:cubicBezTo>
                  <a:cubicBezTo>
                    <a:pt x="49" y="36"/>
                    <a:pt x="51" y="34"/>
                    <a:pt x="53" y="33"/>
                  </a:cubicBezTo>
                  <a:cubicBezTo>
                    <a:pt x="53" y="32"/>
                    <a:pt x="53" y="31"/>
                    <a:pt x="53" y="31"/>
                  </a:cubicBezTo>
                  <a:cubicBezTo>
                    <a:pt x="54" y="30"/>
                    <a:pt x="55" y="30"/>
                    <a:pt x="56" y="31"/>
                  </a:cubicBezTo>
                  <a:cubicBezTo>
                    <a:pt x="57" y="31"/>
                    <a:pt x="57" y="33"/>
                    <a:pt x="56" y="33"/>
                  </a:cubicBezTo>
                  <a:cubicBezTo>
                    <a:pt x="56" y="34"/>
                    <a:pt x="55" y="34"/>
                    <a:pt x="54" y="34"/>
                  </a:cubicBezTo>
                  <a:cubicBezTo>
                    <a:pt x="52" y="35"/>
                    <a:pt x="51" y="37"/>
                    <a:pt x="49" y="39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9"/>
                    <a:pt x="50" y="39"/>
                    <a:pt x="49" y="40"/>
                  </a:cubicBezTo>
                  <a:cubicBezTo>
                    <a:pt x="50" y="40"/>
                    <a:pt x="51" y="40"/>
                    <a:pt x="52" y="41"/>
                  </a:cubicBezTo>
                  <a:cubicBezTo>
                    <a:pt x="53" y="41"/>
                    <a:pt x="54" y="42"/>
                    <a:pt x="57" y="40"/>
                  </a:cubicBezTo>
                  <a:cubicBezTo>
                    <a:pt x="57" y="39"/>
                    <a:pt x="57" y="38"/>
                    <a:pt x="58" y="37"/>
                  </a:cubicBezTo>
                  <a:cubicBezTo>
                    <a:pt x="59" y="37"/>
                    <a:pt x="61" y="37"/>
                    <a:pt x="61" y="38"/>
                  </a:cubicBezTo>
                  <a:cubicBezTo>
                    <a:pt x="61" y="39"/>
                    <a:pt x="61" y="41"/>
                    <a:pt x="60" y="41"/>
                  </a:cubicBezTo>
                  <a:cubicBezTo>
                    <a:pt x="59" y="41"/>
                    <a:pt x="59" y="41"/>
                    <a:pt x="58" y="41"/>
                  </a:cubicBezTo>
                  <a:cubicBezTo>
                    <a:pt x="55" y="43"/>
                    <a:pt x="53" y="43"/>
                    <a:pt x="52" y="42"/>
                  </a:cubicBezTo>
                  <a:cubicBezTo>
                    <a:pt x="52" y="43"/>
                    <a:pt x="51" y="43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4" y="44"/>
                    <a:pt x="55" y="43"/>
                  </a:cubicBezTo>
                  <a:cubicBezTo>
                    <a:pt x="59" y="43"/>
                    <a:pt x="61" y="42"/>
                    <a:pt x="64" y="44"/>
                  </a:cubicBezTo>
                  <a:cubicBezTo>
                    <a:pt x="64" y="44"/>
                    <a:pt x="65" y="44"/>
                    <a:pt x="65" y="44"/>
                  </a:cubicBezTo>
                  <a:cubicBezTo>
                    <a:pt x="66" y="44"/>
                    <a:pt x="67" y="45"/>
                    <a:pt x="67" y="46"/>
                  </a:cubicBezTo>
                  <a:cubicBezTo>
                    <a:pt x="67" y="47"/>
                    <a:pt x="66" y="48"/>
                    <a:pt x="65" y="48"/>
                  </a:cubicBezTo>
                  <a:cubicBezTo>
                    <a:pt x="64" y="48"/>
                    <a:pt x="63" y="47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1" y="44"/>
                    <a:pt x="59" y="44"/>
                    <a:pt x="55" y="45"/>
                  </a:cubicBezTo>
                  <a:cubicBezTo>
                    <a:pt x="55" y="45"/>
                    <a:pt x="55" y="45"/>
                    <a:pt x="54" y="45"/>
                  </a:cubicBezTo>
                  <a:cubicBezTo>
                    <a:pt x="54" y="46"/>
                    <a:pt x="50" y="45"/>
                    <a:pt x="50" y="46"/>
                  </a:cubicBezTo>
                  <a:cubicBezTo>
                    <a:pt x="50" y="47"/>
                    <a:pt x="51" y="47"/>
                    <a:pt x="51" y="48"/>
                  </a:cubicBezTo>
                  <a:cubicBezTo>
                    <a:pt x="51" y="48"/>
                    <a:pt x="51" y="49"/>
                    <a:pt x="51" y="49"/>
                  </a:cubicBezTo>
                  <a:cubicBezTo>
                    <a:pt x="52" y="50"/>
                    <a:pt x="52" y="51"/>
                    <a:pt x="56" y="52"/>
                  </a:cubicBezTo>
                  <a:cubicBezTo>
                    <a:pt x="56" y="51"/>
                    <a:pt x="57" y="51"/>
                    <a:pt x="58" y="51"/>
                  </a:cubicBezTo>
                  <a:cubicBezTo>
                    <a:pt x="59" y="52"/>
                    <a:pt x="60" y="53"/>
                    <a:pt x="59" y="54"/>
                  </a:cubicBezTo>
                  <a:cubicBezTo>
                    <a:pt x="59" y="55"/>
                    <a:pt x="58" y="56"/>
                    <a:pt x="57" y="55"/>
                  </a:cubicBezTo>
                  <a:cubicBezTo>
                    <a:pt x="56" y="55"/>
                    <a:pt x="56" y="54"/>
                    <a:pt x="56" y="54"/>
                  </a:cubicBezTo>
                  <a:cubicBezTo>
                    <a:pt x="51" y="53"/>
                    <a:pt x="50" y="51"/>
                    <a:pt x="50" y="49"/>
                  </a:cubicBezTo>
                  <a:cubicBezTo>
                    <a:pt x="50" y="49"/>
                    <a:pt x="50" y="49"/>
                    <a:pt x="50" y="48"/>
                  </a:cubicBezTo>
                  <a:cubicBezTo>
                    <a:pt x="50" y="48"/>
                    <a:pt x="49" y="48"/>
                    <a:pt x="49" y="48"/>
                  </a:cubicBezTo>
                  <a:cubicBezTo>
                    <a:pt x="49" y="48"/>
                    <a:pt x="50" y="50"/>
                    <a:pt x="48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8" y="51"/>
                    <a:pt x="48" y="50"/>
                    <a:pt x="48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8" y="53"/>
                    <a:pt x="49" y="53"/>
                    <a:pt x="50" y="53"/>
                  </a:cubicBezTo>
                  <a:cubicBezTo>
                    <a:pt x="52" y="54"/>
                    <a:pt x="54" y="55"/>
                    <a:pt x="56" y="59"/>
                  </a:cubicBezTo>
                  <a:cubicBezTo>
                    <a:pt x="56" y="59"/>
                    <a:pt x="57" y="60"/>
                    <a:pt x="57" y="60"/>
                  </a:cubicBezTo>
                  <a:cubicBezTo>
                    <a:pt x="58" y="61"/>
                    <a:pt x="57" y="62"/>
                    <a:pt x="56" y="63"/>
                  </a:cubicBezTo>
                  <a:cubicBezTo>
                    <a:pt x="55" y="63"/>
                    <a:pt x="54" y="63"/>
                    <a:pt x="53" y="62"/>
                  </a:cubicBezTo>
                  <a:cubicBezTo>
                    <a:pt x="53" y="61"/>
                    <a:pt x="53" y="60"/>
                    <a:pt x="54" y="59"/>
                  </a:cubicBezTo>
                  <a:cubicBezTo>
                    <a:pt x="53" y="56"/>
                    <a:pt x="51" y="55"/>
                    <a:pt x="50" y="55"/>
                  </a:cubicBezTo>
                  <a:cubicBezTo>
                    <a:pt x="49" y="55"/>
                    <a:pt x="48" y="54"/>
                    <a:pt x="47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7" y="54"/>
                    <a:pt x="47" y="53"/>
                  </a:cubicBezTo>
                  <a:cubicBezTo>
                    <a:pt x="47" y="56"/>
                    <a:pt x="48" y="58"/>
                    <a:pt x="48" y="60"/>
                  </a:cubicBezTo>
                  <a:cubicBezTo>
                    <a:pt x="49" y="60"/>
                    <a:pt x="49" y="61"/>
                    <a:pt x="49" y="61"/>
                  </a:cubicBezTo>
                  <a:cubicBezTo>
                    <a:pt x="50" y="62"/>
                    <a:pt x="49" y="64"/>
                    <a:pt x="48" y="64"/>
                  </a:cubicBezTo>
                  <a:cubicBezTo>
                    <a:pt x="47" y="64"/>
                    <a:pt x="46" y="64"/>
                    <a:pt x="45" y="63"/>
                  </a:cubicBezTo>
                  <a:cubicBezTo>
                    <a:pt x="45" y="62"/>
                    <a:pt x="46" y="61"/>
                    <a:pt x="46" y="60"/>
                  </a:cubicBezTo>
                  <a:cubicBezTo>
                    <a:pt x="46" y="58"/>
                    <a:pt x="46" y="56"/>
                    <a:pt x="45" y="53"/>
                  </a:cubicBezTo>
                  <a:cubicBezTo>
                    <a:pt x="45" y="52"/>
                    <a:pt x="45" y="52"/>
                    <a:pt x="44" y="51"/>
                  </a:cubicBezTo>
                  <a:cubicBezTo>
                    <a:pt x="44" y="51"/>
                    <a:pt x="44" y="52"/>
                    <a:pt x="44" y="52"/>
                  </a:cubicBezTo>
                  <a:cubicBezTo>
                    <a:pt x="44" y="56"/>
                    <a:pt x="44" y="58"/>
                    <a:pt x="42" y="60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63"/>
                    <a:pt x="41" y="63"/>
                    <a:pt x="40" y="63"/>
                  </a:cubicBezTo>
                  <a:cubicBezTo>
                    <a:pt x="38" y="63"/>
                    <a:pt x="38" y="62"/>
                    <a:pt x="38" y="61"/>
                  </a:cubicBezTo>
                  <a:cubicBezTo>
                    <a:pt x="38" y="60"/>
                    <a:pt x="39" y="59"/>
                    <a:pt x="40" y="59"/>
                  </a:cubicBezTo>
                  <a:cubicBezTo>
                    <a:pt x="40" y="59"/>
                    <a:pt x="41" y="59"/>
                    <a:pt x="41" y="59"/>
                  </a:cubicBezTo>
                  <a:cubicBezTo>
                    <a:pt x="43" y="57"/>
                    <a:pt x="42" y="55"/>
                    <a:pt x="42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1" y="51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1"/>
                    <a:pt x="41" y="51"/>
                  </a:cubicBezTo>
                  <a:cubicBezTo>
                    <a:pt x="41" y="53"/>
                    <a:pt x="41" y="55"/>
                    <a:pt x="36" y="57"/>
                  </a:cubicBezTo>
                  <a:cubicBezTo>
                    <a:pt x="36" y="57"/>
                    <a:pt x="36" y="58"/>
                    <a:pt x="36" y="58"/>
                  </a:cubicBezTo>
                  <a:cubicBezTo>
                    <a:pt x="35" y="59"/>
                    <a:pt x="33" y="59"/>
                    <a:pt x="33" y="58"/>
                  </a:cubicBezTo>
                  <a:cubicBezTo>
                    <a:pt x="32" y="57"/>
                    <a:pt x="32" y="56"/>
                    <a:pt x="33" y="55"/>
                  </a:cubicBezTo>
                  <a:cubicBezTo>
                    <a:pt x="34" y="54"/>
                    <a:pt x="35" y="55"/>
                    <a:pt x="36" y="55"/>
                  </a:cubicBezTo>
                  <a:cubicBezTo>
                    <a:pt x="39" y="54"/>
                    <a:pt x="39" y="53"/>
                    <a:pt x="39" y="51"/>
                  </a:cubicBezTo>
                  <a:cubicBezTo>
                    <a:pt x="39" y="51"/>
                    <a:pt x="39" y="50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36" y="54"/>
                    <a:pt x="34" y="53"/>
                    <a:pt x="32" y="53"/>
                  </a:cubicBezTo>
                  <a:cubicBezTo>
                    <a:pt x="31" y="53"/>
                    <a:pt x="29" y="53"/>
                    <a:pt x="26" y="55"/>
                  </a:cubicBezTo>
                  <a:cubicBezTo>
                    <a:pt x="27" y="56"/>
                    <a:pt x="27" y="57"/>
                    <a:pt x="26" y="58"/>
                  </a:cubicBezTo>
                  <a:cubicBezTo>
                    <a:pt x="25" y="59"/>
                    <a:pt x="24" y="59"/>
                    <a:pt x="23" y="58"/>
                  </a:cubicBezTo>
                  <a:cubicBezTo>
                    <a:pt x="22" y="57"/>
                    <a:pt x="23" y="55"/>
                    <a:pt x="23" y="55"/>
                  </a:cubicBezTo>
                  <a:cubicBezTo>
                    <a:pt x="24" y="54"/>
                    <a:pt x="25" y="54"/>
                    <a:pt x="25" y="54"/>
                  </a:cubicBezTo>
                  <a:cubicBezTo>
                    <a:pt x="28" y="51"/>
                    <a:pt x="30" y="51"/>
                    <a:pt x="32" y="52"/>
                  </a:cubicBezTo>
                  <a:cubicBezTo>
                    <a:pt x="34" y="52"/>
                    <a:pt x="35" y="52"/>
                    <a:pt x="38" y="49"/>
                  </a:cubicBezTo>
                  <a:cubicBezTo>
                    <a:pt x="38" y="49"/>
                    <a:pt x="38" y="49"/>
                    <a:pt x="37" y="48"/>
                  </a:cubicBezTo>
                  <a:cubicBezTo>
                    <a:pt x="37" y="48"/>
                    <a:pt x="36" y="49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2" y="48"/>
                    <a:pt x="30" y="48"/>
                    <a:pt x="28" y="48"/>
                  </a:cubicBezTo>
                  <a:cubicBezTo>
                    <a:pt x="28" y="49"/>
                    <a:pt x="27" y="49"/>
                    <a:pt x="26" y="49"/>
                  </a:cubicBezTo>
                  <a:cubicBezTo>
                    <a:pt x="25" y="50"/>
                    <a:pt x="24" y="49"/>
                    <a:pt x="24" y="48"/>
                  </a:cubicBezTo>
                  <a:cubicBezTo>
                    <a:pt x="24" y="47"/>
                    <a:pt x="24" y="46"/>
                    <a:pt x="26" y="45"/>
                  </a:cubicBezTo>
                  <a:cubicBezTo>
                    <a:pt x="26" y="45"/>
                    <a:pt x="27" y="46"/>
                    <a:pt x="28" y="47"/>
                  </a:cubicBezTo>
                  <a:cubicBezTo>
                    <a:pt x="30" y="47"/>
                    <a:pt x="32" y="47"/>
                    <a:pt x="35" y="46"/>
                  </a:cubicBezTo>
                  <a:cubicBezTo>
                    <a:pt x="35" y="46"/>
                    <a:pt x="35" y="46"/>
                    <a:pt x="36" y="46"/>
                  </a:cubicBezTo>
                  <a:cubicBezTo>
                    <a:pt x="35" y="46"/>
                    <a:pt x="33" y="46"/>
                    <a:pt x="33" y="45"/>
                  </a:cubicBezTo>
                  <a:cubicBezTo>
                    <a:pt x="33" y="45"/>
                    <a:pt x="36" y="44"/>
                    <a:pt x="36" y="44"/>
                  </a:cubicBezTo>
                  <a:cubicBezTo>
                    <a:pt x="36" y="44"/>
                    <a:pt x="35" y="43"/>
                    <a:pt x="36" y="43"/>
                  </a:cubicBezTo>
                  <a:cubicBezTo>
                    <a:pt x="36" y="43"/>
                    <a:pt x="37" y="43"/>
                    <a:pt x="37" y="43"/>
                  </a:cubicBezTo>
                  <a:cubicBezTo>
                    <a:pt x="35" y="42"/>
                    <a:pt x="33" y="42"/>
                    <a:pt x="30" y="41"/>
                  </a:cubicBezTo>
                  <a:cubicBezTo>
                    <a:pt x="30" y="42"/>
                    <a:pt x="29" y="43"/>
                    <a:pt x="28" y="43"/>
                  </a:cubicBezTo>
                  <a:cubicBezTo>
                    <a:pt x="27" y="43"/>
                    <a:pt x="26" y="41"/>
                    <a:pt x="26" y="40"/>
                  </a:cubicBezTo>
                  <a:cubicBezTo>
                    <a:pt x="27" y="39"/>
                    <a:pt x="28" y="39"/>
                    <a:pt x="29" y="39"/>
                  </a:cubicBezTo>
                  <a:cubicBezTo>
                    <a:pt x="30" y="39"/>
                    <a:pt x="30" y="39"/>
                    <a:pt x="30" y="40"/>
                  </a:cubicBezTo>
                  <a:cubicBezTo>
                    <a:pt x="32" y="40"/>
                    <a:pt x="33" y="40"/>
                    <a:pt x="34" y="40"/>
                  </a:cubicBezTo>
                  <a:cubicBezTo>
                    <a:pt x="35" y="40"/>
                    <a:pt x="36" y="40"/>
                    <a:pt x="36" y="40"/>
                  </a:cubicBezTo>
                  <a:cubicBezTo>
                    <a:pt x="36" y="39"/>
                    <a:pt x="35" y="39"/>
                    <a:pt x="34" y="38"/>
                  </a:cubicBezTo>
                  <a:cubicBezTo>
                    <a:pt x="32" y="36"/>
                    <a:pt x="30" y="33"/>
                    <a:pt x="28" y="31"/>
                  </a:cubicBezTo>
                  <a:cubicBezTo>
                    <a:pt x="27" y="31"/>
                    <a:pt x="27" y="31"/>
                    <a:pt x="26" y="31"/>
                  </a:cubicBezTo>
                  <a:cubicBezTo>
                    <a:pt x="25" y="30"/>
                    <a:pt x="25" y="29"/>
                    <a:pt x="26" y="28"/>
                  </a:cubicBezTo>
                  <a:cubicBezTo>
                    <a:pt x="27" y="27"/>
                    <a:pt x="28" y="27"/>
                    <a:pt x="29" y="28"/>
                  </a:cubicBezTo>
                  <a:cubicBezTo>
                    <a:pt x="30" y="28"/>
                    <a:pt x="30" y="29"/>
                    <a:pt x="29" y="30"/>
                  </a:cubicBezTo>
                  <a:cubicBezTo>
                    <a:pt x="31" y="32"/>
                    <a:pt x="33" y="35"/>
                    <a:pt x="35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7" y="37"/>
                    <a:pt x="38" y="39"/>
                    <a:pt x="39" y="38"/>
                  </a:cubicBezTo>
                  <a:cubicBezTo>
                    <a:pt x="38" y="37"/>
                    <a:pt x="37" y="35"/>
                    <a:pt x="35" y="33"/>
                  </a:cubicBezTo>
                  <a:cubicBezTo>
                    <a:pt x="35" y="34"/>
                    <a:pt x="33" y="33"/>
                    <a:pt x="33" y="32"/>
                  </a:cubicBezTo>
                  <a:cubicBezTo>
                    <a:pt x="32" y="31"/>
                    <a:pt x="32" y="30"/>
                    <a:pt x="33" y="29"/>
                  </a:cubicBezTo>
                  <a:cubicBezTo>
                    <a:pt x="34" y="29"/>
                    <a:pt x="36" y="29"/>
                    <a:pt x="36" y="30"/>
                  </a:cubicBezTo>
                  <a:cubicBezTo>
                    <a:pt x="37" y="31"/>
                    <a:pt x="37" y="31"/>
                    <a:pt x="36" y="32"/>
                  </a:cubicBezTo>
                  <a:cubicBezTo>
                    <a:pt x="38" y="34"/>
                    <a:pt x="39" y="35"/>
                    <a:pt x="40" y="37"/>
                  </a:cubicBezTo>
                  <a:cubicBezTo>
                    <a:pt x="40" y="36"/>
                    <a:pt x="40" y="35"/>
                    <a:pt x="41" y="35"/>
                  </a:cubicBezTo>
                  <a:cubicBezTo>
                    <a:pt x="42" y="33"/>
                    <a:pt x="42" y="32"/>
                    <a:pt x="41" y="28"/>
                  </a:cubicBezTo>
                  <a:cubicBezTo>
                    <a:pt x="40" y="29"/>
                    <a:pt x="39" y="28"/>
                    <a:pt x="39" y="27"/>
                  </a:cubicBezTo>
                  <a:cubicBezTo>
                    <a:pt x="39" y="26"/>
                    <a:pt x="39" y="25"/>
                    <a:pt x="40" y="24"/>
                  </a:cubicBezTo>
                  <a:cubicBezTo>
                    <a:pt x="42" y="24"/>
                    <a:pt x="43" y="25"/>
                    <a:pt x="43" y="26"/>
                  </a:cubicBezTo>
                  <a:cubicBezTo>
                    <a:pt x="43" y="27"/>
                    <a:pt x="43" y="27"/>
                    <a:pt x="42" y="28"/>
                  </a:cubicBezTo>
                  <a:cubicBezTo>
                    <a:pt x="44" y="32"/>
                    <a:pt x="43" y="34"/>
                    <a:pt x="42" y="35"/>
                  </a:cubicBezTo>
                  <a:cubicBezTo>
                    <a:pt x="42" y="36"/>
                    <a:pt x="42" y="36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4" y="35"/>
                    <a:pt x="44" y="33"/>
                  </a:cubicBezTo>
                  <a:cubicBezTo>
                    <a:pt x="44" y="33"/>
                    <a:pt x="44" y="32"/>
                    <a:pt x="44" y="32"/>
                  </a:cubicBezTo>
                  <a:cubicBezTo>
                    <a:pt x="44" y="31"/>
                    <a:pt x="45" y="30"/>
                    <a:pt x="47" y="30"/>
                  </a:cubicBezTo>
                  <a:cubicBezTo>
                    <a:pt x="48" y="30"/>
                    <a:pt x="48" y="32"/>
                    <a:pt x="48" y="33"/>
                  </a:cubicBezTo>
                  <a:cubicBezTo>
                    <a:pt x="48" y="34"/>
                    <a:pt x="47" y="34"/>
                    <a:pt x="46" y="34"/>
                  </a:cubicBezTo>
                  <a:cubicBezTo>
                    <a:pt x="45" y="35"/>
                    <a:pt x="45" y="36"/>
                    <a:pt x="45" y="37"/>
                  </a:cubicBezTo>
                  <a:cubicBezTo>
                    <a:pt x="45" y="37"/>
                    <a:pt x="45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8" y="35"/>
                    <a:pt x="50" y="32"/>
                    <a:pt x="50" y="26"/>
                  </a:cubicBezTo>
                  <a:cubicBezTo>
                    <a:pt x="49" y="26"/>
                    <a:pt x="49" y="25"/>
                    <a:pt x="49" y="24"/>
                  </a:cubicBezTo>
                  <a:cubicBezTo>
                    <a:pt x="50" y="23"/>
                    <a:pt x="51" y="22"/>
                    <a:pt x="52" y="22"/>
                  </a:cubicBezTo>
                  <a:close/>
                  <a:moveTo>
                    <a:pt x="49" y="41"/>
                  </a:moveTo>
                  <a:cubicBezTo>
                    <a:pt x="50" y="41"/>
                    <a:pt x="51" y="42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49" y="43"/>
                    <a:pt x="49" y="42"/>
                  </a:cubicBezTo>
                  <a:cubicBezTo>
                    <a:pt x="49" y="42"/>
                    <a:pt x="49" y="42"/>
                    <a:pt x="49" y="41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10988676" y="760413"/>
              <a:ext cx="328613" cy="331788"/>
            </a:xfrm>
            <a:custGeom>
              <a:avLst/>
              <a:gdLst>
                <a:gd name="T0" fmla="*/ 65 w 90"/>
                <a:gd name="T1" fmla="*/ 31 h 91"/>
                <a:gd name="T2" fmla="*/ 12 w 90"/>
                <a:gd name="T3" fmla="*/ 17 h 91"/>
                <a:gd name="T4" fmla="*/ 31 w 90"/>
                <a:gd name="T5" fmla="*/ 71 h 91"/>
                <a:gd name="T6" fmla="*/ 51 w 90"/>
                <a:gd name="T7" fmla="*/ 23 h 91"/>
                <a:gd name="T8" fmla="*/ 47 w 90"/>
                <a:gd name="T9" fmla="*/ 39 h 91"/>
                <a:gd name="T10" fmla="*/ 47 w 90"/>
                <a:gd name="T11" fmla="*/ 39 h 91"/>
                <a:gd name="T12" fmla="*/ 56 w 90"/>
                <a:gd name="T13" fmla="*/ 31 h 91"/>
                <a:gd name="T14" fmla="*/ 49 w 90"/>
                <a:gd name="T15" fmla="*/ 39 h 91"/>
                <a:gd name="T16" fmla="*/ 52 w 90"/>
                <a:gd name="T17" fmla="*/ 41 h 91"/>
                <a:gd name="T18" fmla="*/ 61 w 90"/>
                <a:gd name="T19" fmla="*/ 39 h 91"/>
                <a:gd name="T20" fmla="*/ 51 w 90"/>
                <a:gd name="T21" fmla="*/ 43 h 91"/>
                <a:gd name="T22" fmla="*/ 55 w 90"/>
                <a:gd name="T23" fmla="*/ 44 h 91"/>
                <a:gd name="T24" fmla="*/ 67 w 90"/>
                <a:gd name="T25" fmla="*/ 47 h 91"/>
                <a:gd name="T26" fmla="*/ 63 w 90"/>
                <a:gd name="T27" fmla="*/ 46 h 91"/>
                <a:gd name="T28" fmla="*/ 50 w 90"/>
                <a:gd name="T29" fmla="*/ 47 h 91"/>
                <a:gd name="T30" fmla="*/ 55 w 90"/>
                <a:gd name="T31" fmla="*/ 53 h 91"/>
                <a:gd name="T32" fmla="*/ 56 w 90"/>
                <a:gd name="T33" fmla="*/ 56 h 91"/>
                <a:gd name="T34" fmla="*/ 49 w 90"/>
                <a:gd name="T35" fmla="*/ 49 h 91"/>
                <a:gd name="T36" fmla="*/ 49 w 90"/>
                <a:gd name="T37" fmla="*/ 51 h 91"/>
                <a:gd name="T38" fmla="*/ 50 w 90"/>
                <a:gd name="T39" fmla="*/ 54 h 91"/>
                <a:gd name="T40" fmla="*/ 56 w 90"/>
                <a:gd name="T41" fmla="*/ 64 h 91"/>
                <a:gd name="T42" fmla="*/ 50 w 90"/>
                <a:gd name="T43" fmla="*/ 56 h 91"/>
                <a:gd name="T44" fmla="*/ 46 w 90"/>
                <a:gd name="T45" fmla="*/ 54 h 91"/>
                <a:gd name="T46" fmla="*/ 48 w 90"/>
                <a:gd name="T47" fmla="*/ 65 h 91"/>
                <a:gd name="T48" fmla="*/ 45 w 90"/>
                <a:gd name="T49" fmla="*/ 54 h 91"/>
                <a:gd name="T50" fmla="*/ 41 w 90"/>
                <a:gd name="T51" fmla="*/ 61 h 91"/>
                <a:gd name="T52" fmla="*/ 37 w 90"/>
                <a:gd name="T53" fmla="*/ 62 h 91"/>
                <a:gd name="T54" fmla="*/ 42 w 90"/>
                <a:gd name="T55" fmla="*/ 53 h 91"/>
                <a:gd name="T56" fmla="*/ 41 w 90"/>
                <a:gd name="T57" fmla="*/ 51 h 91"/>
                <a:gd name="T58" fmla="*/ 36 w 90"/>
                <a:gd name="T59" fmla="*/ 58 h 91"/>
                <a:gd name="T60" fmla="*/ 33 w 90"/>
                <a:gd name="T61" fmla="*/ 56 h 91"/>
                <a:gd name="T62" fmla="*/ 39 w 90"/>
                <a:gd name="T63" fmla="*/ 50 h 91"/>
                <a:gd name="T64" fmla="*/ 26 w 90"/>
                <a:gd name="T65" fmla="*/ 56 h 91"/>
                <a:gd name="T66" fmla="*/ 23 w 90"/>
                <a:gd name="T67" fmla="*/ 55 h 91"/>
                <a:gd name="T68" fmla="*/ 37 w 90"/>
                <a:gd name="T69" fmla="*/ 50 h 91"/>
                <a:gd name="T70" fmla="*/ 35 w 90"/>
                <a:gd name="T71" fmla="*/ 48 h 91"/>
                <a:gd name="T72" fmla="*/ 26 w 90"/>
                <a:gd name="T73" fmla="*/ 50 h 91"/>
                <a:gd name="T74" fmla="*/ 27 w 90"/>
                <a:gd name="T75" fmla="*/ 47 h 91"/>
                <a:gd name="T76" fmla="*/ 33 w 90"/>
                <a:gd name="T77" fmla="*/ 46 h 91"/>
                <a:gd name="T78" fmla="*/ 37 w 90"/>
                <a:gd name="T79" fmla="*/ 43 h 91"/>
                <a:gd name="T80" fmla="*/ 26 w 90"/>
                <a:gd name="T81" fmla="*/ 41 h 91"/>
                <a:gd name="T82" fmla="*/ 34 w 90"/>
                <a:gd name="T83" fmla="*/ 41 h 91"/>
                <a:gd name="T84" fmla="*/ 28 w 90"/>
                <a:gd name="T85" fmla="*/ 32 h 91"/>
                <a:gd name="T86" fmla="*/ 29 w 90"/>
                <a:gd name="T87" fmla="*/ 28 h 91"/>
                <a:gd name="T88" fmla="*/ 35 w 90"/>
                <a:gd name="T89" fmla="*/ 38 h 91"/>
                <a:gd name="T90" fmla="*/ 35 w 90"/>
                <a:gd name="T91" fmla="*/ 34 h 91"/>
                <a:gd name="T92" fmla="*/ 36 w 90"/>
                <a:gd name="T93" fmla="*/ 31 h 91"/>
                <a:gd name="T94" fmla="*/ 41 w 90"/>
                <a:gd name="T95" fmla="*/ 35 h 91"/>
                <a:gd name="T96" fmla="*/ 40 w 90"/>
                <a:gd name="T97" fmla="*/ 25 h 91"/>
                <a:gd name="T98" fmla="*/ 42 w 90"/>
                <a:gd name="T99" fmla="*/ 36 h 91"/>
                <a:gd name="T100" fmla="*/ 43 w 90"/>
                <a:gd name="T101" fmla="*/ 38 h 91"/>
                <a:gd name="T102" fmla="*/ 46 w 90"/>
                <a:gd name="T103" fmla="*/ 31 h 91"/>
                <a:gd name="T104" fmla="*/ 44 w 90"/>
                <a:gd name="T105" fmla="*/ 37 h 91"/>
                <a:gd name="T106" fmla="*/ 50 w 90"/>
                <a:gd name="T107" fmla="*/ 27 h 91"/>
                <a:gd name="T108" fmla="*/ 49 w 90"/>
                <a:gd name="T109" fmla="*/ 42 h 91"/>
                <a:gd name="T110" fmla="*/ 49 w 90"/>
                <a:gd name="T111" fmla="*/ 4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67"/>
                  </a:moveTo>
                  <a:cubicBezTo>
                    <a:pt x="77" y="69"/>
                    <a:pt x="85" y="66"/>
                    <a:pt x="87" y="51"/>
                  </a:cubicBezTo>
                  <a:cubicBezTo>
                    <a:pt x="90" y="33"/>
                    <a:pt x="77" y="29"/>
                    <a:pt x="65" y="31"/>
                  </a:cubicBezTo>
                  <a:cubicBezTo>
                    <a:pt x="71" y="20"/>
                    <a:pt x="72" y="7"/>
                    <a:pt x="54" y="3"/>
                  </a:cubicBezTo>
                  <a:cubicBezTo>
                    <a:pt x="42" y="0"/>
                    <a:pt x="36" y="5"/>
                    <a:pt x="33" y="12"/>
                  </a:cubicBezTo>
                  <a:cubicBezTo>
                    <a:pt x="27" y="8"/>
                    <a:pt x="19" y="8"/>
                    <a:pt x="12" y="17"/>
                  </a:cubicBezTo>
                  <a:cubicBezTo>
                    <a:pt x="3" y="27"/>
                    <a:pt x="5" y="35"/>
                    <a:pt x="11" y="40"/>
                  </a:cubicBezTo>
                  <a:cubicBezTo>
                    <a:pt x="4" y="44"/>
                    <a:pt x="0" y="52"/>
                    <a:pt x="5" y="63"/>
                  </a:cubicBezTo>
                  <a:cubicBezTo>
                    <a:pt x="12" y="78"/>
                    <a:pt x="23" y="77"/>
                    <a:pt x="31" y="71"/>
                  </a:cubicBezTo>
                  <a:cubicBezTo>
                    <a:pt x="32" y="82"/>
                    <a:pt x="37" y="91"/>
                    <a:pt x="53" y="88"/>
                  </a:cubicBezTo>
                  <a:cubicBezTo>
                    <a:pt x="67" y="85"/>
                    <a:pt x="70" y="76"/>
                    <a:pt x="68" y="67"/>
                  </a:cubicBezTo>
                  <a:close/>
                  <a:moveTo>
                    <a:pt x="51" y="23"/>
                  </a:moveTo>
                  <a:cubicBezTo>
                    <a:pt x="53" y="23"/>
                    <a:pt x="53" y="25"/>
                    <a:pt x="53" y="26"/>
                  </a:cubicBezTo>
                  <a:cubicBezTo>
                    <a:pt x="53" y="26"/>
                    <a:pt x="52" y="27"/>
                    <a:pt x="52" y="27"/>
                  </a:cubicBezTo>
                  <a:cubicBezTo>
                    <a:pt x="51" y="33"/>
                    <a:pt x="48" y="37"/>
                    <a:pt x="47" y="39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9" y="37"/>
                    <a:pt x="51" y="35"/>
                    <a:pt x="52" y="34"/>
                  </a:cubicBezTo>
                  <a:cubicBezTo>
                    <a:pt x="52" y="33"/>
                    <a:pt x="52" y="32"/>
                    <a:pt x="53" y="32"/>
                  </a:cubicBezTo>
                  <a:cubicBezTo>
                    <a:pt x="53" y="31"/>
                    <a:pt x="55" y="31"/>
                    <a:pt x="56" y="31"/>
                  </a:cubicBezTo>
                  <a:cubicBezTo>
                    <a:pt x="56" y="32"/>
                    <a:pt x="57" y="33"/>
                    <a:pt x="56" y="34"/>
                  </a:cubicBezTo>
                  <a:cubicBezTo>
                    <a:pt x="55" y="35"/>
                    <a:pt x="54" y="35"/>
                    <a:pt x="53" y="35"/>
                  </a:cubicBezTo>
                  <a:cubicBezTo>
                    <a:pt x="52" y="36"/>
                    <a:pt x="50" y="38"/>
                    <a:pt x="49" y="39"/>
                  </a:cubicBezTo>
                  <a:cubicBezTo>
                    <a:pt x="49" y="39"/>
                    <a:pt x="50" y="39"/>
                    <a:pt x="50" y="39"/>
                  </a:cubicBezTo>
                  <a:cubicBezTo>
                    <a:pt x="50" y="39"/>
                    <a:pt x="49" y="40"/>
                    <a:pt x="49" y="41"/>
                  </a:cubicBezTo>
                  <a:cubicBezTo>
                    <a:pt x="50" y="40"/>
                    <a:pt x="51" y="41"/>
                    <a:pt x="52" y="41"/>
                  </a:cubicBezTo>
                  <a:cubicBezTo>
                    <a:pt x="53" y="42"/>
                    <a:pt x="54" y="42"/>
                    <a:pt x="57" y="40"/>
                  </a:cubicBezTo>
                  <a:cubicBezTo>
                    <a:pt x="56" y="39"/>
                    <a:pt x="57" y="38"/>
                    <a:pt x="58" y="38"/>
                  </a:cubicBezTo>
                  <a:cubicBezTo>
                    <a:pt x="59" y="37"/>
                    <a:pt x="60" y="38"/>
                    <a:pt x="61" y="39"/>
                  </a:cubicBezTo>
                  <a:cubicBezTo>
                    <a:pt x="61" y="40"/>
                    <a:pt x="61" y="41"/>
                    <a:pt x="60" y="42"/>
                  </a:cubicBezTo>
                  <a:cubicBezTo>
                    <a:pt x="59" y="42"/>
                    <a:pt x="58" y="42"/>
                    <a:pt x="58" y="42"/>
                  </a:cubicBezTo>
                  <a:cubicBezTo>
                    <a:pt x="54" y="44"/>
                    <a:pt x="53" y="43"/>
                    <a:pt x="51" y="43"/>
                  </a:cubicBezTo>
                  <a:cubicBezTo>
                    <a:pt x="52" y="43"/>
                    <a:pt x="51" y="43"/>
                    <a:pt x="51" y="44"/>
                  </a:cubicBezTo>
                  <a:cubicBezTo>
                    <a:pt x="51" y="44"/>
                    <a:pt x="51" y="45"/>
                    <a:pt x="52" y="45"/>
                  </a:cubicBezTo>
                  <a:cubicBezTo>
                    <a:pt x="53" y="45"/>
                    <a:pt x="54" y="44"/>
                    <a:pt x="55" y="44"/>
                  </a:cubicBezTo>
                  <a:cubicBezTo>
                    <a:pt x="59" y="43"/>
                    <a:pt x="61" y="43"/>
                    <a:pt x="64" y="45"/>
                  </a:cubicBezTo>
                  <a:cubicBezTo>
                    <a:pt x="64" y="45"/>
                    <a:pt x="64" y="45"/>
                    <a:pt x="65" y="45"/>
                  </a:cubicBezTo>
                  <a:cubicBezTo>
                    <a:pt x="66" y="45"/>
                    <a:pt x="67" y="46"/>
                    <a:pt x="67" y="47"/>
                  </a:cubicBezTo>
                  <a:cubicBezTo>
                    <a:pt x="67" y="48"/>
                    <a:pt x="66" y="49"/>
                    <a:pt x="65" y="49"/>
                  </a:cubicBezTo>
                  <a:cubicBezTo>
                    <a:pt x="63" y="49"/>
                    <a:pt x="63" y="48"/>
                    <a:pt x="63" y="47"/>
                  </a:cubicBezTo>
                  <a:cubicBezTo>
                    <a:pt x="63" y="47"/>
                    <a:pt x="63" y="46"/>
                    <a:pt x="63" y="46"/>
                  </a:cubicBezTo>
                  <a:cubicBezTo>
                    <a:pt x="60" y="45"/>
                    <a:pt x="58" y="45"/>
                    <a:pt x="55" y="46"/>
                  </a:cubicBezTo>
                  <a:cubicBezTo>
                    <a:pt x="55" y="46"/>
                    <a:pt x="54" y="46"/>
                    <a:pt x="54" y="46"/>
                  </a:cubicBezTo>
                  <a:cubicBezTo>
                    <a:pt x="54" y="47"/>
                    <a:pt x="50" y="46"/>
                    <a:pt x="50" y="47"/>
                  </a:cubicBezTo>
                  <a:cubicBezTo>
                    <a:pt x="50" y="47"/>
                    <a:pt x="51" y="48"/>
                    <a:pt x="51" y="49"/>
                  </a:cubicBezTo>
                  <a:cubicBezTo>
                    <a:pt x="51" y="49"/>
                    <a:pt x="51" y="49"/>
                    <a:pt x="51" y="50"/>
                  </a:cubicBezTo>
                  <a:cubicBezTo>
                    <a:pt x="51" y="51"/>
                    <a:pt x="52" y="52"/>
                    <a:pt x="55" y="53"/>
                  </a:cubicBezTo>
                  <a:cubicBezTo>
                    <a:pt x="56" y="52"/>
                    <a:pt x="57" y="52"/>
                    <a:pt x="58" y="52"/>
                  </a:cubicBezTo>
                  <a:cubicBezTo>
                    <a:pt x="59" y="53"/>
                    <a:pt x="60" y="54"/>
                    <a:pt x="59" y="55"/>
                  </a:cubicBezTo>
                  <a:cubicBezTo>
                    <a:pt x="59" y="56"/>
                    <a:pt x="57" y="56"/>
                    <a:pt x="56" y="56"/>
                  </a:cubicBezTo>
                  <a:cubicBezTo>
                    <a:pt x="56" y="56"/>
                    <a:pt x="55" y="55"/>
                    <a:pt x="55" y="55"/>
                  </a:cubicBezTo>
                  <a:cubicBezTo>
                    <a:pt x="51" y="53"/>
                    <a:pt x="50" y="52"/>
                    <a:pt x="50" y="50"/>
                  </a:cubicBezTo>
                  <a:cubicBezTo>
                    <a:pt x="50" y="50"/>
                    <a:pt x="49" y="49"/>
                    <a:pt x="49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49"/>
                    <a:pt x="49" y="50"/>
                    <a:pt x="48" y="50"/>
                  </a:cubicBezTo>
                  <a:cubicBezTo>
                    <a:pt x="48" y="50"/>
                    <a:pt x="49" y="51"/>
                    <a:pt x="49" y="51"/>
                  </a:cubicBezTo>
                  <a:cubicBezTo>
                    <a:pt x="48" y="51"/>
                    <a:pt x="48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8" y="53"/>
                    <a:pt x="49" y="54"/>
                    <a:pt x="50" y="54"/>
                  </a:cubicBezTo>
                  <a:cubicBezTo>
                    <a:pt x="52" y="55"/>
                    <a:pt x="54" y="56"/>
                    <a:pt x="55" y="60"/>
                  </a:cubicBezTo>
                  <a:cubicBezTo>
                    <a:pt x="56" y="60"/>
                    <a:pt x="56" y="60"/>
                    <a:pt x="57" y="61"/>
                  </a:cubicBezTo>
                  <a:cubicBezTo>
                    <a:pt x="57" y="62"/>
                    <a:pt x="57" y="63"/>
                    <a:pt x="56" y="64"/>
                  </a:cubicBezTo>
                  <a:cubicBezTo>
                    <a:pt x="55" y="64"/>
                    <a:pt x="53" y="64"/>
                    <a:pt x="53" y="63"/>
                  </a:cubicBezTo>
                  <a:cubicBezTo>
                    <a:pt x="52" y="62"/>
                    <a:pt x="53" y="61"/>
                    <a:pt x="54" y="60"/>
                  </a:cubicBezTo>
                  <a:cubicBezTo>
                    <a:pt x="52" y="57"/>
                    <a:pt x="51" y="56"/>
                    <a:pt x="50" y="56"/>
                  </a:cubicBezTo>
                  <a:cubicBezTo>
                    <a:pt x="49" y="55"/>
                    <a:pt x="48" y="55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6" y="54"/>
                    <a:pt x="46" y="54"/>
                  </a:cubicBezTo>
                  <a:cubicBezTo>
                    <a:pt x="47" y="56"/>
                    <a:pt x="47" y="59"/>
                    <a:pt x="48" y="61"/>
                  </a:cubicBezTo>
                  <a:cubicBezTo>
                    <a:pt x="48" y="61"/>
                    <a:pt x="49" y="61"/>
                    <a:pt x="49" y="62"/>
                  </a:cubicBezTo>
                  <a:cubicBezTo>
                    <a:pt x="49" y="63"/>
                    <a:pt x="49" y="64"/>
                    <a:pt x="48" y="65"/>
                  </a:cubicBezTo>
                  <a:cubicBezTo>
                    <a:pt x="47" y="65"/>
                    <a:pt x="45" y="64"/>
                    <a:pt x="45" y="63"/>
                  </a:cubicBezTo>
                  <a:cubicBezTo>
                    <a:pt x="45" y="62"/>
                    <a:pt x="45" y="61"/>
                    <a:pt x="46" y="61"/>
                  </a:cubicBezTo>
                  <a:cubicBezTo>
                    <a:pt x="46" y="59"/>
                    <a:pt x="45" y="56"/>
                    <a:pt x="45" y="54"/>
                  </a:cubicBezTo>
                  <a:cubicBezTo>
                    <a:pt x="44" y="53"/>
                    <a:pt x="44" y="52"/>
                    <a:pt x="44" y="51"/>
                  </a:cubicBezTo>
                  <a:cubicBezTo>
                    <a:pt x="44" y="52"/>
                    <a:pt x="44" y="53"/>
                    <a:pt x="43" y="53"/>
                  </a:cubicBezTo>
                  <a:cubicBezTo>
                    <a:pt x="44" y="57"/>
                    <a:pt x="44" y="59"/>
                    <a:pt x="41" y="61"/>
                  </a:cubicBezTo>
                  <a:cubicBezTo>
                    <a:pt x="42" y="61"/>
                    <a:pt x="42" y="62"/>
                    <a:pt x="42" y="62"/>
                  </a:cubicBezTo>
                  <a:cubicBezTo>
                    <a:pt x="41" y="63"/>
                    <a:pt x="40" y="64"/>
                    <a:pt x="39" y="64"/>
                  </a:cubicBezTo>
                  <a:cubicBezTo>
                    <a:pt x="38" y="64"/>
                    <a:pt x="37" y="63"/>
                    <a:pt x="37" y="62"/>
                  </a:cubicBezTo>
                  <a:cubicBezTo>
                    <a:pt x="38" y="61"/>
                    <a:pt x="39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2" y="58"/>
                    <a:pt x="42" y="56"/>
                    <a:pt x="42" y="53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1" y="52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1"/>
                    <a:pt x="40" y="52"/>
                    <a:pt x="40" y="52"/>
                  </a:cubicBezTo>
                  <a:cubicBezTo>
                    <a:pt x="40" y="54"/>
                    <a:pt x="40" y="55"/>
                    <a:pt x="36" y="58"/>
                  </a:cubicBezTo>
                  <a:cubicBezTo>
                    <a:pt x="36" y="58"/>
                    <a:pt x="36" y="59"/>
                    <a:pt x="35" y="59"/>
                  </a:cubicBezTo>
                  <a:cubicBezTo>
                    <a:pt x="34" y="60"/>
                    <a:pt x="33" y="60"/>
                    <a:pt x="32" y="59"/>
                  </a:cubicBezTo>
                  <a:cubicBezTo>
                    <a:pt x="32" y="58"/>
                    <a:pt x="32" y="57"/>
                    <a:pt x="33" y="56"/>
                  </a:cubicBezTo>
                  <a:cubicBezTo>
                    <a:pt x="34" y="55"/>
                    <a:pt x="35" y="55"/>
                    <a:pt x="35" y="56"/>
                  </a:cubicBezTo>
                  <a:cubicBezTo>
                    <a:pt x="39" y="54"/>
                    <a:pt x="39" y="53"/>
                    <a:pt x="39" y="52"/>
                  </a:cubicBezTo>
                  <a:cubicBezTo>
                    <a:pt x="39" y="51"/>
                    <a:pt x="39" y="51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4"/>
                    <a:pt x="34" y="54"/>
                    <a:pt x="32" y="54"/>
                  </a:cubicBezTo>
                  <a:cubicBezTo>
                    <a:pt x="30" y="54"/>
                    <a:pt x="29" y="54"/>
                    <a:pt x="26" y="56"/>
                  </a:cubicBezTo>
                  <a:cubicBezTo>
                    <a:pt x="27" y="57"/>
                    <a:pt x="26" y="58"/>
                    <a:pt x="26" y="59"/>
                  </a:cubicBezTo>
                  <a:cubicBezTo>
                    <a:pt x="25" y="60"/>
                    <a:pt x="23" y="59"/>
                    <a:pt x="23" y="58"/>
                  </a:cubicBezTo>
                  <a:cubicBezTo>
                    <a:pt x="22" y="57"/>
                    <a:pt x="22" y="56"/>
                    <a:pt x="23" y="55"/>
                  </a:cubicBezTo>
                  <a:cubicBezTo>
                    <a:pt x="24" y="55"/>
                    <a:pt x="24" y="55"/>
                    <a:pt x="25" y="55"/>
                  </a:cubicBezTo>
                  <a:cubicBezTo>
                    <a:pt x="28" y="52"/>
                    <a:pt x="30" y="52"/>
                    <a:pt x="32" y="52"/>
                  </a:cubicBezTo>
                  <a:cubicBezTo>
                    <a:pt x="33" y="53"/>
                    <a:pt x="35" y="53"/>
                    <a:pt x="37" y="50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6" y="49"/>
                    <a:pt x="35" y="50"/>
                    <a:pt x="35" y="49"/>
                  </a:cubicBezTo>
                  <a:cubicBezTo>
                    <a:pt x="35" y="49"/>
                    <a:pt x="35" y="49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2" y="49"/>
                    <a:pt x="29" y="49"/>
                    <a:pt x="27" y="49"/>
                  </a:cubicBezTo>
                  <a:cubicBezTo>
                    <a:pt x="27" y="50"/>
                    <a:pt x="27" y="50"/>
                    <a:pt x="26" y="50"/>
                  </a:cubicBezTo>
                  <a:cubicBezTo>
                    <a:pt x="25" y="50"/>
                    <a:pt x="24" y="50"/>
                    <a:pt x="24" y="49"/>
                  </a:cubicBezTo>
                  <a:cubicBezTo>
                    <a:pt x="23" y="47"/>
                    <a:pt x="24" y="46"/>
                    <a:pt x="25" y="46"/>
                  </a:cubicBezTo>
                  <a:cubicBezTo>
                    <a:pt x="26" y="46"/>
                    <a:pt x="27" y="47"/>
                    <a:pt x="27" y="47"/>
                  </a:cubicBezTo>
                  <a:cubicBezTo>
                    <a:pt x="29" y="47"/>
                    <a:pt x="32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3" y="47"/>
                    <a:pt x="33" y="46"/>
                  </a:cubicBezTo>
                  <a:cubicBezTo>
                    <a:pt x="33" y="45"/>
                    <a:pt x="35" y="45"/>
                    <a:pt x="36" y="45"/>
                  </a:cubicBezTo>
                  <a:cubicBezTo>
                    <a:pt x="36" y="45"/>
                    <a:pt x="35" y="44"/>
                    <a:pt x="36" y="44"/>
                  </a:cubicBezTo>
                  <a:cubicBezTo>
                    <a:pt x="36" y="44"/>
                    <a:pt x="36" y="43"/>
                    <a:pt x="37" y="43"/>
                  </a:cubicBezTo>
                  <a:cubicBezTo>
                    <a:pt x="35" y="43"/>
                    <a:pt x="33" y="42"/>
                    <a:pt x="30" y="42"/>
                  </a:cubicBezTo>
                  <a:cubicBezTo>
                    <a:pt x="30" y="43"/>
                    <a:pt x="29" y="44"/>
                    <a:pt x="28" y="44"/>
                  </a:cubicBezTo>
                  <a:cubicBezTo>
                    <a:pt x="27" y="43"/>
                    <a:pt x="26" y="42"/>
                    <a:pt x="26" y="41"/>
                  </a:cubicBezTo>
                  <a:cubicBezTo>
                    <a:pt x="26" y="40"/>
                    <a:pt x="27" y="39"/>
                    <a:pt x="29" y="40"/>
                  </a:cubicBezTo>
                  <a:cubicBezTo>
                    <a:pt x="29" y="40"/>
                    <a:pt x="30" y="40"/>
                    <a:pt x="30" y="41"/>
                  </a:cubicBezTo>
                  <a:cubicBezTo>
                    <a:pt x="31" y="41"/>
                    <a:pt x="32" y="41"/>
                    <a:pt x="34" y="41"/>
                  </a:cubicBezTo>
                  <a:cubicBezTo>
                    <a:pt x="34" y="41"/>
                    <a:pt x="35" y="41"/>
                    <a:pt x="36" y="41"/>
                  </a:cubicBezTo>
                  <a:cubicBezTo>
                    <a:pt x="35" y="40"/>
                    <a:pt x="35" y="40"/>
                    <a:pt x="34" y="39"/>
                  </a:cubicBezTo>
                  <a:cubicBezTo>
                    <a:pt x="32" y="37"/>
                    <a:pt x="29" y="34"/>
                    <a:pt x="28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5" y="31"/>
                    <a:pt x="25" y="29"/>
                    <a:pt x="26" y="29"/>
                  </a:cubicBezTo>
                  <a:cubicBezTo>
                    <a:pt x="26" y="28"/>
                    <a:pt x="28" y="28"/>
                    <a:pt x="29" y="28"/>
                  </a:cubicBezTo>
                  <a:cubicBezTo>
                    <a:pt x="29" y="29"/>
                    <a:pt x="29" y="30"/>
                    <a:pt x="29" y="31"/>
                  </a:cubicBezTo>
                  <a:cubicBezTo>
                    <a:pt x="30" y="33"/>
                    <a:pt x="33" y="36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6" y="38"/>
                  </a:cubicBezTo>
                  <a:cubicBezTo>
                    <a:pt x="36" y="37"/>
                    <a:pt x="38" y="40"/>
                    <a:pt x="39" y="39"/>
                  </a:cubicBezTo>
                  <a:cubicBezTo>
                    <a:pt x="38" y="38"/>
                    <a:pt x="37" y="36"/>
                    <a:pt x="35" y="34"/>
                  </a:cubicBezTo>
                  <a:cubicBezTo>
                    <a:pt x="34" y="34"/>
                    <a:pt x="33" y="34"/>
                    <a:pt x="32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4" y="30"/>
                    <a:pt x="35" y="30"/>
                    <a:pt x="36" y="31"/>
                  </a:cubicBezTo>
                  <a:cubicBezTo>
                    <a:pt x="36" y="31"/>
                    <a:pt x="36" y="32"/>
                    <a:pt x="36" y="33"/>
                  </a:cubicBezTo>
                  <a:cubicBezTo>
                    <a:pt x="38" y="34"/>
                    <a:pt x="39" y="36"/>
                    <a:pt x="40" y="37"/>
                  </a:cubicBezTo>
                  <a:cubicBezTo>
                    <a:pt x="40" y="37"/>
                    <a:pt x="40" y="36"/>
                    <a:pt x="41" y="35"/>
                  </a:cubicBezTo>
                  <a:cubicBezTo>
                    <a:pt x="41" y="34"/>
                    <a:pt x="42" y="33"/>
                    <a:pt x="41" y="29"/>
                  </a:cubicBezTo>
                  <a:cubicBezTo>
                    <a:pt x="40" y="29"/>
                    <a:pt x="39" y="29"/>
                    <a:pt x="38" y="28"/>
                  </a:cubicBezTo>
                  <a:cubicBezTo>
                    <a:pt x="38" y="26"/>
                    <a:pt x="39" y="25"/>
                    <a:pt x="40" y="25"/>
                  </a:cubicBezTo>
                  <a:cubicBezTo>
                    <a:pt x="41" y="25"/>
                    <a:pt x="42" y="26"/>
                    <a:pt x="43" y="27"/>
                  </a:cubicBezTo>
                  <a:cubicBezTo>
                    <a:pt x="43" y="27"/>
                    <a:pt x="42" y="28"/>
                    <a:pt x="42" y="28"/>
                  </a:cubicBezTo>
                  <a:cubicBezTo>
                    <a:pt x="44" y="33"/>
                    <a:pt x="43" y="34"/>
                    <a:pt x="42" y="36"/>
                  </a:cubicBezTo>
                  <a:cubicBezTo>
                    <a:pt x="42" y="36"/>
                    <a:pt x="41" y="37"/>
                    <a:pt x="41" y="37"/>
                  </a:cubicBezTo>
                  <a:cubicBezTo>
                    <a:pt x="41" y="37"/>
                    <a:pt x="42" y="38"/>
                    <a:pt x="42" y="38"/>
                  </a:cubicBezTo>
                  <a:cubicBezTo>
                    <a:pt x="42" y="37"/>
                    <a:pt x="43" y="37"/>
                    <a:pt x="43" y="38"/>
                  </a:cubicBezTo>
                  <a:cubicBezTo>
                    <a:pt x="43" y="37"/>
                    <a:pt x="43" y="36"/>
                    <a:pt x="44" y="34"/>
                  </a:cubicBezTo>
                  <a:cubicBezTo>
                    <a:pt x="44" y="34"/>
                    <a:pt x="43" y="33"/>
                    <a:pt x="44" y="32"/>
                  </a:cubicBezTo>
                  <a:cubicBezTo>
                    <a:pt x="44" y="31"/>
                    <a:pt x="45" y="31"/>
                    <a:pt x="46" y="31"/>
                  </a:cubicBezTo>
                  <a:cubicBezTo>
                    <a:pt x="47" y="31"/>
                    <a:pt x="48" y="32"/>
                    <a:pt x="48" y="33"/>
                  </a:cubicBezTo>
                  <a:cubicBezTo>
                    <a:pt x="47" y="35"/>
                    <a:pt x="46" y="35"/>
                    <a:pt x="45" y="35"/>
                  </a:cubicBezTo>
                  <a:cubicBezTo>
                    <a:pt x="45" y="36"/>
                    <a:pt x="45" y="37"/>
                    <a:pt x="44" y="37"/>
                  </a:cubicBezTo>
                  <a:cubicBezTo>
                    <a:pt x="45" y="37"/>
                    <a:pt x="44" y="38"/>
                    <a:pt x="45" y="38"/>
                  </a:cubicBezTo>
                  <a:cubicBezTo>
                    <a:pt x="45" y="38"/>
                    <a:pt x="46" y="38"/>
                    <a:pt x="46" y="38"/>
                  </a:cubicBezTo>
                  <a:cubicBezTo>
                    <a:pt x="47" y="36"/>
                    <a:pt x="49" y="33"/>
                    <a:pt x="50" y="27"/>
                  </a:cubicBezTo>
                  <a:cubicBezTo>
                    <a:pt x="49" y="27"/>
                    <a:pt x="48" y="25"/>
                    <a:pt x="49" y="24"/>
                  </a:cubicBezTo>
                  <a:cubicBezTo>
                    <a:pt x="49" y="23"/>
                    <a:pt x="50" y="23"/>
                    <a:pt x="51" y="23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0" y="43"/>
                    <a:pt x="49" y="43"/>
                    <a:pt x="49" y="43"/>
                  </a:cubicBezTo>
                  <a:cubicBezTo>
                    <a:pt x="48" y="43"/>
                    <a:pt x="49" y="42"/>
                    <a:pt x="49" y="42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10409238" y="566738"/>
              <a:ext cx="323850" cy="328613"/>
            </a:xfrm>
            <a:custGeom>
              <a:avLst/>
              <a:gdLst>
                <a:gd name="T0" fmla="*/ 50 w 89"/>
                <a:gd name="T1" fmla="*/ 22 h 90"/>
                <a:gd name="T2" fmla="*/ 84 w 89"/>
                <a:gd name="T3" fmla="*/ 66 h 90"/>
                <a:gd name="T4" fmla="*/ 27 w 89"/>
                <a:gd name="T5" fmla="*/ 68 h 90"/>
                <a:gd name="T6" fmla="*/ 63 w 89"/>
                <a:gd name="T7" fmla="*/ 31 h 90"/>
                <a:gd name="T8" fmla="*/ 50 w 89"/>
                <a:gd name="T9" fmla="*/ 42 h 90"/>
                <a:gd name="T10" fmla="*/ 50 w 89"/>
                <a:gd name="T11" fmla="*/ 41 h 90"/>
                <a:gd name="T12" fmla="*/ 54 w 89"/>
                <a:gd name="T13" fmla="*/ 31 h 90"/>
                <a:gd name="T14" fmla="*/ 49 w 89"/>
                <a:gd name="T15" fmla="*/ 40 h 90"/>
                <a:gd name="T16" fmla="*/ 46 w 89"/>
                <a:gd name="T17" fmla="*/ 38 h 90"/>
                <a:gd name="T18" fmla="*/ 45 w 89"/>
                <a:gd name="T19" fmla="*/ 29 h 90"/>
                <a:gd name="T20" fmla="*/ 45 w 89"/>
                <a:gd name="T21" fmla="*/ 39 h 90"/>
                <a:gd name="T22" fmla="*/ 42 w 89"/>
                <a:gd name="T23" fmla="*/ 36 h 90"/>
                <a:gd name="T24" fmla="*/ 35 w 89"/>
                <a:gd name="T25" fmla="*/ 27 h 90"/>
                <a:gd name="T26" fmla="*/ 37 w 89"/>
                <a:gd name="T27" fmla="*/ 30 h 90"/>
                <a:gd name="T28" fmla="*/ 41 w 89"/>
                <a:gd name="T29" fmla="*/ 42 h 90"/>
                <a:gd name="T30" fmla="*/ 34 w 89"/>
                <a:gd name="T31" fmla="*/ 39 h 90"/>
                <a:gd name="T32" fmla="*/ 31 w 89"/>
                <a:gd name="T33" fmla="*/ 40 h 90"/>
                <a:gd name="T34" fmla="*/ 40 w 89"/>
                <a:gd name="T35" fmla="*/ 43 h 90"/>
                <a:gd name="T36" fmla="*/ 38 w 89"/>
                <a:gd name="T37" fmla="*/ 45 h 90"/>
                <a:gd name="T38" fmla="*/ 35 w 89"/>
                <a:gd name="T39" fmla="*/ 45 h 90"/>
                <a:gd name="T40" fmla="*/ 24 w 89"/>
                <a:gd name="T41" fmla="*/ 43 h 90"/>
                <a:gd name="T42" fmla="*/ 34 w 89"/>
                <a:gd name="T43" fmla="*/ 46 h 90"/>
                <a:gd name="T44" fmla="*/ 36 w 89"/>
                <a:gd name="T45" fmla="*/ 48 h 90"/>
                <a:gd name="T46" fmla="*/ 26 w 89"/>
                <a:gd name="T47" fmla="*/ 51 h 90"/>
                <a:gd name="T48" fmla="*/ 37 w 89"/>
                <a:gd name="T49" fmla="*/ 49 h 90"/>
                <a:gd name="T50" fmla="*/ 32 w 89"/>
                <a:gd name="T51" fmla="*/ 55 h 90"/>
                <a:gd name="T52" fmla="*/ 33 w 89"/>
                <a:gd name="T53" fmla="*/ 59 h 90"/>
                <a:gd name="T54" fmla="*/ 39 w 89"/>
                <a:gd name="T55" fmla="*/ 52 h 90"/>
                <a:gd name="T56" fmla="*/ 42 w 89"/>
                <a:gd name="T57" fmla="*/ 52 h 90"/>
                <a:gd name="T58" fmla="*/ 37 w 89"/>
                <a:gd name="T59" fmla="*/ 59 h 90"/>
                <a:gd name="T60" fmla="*/ 40 w 89"/>
                <a:gd name="T61" fmla="*/ 61 h 90"/>
                <a:gd name="T62" fmla="*/ 43 w 89"/>
                <a:gd name="T63" fmla="*/ 53 h 90"/>
                <a:gd name="T64" fmla="*/ 42 w 89"/>
                <a:gd name="T65" fmla="*/ 67 h 90"/>
                <a:gd name="T66" fmla="*/ 44 w 89"/>
                <a:gd name="T67" fmla="*/ 70 h 90"/>
                <a:gd name="T68" fmla="*/ 44 w 89"/>
                <a:gd name="T69" fmla="*/ 55 h 90"/>
                <a:gd name="T70" fmla="*/ 46 w 89"/>
                <a:gd name="T71" fmla="*/ 56 h 90"/>
                <a:gd name="T72" fmla="*/ 48 w 89"/>
                <a:gd name="T73" fmla="*/ 65 h 90"/>
                <a:gd name="T74" fmla="*/ 50 w 89"/>
                <a:gd name="T75" fmla="*/ 63 h 90"/>
                <a:gd name="T76" fmla="*/ 49 w 89"/>
                <a:gd name="T77" fmla="*/ 57 h 90"/>
                <a:gd name="T78" fmla="*/ 50 w 89"/>
                <a:gd name="T79" fmla="*/ 53 h 90"/>
                <a:gd name="T80" fmla="*/ 56 w 89"/>
                <a:gd name="T81" fmla="*/ 62 h 90"/>
                <a:gd name="T82" fmla="*/ 53 w 89"/>
                <a:gd name="T83" fmla="*/ 55 h 90"/>
                <a:gd name="T84" fmla="*/ 64 w 89"/>
                <a:gd name="T85" fmla="*/ 57 h 90"/>
                <a:gd name="T86" fmla="*/ 67 w 89"/>
                <a:gd name="T87" fmla="*/ 54 h 90"/>
                <a:gd name="T88" fmla="*/ 55 w 89"/>
                <a:gd name="T89" fmla="*/ 52 h 90"/>
                <a:gd name="T90" fmla="*/ 59 w 89"/>
                <a:gd name="T91" fmla="*/ 50 h 90"/>
                <a:gd name="T92" fmla="*/ 62 w 89"/>
                <a:gd name="T93" fmla="*/ 49 h 90"/>
                <a:gd name="T94" fmla="*/ 56 w 89"/>
                <a:gd name="T95" fmla="*/ 46 h 90"/>
                <a:gd name="T96" fmla="*/ 65 w 89"/>
                <a:gd name="T97" fmla="*/ 43 h 90"/>
                <a:gd name="T98" fmla="*/ 55 w 89"/>
                <a:gd name="T99" fmla="*/ 45 h 90"/>
                <a:gd name="T100" fmla="*/ 53 w 89"/>
                <a:gd name="T101" fmla="*/ 45 h 90"/>
                <a:gd name="T102" fmla="*/ 58 w 89"/>
                <a:gd name="T103" fmla="*/ 39 h 90"/>
                <a:gd name="T104" fmla="*/ 52 w 89"/>
                <a:gd name="T105" fmla="*/ 43 h 90"/>
                <a:gd name="T106" fmla="*/ 60 w 89"/>
                <a:gd name="T107" fmla="*/ 34 h 90"/>
                <a:gd name="T108" fmla="*/ 46 w 89"/>
                <a:gd name="T109" fmla="*/ 41 h 90"/>
                <a:gd name="T110" fmla="*/ 45 w 89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0">
                  <a:moveTo>
                    <a:pt x="16" y="33"/>
                  </a:moveTo>
                  <a:cubicBezTo>
                    <a:pt x="11" y="26"/>
                    <a:pt x="10" y="16"/>
                    <a:pt x="23" y="9"/>
                  </a:cubicBezTo>
                  <a:cubicBezTo>
                    <a:pt x="38" y="0"/>
                    <a:pt x="47" y="10"/>
                    <a:pt x="50" y="22"/>
                  </a:cubicBezTo>
                  <a:cubicBezTo>
                    <a:pt x="58" y="12"/>
                    <a:pt x="70" y="6"/>
                    <a:pt x="81" y="21"/>
                  </a:cubicBezTo>
                  <a:cubicBezTo>
                    <a:pt x="87" y="31"/>
                    <a:pt x="86" y="39"/>
                    <a:pt x="81" y="44"/>
                  </a:cubicBezTo>
                  <a:cubicBezTo>
                    <a:pt x="86" y="48"/>
                    <a:pt x="89" y="55"/>
                    <a:pt x="84" y="66"/>
                  </a:cubicBezTo>
                  <a:cubicBezTo>
                    <a:pt x="78" y="77"/>
                    <a:pt x="70" y="79"/>
                    <a:pt x="63" y="75"/>
                  </a:cubicBezTo>
                  <a:cubicBezTo>
                    <a:pt x="62" y="84"/>
                    <a:pt x="57" y="90"/>
                    <a:pt x="44" y="90"/>
                  </a:cubicBezTo>
                  <a:cubicBezTo>
                    <a:pt x="28" y="89"/>
                    <a:pt x="24" y="79"/>
                    <a:pt x="27" y="68"/>
                  </a:cubicBezTo>
                  <a:cubicBezTo>
                    <a:pt x="17" y="72"/>
                    <a:pt x="6" y="71"/>
                    <a:pt x="2" y="55"/>
                  </a:cubicBezTo>
                  <a:cubicBezTo>
                    <a:pt x="0" y="41"/>
                    <a:pt x="7" y="35"/>
                    <a:pt x="16" y="33"/>
                  </a:cubicBezTo>
                  <a:close/>
                  <a:moveTo>
                    <a:pt x="63" y="31"/>
                  </a:moveTo>
                  <a:cubicBezTo>
                    <a:pt x="62" y="30"/>
                    <a:pt x="61" y="30"/>
                    <a:pt x="60" y="31"/>
                  </a:cubicBezTo>
                  <a:cubicBezTo>
                    <a:pt x="59" y="31"/>
                    <a:pt x="59" y="32"/>
                    <a:pt x="59" y="33"/>
                  </a:cubicBezTo>
                  <a:cubicBezTo>
                    <a:pt x="54" y="36"/>
                    <a:pt x="51" y="39"/>
                    <a:pt x="50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0" y="42"/>
                    <a:pt x="50" y="42"/>
                    <a:pt x="50" y="41"/>
                  </a:cubicBezTo>
                  <a:cubicBezTo>
                    <a:pt x="51" y="39"/>
                    <a:pt x="52" y="36"/>
                    <a:pt x="53" y="34"/>
                  </a:cubicBezTo>
                  <a:cubicBezTo>
                    <a:pt x="53" y="34"/>
                    <a:pt x="54" y="34"/>
                    <a:pt x="54" y="33"/>
                  </a:cubicBezTo>
                  <a:cubicBezTo>
                    <a:pt x="55" y="32"/>
                    <a:pt x="55" y="31"/>
                    <a:pt x="54" y="31"/>
                  </a:cubicBezTo>
                  <a:cubicBezTo>
                    <a:pt x="53" y="30"/>
                    <a:pt x="51" y="30"/>
                    <a:pt x="51" y="31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1" y="36"/>
                    <a:pt x="50" y="38"/>
                    <a:pt x="49" y="40"/>
                  </a:cubicBezTo>
                  <a:cubicBezTo>
                    <a:pt x="49" y="40"/>
                    <a:pt x="49" y="39"/>
                    <a:pt x="49" y="39"/>
                  </a:cubicBezTo>
                  <a:cubicBezTo>
                    <a:pt x="48" y="39"/>
                    <a:pt x="48" y="40"/>
                    <a:pt x="48" y="41"/>
                  </a:cubicBezTo>
                  <a:cubicBezTo>
                    <a:pt x="47" y="39"/>
                    <a:pt x="47" y="39"/>
                    <a:pt x="46" y="38"/>
                  </a:cubicBezTo>
                  <a:cubicBezTo>
                    <a:pt x="45" y="38"/>
                    <a:pt x="44" y="37"/>
                    <a:pt x="45" y="33"/>
                  </a:cubicBezTo>
                  <a:cubicBezTo>
                    <a:pt x="46" y="33"/>
                    <a:pt x="47" y="32"/>
                    <a:pt x="47" y="31"/>
                  </a:cubicBezTo>
                  <a:cubicBezTo>
                    <a:pt x="47" y="30"/>
                    <a:pt x="46" y="29"/>
                    <a:pt x="45" y="29"/>
                  </a:cubicBezTo>
                  <a:cubicBezTo>
                    <a:pt x="43" y="29"/>
                    <a:pt x="43" y="30"/>
                    <a:pt x="43" y="31"/>
                  </a:cubicBezTo>
                  <a:cubicBezTo>
                    <a:pt x="43" y="32"/>
                    <a:pt x="43" y="32"/>
                    <a:pt x="43" y="33"/>
                  </a:cubicBezTo>
                  <a:cubicBezTo>
                    <a:pt x="43" y="37"/>
                    <a:pt x="44" y="38"/>
                    <a:pt x="45" y="39"/>
                  </a:cubicBezTo>
                  <a:cubicBezTo>
                    <a:pt x="44" y="39"/>
                    <a:pt x="44" y="40"/>
                    <a:pt x="43" y="40"/>
                  </a:cubicBezTo>
                  <a:cubicBezTo>
                    <a:pt x="43" y="40"/>
                    <a:pt x="43" y="40"/>
                    <a:pt x="43" y="39"/>
                  </a:cubicBezTo>
                  <a:cubicBezTo>
                    <a:pt x="42" y="38"/>
                    <a:pt x="42" y="37"/>
                    <a:pt x="42" y="36"/>
                  </a:cubicBezTo>
                  <a:cubicBezTo>
                    <a:pt x="41" y="32"/>
                    <a:pt x="41" y="30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7"/>
                    <a:pt x="36" y="26"/>
                    <a:pt x="35" y="27"/>
                  </a:cubicBezTo>
                  <a:cubicBezTo>
                    <a:pt x="34" y="27"/>
                    <a:pt x="33" y="28"/>
                    <a:pt x="34" y="29"/>
                  </a:cubicBezTo>
                  <a:cubicBezTo>
                    <a:pt x="34" y="30"/>
                    <a:pt x="35" y="31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40" y="31"/>
                    <a:pt x="40" y="33"/>
                    <a:pt x="41" y="37"/>
                  </a:cubicBezTo>
                  <a:cubicBezTo>
                    <a:pt x="41" y="37"/>
                    <a:pt x="41" y="38"/>
                    <a:pt x="41" y="38"/>
                  </a:cubicBezTo>
                  <a:cubicBezTo>
                    <a:pt x="40" y="38"/>
                    <a:pt x="42" y="42"/>
                    <a:pt x="41" y="42"/>
                  </a:cubicBezTo>
                  <a:cubicBezTo>
                    <a:pt x="41" y="42"/>
                    <a:pt x="40" y="41"/>
                    <a:pt x="39" y="42"/>
                  </a:cubicBezTo>
                  <a:cubicBezTo>
                    <a:pt x="39" y="42"/>
                    <a:pt x="39" y="42"/>
                    <a:pt x="38" y="42"/>
                  </a:cubicBezTo>
                  <a:cubicBezTo>
                    <a:pt x="37" y="42"/>
                    <a:pt x="36" y="42"/>
                    <a:pt x="34" y="39"/>
                  </a:cubicBezTo>
                  <a:cubicBezTo>
                    <a:pt x="34" y="39"/>
                    <a:pt x="34" y="37"/>
                    <a:pt x="33" y="37"/>
                  </a:cubicBezTo>
                  <a:cubicBezTo>
                    <a:pt x="33" y="36"/>
                    <a:pt x="31" y="36"/>
                    <a:pt x="30" y="37"/>
                  </a:cubicBezTo>
                  <a:cubicBezTo>
                    <a:pt x="30" y="37"/>
                    <a:pt x="30" y="39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5" y="44"/>
                    <a:pt x="37" y="44"/>
                    <a:pt x="39" y="43"/>
                  </a:cubicBezTo>
                  <a:cubicBezTo>
                    <a:pt x="39" y="43"/>
                    <a:pt x="39" y="43"/>
                    <a:pt x="40" y="43"/>
                  </a:cubicBezTo>
                  <a:cubicBezTo>
                    <a:pt x="40" y="43"/>
                    <a:pt x="40" y="44"/>
                    <a:pt x="40" y="44"/>
                  </a:cubicBezTo>
                  <a:cubicBezTo>
                    <a:pt x="40" y="44"/>
                    <a:pt x="39" y="44"/>
                    <a:pt x="40" y="45"/>
                  </a:cubicBezTo>
                  <a:cubicBezTo>
                    <a:pt x="39" y="45"/>
                    <a:pt x="39" y="45"/>
                    <a:pt x="38" y="45"/>
                  </a:cubicBezTo>
                  <a:cubicBezTo>
                    <a:pt x="38" y="45"/>
                    <a:pt x="39" y="45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6" y="46"/>
                    <a:pt x="36" y="46"/>
                    <a:pt x="35" y="45"/>
                  </a:cubicBezTo>
                  <a:cubicBezTo>
                    <a:pt x="33" y="43"/>
                    <a:pt x="32" y="42"/>
                    <a:pt x="28" y="42"/>
                  </a:cubicBezTo>
                  <a:cubicBezTo>
                    <a:pt x="27" y="42"/>
                    <a:pt x="27" y="41"/>
                    <a:pt x="26" y="41"/>
                  </a:cubicBezTo>
                  <a:cubicBezTo>
                    <a:pt x="25" y="41"/>
                    <a:pt x="24" y="42"/>
                    <a:pt x="24" y="43"/>
                  </a:cubicBezTo>
                  <a:cubicBezTo>
                    <a:pt x="24" y="44"/>
                    <a:pt x="25" y="45"/>
                    <a:pt x="26" y="45"/>
                  </a:cubicBezTo>
                  <a:cubicBezTo>
                    <a:pt x="27" y="45"/>
                    <a:pt x="28" y="45"/>
                    <a:pt x="28" y="44"/>
                  </a:cubicBezTo>
                  <a:cubicBezTo>
                    <a:pt x="31" y="43"/>
                    <a:pt x="33" y="45"/>
                    <a:pt x="34" y="46"/>
                  </a:cubicBezTo>
                  <a:cubicBezTo>
                    <a:pt x="34" y="46"/>
                    <a:pt x="35" y="47"/>
                    <a:pt x="36" y="47"/>
                  </a:cubicBezTo>
                  <a:cubicBezTo>
                    <a:pt x="36" y="47"/>
                    <a:pt x="36" y="47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4" y="48"/>
                    <a:pt x="31" y="49"/>
                    <a:pt x="30" y="50"/>
                  </a:cubicBezTo>
                  <a:cubicBezTo>
                    <a:pt x="29" y="49"/>
                    <a:pt x="29" y="49"/>
                    <a:pt x="28" y="49"/>
                  </a:cubicBezTo>
                  <a:cubicBezTo>
                    <a:pt x="27" y="49"/>
                    <a:pt x="26" y="50"/>
                    <a:pt x="26" y="51"/>
                  </a:cubicBezTo>
                  <a:cubicBezTo>
                    <a:pt x="26" y="52"/>
                    <a:pt x="27" y="53"/>
                    <a:pt x="28" y="53"/>
                  </a:cubicBezTo>
                  <a:cubicBezTo>
                    <a:pt x="29" y="53"/>
                    <a:pt x="30" y="52"/>
                    <a:pt x="30" y="51"/>
                  </a:cubicBezTo>
                  <a:cubicBezTo>
                    <a:pt x="32" y="50"/>
                    <a:pt x="34" y="50"/>
                    <a:pt x="37" y="49"/>
                  </a:cubicBezTo>
                  <a:cubicBezTo>
                    <a:pt x="38" y="49"/>
                    <a:pt x="39" y="49"/>
                    <a:pt x="40" y="49"/>
                  </a:cubicBezTo>
                  <a:cubicBezTo>
                    <a:pt x="39" y="50"/>
                    <a:pt x="38" y="50"/>
                    <a:pt x="38" y="50"/>
                  </a:cubicBezTo>
                  <a:cubicBezTo>
                    <a:pt x="35" y="52"/>
                    <a:pt x="33" y="52"/>
                    <a:pt x="32" y="55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0" y="56"/>
                    <a:pt x="29" y="57"/>
                    <a:pt x="30" y="58"/>
                  </a:cubicBezTo>
                  <a:cubicBezTo>
                    <a:pt x="30" y="59"/>
                    <a:pt x="32" y="60"/>
                    <a:pt x="33" y="59"/>
                  </a:cubicBezTo>
                  <a:cubicBezTo>
                    <a:pt x="34" y="59"/>
                    <a:pt x="34" y="57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4" y="53"/>
                    <a:pt x="36" y="53"/>
                    <a:pt x="39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1" y="53"/>
                    <a:pt x="40" y="53"/>
                  </a:cubicBezTo>
                  <a:cubicBezTo>
                    <a:pt x="39" y="53"/>
                    <a:pt x="37" y="54"/>
                    <a:pt x="37" y="59"/>
                  </a:cubicBezTo>
                  <a:cubicBezTo>
                    <a:pt x="36" y="59"/>
                    <a:pt x="36" y="60"/>
                    <a:pt x="36" y="60"/>
                  </a:cubicBezTo>
                  <a:cubicBezTo>
                    <a:pt x="36" y="61"/>
                    <a:pt x="36" y="63"/>
                    <a:pt x="37" y="63"/>
                  </a:cubicBezTo>
                  <a:cubicBezTo>
                    <a:pt x="39" y="63"/>
                    <a:pt x="40" y="62"/>
                    <a:pt x="40" y="61"/>
                  </a:cubicBezTo>
                  <a:cubicBezTo>
                    <a:pt x="40" y="60"/>
                    <a:pt x="40" y="59"/>
                    <a:pt x="39" y="59"/>
                  </a:cubicBezTo>
                  <a:cubicBezTo>
                    <a:pt x="39" y="55"/>
                    <a:pt x="40" y="55"/>
                    <a:pt x="41" y="54"/>
                  </a:cubicBezTo>
                  <a:cubicBezTo>
                    <a:pt x="42" y="54"/>
                    <a:pt x="42" y="53"/>
                    <a:pt x="43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0" y="58"/>
                    <a:pt x="41" y="59"/>
                    <a:pt x="42" y="61"/>
                  </a:cubicBezTo>
                  <a:cubicBezTo>
                    <a:pt x="43" y="63"/>
                    <a:pt x="44" y="64"/>
                    <a:pt x="42" y="67"/>
                  </a:cubicBezTo>
                  <a:cubicBezTo>
                    <a:pt x="41" y="67"/>
                    <a:pt x="40" y="68"/>
                    <a:pt x="40" y="69"/>
                  </a:cubicBezTo>
                  <a:cubicBezTo>
                    <a:pt x="40" y="70"/>
                    <a:pt x="40" y="71"/>
                    <a:pt x="41" y="72"/>
                  </a:cubicBezTo>
                  <a:cubicBezTo>
                    <a:pt x="43" y="72"/>
                    <a:pt x="44" y="71"/>
                    <a:pt x="44" y="70"/>
                  </a:cubicBezTo>
                  <a:cubicBezTo>
                    <a:pt x="44" y="69"/>
                    <a:pt x="44" y="69"/>
                    <a:pt x="44" y="68"/>
                  </a:cubicBezTo>
                  <a:cubicBezTo>
                    <a:pt x="45" y="64"/>
                    <a:pt x="44" y="62"/>
                    <a:pt x="43" y="61"/>
                  </a:cubicBezTo>
                  <a:cubicBezTo>
                    <a:pt x="43" y="59"/>
                    <a:pt x="42" y="58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7"/>
                    <a:pt x="45" y="57"/>
                  </a:cubicBezTo>
                  <a:cubicBezTo>
                    <a:pt x="46" y="57"/>
                    <a:pt x="46" y="56"/>
                    <a:pt x="46" y="56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9"/>
                    <a:pt x="48" y="62"/>
                    <a:pt x="48" y="63"/>
                  </a:cubicBezTo>
                  <a:cubicBezTo>
                    <a:pt x="48" y="64"/>
                    <a:pt x="48" y="65"/>
                    <a:pt x="48" y="65"/>
                  </a:cubicBezTo>
                  <a:cubicBezTo>
                    <a:pt x="48" y="66"/>
                    <a:pt x="49" y="67"/>
                    <a:pt x="50" y="67"/>
                  </a:cubicBezTo>
                  <a:cubicBezTo>
                    <a:pt x="51" y="67"/>
                    <a:pt x="52" y="66"/>
                    <a:pt x="52" y="64"/>
                  </a:cubicBezTo>
                  <a:cubicBezTo>
                    <a:pt x="52" y="64"/>
                    <a:pt x="51" y="63"/>
                    <a:pt x="50" y="63"/>
                  </a:cubicBezTo>
                  <a:cubicBezTo>
                    <a:pt x="49" y="61"/>
                    <a:pt x="48" y="59"/>
                    <a:pt x="48" y="56"/>
                  </a:cubicBezTo>
                  <a:cubicBezTo>
                    <a:pt x="47" y="56"/>
                    <a:pt x="47" y="56"/>
                    <a:pt x="47" y="55"/>
                  </a:cubicBezTo>
                  <a:cubicBezTo>
                    <a:pt x="48" y="56"/>
                    <a:pt x="48" y="58"/>
                    <a:pt x="49" y="57"/>
                  </a:cubicBezTo>
                  <a:cubicBezTo>
                    <a:pt x="50" y="57"/>
                    <a:pt x="49" y="55"/>
                    <a:pt x="49" y="54"/>
                  </a:cubicBezTo>
                  <a:cubicBezTo>
                    <a:pt x="49" y="54"/>
                    <a:pt x="50" y="55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4"/>
                    <a:pt x="52" y="56"/>
                    <a:pt x="54" y="58"/>
                  </a:cubicBezTo>
                  <a:cubicBezTo>
                    <a:pt x="53" y="59"/>
                    <a:pt x="53" y="60"/>
                    <a:pt x="53" y="61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7" y="61"/>
                    <a:pt x="57" y="60"/>
                    <a:pt x="57" y="59"/>
                  </a:cubicBezTo>
                  <a:cubicBezTo>
                    <a:pt x="56" y="58"/>
                    <a:pt x="56" y="58"/>
                    <a:pt x="55" y="58"/>
                  </a:cubicBezTo>
                  <a:cubicBezTo>
                    <a:pt x="54" y="57"/>
                    <a:pt x="54" y="56"/>
                    <a:pt x="53" y="55"/>
                  </a:cubicBezTo>
                  <a:cubicBezTo>
                    <a:pt x="53" y="54"/>
                    <a:pt x="52" y="53"/>
                    <a:pt x="53" y="52"/>
                  </a:cubicBezTo>
                  <a:cubicBezTo>
                    <a:pt x="53" y="53"/>
                    <a:pt x="54" y="53"/>
                    <a:pt x="55" y="53"/>
                  </a:cubicBezTo>
                  <a:cubicBezTo>
                    <a:pt x="58" y="55"/>
                    <a:pt x="61" y="56"/>
                    <a:pt x="64" y="57"/>
                  </a:cubicBezTo>
                  <a:cubicBezTo>
                    <a:pt x="64" y="57"/>
                    <a:pt x="64" y="58"/>
                    <a:pt x="65" y="58"/>
                  </a:cubicBezTo>
                  <a:cubicBezTo>
                    <a:pt x="66" y="59"/>
                    <a:pt x="67" y="58"/>
                    <a:pt x="68" y="57"/>
                  </a:cubicBezTo>
                  <a:cubicBezTo>
                    <a:pt x="68" y="56"/>
                    <a:pt x="68" y="55"/>
                    <a:pt x="67" y="54"/>
                  </a:cubicBezTo>
                  <a:cubicBezTo>
                    <a:pt x="66" y="54"/>
                    <a:pt x="65" y="54"/>
                    <a:pt x="64" y="55"/>
                  </a:cubicBezTo>
                  <a:cubicBezTo>
                    <a:pt x="62" y="55"/>
                    <a:pt x="59" y="53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6" y="51"/>
                    <a:pt x="53" y="50"/>
                    <a:pt x="53" y="49"/>
                  </a:cubicBezTo>
                  <a:cubicBezTo>
                    <a:pt x="55" y="49"/>
                    <a:pt x="57" y="50"/>
                    <a:pt x="59" y="50"/>
                  </a:cubicBezTo>
                  <a:cubicBezTo>
                    <a:pt x="59" y="52"/>
                    <a:pt x="60" y="53"/>
                    <a:pt x="61" y="53"/>
                  </a:cubicBezTo>
                  <a:cubicBezTo>
                    <a:pt x="62" y="53"/>
                    <a:pt x="63" y="52"/>
                    <a:pt x="63" y="51"/>
                  </a:cubicBezTo>
                  <a:cubicBezTo>
                    <a:pt x="64" y="50"/>
                    <a:pt x="63" y="49"/>
                    <a:pt x="62" y="49"/>
                  </a:cubicBezTo>
                  <a:cubicBezTo>
                    <a:pt x="61" y="49"/>
                    <a:pt x="60" y="49"/>
                    <a:pt x="60" y="49"/>
                  </a:cubicBezTo>
                  <a:cubicBezTo>
                    <a:pt x="58" y="48"/>
                    <a:pt x="56" y="48"/>
                    <a:pt x="54" y="48"/>
                  </a:cubicBezTo>
                  <a:cubicBezTo>
                    <a:pt x="55" y="47"/>
                    <a:pt x="55" y="47"/>
                    <a:pt x="56" y="46"/>
                  </a:cubicBezTo>
                  <a:cubicBezTo>
                    <a:pt x="57" y="45"/>
                    <a:pt x="58" y="44"/>
                    <a:pt x="61" y="43"/>
                  </a:cubicBezTo>
                  <a:cubicBezTo>
                    <a:pt x="62" y="44"/>
                    <a:pt x="63" y="45"/>
                    <a:pt x="64" y="45"/>
                  </a:cubicBezTo>
                  <a:cubicBezTo>
                    <a:pt x="65" y="45"/>
                    <a:pt x="66" y="44"/>
                    <a:pt x="65" y="43"/>
                  </a:cubicBezTo>
                  <a:cubicBezTo>
                    <a:pt x="65" y="41"/>
                    <a:pt x="64" y="41"/>
                    <a:pt x="63" y="41"/>
                  </a:cubicBezTo>
                  <a:cubicBezTo>
                    <a:pt x="62" y="41"/>
                    <a:pt x="62" y="41"/>
                    <a:pt x="62" y="42"/>
                  </a:cubicBezTo>
                  <a:cubicBezTo>
                    <a:pt x="57" y="42"/>
                    <a:pt x="56" y="44"/>
                    <a:pt x="55" y="45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3" y="46"/>
                    <a:pt x="53" y="46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4"/>
                    <a:pt x="54" y="44"/>
                    <a:pt x="56" y="42"/>
                  </a:cubicBezTo>
                  <a:cubicBezTo>
                    <a:pt x="56" y="43"/>
                    <a:pt x="57" y="42"/>
                    <a:pt x="57" y="42"/>
                  </a:cubicBezTo>
                  <a:cubicBezTo>
                    <a:pt x="58" y="41"/>
                    <a:pt x="58" y="40"/>
                    <a:pt x="58" y="39"/>
                  </a:cubicBezTo>
                  <a:cubicBezTo>
                    <a:pt x="57" y="38"/>
                    <a:pt x="56" y="38"/>
                    <a:pt x="55" y="39"/>
                  </a:cubicBezTo>
                  <a:cubicBezTo>
                    <a:pt x="54" y="39"/>
                    <a:pt x="54" y="41"/>
                    <a:pt x="54" y="42"/>
                  </a:cubicBezTo>
                  <a:cubicBezTo>
                    <a:pt x="54" y="42"/>
                    <a:pt x="53" y="43"/>
                    <a:pt x="52" y="43"/>
                  </a:cubicBezTo>
                  <a:cubicBezTo>
                    <a:pt x="52" y="43"/>
                    <a:pt x="52" y="44"/>
                    <a:pt x="51" y="43"/>
                  </a:cubicBezTo>
                  <a:cubicBezTo>
                    <a:pt x="51" y="43"/>
                    <a:pt x="51" y="43"/>
                    <a:pt x="51" y="42"/>
                  </a:cubicBezTo>
                  <a:cubicBezTo>
                    <a:pt x="53" y="40"/>
                    <a:pt x="55" y="37"/>
                    <a:pt x="60" y="34"/>
                  </a:cubicBezTo>
                  <a:cubicBezTo>
                    <a:pt x="61" y="35"/>
                    <a:pt x="62" y="35"/>
                    <a:pt x="63" y="34"/>
                  </a:cubicBezTo>
                  <a:cubicBezTo>
                    <a:pt x="64" y="33"/>
                    <a:pt x="64" y="32"/>
                    <a:pt x="63" y="31"/>
                  </a:cubicBezTo>
                  <a:close/>
                  <a:moveTo>
                    <a:pt x="46" y="41"/>
                  </a:moveTo>
                  <a:cubicBezTo>
                    <a:pt x="46" y="40"/>
                    <a:pt x="46" y="40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1"/>
                    <a:pt x="45" y="42"/>
                  </a:cubicBezTo>
                  <a:cubicBezTo>
                    <a:pt x="46" y="42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10634663" y="149225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 flipV="1">
              <a:off x="10634663" y="409575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 flipV="1">
              <a:off x="11204576" y="409575"/>
              <a:ext cx="0" cy="26987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 flipH="1">
              <a:off x="10634663" y="409575"/>
              <a:ext cx="5699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10780713" y="719138"/>
              <a:ext cx="1238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10904538" y="1492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10985501" y="6540500"/>
              <a:ext cx="328613" cy="325438"/>
            </a:xfrm>
            <a:custGeom>
              <a:avLst/>
              <a:gdLst>
                <a:gd name="T0" fmla="*/ 65 w 90"/>
                <a:gd name="T1" fmla="*/ 28 h 89"/>
                <a:gd name="T2" fmla="*/ 67 w 90"/>
                <a:gd name="T3" fmla="*/ 83 h 89"/>
                <a:gd name="T4" fmla="*/ 19 w 90"/>
                <a:gd name="T5" fmla="*/ 51 h 89"/>
                <a:gd name="T6" fmla="*/ 70 w 90"/>
                <a:gd name="T7" fmla="*/ 43 h 89"/>
                <a:gd name="T8" fmla="*/ 53 w 90"/>
                <a:gd name="T9" fmla="*/ 44 h 89"/>
                <a:gd name="T10" fmla="*/ 54 w 90"/>
                <a:gd name="T11" fmla="*/ 43 h 89"/>
                <a:gd name="T12" fmla="*/ 63 w 90"/>
                <a:gd name="T13" fmla="*/ 37 h 89"/>
                <a:gd name="T14" fmla="*/ 54 w 90"/>
                <a:gd name="T15" fmla="*/ 42 h 89"/>
                <a:gd name="T16" fmla="*/ 52 w 90"/>
                <a:gd name="T17" fmla="*/ 38 h 89"/>
                <a:gd name="T18" fmla="*/ 57 w 90"/>
                <a:gd name="T19" fmla="*/ 30 h 89"/>
                <a:gd name="T20" fmla="*/ 51 w 90"/>
                <a:gd name="T21" fmla="*/ 38 h 89"/>
                <a:gd name="T22" fmla="*/ 50 w 90"/>
                <a:gd name="T23" fmla="*/ 35 h 89"/>
                <a:gd name="T24" fmla="*/ 50 w 90"/>
                <a:gd name="T25" fmla="*/ 22 h 89"/>
                <a:gd name="T26" fmla="*/ 50 w 90"/>
                <a:gd name="T27" fmla="*/ 26 h 89"/>
                <a:gd name="T28" fmla="*/ 46 w 90"/>
                <a:gd name="T29" fmla="*/ 39 h 89"/>
                <a:gd name="T30" fmla="*/ 42 w 90"/>
                <a:gd name="T31" fmla="*/ 32 h 89"/>
                <a:gd name="T32" fmla="*/ 39 w 90"/>
                <a:gd name="T33" fmla="*/ 30 h 89"/>
                <a:gd name="T34" fmla="*/ 44 w 90"/>
                <a:gd name="T35" fmla="*/ 39 h 89"/>
                <a:gd name="T36" fmla="*/ 42 w 90"/>
                <a:gd name="T37" fmla="*/ 39 h 89"/>
                <a:gd name="T38" fmla="*/ 39 w 90"/>
                <a:gd name="T39" fmla="*/ 37 h 89"/>
                <a:gd name="T40" fmla="*/ 31 w 90"/>
                <a:gd name="T41" fmla="*/ 29 h 89"/>
                <a:gd name="T42" fmla="*/ 38 w 90"/>
                <a:gd name="T43" fmla="*/ 37 h 89"/>
                <a:gd name="T44" fmla="*/ 39 w 90"/>
                <a:gd name="T45" fmla="*/ 41 h 89"/>
                <a:gd name="T46" fmla="*/ 29 w 90"/>
                <a:gd name="T47" fmla="*/ 37 h 89"/>
                <a:gd name="T48" fmla="*/ 38 w 90"/>
                <a:gd name="T49" fmla="*/ 42 h 89"/>
                <a:gd name="T50" fmla="*/ 31 w 90"/>
                <a:gd name="T51" fmla="*/ 44 h 89"/>
                <a:gd name="T52" fmla="*/ 29 w 90"/>
                <a:gd name="T53" fmla="*/ 48 h 89"/>
                <a:gd name="T54" fmla="*/ 39 w 90"/>
                <a:gd name="T55" fmla="*/ 45 h 89"/>
                <a:gd name="T56" fmla="*/ 41 w 90"/>
                <a:gd name="T57" fmla="*/ 47 h 89"/>
                <a:gd name="T58" fmla="*/ 33 w 90"/>
                <a:gd name="T59" fmla="*/ 50 h 89"/>
                <a:gd name="T60" fmla="*/ 34 w 90"/>
                <a:gd name="T61" fmla="*/ 53 h 89"/>
                <a:gd name="T62" fmla="*/ 41 w 90"/>
                <a:gd name="T63" fmla="*/ 48 h 89"/>
                <a:gd name="T64" fmla="*/ 32 w 90"/>
                <a:gd name="T65" fmla="*/ 60 h 89"/>
                <a:gd name="T66" fmla="*/ 32 w 90"/>
                <a:gd name="T67" fmla="*/ 63 h 89"/>
                <a:gd name="T68" fmla="*/ 41 w 90"/>
                <a:gd name="T69" fmla="*/ 50 h 89"/>
                <a:gd name="T70" fmla="*/ 42 w 90"/>
                <a:gd name="T71" fmla="*/ 53 h 89"/>
                <a:gd name="T72" fmla="*/ 38 w 90"/>
                <a:gd name="T73" fmla="*/ 61 h 89"/>
                <a:gd name="T74" fmla="*/ 41 w 90"/>
                <a:gd name="T75" fmla="*/ 61 h 89"/>
                <a:gd name="T76" fmla="*/ 43 w 90"/>
                <a:gd name="T77" fmla="*/ 56 h 89"/>
                <a:gd name="T78" fmla="*/ 47 w 90"/>
                <a:gd name="T79" fmla="*/ 53 h 89"/>
                <a:gd name="T80" fmla="*/ 47 w 90"/>
                <a:gd name="T81" fmla="*/ 63 h 89"/>
                <a:gd name="T82" fmla="*/ 48 w 90"/>
                <a:gd name="T83" fmla="*/ 56 h 89"/>
                <a:gd name="T84" fmla="*/ 56 w 90"/>
                <a:gd name="T85" fmla="*/ 64 h 89"/>
                <a:gd name="T86" fmla="*/ 60 w 90"/>
                <a:gd name="T87" fmla="*/ 64 h 89"/>
                <a:gd name="T88" fmla="*/ 52 w 90"/>
                <a:gd name="T89" fmla="*/ 55 h 89"/>
                <a:gd name="T90" fmla="*/ 56 w 90"/>
                <a:gd name="T91" fmla="*/ 56 h 89"/>
                <a:gd name="T92" fmla="*/ 59 w 90"/>
                <a:gd name="T93" fmla="*/ 56 h 89"/>
                <a:gd name="T94" fmla="*/ 56 w 90"/>
                <a:gd name="T95" fmla="*/ 51 h 89"/>
                <a:gd name="T96" fmla="*/ 65 w 90"/>
                <a:gd name="T97" fmla="*/ 53 h 89"/>
                <a:gd name="T98" fmla="*/ 55 w 90"/>
                <a:gd name="T99" fmla="*/ 49 h 89"/>
                <a:gd name="T100" fmla="*/ 54 w 90"/>
                <a:gd name="T101" fmla="*/ 48 h 89"/>
                <a:gd name="T102" fmla="*/ 61 w 90"/>
                <a:gd name="T103" fmla="*/ 46 h 89"/>
                <a:gd name="T104" fmla="*/ 55 w 90"/>
                <a:gd name="T105" fmla="*/ 46 h 89"/>
                <a:gd name="T106" fmla="*/ 66 w 90"/>
                <a:gd name="T107" fmla="*/ 43 h 89"/>
                <a:gd name="T108" fmla="*/ 51 w 90"/>
                <a:gd name="T109" fmla="*/ 41 h 89"/>
                <a:gd name="T110" fmla="*/ 50 w 90"/>
                <a:gd name="T111" fmla="*/ 4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31" y="17"/>
                  </a:moveTo>
                  <a:cubicBezTo>
                    <a:pt x="31" y="8"/>
                    <a:pt x="36" y="0"/>
                    <a:pt x="50" y="1"/>
                  </a:cubicBezTo>
                  <a:cubicBezTo>
                    <a:pt x="69" y="3"/>
                    <a:pt x="70" y="16"/>
                    <a:pt x="65" y="28"/>
                  </a:cubicBezTo>
                  <a:cubicBezTo>
                    <a:pt x="77" y="24"/>
                    <a:pt x="90" y="27"/>
                    <a:pt x="90" y="45"/>
                  </a:cubicBezTo>
                  <a:cubicBezTo>
                    <a:pt x="90" y="57"/>
                    <a:pt x="84" y="62"/>
                    <a:pt x="77" y="63"/>
                  </a:cubicBezTo>
                  <a:cubicBezTo>
                    <a:pt x="79" y="70"/>
                    <a:pt x="77" y="77"/>
                    <a:pt x="67" y="83"/>
                  </a:cubicBezTo>
                  <a:cubicBezTo>
                    <a:pt x="55" y="89"/>
                    <a:pt x="48" y="85"/>
                    <a:pt x="44" y="78"/>
                  </a:cubicBezTo>
                  <a:cubicBezTo>
                    <a:pt x="38" y="84"/>
                    <a:pt x="30" y="87"/>
                    <a:pt x="20" y="79"/>
                  </a:cubicBezTo>
                  <a:cubicBezTo>
                    <a:pt x="7" y="69"/>
                    <a:pt x="11" y="59"/>
                    <a:pt x="19" y="51"/>
                  </a:cubicBezTo>
                  <a:cubicBezTo>
                    <a:pt x="8" y="49"/>
                    <a:pt x="0" y="41"/>
                    <a:pt x="7" y="26"/>
                  </a:cubicBezTo>
                  <a:cubicBezTo>
                    <a:pt x="13" y="13"/>
                    <a:pt x="22" y="13"/>
                    <a:pt x="31" y="17"/>
                  </a:cubicBezTo>
                  <a:close/>
                  <a:moveTo>
                    <a:pt x="70" y="43"/>
                  </a:moveTo>
                  <a:cubicBezTo>
                    <a:pt x="70" y="41"/>
                    <a:pt x="69" y="41"/>
                    <a:pt x="68" y="41"/>
                  </a:cubicBezTo>
                  <a:cubicBezTo>
                    <a:pt x="67" y="41"/>
                    <a:pt x="67" y="41"/>
                    <a:pt x="66" y="42"/>
                  </a:cubicBezTo>
                  <a:cubicBezTo>
                    <a:pt x="60" y="41"/>
                    <a:pt x="56" y="43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3" y="43"/>
                    <a:pt x="54" y="43"/>
                  </a:cubicBezTo>
                  <a:cubicBezTo>
                    <a:pt x="56" y="42"/>
                    <a:pt x="58" y="41"/>
                    <a:pt x="60" y="39"/>
                  </a:cubicBezTo>
                  <a:cubicBezTo>
                    <a:pt x="60" y="40"/>
                    <a:pt x="61" y="40"/>
                    <a:pt x="62" y="39"/>
                  </a:cubicBezTo>
                  <a:cubicBezTo>
                    <a:pt x="63" y="39"/>
                    <a:pt x="63" y="38"/>
                    <a:pt x="63" y="37"/>
                  </a:cubicBezTo>
                  <a:cubicBezTo>
                    <a:pt x="62" y="36"/>
                    <a:pt x="61" y="35"/>
                    <a:pt x="60" y="36"/>
                  </a:cubicBezTo>
                  <a:cubicBezTo>
                    <a:pt x="59" y="36"/>
                    <a:pt x="59" y="37"/>
                    <a:pt x="59" y="38"/>
                  </a:cubicBezTo>
                  <a:cubicBezTo>
                    <a:pt x="58" y="39"/>
                    <a:pt x="56" y="41"/>
                    <a:pt x="54" y="42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0"/>
                    <a:pt x="53" y="41"/>
                    <a:pt x="52" y="41"/>
                  </a:cubicBezTo>
                  <a:cubicBezTo>
                    <a:pt x="53" y="40"/>
                    <a:pt x="52" y="39"/>
                    <a:pt x="52" y="38"/>
                  </a:cubicBezTo>
                  <a:cubicBezTo>
                    <a:pt x="52" y="37"/>
                    <a:pt x="52" y="36"/>
                    <a:pt x="54" y="33"/>
                  </a:cubicBezTo>
                  <a:cubicBezTo>
                    <a:pt x="55" y="34"/>
                    <a:pt x="56" y="34"/>
                    <a:pt x="57" y="33"/>
                  </a:cubicBezTo>
                  <a:cubicBezTo>
                    <a:pt x="58" y="32"/>
                    <a:pt x="57" y="31"/>
                    <a:pt x="57" y="30"/>
                  </a:cubicBezTo>
                  <a:cubicBezTo>
                    <a:pt x="56" y="29"/>
                    <a:pt x="54" y="30"/>
                    <a:pt x="54" y="31"/>
                  </a:cubicBezTo>
                  <a:cubicBezTo>
                    <a:pt x="53" y="31"/>
                    <a:pt x="53" y="32"/>
                    <a:pt x="53" y="32"/>
                  </a:cubicBezTo>
                  <a:cubicBezTo>
                    <a:pt x="50" y="35"/>
                    <a:pt x="50" y="37"/>
                    <a:pt x="51" y="38"/>
                  </a:cubicBezTo>
                  <a:cubicBezTo>
                    <a:pt x="50" y="38"/>
                    <a:pt x="50" y="39"/>
                    <a:pt x="49" y="38"/>
                  </a:cubicBezTo>
                  <a:cubicBezTo>
                    <a:pt x="49" y="38"/>
                    <a:pt x="49" y="38"/>
                    <a:pt x="49" y="37"/>
                  </a:cubicBezTo>
                  <a:cubicBezTo>
                    <a:pt x="49" y="36"/>
                    <a:pt x="50" y="35"/>
                    <a:pt x="50" y="35"/>
                  </a:cubicBezTo>
                  <a:cubicBezTo>
                    <a:pt x="52" y="31"/>
                    <a:pt x="53" y="29"/>
                    <a:pt x="51" y="26"/>
                  </a:cubicBezTo>
                  <a:cubicBezTo>
                    <a:pt x="51" y="26"/>
                    <a:pt x="52" y="25"/>
                    <a:pt x="52" y="25"/>
                  </a:cubicBezTo>
                  <a:cubicBezTo>
                    <a:pt x="52" y="24"/>
                    <a:pt x="51" y="23"/>
                    <a:pt x="50" y="22"/>
                  </a:cubicBezTo>
                  <a:cubicBezTo>
                    <a:pt x="49" y="22"/>
                    <a:pt x="48" y="23"/>
                    <a:pt x="48" y="24"/>
                  </a:cubicBezTo>
                  <a:cubicBezTo>
                    <a:pt x="47" y="25"/>
                    <a:pt x="48" y="26"/>
                    <a:pt x="49" y="26"/>
                  </a:cubicBezTo>
                  <a:cubicBezTo>
                    <a:pt x="49" y="26"/>
                    <a:pt x="50" y="26"/>
                    <a:pt x="50" y="26"/>
                  </a:cubicBezTo>
                  <a:cubicBezTo>
                    <a:pt x="51" y="29"/>
                    <a:pt x="50" y="31"/>
                    <a:pt x="49" y="34"/>
                  </a:cubicBezTo>
                  <a:cubicBezTo>
                    <a:pt x="49" y="34"/>
                    <a:pt x="48" y="35"/>
                    <a:pt x="48" y="35"/>
                  </a:cubicBezTo>
                  <a:cubicBezTo>
                    <a:pt x="47" y="35"/>
                    <a:pt x="47" y="39"/>
                    <a:pt x="46" y="39"/>
                  </a:cubicBezTo>
                  <a:cubicBezTo>
                    <a:pt x="46" y="39"/>
                    <a:pt x="45" y="37"/>
                    <a:pt x="45" y="38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6"/>
                    <a:pt x="42" y="36"/>
                    <a:pt x="42" y="32"/>
                  </a:cubicBezTo>
                  <a:cubicBezTo>
                    <a:pt x="43" y="32"/>
                    <a:pt x="43" y="31"/>
                    <a:pt x="43" y="30"/>
                  </a:cubicBezTo>
                  <a:cubicBezTo>
                    <a:pt x="43" y="28"/>
                    <a:pt x="42" y="28"/>
                    <a:pt x="41" y="28"/>
                  </a:cubicBezTo>
                  <a:cubicBezTo>
                    <a:pt x="39" y="28"/>
                    <a:pt x="39" y="29"/>
                    <a:pt x="39" y="30"/>
                  </a:cubicBezTo>
                  <a:cubicBezTo>
                    <a:pt x="39" y="31"/>
                    <a:pt x="40" y="32"/>
                    <a:pt x="40" y="32"/>
                  </a:cubicBezTo>
                  <a:cubicBezTo>
                    <a:pt x="40" y="37"/>
                    <a:pt x="42" y="37"/>
                    <a:pt x="43" y="38"/>
                  </a:cubicBezTo>
                  <a:cubicBezTo>
                    <a:pt x="43" y="38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3" y="38"/>
                    <a:pt x="43" y="40"/>
                  </a:cubicBezTo>
                  <a:cubicBezTo>
                    <a:pt x="43" y="40"/>
                    <a:pt x="43" y="39"/>
                    <a:pt x="42" y="39"/>
                  </a:cubicBezTo>
                  <a:cubicBezTo>
                    <a:pt x="42" y="40"/>
                    <a:pt x="42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0" y="39"/>
                    <a:pt x="39" y="38"/>
                    <a:pt x="39" y="37"/>
                  </a:cubicBezTo>
                  <a:cubicBezTo>
                    <a:pt x="39" y="35"/>
                    <a:pt x="39" y="33"/>
                    <a:pt x="35" y="31"/>
                  </a:cubicBezTo>
                  <a:cubicBezTo>
                    <a:pt x="35" y="30"/>
                    <a:pt x="35" y="29"/>
                    <a:pt x="34" y="29"/>
                  </a:cubicBezTo>
                  <a:cubicBezTo>
                    <a:pt x="33" y="28"/>
                    <a:pt x="32" y="28"/>
                    <a:pt x="31" y="29"/>
                  </a:cubicBezTo>
                  <a:cubicBezTo>
                    <a:pt x="31" y="30"/>
                    <a:pt x="31" y="31"/>
                    <a:pt x="32" y="32"/>
                  </a:cubicBezTo>
                  <a:cubicBezTo>
                    <a:pt x="32" y="33"/>
                    <a:pt x="34" y="33"/>
                    <a:pt x="34" y="32"/>
                  </a:cubicBezTo>
                  <a:cubicBezTo>
                    <a:pt x="37" y="34"/>
                    <a:pt x="38" y="36"/>
                    <a:pt x="38" y="37"/>
                  </a:cubicBezTo>
                  <a:cubicBezTo>
                    <a:pt x="38" y="38"/>
                    <a:pt x="38" y="39"/>
                    <a:pt x="39" y="40"/>
                  </a:cubicBezTo>
                  <a:cubicBezTo>
                    <a:pt x="39" y="40"/>
                    <a:pt x="39" y="40"/>
                    <a:pt x="38" y="40"/>
                  </a:cubicBezTo>
                  <a:cubicBezTo>
                    <a:pt x="38" y="40"/>
                    <a:pt x="38" y="40"/>
                    <a:pt x="39" y="41"/>
                  </a:cubicBezTo>
                  <a:cubicBezTo>
                    <a:pt x="37" y="40"/>
                    <a:pt x="34" y="39"/>
                    <a:pt x="32" y="38"/>
                  </a:cubicBezTo>
                  <a:cubicBezTo>
                    <a:pt x="32" y="37"/>
                    <a:pt x="32" y="37"/>
                    <a:pt x="31" y="36"/>
                  </a:cubicBezTo>
                  <a:cubicBezTo>
                    <a:pt x="30" y="36"/>
                    <a:pt x="29" y="36"/>
                    <a:pt x="29" y="37"/>
                  </a:cubicBezTo>
                  <a:cubicBezTo>
                    <a:pt x="28" y="38"/>
                    <a:pt x="28" y="39"/>
                    <a:pt x="29" y="40"/>
                  </a:cubicBezTo>
                  <a:cubicBezTo>
                    <a:pt x="30" y="40"/>
                    <a:pt x="31" y="40"/>
                    <a:pt x="32" y="39"/>
                  </a:cubicBezTo>
                  <a:cubicBezTo>
                    <a:pt x="34" y="40"/>
                    <a:pt x="36" y="41"/>
                    <a:pt x="38" y="42"/>
                  </a:cubicBezTo>
                  <a:cubicBezTo>
                    <a:pt x="39" y="43"/>
                    <a:pt x="40" y="43"/>
                    <a:pt x="41" y="44"/>
                  </a:cubicBezTo>
                  <a:cubicBezTo>
                    <a:pt x="40" y="44"/>
                    <a:pt x="39" y="44"/>
                    <a:pt x="39" y="44"/>
                  </a:cubicBezTo>
                  <a:cubicBezTo>
                    <a:pt x="35" y="43"/>
                    <a:pt x="33" y="42"/>
                    <a:pt x="31" y="44"/>
                  </a:cubicBezTo>
                  <a:cubicBezTo>
                    <a:pt x="30" y="44"/>
                    <a:pt x="30" y="43"/>
                    <a:pt x="30" y="43"/>
                  </a:cubicBezTo>
                  <a:cubicBezTo>
                    <a:pt x="28" y="43"/>
                    <a:pt x="27" y="44"/>
                    <a:pt x="27" y="45"/>
                  </a:cubicBezTo>
                  <a:cubicBezTo>
                    <a:pt x="27" y="46"/>
                    <a:pt x="28" y="47"/>
                    <a:pt x="29" y="48"/>
                  </a:cubicBezTo>
                  <a:cubicBezTo>
                    <a:pt x="30" y="48"/>
                    <a:pt x="31" y="47"/>
                    <a:pt x="31" y="46"/>
                  </a:cubicBezTo>
                  <a:cubicBezTo>
                    <a:pt x="31" y="46"/>
                    <a:pt x="31" y="45"/>
                    <a:pt x="31" y="45"/>
                  </a:cubicBezTo>
                  <a:cubicBezTo>
                    <a:pt x="34" y="44"/>
                    <a:pt x="36" y="44"/>
                    <a:pt x="39" y="45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39" y="46"/>
                    <a:pt x="39" y="46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0" y="47"/>
                    <a:pt x="40" y="47"/>
                    <a:pt x="39" y="47"/>
                  </a:cubicBezTo>
                  <a:cubicBezTo>
                    <a:pt x="37" y="47"/>
                    <a:pt x="36" y="46"/>
                    <a:pt x="33" y="50"/>
                  </a:cubicBezTo>
                  <a:cubicBezTo>
                    <a:pt x="32" y="50"/>
                    <a:pt x="32" y="50"/>
                    <a:pt x="31" y="50"/>
                  </a:cubicBezTo>
                  <a:cubicBezTo>
                    <a:pt x="30" y="51"/>
                    <a:pt x="30" y="52"/>
                    <a:pt x="31" y="53"/>
                  </a:cubicBezTo>
                  <a:cubicBezTo>
                    <a:pt x="32" y="54"/>
                    <a:pt x="33" y="54"/>
                    <a:pt x="34" y="53"/>
                  </a:cubicBezTo>
                  <a:cubicBezTo>
                    <a:pt x="35" y="53"/>
                    <a:pt x="35" y="52"/>
                    <a:pt x="34" y="51"/>
                  </a:cubicBezTo>
                  <a:cubicBezTo>
                    <a:pt x="36" y="48"/>
                    <a:pt x="38" y="48"/>
                    <a:pt x="39" y="48"/>
                  </a:cubicBezTo>
                  <a:cubicBezTo>
                    <a:pt x="39" y="48"/>
                    <a:pt x="40" y="48"/>
                    <a:pt x="41" y="48"/>
                  </a:cubicBezTo>
                  <a:cubicBezTo>
                    <a:pt x="41" y="48"/>
                    <a:pt x="41" y="48"/>
                    <a:pt x="41" y="49"/>
                  </a:cubicBezTo>
                  <a:cubicBezTo>
                    <a:pt x="36" y="51"/>
                    <a:pt x="36" y="53"/>
                    <a:pt x="35" y="55"/>
                  </a:cubicBezTo>
                  <a:cubicBezTo>
                    <a:pt x="35" y="56"/>
                    <a:pt x="35" y="58"/>
                    <a:pt x="32" y="60"/>
                  </a:cubicBezTo>
                  <a:cubicBezTo>
                    <a:pt x="31" y="59"/>
                    <a:pt x="30" y="59"/>
                    <a:pt x="29" y="60"/>
                  </a:cubicBezTo>
                  <a:cubicBezTo>
                    <a:pt x="28" y="61"/>
                    <a:pt x="28" y="62"/>
                    <a:pt x="29" y="63"/>
                  </a:cubicBezTo>
                  <a:cubicBezTo>
                    <a:pt x="30" y="64"/>
                    <a:pt x="31" y="64"/>
                    <a:pt x="32" y="63"/>
                  </a:cubicBezTo>
                  <a:cubicBezTo>
                    <a:pt x="32" y="62"/>
                    <a:pt x="33" y="62"/>
                    <a:pt x="33" y="61"/>
                  </a:cubicBezTo>
                  <a:cubicBezTo>
                    <a:pt x="36" y="59"/>
                    <a:pt x="37" y="57"/>
                    <a:pt x="37" y="55"/>
                  </a:cubicBezTo>
                  <a:cubicBezTo>
                    <a:pt x="37" y="54"/>
                    <a:pt x="37" y="52"/>
                    <a:pt x="41" y="50"/>
                  </a:cubicBezTo>
                  <a:cubicBezTo>
                    <a:pt x="41" y="50"/>
                    <a:pt x="41" y="51"/>
                    <a:pt x="41" y="51"/>
                  </a:cubicBezTo>
                  <a:cubicBezTo>
                    <a:pt x="41" y="51"/>
                    <a:pt x="40" y="52"/>
                    <a:pt x="41" y="53"/>
                  </a:cubicBezTo>
                  <a:cubicBezTo>
                    <a:pt x="41" y="53"/>
                    <a:pt x="41" y="53"/>
                    <a:pt x="42" y="53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6"/>
                    <a:pt x="40" y="58"/>
                    <a:pt x="39" y="60"/>
                  </a:cubicBezTo>
                  <a:cubicBezTo>
                    <a:pt x="39" y="60"/>
                    <a:pt x="38" y="61"/>
                    <a:pt x="38" y="61"/>
                  </a:cubicBezTo>
                  <a:cubicBezTo>
                    <a:pt x="37" y="62"/>
                    <a:pt x="38" y="64"/>
                    <a:pt x="39" y="64"/>
                  </a:cubicBezTo>
                  <a:cubicBezTo>
                    <a:pt x="40" y="64"/>
                    <a:pt x="41" y="64"/>
                    <a:pt x="41" y="63"/>
                  </a:cubicBezTo>
                  <a:cubicBezTo>
                    <a:pt x="42" y="62"/>
                    <a:pt x="42" y="61"/>
                    <a:pt x="41" y="61"/>
                  </a:cubicBezTo>
                  <a:cubicBezTo>
                    <a:pt x="41" y="59"/>
                    <a:pt x="42" y="56"/>
                    <a:pt x="43" y="54"/>
                  </a:cubicBezTo>
                  <a:cubicBezTo>
                    <a:pt x="43" y="54"/>
                    <a:pt x="43" y="53"/>
                    <a:pt x="43" y="53"/>
                  </a:cubicBezTo>
                  <a:cubicBezTo>
                    <a:pt x="43" y="54"/>
                    <a:pt x="43" y="55"/>
                    <a:pt x="43" y="56"/>
                  </a:cubicBezTo>
                  <a:cubicBezTo>
                    <a:pt x="44" y="56"/>
                    <a:pt x="45" y="53"/>
                    <a:pt x="45" y="53"/>
                  </a:cubicBezTo>
                  <a:cubicBezTo>
                    <a:pt x="45" y="53"/>
                    <a:pt x="46" y="54"/>
                    <a:pt x="46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4"/>
                    <a:pt x="47" y="57"/>
                    <a:pt x="46" y="59"/>
                  </a:cubicBezTo>
                  <a:cubicBezTo>
                    <a:pt x="45" y="59"/>
                    <a:pt x="45" y="60"/>
                    <a:pt x="45" y="61"/>
                  </a:cubicBezTo>
                  <a:cubicBezTo>
                    <a:pt x="45" y="62"/>
                    <a:pt x="45" y="63"/>
                    <a:pt x="47" y="63"/>
                  </a:cubicBezTo>
                  <a:cubicBezTo>
                    <a:pt x="48" y="63"/>
                    <a:pt x="49" y="62"/>
                    <a:pt x="49" y="61"/>
                  </a:cubicBezTo>
                  <a:cubicBezTo>
                    <a:pt x="49" y="60"/>
                    <a:pt x="48" y="60"/>
                    <a:pt x="48" y="60"/>
                  </a:cubicBezTo>
                  <a:cubicBezTo>
                    <a:pt x="48" y="58"/>
                    <a:pt x="48" y="57"/>
                    <a:pt x="48" y="56"/>
                  </a:cubicBezTo>
                  <a:cubicBezTo>
                    <a:pt x="49" y="55"/>
                    <a:pt x="49" y="54"/>
                    <a:pt x="49" y="54"/>
                  </a:cubicBezTo>
                  <a:cubicBezTo>
                    <a:pt x="50" y="54"/>
                    <a:pt x="50" y="55"/>
                    <a:pt x="50" y="56"/>
                  </a:cubicBezTo>
                  <a:cubicBezTo>
                    <a:pt x="52" y="59"/>
                    <a:pt x="54" y="62"/>
                    <a:pt x="56" y="64"/>
                  </a:cubicBezTo>
                  <a:cubicBezTo>
                    <a:pt x="56" y="64"/>
                    <a:pt x="55" y="65"/>
                    <a:pt x="56" y="66"/>
                  </a:cubicBezTo>
                  <a:cubicBezTo>
                    <a:pt x="56" y="67"/>
                    <a:pt x="58" y="67"/>
                    <a:pt x="59" y="67"/>
                  </a:cubicBezTo>
                  <a:cubicBezTo>
                    <a:pt x="60" y="66"/>
                    <a:pt x="60" y="65"/>
                    <a:pt x="60" y="64"/>
                  </a:cubicBezTo>
                  <a:cubicBezTo>
                    <a:pt x="59" y="63"/>
                    <a:pt x="58" y="62"/>
                    <a:pt x="57" y="63"/>
                  </a:cubicBezTo>
                  <a:cubicBezTo>
                    <a:pt x="55" y="61"/>
                    <a:pt x="53" y="58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3" y="54"/>
                    <a:pt x="51" y="52"/>
                    <a:pt x="51" y="51"/>
                  </a:cubicBezTo>
                  <a:cubicBezTo>
                    <a:pt x="53" y="52"/>
                    <a:pt x="54" y="54"/>
                    <a:pt x="56" y="56"/>
                  </a:cubicBezTo>
                  <a:cubicBezTo>
                    <a:pt x="55" y="57"/>
                    <a:pt x="55" y="58"/>
                    <a:pt x="56" y="59"/>
                  </a:cubicBezTo>
                  <a:cubicBezTo>
                    <a:pt x="57" y="60"/>
                    <a:pt x="58" y="60"/>
                    <a:pt x="59" y="59"/>
                  </a:cubicBezTo>
                  <a:cubicBezTo>
                    <a:pt x="60" y="58"/>
                    <a:pt x="60" y="57"/>
                    <a:pt x="59" y="56"/>
                  </a:cubicBezTo>
                  <a:cubicBezTo>
                    <a:pt x="58" y="56"/>
                    <a:pt x="58" y="55"/>
                    <a:pt x="57" y="55"/>
                  </a:cubicBezTo>
                  <a:cubicBezTo>
                    <a:pt x="56" y="54"/>
                    <a:pt x="54" y="52"/>
                    <a:pt x="53" y="51"/>
                  </a:cubicBezTo>
                  <a:cubicBezTo>
                    <a:pt x="54" y="51"/>
                    <a:pt x="55" y="51"/>
                    <a:pt x="56" y="51"/>
                  </a:cubicBezTo>
                  <a:cubicBezTo>
                    <a:pt x="57" y="50"/>
                    <a:pt x="59" y="50"/>
                    <a:pt x="62" y="52"/>
                  </a:cubicBezTo>
                  <a:cubicBezTo>
                    <a:pt x="61" y="53"/>
                    <a:pt x="62" y="54"/>
                    <a:pt x="63" y="54"/>
                  </a:cubicBezTo>
                  <a:cubicBezTo>
                    <a:pt x="64" y="55"/>
                    <a:pt x="65" y="54"/>
                    <a:pt x="65" y="53"/>
                  </a:cubicBezTo>
                  <a:cubicBezTo>
                    <a:pt x="66" y="52"/>
                    <a:pt x="65" y="51"/>
                    <a:pt x="64" y="51"/>
                  </a:cubicBezTo>
                  <a:cubicBezTo>
                    <a:pt x="64" y="50"/>
                    <a:pt x="63" y="50"/>
                    <a:pt x="63" y="51"/>
                  </a:cubicBezTo>
                  <a:cubicBezTo>
                    <a:pt x="59" y="48"/>
                    <a:pt x="57" y="49"/>
                    <a:pt x="55" y="49"/>
                  </a:cubicBezTo>
                  <a:cubicBezTo>
                    <a:pt x="55" y="49"/>
                    <a:pt x="54" y="49"/>
                    <a:pt x="54" y="49"/>
                  </a:cubicBezTo>
                  <a:cubicBezTo>
                    <a:pt x="54" y="49"/>
                    <a:pt x="54" y="49"/>
                    <a:pt x="53" y="49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8"/>
                    <a:pt x="56" y="48"/>
                    <a:pt x="57" y="47"/>
                  </a:cubicBezTo>
                  <a:cubicBezTo>
                    <a:pt x="58" y="48"/>
                    <a:pt x="58" y="48"/>
                    <a:pt x="59" y="48"/>
                  </a:cubicBezTo>
                  <a:cubicBezTo>
                    <a:pt x="60" y="48"/>
                    <a:pt x="61" y="47"/>
                    <a:pt x="61" y="46"/>
                  </a:cubicBezTo>
                  <a:cubicBezTo>
                    <a:pt x="61" y="45"/>
                    <a:pt x="60" y="44"/>
                    <a:pt x="59" y="44"/>
                  </a:cubicBezTo>
                  <a:cubicBezTo>
                    <a:pt x="58" y="44"/>
                    <a:pt x="57" y="45"/>
                    <a:pt x="57" y="46"/>
                  </a:cubicBezTo>
                  <a:cubicBezTo>
                    <a:pt x="56" y="46"/>
                    <a:pt x="55" y="46"/>
                    <a:pt x="55" y="46"/>
                  </a:cubicBezTo>
                  <a:cubicBezTo>
                    <a:pt x="55" y="46"/>
                    <a:pt x="54" y="46"/>
                    <a:pt x="54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7" y="44"/>
                    <a:pt x="60" y="43"/>
                    <a:pt x="66" y="43"/>
                  </a:cubicBezTo>
                  <a:cubicBezTo>
                    <a:pt x="66" y="44"/>
                    <a:pt x="67" y="45"/>
                    <a:pt x="68" y="45"/>
                  </a:cubicBezTo>
                  <a:cubicBezTo>
                    <a:pt x="69" y="45"/>
                    <a:pt x="70" y="44"/>
                    <a:pt x="70" y="43"/>
                  </a:cubicBezTo>
                  <a:close/>
                  <a:moveTo>
                    <a:pt x="51" y="41"/>
                  </a:moveTo>
                  <a:cubicBezTo>
                    <a:pt x="51" y="40"/>
                    <a:pt x="51" y="39"/>
                    <a:pt x="51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9"/>
                    <a:pt x="50" y="40"/>
                    <a:pt x="50" y="41"/>
                  </a:cubicBezTo>
                  <a:cubicBezTo>
                    <a:pt x="50" y="41"/>
                    <a:pt x="50" y="41"/>
                    <a:pt x="51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10221913" y="6529388"/>
              <a:ext cx="328613" cy="331788"/>
            </a:xfrm>
            <a:custGeom>
              <a:avLst/>
              <a:gdLst>
                <a:gd name="T0" fmla="*/ 65 w 90"/>
                <a:gd name="T1" fmla="*/ 60 h 91"/>
                <a:gd name="T2" fmla="*/ 12 w 90"/>
                <a:gd name="T3" fmla="*/ 74 h 91"/>
                <a:gd name="T4" fmla="*/ 32 w 90"/>
                <a:gd name="T5" fmla="*/ 20 h 91"/>
                <a:gd name="T6" fmla="*/ 52 w 90"/>
                <a:gd name="T7" fmla="*/ 68 h 91"/>
                <a:gd name="T8" fmla="*/ 47 w 90"/>
                <a:gd name="T9" fmla="*/ 52 h 91"/>
                <a:gd name="T10" fmla="*/ 48 w 90"/>
                <a:gd name="T11" fmla="*/ 52 h 91"/>
                <a:gd name="T12" fmla="*/ 56 w 90"/>
                <a:gd name="T13" fmla="*/ 60 h 91"/>
                <a:gd name="T14" fmla="*/ 49 w 90"/>
                <a:gd name="T15" fmla="*/ 52 h 91"/>
                <a:gd name="T16" fmla="*/ 52 w 90"/>
                <a:gd name="T17" fmla="*/ 50 h 91"/>
                <a:gd name="T18" fmla="*/ 61 w 90"/>
                <a:gd name="T19" fmla="*/ 52 h 91"/>
                <a:gd name="T20" fmla="*/ 52 w 90"/>
                <a:gd name="T21" fmla="*/ 48 h 91"/>
                <a:gd name="T22" fmla="*/ 55 w 90"/>
                <a:gd name="T23" fmla="*/ 47 h 91"/>
                <a:gd name="T24" fmla="*/ 67 w 90"/>
                <a:gd name="T25" fmla="*/ 44 h 91"/>
                <a:gd name="T26" fmla="*/ 63 w 90"/>
                <a:gd name="T27" fmla="*/ 45 h 91"/>
                <a:gd name="T28" fmla="*/ 50 w 90"/>
                <a:gd name="T29" fmla="*/ 44 h 91"/>
                <a:gd name="T30" fmla="*/ 56 w 90"/>
                <a:gd name="T31" fmla="*/ 38 h 91"/>
                <a:gd name="T32" fmla="*/ 57 w 90"/>
                <a:gd name="T33" fmla="*/ 35 h 91"/>
                <a:gd name="T34" fmla="*/ 50 w 90"/>
                <a:gd name="T35" fmla="*/ 42 h 91"/>
                <a:gd name="T36" fmla="*/ 49 w 90"/>
                <a:gd name="T37" fmla="*/ 40 h 91"/>
                <a:gd name="T38" fmla="*/ 50 w 90"/>
                <a:gd name="T39" fmla="*/ 37 h 91"/>
                <a:gd name="T40" fmla="*/ 56 w 90"/>
                <a:gd name="T41" fmla="*/ 27 h 91"/>
                <a:gd name="T42" fmla="*/ 50 w 90"/>
                <a:gd name="T43" fmla="*/ 35 h 91"/>
                <a:gd name="T44" fmla="*/ 47 w 90"/>
                <a:gd name="T45" fmla="*/ 37 h 91"/>
                <a:gd name="T46" fmla="*/ 48 w 90"/>
                <a:gd name="T47" fmla="*/ 26 h 91"/>
                <a:gd name="T48" fmla="*/ 45 w 90"/>
                <a:gd name="T49" fmla="*/ 37 h 91"/>
                <a:gd name="T50" fmla="*/ 42 w 90"/>
                <a:gd name="T51" fmla="*/ 30 h 91"/>
                <a:gd name="T52" fmla="*/ 38 w 90"/>
                <a:gd name="T53" fmla="*/ 29 h 91"/>
                <a:gd name="T54" fmla="*/ 42 w 90"/>
                <a:gd name="T55" fmla="*/ 39 h 91"/>
                <a:gd name="T56" fmla="*/ 41 w 90"/>
                <a:gd name="T57" fmla="*/ 40 h 91"/>
                <a:gd name="T58" fmla="*/ 36 w 90"/>
                <a:gd name="T59" fmla="*/ 33 h 91"/>
                <a:gd name="T60" fmla="*/ 33 w 90"/>
                <a:gd name="T61" fmla="*/ 35 h 91"/>
                <a:gd name="T62" fmla="*/ 40 w 90"/>
                <a:gd name="T63" fmla="*/ 41 h 91"/>
                <a:gd name="T64" fmla="*/ 26 w 90"/>
                <a:gd name="T65" fmla="*/ 35 h 91"/>
                <a:gd name="T66" fmla="*/ 23 w 90"/>
                <a:gd name="T67" fmla="*/ 36 h 91"/>
                <a:gd name="T68" fmla="*/ 38 w 90"/>
                <a:gd name="T69" fmla="*/ 41 h 91"/>
                <a:gd name="T70" fmla="*/ 35 w 90"/>
                <a:gd name="T71" fmla="*/ 43 h 91"/>
                <a:gd name="T72" fmla="*/ 26 w 90"/>
                <a:gd name="T73" fmla="*/ 41 h 91"/>
                <a:gd name="T74" fmla="*/ 28 w 90"/>
                <a:gd name="T75" fmla="*/ 44 h 91"/>
                <a:gd name="T76" fmla="*/ 33 w 90"/>
                <a:gd name="T77" fmla="*/ 45 h 91"/>
                <a:gd name="T78" fmla="*/ 37 w 90"/>
                <a:gd name="T79" fmla="*/ 48 h 91"/>
                <a:gd name="T80" fmla="*/ 26 w 90"/>
                <a:gd name="T81" fmla="*/ 50 h 91"/>
                <a:gd name="T82" fmla="*/ 34 w 90"/>
                <a:gd name="T83" fmla="*/ 50 h 91"/>
                <a:gd name="T84" fmla="*/ 28 w 90"/>
                <a:gd name="T85" fmla="*/ 59 h 91"/>
                <a:gd name="T86" fmla="*/ 29 w 90"/>
                <a:gd name="T87" fmla="*/ 63 h 91"/>
                <a:gd name="T88" fmla="*/ 36 w 90"/>
                <a:gd name="T89" fmla="*/ 53 h 91"/>
                <a:gd name="T90" fmla="*/ 35 w 90"/>
                <a:gd name="T91" fmla="*/ 57 h 91"/>
                <a:gd name="T92" fmla="*/ 36 w 90"/>
                <a:gd name="T93" fmla="*/ 60 h 91"/>
                <a:gd name="T94" fmla="*/ 41 w 90"/>
                <a:gd name="T95" fmla="*/ 56 h 91"/>
                <a:gd name="T96" fmla="*/ 40 w 90"/>
                <a:gd name="T97" fmla="*/ 66 h 91"/>
                <a:gd name="T98" fmla="*/ 42 w 90"/>
                <a:gd name="T99" fmla="*/ 55 h 91"/>
                <a:gd name="T100" fmla="*/ 43 w 90"/>
                <a:gd name="T101" fmla="*/ 53 h 91"/>
                <a:gd name="T102" fmla="*/ 47 w 90"/>
                <a:gd name="T103" fmla="*/ 60 h 91"/>
                <a:gd name="T104" fmla="*/ 45 w 90"/>
                <a:gd name="T105" fmla="*/ 54 h 91"/>
                <a:gd name="T106" fmla="*/ 50 w 90"/>
                <a:gd name="T107" fmla="*/ 64 h 91"/>
                <a:gd name="T108" fmla="*/ 49 w 90"/>
                <a:gd name="T109" fmla="*/ 49 h 91"/>
                <a:gd name="T110" fmla="*/ 49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24"/>
                  </a:moveTo>
                  <a:cubicBezTo>
                    <a:pt x="77" y="22"/>
                    <a:pt x="86" y="25"/>
                    <a:pt x="88" y="40"/>
                  </a:cubicBezTo>
                  <a:cubicBezTo>
                    <a:pt x="90" y="58"/>
                    <a:pt x="77" y="62"/>
                    <a:pt x="65" y="60"/>
                  </a:cubicBezTo>
                  <a:cubicBezTo>
                    <a:pt x="71" y="71"/>
                    <a:pt x="72" y="84"/>
                    <a:pt x="54" y="88"/>
                  </a:cubicBezTo>
                  <a:cubicBezTo>
                    <a:pt x="42" y="91"/>
                    <a:pt x="36" y="86"/>
                    <a:pt x="34" y="79"/>
                  </a:cubicBezTo>
                  <a:cubicBezTo>
                    <a:pt x="27" y="83"/>
                    <a:pt x="20" y="83"/>
                    <a:pt x="12" y="74"/>
                  </a:cubicBezTo>
                  <a:cubicBezTo>
                    <a:pt x="4" y="64"/>
                    <a:pt x="5" y="56"/>
                    <a:pt x="11" y="51"/>
                  </a:cubicBezTo>
                  <a:cubicBezTo>
                    <a:pt x="4" y="47"/>
                    <a:pt x="0" y="40"/>
                    <a:pt x="5" y="28"/>
                  </a:cubicBezTo>
                  <a:cubicBezTo>
                    <a:pt x="12" y="13"/>
                    <a:pt x="23" y="14"/>
                    <a:pt x="32" y="20"/>
                  </a:cubicBezTo>
                  <a:cubicBezTo>
                    <a:pt x="32" y="9"/>
                    <a:pt x="38" y="0"/>
                    <a:pt x="54" y="3"/>
                  </a:cubicBezTo>
                  <a:cubicBezTo>
                    <a:pt x="68" y="6"/>
                    <a:pt x="70" y="15"/>
                    <a:pt x="68" y="24"/>
                  </a:cubicBezTo>
                  <a:close/>
                  <a:moveTo>
                    <a:pt x="52" y="68"/>
                  </a:moveTo>
                  <a:cubicBezTo>
                    <a:pt x="53" y="68"/>
                    <a:pt x="54" y="67"/>
                    <a:pt x="53" y="65"/>
                  </a:cubicBezTo>
                  <a:cubicBezTo>
                    <a:pt x="53" y="65"/>
                    <a:pt x="52" y="64"/>
                    <a:pt x="52" y="64"/>
                  </a:cubicBezTo>
                  <a:cubicBezTo>
                    <a:pt x="51" y="58"/>
                    <a:pt x="49" y="54"/>
                    <a:pt x="47" y="52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2"/>
                    <a:pt x="47" y="52"/>
                    <a:pt x="48" y="52"/>
                  </a:cubicBezTo>
                  <a:cubicBezTo>
                    <a:pt x="49" y="54"/>
                    <a:pt x="51" y="56"/>
                    <a:pt x="53" y="57"/>
                  </a:cubicBezTo>
                  <a:cubicBezTo>
                    <a:pt x="53" y="58"/>
                    <a:pt x="53" y="59"/>
                    <a:pt x="53" y="59"/>
                  </a:cubicBezTo>
                  <a:cubicBezTo>
                    <a:pt x="54" y="60"/>
                    <a:pt x="55" y="60"/>
                    <a:pt x="56" y="60"/>
                  </a:cubicBezTo>
                  <a:cubicBezTo>
                    <a:pt x="57" y="59"/>
                    <a:pt x="57" y="58"/>
                    <a:pt x="56" y="57"/>
                  </a:cubicBezTo>
                  <a:cubicBezTo>
                    <a:pt x="56" y="56"/>
                    <a:pt x="55" y="56"/>
                    <a:pt x="54" y="56"/>
                  </a:cubicBezTo>
                  <a:cubicBezTo>
                    <a:pt x="52" y="55"/>
                    <a:pt x="51" y="54"/>
                    <a:pt x="49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1"/>
                    <a:pt x="49" y="51"/>
                  </a:cubicBezTo>
                  <a:cubicBezTo>
                    <a:pt x="50" y="51"/>
                    <a:pt x="51" y="50"/>
                    <a:pt x="52" y="50"/>
                  </a:cubicBezTo>
                  <a:cubicBezTo>
                    <a:pt x="53" y="49"/>
                    <a:pt x="54" y="49"/>
                    <a:pt x="57" y="51"/>
                  </a:cubicBezTo>
                  <a:cubicBezTo>
                    <a:pt x="57" y="52"/>
                    <a:pt x="57" y="53"/>
                    <a:pt x="58" y="53"/>
                  </a:cubicBezTo>
                  <a:cubicBezTo>
                    <a:pt x="59" y="54"/>
                    <a:pt x="61" y="53"/>
                    <a:pt x="61" y="52"/>
                  </a:cubicBezTo>
                  <a:cubicBezTo>
                    <a:pt x="61" y="51"/>
                    <a:pt x="61" y="50"/>
                    <a:pt x="60" y="49"/>
                  </a:cubicBezTo>
                  <a:cubicBezTo>
                    <a:pt x="59" y="49"/>
                    <a:pt x="59" y="49"/>
                    <a:pt x="58" y="49"/>
                  </a:cubicBezTo>
                  <a:cubicBezTo>
                    <a:pt x="55" y="47"/>
                    <a:pt x="53" y="48"/>
                    <a:pt x="52" y="48"/>
                  </a:cubicBezTo>
                  <a:cubicBezTo>
                    <a:pt x="52" y="48"/>
                    <a:pt x="51" y="48"/>
                    <a:pt x="52" y="47"/>
                  </a:cubicBezTo>
                  <a:cubicBezTo>
                    <a:pt x="52" y="47"/>
                    <a:pt x="52" y="46"/>
                    <a:pt x="52" y="46"/>
                  </a:cubicBezTo>
                  <a:cubicBezTo>
                    <a:pt x="53" y="47"/>
                    <a:pt x="54" y="47"/>
                    <a:pt x="55" y="47"/>
                  </a:cubicBezTo>
                  <a:cubicBezTo>
                    <a:pt x="59" y="48"/>
                    <a:pt x="61" y="48"/>
                    <a:pt x="64" y="46"/>
                  </a:cubicBezTo>
                  <a:cubicBezTo>
                    <a:pt x="64" y="46"/>
                    <a:pt x="65" y="46"/>
                    <a:pt x="65" y="46"/>
                  </a:cubicBezTo>
                  <a:cubicBezTo>
                    <a:pt x="66" y="46"/>
                    <a:pt x="67" y="45"/>
                    <a:pt x="67" y="44"/>
                  </a:cubicBezTo>
                  <a:cubicBezTo>
                    <a:pt x="67" y="43"/>
                    <a:pt x="66" y="42"/>
                    <a:pt x="65" y="42"/>
                  </a:cubicBezTo>
                  <a:cubicBezTo>
                    <a:pt x="64" y="42"/>
                    <a:pt x="63" y="43"/>
                    <a:pt x="63" y="44"/>
                  </a:cubicBezTo>
                  <a:cubicBezTo>
                    <a:pt x="63" y="44"/>
                    <a:pt x="63" y="45"/>
                    <a:pt x="63" y="45"/>
                  </a:cubicBezTo>
                  <a:cubicBezTo>
                    <a:pt x="61" y="47"/>
                    <a:pt x="59" y="46"/>
                    <a:pt x="55" y="45"/>
                  </a:cubicBezTo>
                  <a:cubicBezTo>
                    <a:pt x="55" y="45"/>
                    <a:pt x="55" y="45"/>
                    <a:pt x="54" y="45"/>
                  </a:cubicBezTo>
                  <a:cubicBezTo>
                    <a:pt x="54" y="44"/>
                    <a:pt x="50" y="45"/>
                    <a:pt x="50" y="44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1" y="42"/>
                    <a:pt x="51" y="42"/>
                    <a:pt x="51" y="41"/>
                  </a:cubicBezTo>
                  <a:cubicBezTo>
                    <a:pt x="52" y="40"/>
                    <a:pt x="52" y="39"/>
                    <a:pt x="56" y="38"/>
                  </a:cubicBezTo>
                  <a:cubicBezTo>
                    <a:pt x="56" y="39"/>
                    <a:pt x="57" y="39"/>
                    <a:pt x="58" y="39"/>
                  </a:cubicBezTo>
                  <a:cubicBezTo>
                    <a:pt x="59" y="38"/>
                    <a:pt x="60" y="37"/>
                    <a:pt x="59" y="36"/>
                  </a:cubicBezTo>
                  <a:cubicBezTo>
                    <a:pt x="59" y="35"/>
                    <a:pt x="58" y="35"/>
                    <a:pt x="57" y="35"/>
                  </a:cubicBezTo>
                  <a:cubicBezTo>
                    <a:pt x="56" y="35"/>
                    <a:pt x="56" y="36"/>
                    <a:pt x="56" y="36"/>
                  </a:cubicBezTo>
                  <a:cubicBezTo>
                    <a:pt x="51" y="38"/>
                    <a:pt x="50" y="39"/>
                    <a:pt x="50" y="41"/>
                  </a:cubicBezTo>
                  <a:cubicBezTo>
                    <a:pt x="50" y="41"/>
                    <a:pt x="50" y="42"/>
                    <a:pt x="50" y="42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9" y="42"/>
                    <a:pt x="50" y="41"/>
                    <a:pt x="48" y="41"/>
                  </a:cubicBezTo>
                  <a:cubicBezTo>
                    <a:pt x="49" y="41"/>
                    <a:pt x="49" y="40"/>
                    <a:pt x="49" y="40"/>
                  </a:cubicBezTo>
                  <a:cubicBezTo>
                    <a:pt x="48" y="40"/>
                    <a:pt x="48" y="41"/>
                    <a:pt x="4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38"/>
                    <a:pt x="49" y="37"/>
                    <a:pt x="50" y="37"/>
                  </a:cubicBezTo>
                  <a:cubicBezTo>
                    <a:pt x="52" y="36"/>
                    <a:pt x="54" y="36"/>
                    <a:pt x="56" y="31"/>
                  </a:cubicBezTo>
                  <a:cubicBezTo>
                    <a:pt x="56" y="31"/>
                    <a:pt x="57" y="31"/>
                    <a:pt x="57" y="30"/>
                  </a:cubicBezTo>
                  <a:cubicBezTo>
                    <a:pt x="58" y="29"/>
                    <a:pt x="57" y="28"/>
                    <a:pt x="56" y="27"/>
                  </a:cubicBezTo>
                  <a:cubicBezTo>
                    <a:pt x="55" y="27"/>
                    <a:pt x="54" y="27"/>
                    <a:pt x="53" y="28"/>
                  </a:cubicBezTo>
                  <a:cubicBezTo>
                    <a:pt x="53" y="29"/>
                    <a:pt x="53" y="30"/>
                    <a:pt x="54" y="31"/>
                  </a:cubicBezTo>
                  <a:cubicBezTo>
                    <a:pt x="53" y="34"/>
                    <a:pt x="51" y="35"/>
                    <a:pt x="50" y="35"/>
                  </a:cubicBezTo>
                  <a:cubicBezTo>
                    <a:pt x="49" y="36"/>
                    <a:pt x="48" y="36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5"/>
                    <a:pt x="48" y="32"/>
                    <a:pt x="48" y="30"/>
                  </a:cubicBezTo>
                  <a:cubicBezTo>
                    <a:pt x="49" y="30"/>
                    <a:pt x="49" y="30"/>
                    <a:pt x="49" y="29"/>
                  </a:cubicBezTo>
                  <a:cubicBezTo>
                    <a:pt x="50" y="28"/>
                    <a:pt x="49" y="27"/>
                    <a:pt x="48" y="26"/>
                  </a:cubicBezTo>
                  <a:cubicBezTo>
                    <a:pt x="47" y="26"/>
                    <a:pt x="46" y="27"/>
                    <a:pt x="45" y="28"/>
                  </a:cubicBezTo>
                  <a:cubicBezTo>
                    <a:pt x="45" y="29"/>
                    <a:pt x="46" y="30"/>
                    <a:pt x="46" y="30"/>
                  </a:cubicBezTo>
                  <a:cubicBezTo>
                    <a:pt x="46" y="32"/>
                    <a:pt x="46" y="35"/>
                    <a:pt x="45" y="37"/>
                  </a:cubicBezTo>
                  <a:cubicBezTo>
                    <a:pt x="45" y="38"/>
                    <a:pt x="45" y="39"/>
                    <a:pt x="44" y="40"/>
                  </a:cubicBezTo>
                  <a:cubicBezTo>
                    <a:pt x="44" y="39"/>
                    <a:pt x="44" y="38"/>
                    <a:pt x="44" y="38"/>
                  </a:cubicBezTo>
                  <a:cubicBezTo>
                    <a:pt x="44" y="34"/>
                    <a:pt x="44" y="32"/>
                    <a:pt x="42" y="30"/>
                  </a:cubicBezTo>
                  <a:cubicBezTo>
                    <a:pt x="42" y="30"/>
                    <a:pt x="42" y="29"/>
                    <a:pt x="42" y="29"/>
                  </a:cubicBezTo>
                  <a:cubicBezTo>
                    <a:pt x="42" y="28"/>
                    <a:pt x="41" y="27"/>
                    <a:pt x="40" y="27"/>
                  </a:cubicBezTo>
                  <a:cubicBezTo>
                    <a:pt x="38" y="27"/>
                    <a:pt x="38" y="28"/>
                    <a:pt x="38" y="29"/>
                  </a:cubicBezTo>
                  <a:cubicBezTo>
                    <a:pt x="38" y="30"/>
                    <a:pt x="39" y="31"/>
                    <a:pt x="40" y="31"/>
                  </a:cubicBezTo>
                  <a:cubicBezTo>
                    <a:pt x="40" y="31"/>
                    <a:pt x="41" y="31"/>
                    <a:pt x="41" y="31"/>
                  </a:cubicBezTo>
                  <a:cubicBezTo>
                    <a:pt x="43" y="33"/>
                    <a:pt x="42" y="35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1" y="39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41" y="39"/>
                    <a:pt x="41" y="39"/>
                  </a:cubicBezTo>
                  <a:cubicBezTo>
                    <a:pt x="41" y="37"/>
                    <a:pt x="41" y="36"/>
                    <a:pt x="36" y="33"/>
                  </a:cubicBezTo>
                  <a:cubicBezTo>
                    <a:pt x="36" y="33"/>
                    <a:pt x="36" y="32"/>
                    <a:pt x="36" y="32"/>
                  </a:cubicBezTo>
                  <a:cubicBezTo>
                    <a:pt x="35" y="31"/>
                    <a:pt x="33" y="31"/>
                    <a:pt x="33" y="32"/>
                  </a:cubicBezTo>
                  <a:cubicBezTo>
                    <a:pt x="32" y="33"/>
                    <a:pt x="32" y="34"/>
                    <a:pt x="33" y="35"/>
                  </a:cubicBezTo>
                  <a:cubicBezTo>
                    <a:pt x="34" y="36"/>
                    <a:pt x="35" y="36"/>
                    <a:pt x="36" y="35"/>
                  </a:cubicBezTo>
                  <a:cubicBezTo>
                    <a:pt x="39" y="37"/>
                    <a:pt x="39" y="38"/>
                    <a:pt x="39" y="39"/>
                  </a:cubicBezTo>
                  <a:cubicBezTo>
                    <a:pt x="39" y="40"/>
                    <a:pt x="39" y="40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36" y="37"/>
                    <a:pt x="34" y="37"/>
                    <a:pt x="32" y="37"/>
                  </a:cubicBezTo>
                  <a:cubicBezTo>
                    <a:pt x="31" y="37"/>
                    <a:pt x="29" y="38"/>
                    <a:pt x="26" y="35"/>
                  </a:cubicBezTo>
                  <a:cubicBezTo>
                    <a:pt x="27" y="34"/>
                    <a:pt x="27" y="33"/>
                    <a:pt x="26" y="32"/>
                  </a:cubicBezTo>
                  <a:cubicBezTo>
                    <a:pt x="25" y="32"/>
                    <a:pt x="24" y="32"/>
                    <a:pt x="23" y="33"/>
                  </a:cubicBezTo>
                  <a:cubicBezTo>
                    <a:pt x="22" y="34"/>
                    <a:pt x="23" y="35"/>
                    <a:pt x="23" y="36"/>
                  </a:cubicBezTo>
                  <a:cubicBezTo>
                    <a:pt x="24" y="36"/>
                    <a:pt x="25" y="36"/>
                    <a:pt x="25" y="36"/>
                  </a:cubicBezTo>
                  <a:cubicBezTo>
                    <a:pt x="28" y="39"/>
                    <a:pt x="30" y="39"/>
                    <a:pt x="32" y="39"/>
                  </a:cubicBezTo>
                  <a:cubicBezTo>
                    <a:pt x="34" y="39"/>
                    <a:pt x="35" y="38"/>
                    <a:pt x="38" y="41"/>
                  </a:cubicBezTo>
                  <a:cubicBezTo>
                    <a:pt x="38" y="42"/>
                    <a:pt x="38" y="42"/>
                    <a:pt x="37" y="42"/>
                  </a:cubicBezTo>
                  <a:cubicBezTo>
                    <a:pt x="37" y="42"/>
                    <a:pt x="36" y="41"/>
                    <a:pt x="35" y="42"/>
                  </a:cubicBezTo>
                  <a:cubicBezTo>
                    <a:pt x="35" y="42"/>
                    <a:pt x="35" y="42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2" y="42"/>
                    <a:pt x="30" y="42"/>
                    <a:pt x="28" y="42"/>
                  </a:cubicBezTo>
                  <a:cubicBezTo>
                    <a:pt x="28" y="42"/>
                    <a:pt x="27" y="41"/>
                    <a:pt x="26" y="41"/>
                  </a:cubicBezTo>
                  <a:cubicBezTo>
                    <a:pt x="25" y="41"/>
                    <a:pt x="24" y="41"/>
                    <a:pt x="24" y="42"/>
                  </a:cubicBezTo>
                  <a:cubicBezTo>
                    <a:pt x="24" y="44"/>
                    <a:pt x="24" y="45"/>
                    <a:pt x="26" y="45"/>
                  </a:cubicBezTo>
                  <a:cubicBezTo>
                    <a:pt x="26" y="45"/>
                    <a:pt x="27" y="44"/>
                    <a:pt x="28" y="44"/>
                  </a:cubicBezTo>
                  <a:cubicBezTo>
                    <a:pt x="30" y="44"/>
                    <a:pt x="32" y="44"/>
                    <a:pt x="35" y="44"/>
                  </a:cubicBezTo>
                  <a:cubicBezTo>
                    <a:pt x="35" y="44"/>
                    <a:pt x="35" y="44"/>
                    <a:pt x="36" y="44"/>
                  </a:cubicBezTo>
                  <a:cubicBezTo>
                    <a:pt x="35" y="44"/>
                    <a:pt x="33" y="44"/>
                    <a:pt x="33" y="45"/>
                  </a:cubicBezTo>
                  <a:cubicBezTo>
                    <a:pt x="33" y="46"/>
                    <a:pt x="36" y="46"/>
                    <a:pt x="36" y="46"/>
                  </a:cubicBezTo>
                  <a:cubicBezTo>
                    <a:pt x="36" y="47"/>
                    <a:pt x="35" y="47"/>
                    <a:pt x="36" y="47"/>
                  </a:cubicBezTo>
                  <a:cubicBezTo>
                    <a:pt x="36" y="48"/>
                    <a:pt x="37" y="48"/>
                    <a:pt x="37" y="48"/>
                  </a:cubicBezTo>
                  <a:cubicBezTo>
                    <a:pt x="35" y="48"/>
                    <a:pt x="33" y="49"/>
                    <a:pt x="30" y="49"/>
                  </a:cubicBezTo>
                  <a:cubicBezTo>
                    <a:pt x="30" y="48"/>
                    <a:pt x="29" y="47"/>
                    <a:pt x="28" y="47"/>
                  </a:cubicBezTo>
                  <a:cubicBezTo>
                    <a:pt x="27" y="48"/>
                    <a:pt x="26" y="49"/>
                    <a:pt x="26" y="50"/>
                  </a:cubicBezTo>
                  <a:cubicBezTo>
                    <a:pt x="27" y="51"/>
                    <a:pt x="28" y="52"/>
                    <a:pt x="29" y="51"/>
                  </a:cubicBezTo>
                  <a:cubicBezTo>
                    <a:pt x="30" y="51"/>
                    <a:pt x="30" y="51"/>
                    <a:pt x="30" y="50"/>
                  </a:cubicBezTo>
                  <a:cubicBezTo>
                    <a:pt x="32" y="50"/>
                    <a:pt x="33" y="50"/>
                    <a:pt x="34" y="50"/>
                  </a:cubicBezTo>
                  <a:cubicBezTo>
                    <a:pt x="35" y="50"/>
                    <a:pt x="36" y="50"/>
                    <a:pt x="36" y="50"/>
                  </a:cubicBezTo>
                  <a:cubicBezTo>
                    <a:pt x="36" y="51"/>
                    <a:pt x="35" y="51"/>
                    <a:pt x="34" y="52"/>
                  </a:cubicBezTo>
                  <a:cubicBezTo>
                    <a:pt x="32" y="54"/>
                    <a:pt x="30" y="57"/>
                    <a:pt x="28" y="59"/>
                  </a:cubicBezTo>
                  <a:cubicBezTo>
                    <a:pt x="27" y="59"/>
                    <a:pt x="27" y="59"/>
                    <a:pt x="26" y="59"/>
                  </a:cubicBezTo>
                  <a:cubicBezTo>
                    <a:pt x="25" y="60"/>
                    <a:pt x="25" y="62"/>
                    <a:pt x="26" y="62"/>
                  </a:cubicBezTo>
                  <a:cubicBezTo>
                    <a:pt x="27" y="63"/>
                    <a:pt x="28" y="63"/>
                    <a:pt x="29" y="63"/>
                  </a:cubicBezTo>
                  <a:cubicBezTo>
                    <a:pt x="30" y="62"/>
                    <a:pt x="30" y="61"/>
                    <a:pt x="29" y="60"/>
                  </a:cubicBezTo>
                  <a:cubicBezTo>
                    <a:pt x="31" y="58"/>
                    <a:pt x="33" y="55"/>
                    <a:pt x="35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7" y="54"/>
                    <a:pt x="38" y="51"/>
                    <a:pt x="39" y="52"/>
                  </a:cubicBezTo>
                  <a:cubicBezTo>
                    <a:pt x="38" y="53"/>
                    <a:pt x="37" y="55"/>
                    <a:pt x="35" y="57"/>
                  </a:cubicBezTo>
                  <a:cubicBezTo>
                    <a:pt x="35" y="57"/>
                    <a:pt x="33" y="57"/>
                    <a:pt x="33" y="58"/>
                  </a:cubicBezTo>
                  <a:cubicBezTo>
                    <a:pt x="32" y="59"/>
                    <a:pt x="32" y="60"/>
                    <a:pt x="33" y="61"/>
                  </a:cubicBezTo>
                  <a:cubicBezTo>
                    <a:pt x="34" y="61"/>
                    <a:pt x="36" y="61"/>
                    <a:pt x="36" y="60"/>
                  </a:cubicBezTo>
                  <a:cubicBezTo>
                    <a:pt x="37" y="60"/>
                    <a:pt x="37" y="59"/>
                    <a:pt x="36" y="58"/>
                  </a:cubicBezTo>
                  <a:cubicBezTo>
                    <a:pt x="38" y="57"/>
                    <a:pt x="39" y="55"/>
                    <a:pt x="40" y="54"/>
                  </a:cubicBezTo>
                  <a:cubicBezTo>
                    <a:pt x="40" y="54"/>
                    <a:pt x="40" y="55"/>
                    <a:pt x="41" y="56"/>
                  </a:cubicBezTo>
                  <a:cubicBezTo>
                    <a:pt x="42" y="57"/>
                    <a:pt x="42" y="59"/>
                    <a:pt x="41" y="62"/>
                  </a:cubicBezTo>
                  <a:cubicBezTo>
                    <a:pt x="40" y="62"/>
                    <a:pt x="39" y="62"/>
                    <a:pt x="39" y="64"/>
                  </a:cubicBezTo>
                  <a:cubicBezTo>
                    <a:pt x="39" y="65"/>
                    <a:pt x="39" y="66"/>
                    <a:pt x="40" y="66"/>
                  </a:cubicBezTo>
                  <a:cubicBezTo>
                    <a:pt x="42" y="66"/>
                    <a:pt x="43" y="66"/>
                    <a:pt x="43" y="64"/>
                  </a:cubicBezTo>
                  <a:cubicBezTo>
                    <a:pt x="43" y="64"/>
                    <a:pt x="43" y="63"/>
                    <a:pt x="42" y="63"/>
                  </a:cubicBezTo>
                  <a:cubicBezTo>
                    <a:pt x="44" y="58"/>
                    <a:pt x="43" y="57"/>
                    <a:pt x="42" y="55"/>
                  </a:cubicBezTo>
                  <a:cubicBezTo>
                    <a:pt x="42" y="55"/>
                    <a:pt x="42" y="54"/>
                    <a:pt x="41" y="54"/>
                  </a:cubicBezTo>
                  <a:cubicBezTo>
                    <a:pt x="42" y="54"/>
                    <a:pt x="42" y="54"/>
                    <a:pt x="42" y="53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3" y="54"/>
                    <a:pt x="44" y="55"/>
                    <a:pt x="44" y="57"/>
                  </a:cubicBezTo>
                  <a:cubicBezTo>
                    <a:pt x="44" y="57"/>
                    <a:pt x="44" y="58"/>
                    <a:pt x="44" y="59"/>
                  </a:cubicBezTo>
                  <a:cubicBezTo>
                    <a:pt x="44" y="60"/>
                    <a:pt x="45" y="60"/>
                    <a:pt x="47" y="60"/>
                  </a:cubicBezTo>
                  <a:cubicBezTo>
                    <a:pt x="48" y="60"/>
                    <a:pt x="48" y="59"/>
                    <a:pt x="48" y="58"/>
                  </a:cubicBezTo>
                  <a:cubicBezTo>
                    <a:pt x="48" y="57"/>
                    <a:pt x="47" y="56"/>
                    <a:pt x="46" y="56"/>
                  </a:cubicBezTo>
                  <a:cubicBezTo>
                    <a:pt x="45" y="55"/>
                    <a:pt x="45" y="54"/>
                    <a:pt x="45" y="54"/>
                  </a:cubicBezTo>
                  <a:cubicBezTo>
                    <a:pt x="45" y="54"/>
                    <a:pt x="45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8" y="55"/>
                    <a:pt x="50" y="59"/>
                    <a:pt x="50" y="64"/>
                  </a:cubicBezTo>
                  <a:cubicBezTo>
                    <a:pt x="49" y="65"/>
                    <a:pt x="49" y="66"/>
                    <a:pt x="49" y="67"/>
                  </a:cubicBezTo>
                  <a:cubicBezTo>
                    <a:pt x="50" y="68"/>
                    <a:pt x="51" y="68"/>
                    <a:pt x="52" y="68"/>
                  </a:cubicBezTo>
                  <a:close/>
                  <a:moveTo>
                    <a:pt x="49" y="49"/>
                  </a:moveTo>
                  <a:cubicBezTo>
                    <a:pt x="50" y="49"/>
                    <a:pt x="51" y="49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49" y="48"/>
                    <a:pt x="49" y="48"/>
                  </a:cubicBezTo>
                  <a:cubicBezTo>
                    <a:pt x="49" y="48"/>
                    <a:pt x="49" y="49"/>
                    <a:pt x="49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10988676" y="5759450"/>
              <a:ext cx="328613" cy="331788"/>
            </a:xfrm>
            <a:custGeom>
              <a:avLst/>
              <a:gdLst>
                <a:gd name="T0" fmla="*/ 65 w 90"/>
                <a:gd name="T1" fmla="*/ 60 h 91"/>
                <a:gd name="T2" fmla="*/ 12 w 90"/>
                <a:gd name="T3" fmla="*/ 74 h 91"/>
                <a:gd name="T4" fmla="*/ 31 w 90"/>
                <a:gd name="T5" fmla="*/ 20 h 91"/>
                <a:gd name="T6" fmla="*/ 51 w 90"/>
                <a:gd name="T7" fmla="*/ 68 h 91"/>
                <a:gd name="T8" fmla="*/ 47 w 90"/>
                <a:gd name="T9" fmla="*/ 52 h 91"/>
                <a:gd name="T10" fmla="*/ 47 w 90"/>
                <a:gd name="T11" fmla="*/ 53 h 91"/>
                <a:gd name="T12" fmla="*/ 56 w 90"/>
                <a:gd name="T13" fmla="*/ 60 h 91"/>
                <a:gd name="T14" fmla="*/ 49 w 90"/>
                <a:gd name="T15" fmla="*/ 52 h 91"/>
                <a:gd name="T16" fmla="*/ 52 w 90"/>
                <a:gd name="T17" fmla="*/ 50 h 91"/>
                <a:gd name="T18" fmla="*/ 61 w 90"/>
                <a:gd name="T19" fmla="*/ 52 h 91"/>
                <a:gd name="T20" fmla="*/ 51 w 90"/>
                <a:gd name="T21" fmla="*/ 48 h 91"/>
                <a:gd name="T22" fmla="*/ 55 w 90"/>
                <a:gd name="T23" fmla="*/ 47 h 91"/>
                <a:gd name="T24" fmla="*/ 67 w 90"/>
                <a:gd name="T25" fmla="*/ 44 h 91"/>
                <a:gd name="T26" fmla="*/ 63 w 90"/>
                <a:gd name="T27" fmla="*/ 45 h 91"/>
                <a:gd name="T28" fmla="*/ 50 w 90"/>
                <a:gd name="T29" fmla="*/ 44 h 91"/>
                <a:gd name="T30" fmla="*/ 55 w 90"/>
                <a:gd name="T31" fmla="*/ 38 h 91"/>
                <a:gd name="T32" fmla="*/ 56 w 90"/>
                <a:gd name="T33" fmla="*/ 35 h 91"/>
                <a:gd name="T34" fmla="*/ 49 w 90"/>
                <a:gd name="T35" fmla="*/ 42 h 91"/>
                <a:gd name="T36" fmla="*/ 49 w 90"/>
                <a:gd name="T37" fmla="*/ 41 h 91"/>
                <a:gd name="T38" fmla="*/ 50 w 90"/>
                <a:gd name="T39" fmla="*/ 37 h 91"/>
                <a:gd name="T40" fmla="*/ 56 w 90"/>
                <a:gd name="T41" fmla="*/ 28 h 91"/>
                <a:gd name="T42" fmla="*/ 50 w 90"/>
                <a:gd name="T43" fmla="*/ 36 h 91"/>
                <a:gd name="T44" fmla="*/ 46 w 90"/>
                <a:gd name="T45" fmla="*/ 37 h 91"/>
                <a:gd name="T46" fmla="*/ 48 w 90"/>
                <a:gd name="T47" fmla="*/ 27 h 91"/>
                <a:gd name="T48" fmla="*/ 45 w 90"/>
                <a:gd name="T49" fmla="*/ 37 h 91"/>
                <a:gd name="T50" fmla="*/ 41 w 90"/>
                <a:gd name="T51" fmla="*/ 30 h 91"/>
                <a:gd name="T52" fmla="*/ 37 w 90"/>
                <a:gd name="T53" fmla="*/ 30 h 91"/>
                <a:gd name="T54" fmla="*/ 42 w 90"/>
                <a:gd name="T55" fmla="*/ 39 h 91"/>
                <a:gd name="T56" fmla="*/ 41 w 90"/>
                <a:gd name="T57" fmla="*/ 41 h 91"/>
                <a:gd name="T58" fmla="*/ 36 w 90"/>
                <a:gd name="T59" fmla="*/ 34 h 91"/>
                <a:gd name="T60" fmla="*/ 33 w 90"/>
                <a:gd name="T61" fmla="*/ 35 h 91"/>
                <a:gd name="T62" fmla="*/ 39 w 90"/>
                <a:gd name="T63" fmla="*/ 41 h 91"/>
                <a:gd name="T64" fmla="*/ 26 w 90"/>
                <a:gd name="T65" fmla="*/ 35 h 91"/>
                <a:gd name="T66" fmla="*/ 23 w 90"/>
                <a:gd name="T67" fmla="*/ 36 h 91"/>
                <a:gd name="T68" fmla="*/ 37 w 90"/>
                <a:gd name="T69" fmla="*/ 42 h 91"/>
                <a:gd name="T70" fmla="*/ 35 w 90"/>
                <a:gd name="T71" fmla="*/ 43 h 91"/>
                <a:gd name="T72" fmla="*/ 26 w 90"/>
                <a:gd name="T73" fmla="*/ 41 h 91"/>
                <a:gd name="T74" fmla="*/ 27 w 90"/>
                <a:gd name="T75" fmla="*/ 44 h 91"/>
                <a:gd name="T76" fmla="*/ 33 w 90"/>
                <a:gd name="T77" fmla="*/ 45 h 91"/>
                <a:gd name="T78" fmla="*/ 37 w 90"/>
                <a:gd name="T79" fmla="*/ 48 h 91"/>
                <a:gd name="T80" fmla="*/ 26 w 90"/>
                <a:gd name="T81" fmla="*/ 50 h 91"/>
                <a:gd name="T82" fmla="*/ 34 w 90"/>
                <a:gd name="T83" fmla="*/ 50 h 91"/>
                <a:gd name="T84" fmla="*/ 28 w 90"/>
                <a:gd name="T85" fmla="*/ 59 h 91"/>
                <a:gd name="T86" fmla="*/ 29 w 90"/>
                <a:gd name="T87" fmla="*/ 63 h 91"/>
                <a:gd name="T88" fmla="*/ 35 w 90"/>
                <a:gd name="T89" fmla="*/ 53 h 91"/>
                <a:gd name="T90" fmla="*/ 35 w 90"/>
                <a:gd name="T91" fmla="*/ 58 h 91"/>
                <a:gd name="T92" fmla="*/ 36 w 90"/>
                <a:gd name="T93" fmla="*/ 60 h 91"/>
                <a:gd name="T94" fmla="*/ 41 w 90"/>
                <a:gd name="T95" fmla="*/ 56 h 91"/>
                <a:gd name="T96" fmla="*/ 40 w 90"/>
                <a:gd name="T97" fmla="*/ 66 h 91"/>
                <a:gd name="T98" fmla="*/ 42 w 90"/>
                <a:gd name="T99" fmla="*/ 55 h 91"/>
                <a:gd name="T100" fmla="*/ 43 w 90"/>
                <a:gd name="T101" fmla="*/ 54 h 91"/>
                <a:gd name="T102" fmla="*/ 46 w 90"/>
                <a:gd name="T103" fmla="*/ 60 h 91"/>
                <a:gd name="T104" fmla="*/ 44 w 90"/>
                <a:gd name="T105" fmla="*/ 54 h 91"/>
                <a:gd name="T106" fmla="*/ 50 w 90"/>
                <a:gd name="T107" fmla="*/ 64 h 91"/>
                <a:gd name="T108" fmla="*/ 49 w 90"/>
                <a:gd name="T109" fmla="*/ 49 h 91"/>
                <a:gd name="T110" fmla="*/ 49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24"/>
                  </a:moveTo>
                  <a:cubicBezTo>
                    <a:pt x="77" y="22"/>
                    <a:pt x="85" y="26"/>
                    <a:pt x="87" y="40"/>
                  </a:cubicBezTo>
                  <a:cubicBezTo>
                    <a:pt x="90" y="58"/>
                    <a:pt x="77" y="62"/>
                    <a:pt x="65" y="60"/>
                  </a:cubicBezTo>
                  <a:cubicBezTo>
                    <a:pt x="71" y="71"/>
                    <a:pt x="72" y="84"/>
                    <a:pt x="54" y="88"/>
                  </a:cubicBezTo>
                  <a:cubicBezTo>
                    <a:pt x="42" y="91"/>
                    <a:pt x="36" y="87"/>
                    <a:pt x="33" y="80"/>
                  </a:cubicBezTo>
                  <a:cubicBezTo>
                    <a:pt x="27" y="84"/>
                    <a:pt x="19" y="83"/>
                    <a:pt x="12" y="74"/>
                  </a:cubicBezTo>
                  <a:cubicBezTo>
                    <a:pt x="3" y="65"/>
                    <a:pt x="5" y="57"/>
                    <a:pt x="11" y="51"/>
                  </a:cubicBezTo>
                  <a:cubicBezTo>
                    <a:pt x="4" y="47"/>
                    <a:pt x="0" y="40"/>
                    <a:pt x="5" y="28"/>
                  </a:cubicBezTo>
                  <a:cubicBezTo>
                    <a:pt x="12" y="13"/>
                    <a:pt x="23" y="14"/>
                    <a:pt x="31" y="20"/>
                  </a:cubicBezTo>
                  <a:cubicBezTo>
                    <a:pt x="32" y="10"/>
                    <a:pt x="37" y="0"/>
                    <a:pt x="53" y="3"/>
                  </a:cubicBezTo>
                  <a:cubicBezTo>
                    <a:pt x="67" y="6"/>
                    <a:pt x="70" y="15"/>
                    <a:pt x="68" y="24"/>
                  </a:cubicBezTo>
                  <a:close/>
                  <a:moveTo>
                    <a:pt x="51" y="68"/>
                  </a:moveTo>
                  <a:cubicBezTo>
                    <a:pt x="53" y="68"/>
                    <a:pt x="53" y="67"/>
                    <a:pt x="53" y="66"/>
                  </a:cubicBezTo>
                  <a:cubicBezTo>
                    <a:pt x="53" y="65"/>
                    <a:pt x="52" y="65"/>
                    <a:pt x="52" y="64"/>
                  </a:cubicBezTo>
                  <a:cubicBezTo>
                    <a:pt x="51" y="58"/>
                    <a:pt x="48" y="55"/>
                    <a:pt x="47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6" y="52"/>
                    <a:pt x="46" y="51"/>
                    <a:pt x="46" y="51"/>
                  </a:cubicBezTo>
                  <a:cubicBezTo>
                    <a:pt x="47" y="52"/>
                    <a:pt x="47" y="52"/>
                    <a:pt x="47" y="53"/>
                  </a:cubicBezTo>
                  <a:cubicBezTo>
                    <a:pt x="49" y="55"/>
                    <a:pt x="51" y="56"/>
                    <a:pt x="52" y="58"/>
                  </a:cubicBezTo>
                  <a:cubicBezTo>
                    <a:pt x="52" y="58"/>
                    <a:pt x="52" y="59"/>
                    <a:pt x="53" y="60"/>
                  </a:cubicBezTo>
                  <a:cubicBezTo>
                    <a:pt x="53" y="61"/>
                    <a:pt x="55" y="61"/>
                    <a:pt x="56" y="60"/>
                  </a:cubicBezTo>
                  <a:cubicBezTo>
                    <a:pt x="56" y="59"/>
                    <a:pt x="57" y="58"/>
                    <a:pt x="56" y="57"/>
                  </a:cubicBezTo>
                  <a:cubicBezTo>
                    <a:pt x="55" y="56"/>
                    <a:pt x="54" y="56"/>
                    <a:pt x="53" y="57"/>
                  </a:cubicBezTo>
                  <a:cubicBezTo>
                    <a:pt x="52" y="56"/>
                    <a:pt x="50" y="54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50" y="52"/>
                    <a:pt x="49" y="51"/>
                    <a:pt x="49" y="51"/>
                  </a:cubicBezTo>
                  <a:cubicBezTo>
                    <a:pt x="50" y="51"/>
                    <a:pt x="51" y="50"/>
                    <a:pt x="52" y="50"/>
                  </a:cubicBezTo>
                  <a:cubicBezTo>
                    <a:pt x="53" y="49"/>
                    <a:pt x="54" y="49"/>
                    <a:pt x="57" y="51"/>
                  </a:cubicBezTo>
                  <a:cubicBezTo>
                    <a:pt x="56" y="52"/>
                    <a:pt x="57" y="53"/>
                    <a:pt x="58" y="53"/>
                  </a:cubicBezTo>
                  <a:cubicBezTo>
                    <a:pt x="59" y="54"/>
                    <a:pt x="60" y="53"/>
                    <a:pt x="61" y="52"/>
                  </a:cubicBezTo>
                  <a:cubicBezTo>
                    <a:pt x="61" y="51"/>
                    <a:pt x="61" y="50"/>
                    <a:pt x="60" y="50"/>
                  </a:cubicBezTo>
                  <a:cubicBezTo>
                    <a:pt x="59" y="49"/>
                    <a:pt x="58" y="49"/>
                    <a:pt x="58" y="50"/>
                  </a:cubicBezTo>
                  <a:cubicBezTo>
                    <a:pt x="54" y="48"/>
                    <a:pt x="53" y="48"/>
                    <a:pt x="51" y="48"/>
                  </a:cubicBezTo>
                  <a:cubicBezTo>
                    <a:pt x="52" y="48"/>
                    <a:pt x="51" y="48"/>
                    <a:pt x="51" y="47"/>
                  </a:cubicBezTo>
                  <a:cubicBezTo>
                    <a:pt x="51" y="47"/>
                    <a:pt x="51" y="47"/>
                    <a:pt x="52" y="47"/>
                  </a:cubicBezTo>
                  <a:cubicBezTo>
                    <a:pt x="53" y="47"/>
                    <a:pt x="54" y="47"/>
                    <a:pt x="55" y="47"/>
                  </a:cubicBezTo>
                  <a:cubicBezTo>
                    <a:pt x="59" y="48"/>
                    <a:pt x="61" y="48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6" y="46"/>
                    <a:pt x="67" y="45"/>
                    <a:pt x="67" y="44"/>
                  </a:cubicBezTo>
                  <a:cubicBezTo>
                    <a:pt x="67" y="43"/>
                    <a:pt x="66" y="42"/>
                    <a:pt x="65" y="42"/>
                  </a:cubicBezTo>
                  <a:cubicBezTo>
                    <a:pt x="63" y="42"/>
                    <a:pt x="63" y="43"/>
                    <a:pt x="63" y="44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0" y="47"/>
                    <a:pt x="58" y="46"/>
                    <a:pt x="55" y="46"/>
                  </a:cubicBezTo>
                  <a:cubicBezTo>
                    <a:pt x="55" y="46"/>
                    <a:pt x="54" y="46"/>
                    <a:pt x="54" y="45"/>
                  </a:cubicBezTo>
                  <a:cubicBezTo>
                    <a:pt x="54" y="44"/>
                    <a:pt x="50" y="45"/>
                    <a:pt x="50" y="44"/>
                  </a:cubicBezTo>
                  <a:cubicBezTo>
                    <a:pt x="50" y="44"/>
                    <a:pt x="51" y="43"/>
                    <a:pt x="51" y="43"/>
                  </a:cubicBezTo>
                  <a:cubicBezTo>
                    <a:pt x="51" y="42"/>
                    <a:pt x="51" y="42"/>
                    <a:pt x="51" y="41"/>
                  </a:cubicBezTo>
                  <a:cubicBezTo>
                    <a:pt x="51" y="40"/>
                    <a:pt x="52" y="39"/>
                    <a:pt x="55" y="38"/>
                  </a:cubicBezTo>
                  <a:cubicBezTo>
                    <a:pt x="56" y="39"/>
                    <a:pt x="57" y="40"/>
                    <a:pt x="58" y="39"/>
                  </a:cubicBezTo>
                  <a:cubicBezTo>
                    <a:pt x="59" y="39"/>
                    <a:pt x="60" y="37"/>
                    <a:pt x="59" y="36"/>
                  </a:cubicBezTo>
                  <a:cubicBezTo>
                    <a:pt x="59" y="35"/>
                    <a:pt x="57" y="35"/>
                    <a:pt x="56" y="35"/>
                  </a:cubicBezTo>
                  <a:cubicBezTo>
                    <a:pt x="56" y="36"/>
                    <a:pt x="55" y="36"/>
                    <a:pt x="55" y="37"/>
                  </a:cubicBezTo>
                  <a:cubicBezTo>
                    <a:pt x="51" y="38"/>
                    <a:pt x="50" y="40"/>
                    <a:pt x="50" y="41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2"/>
                    <a:pt x="49" y="41"/>
                    <a:pt x="48" y="42"/>
                  </a:cubicBezTo>
                  <a:cubicBezTo>
                    <a:pt x="48" y="41"/>
                    <a:pt x="49" y="41"/>
                    <a:pt x="49" y="41"/>
                  </a:cubicBezTo>
                  <a:cubicBezTo>
                    <a:pt x="48" y="40"/>
                    <a:pt x="48" y="41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38"/>
                    <a:pt x="49" y="38"/>
                    <a:pt x="50" y="37"/>
                  </a:cubicBezTo>
                  <a:cubicBezTo>
                    <a:pt x="52" y="36"/>
                    <a:pt x="54" y="36"/>
                    <a:pt x="55" y="32"/>
                  </a:cubicBezTo>
                  <a:cubicBezTo>
                    <a:pt x="56" y="31"/>
                    <a:pt x="56" y="31"/>
                    <a:pt x="57" y="30"/>
                  </a:cubicBezTo>
                  <a:cubicBezTo>
                    <a:pt x="57" y="29"/>
                    <a:pt x="57" y="28"/>
                    <a:pt x="56" y="28"/>
                  </a:cubicBezTo>
                  <a:cubicBezTo>
                    <a:pt x="55" y="27"/>
                    <a:pt x="53" y="28"/>
                    <a:pt x="53" y="29"/>
                  </a:cubicBezTo>
                  <a:cubicBezTo>
                    <a:pt x="52" y="30"/>
                    <a:pt x="53" y="31"/>
                    <a:pt x="54" y="31"/>
                  </a:cubicBezTo>
                  <a:cubicBezTo>
                    <a:pt x="52" y="35"/>
                    <a:pt x="51" y="35"/>
                    <a:pt x="50" y="36"/>
                  </a:cubicBezTo>
                  <a:cubicBezTo>
                    <a:pt x="49" y="36"/>
                    <a:pt x="48" y="36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6" y="37"/>
                    <a:pt x="46" y="37"/>
                  </a:cubicBezTo>
                  <a:cubicBezTo>
                    <a:pt x="47" y="35"/>
                    <a:pt x="47" y="32"/>
                    <a:pt x="48" y="31"/>
                  </a:cubicBezTo>
                  <a:cubicBezTo>
                    <a:pt x="48" y="30"/>
                    <a:pt x="49" y="30"/>
                    <a:pt x="49" y="29"/>
                  </a:cubicBezTo>
                  <a:cubicBezTo>
                    <a:pt x="49" y="28"/>
                    <a:pt x="49" y="27"/>
                    <a:pt x="48" y="27"/>
                  </a:cubicBezTo>
                  <a:cubicBezTo>
                    <a:pt x="47" y="26"/>
                    <a:pt x="45" y="27"/>
                    <a:pt x="45" y="28"/>
                  </a:cubicBezTo>
                  <a:cubicBezTo>
                    <a:pt x="45" y="29"/>
                    <a:pt x="45" y="30"/>
                    <a:pt x="46" y="30"/>
                  </a:cubicBezTo>
                  <a:cubicBezTo>
                    <a:pt x="46" y="32"/>
                    <a:pt x="45" y="35"/>
                    <a:pt x="45" y="37"/>
                  </a:cubicBezTo>
                  <a:cubicBezTo>
                    <a:pt x="44" y="38"/>
                    <a:pt x="44" y="39"/>
                    <a:pt x="44" y="40"/>
                  </a:cubicBezTo>
                  <a:cubicBezTo>
                    <a:pt x="44" y="40"/>
                    <a:pt x="44" y="39"/>
                    <a:pt x="43" y="38"/>
                  </a:cubicBezTo>
                  <a:cubicBezTo>
                    <a:pt x="44" y="35"/>
                    <a:pt x="44" y="32"/>
                    <a:pt x="41" y="30"/>
                  </a:cubicBezTo>
                  <a:cubicBezTo>
                    <a:pt x="42" y="30"/>
                    <a:pt x="42" y="29"/>
                    <a:pt x="42" y="29"/>
                  </a:cubicBezTo>
                  <a:cubicBezTo>
                    <a:pt x="41" y="28"/>
                    <a:pt x="40" y="27"/>
                    <a:pt x="39" y="27"/>
                  </a:cubicBezTo>
                  <a:cubicBezTo>
                    <a:pt x="38" y="27"/>
                    <a:pt x="37" y="28"/>
                    <a:pt x="37" y="30"/>
                  </a:cubicBezTo>
                  <a:cubicBezTo>
                    <a:pt x="38" y="31"/>
                    <a:pt x="39" y="32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3"/>
                    <a:pt x="42" y="35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1" y="39"/>
                    <a:pt x="41" y="39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0" y="40"/>
                    <a:pt x="40" y="40"/>
                    <a:pt x="40" y="39"/>
                  </a:cubicBezTo>
                  <a:cubicBezTo>
                    <a:pt x="40" y="37"/>
                    <a:pt x="40" y="36"/>
                    <a:pt x="36" y="34"/>
                  </a:cubicBezTo>
                  <a:cubicBezTo>
                    <a:pt x="36" y="33"/>
                    <a:pt x="36" y="33"/>
                    <a:pt x="35" y="32"/>
                  </a:cubicBezTo>
                  <a:cubicBezTo>
                    <a:pt x="34" y="31"/>
                    <a:pt x="33" y="32"/>
                    <a:pt x="32" y="33"/>
                  </a:cubicBezTo>
                  <a:cubicBezTo>
                    <a:pt x="32" y="33"/>
                    <a:pt x="32" y="35"/>
                    <a:pt x="33" y="35"/>
                  </a:cubicBezTo>
                  <a:cubicBezTo>
                    <a:pt x="34" y="36"/>
                    <a:pt x="35" y="36"/>
                    <a:pt x="35" y="35"/>
                  </a:cubicBezTo>
                  <a:cubicBezTo>
                    <a:pt x="39" y="37"/>
                    <a:pt x="39" y="38"/>
                    <a:pt x="39" y="39"/>
                  </a:cubicBezTo>
                  <a:cubicBezTo>
                    <a:pt x="39" y="40"/>
                    <a:pt x="39" y="41"/>
                    <a:pt x="39" y="4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6" y="37"/>
                    <a:pt x="34" y="37"/>
                    <a:pt x="32" y="37"/>
                  </a:cubicBezTo>
                  <a:cubicBezTo>
                    <a:pt x="30" y="38"/>
                    <a:pt x="29" y="38"/>
                    <a:pt x="26" y="35"/>
                  </a:cubicBezTo>
                  <a:cubicBezTo>
                    <a:pt x="27" y="34"/>
                    <a:pt x="26" y="33"/>
                    <a:pt x="26" y="32"/>
                  </a:cubicBezTo>
                  <a:cubicBezTo>
                    <a:pt x="25" y="32"/>
                    <a:pt x="23" y="32"/>
                    <a:pt x="23" y="33"/>
                  </a:cubicBezTo>
                  <a:cubicBezTo>
                    <a:pt x="22" y="34"/>
                    <a:pt x="22" y="35"/>
                    <a:pt x="23" y="36"/>
                  </a:cubicBezTo>
                  <a:cubicBezTo>
                    <a:pt x="24" y="36"/>
                    <a:pt x="24" y="36"/>
                    <a:pt x="25" y="36"/>
                  </a:cubicBezTo>
                  <a:cubicBezTo>
                    <a:pt x="28" y="39"/>
                    <a:pt x="30" y="39"/>
                    <a:pt x="32" y="39"/>
                  </a:cubicBezTo>
                  <a:cubicBezTo>
                    <a:pt x="33" y="39"/>
                    <a:pt x="35" y="39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2"/>
                    <a:pt x="35" y="42"/>
                    <a:pt x="35" y="42"/>
                  </a:cubicBezTo>
                  <a:cubicBezTo>
                    <a:pt x="35" y="42"/>
                    <a:pt x="35" y="43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2" y="43"/>
                    <a:pt x="29" y="42"/>
                    <a:pt x="27" y="42"/>
                  </a:cubicBezTo>
                  <a:cubicBezTo>
                    <a:pt x="27" y="42"/>
                    <a:pt x="27" y="41"/>
                    <a:pt x="26" y="41"/>
                  </a:cubicBezTo>
                  <a:cubicBezTo>
                    <a:pt x="25" y="41"/>
                    <a:pt x="24" y="42"/>
                    <a:pt x="24" y="43"/>
                  </a:cubicBezTo>
                  <a:cubicBezTo>
                    <a:pt x="23" y="44"/>
                    <a:pt x="24" y="45"/>
                    <a:pt x="25" y="45"/>
                  </a:cubicBezTo>
                  <a:cubicBezTo>
                    <a:pt x="26" y="45"/>
                    <a:pt x="27" y="45"/>
                    <a:pt x="27" y="44"/>
                  </a:cubicBezTo>
                  <a:cubicBezTo>
                    <a:pt x="29" y="44"/>
                    <a:pt x="32" y="44"/>
                    <a:pt x="34" y="44"/>
                  </a:cubicBezTo>
                  <a:cubicBezTo>
                    <a:pt x="35" y="44"/>
                    <a:pt x="35" y="45"/>
                    <a:pt x="35" y="45"/>
                  </a:cubicBezTo>
                  <a:cubicBezTo>
                    <a:pt x="35" y="45"/>
                    <a:pt x="33" y="45"/>
                    <a:pt x="33" y="45"/>
                  </a:cubicBezTo>
                  <a:cubicBezTo>
                    <a:pt x="33" y="46"/>
                    <a:pt x="35" y="46"/>
                    <a:pt x="36" y="47"/>
                  </a:cubicBezTo>
                  <a:cubicBezTo>
                    <a:pt x="36" y="47"/>
                    <a:pt x="35" y="47"/>
                    <a:pt x="36" y="48"/>
                  </a:cubicBezTo>
                  <a:cubicBezTo>
                    <a:pt x="36" y="48"/>
                    <a:pt x="36" y="48"/>
                    <a:pt x="37" y="48"/>
                  </a:cubicBezTo>
                  <a:cubicBezTo>
                    <a:pt x="35" y="49"/>
                    <a:pt x="33" y="49"/>
                    <a:pt x="30" y="49"/>
                  </a:cubicBezTo>
                  <a:cubicBezTo>
                    <a:pt x="30" y="48"/>
                    <a:pt x="29" y="47"/>
                    <a:pt x="28" y="48"/>
                  </a:cubicBezTo>
                  <a:cubicBezTo>
                    <a:pt x="27" y="48"/>
                    <a:pt x="26" y="49"/>
                    <a:pt x="26" y="50"/>
                  </a:cubicBezTo>
                  <a:cubicBezTo>
                    <a:pt x="26" y="51"/>
                    <a:pt x="27" y="52"/>
                    <a:pt x="29" y="52"/>
                  </a:cubicBezTo>
                  <a:cubicBezTo>
                    <a:pt x="29" y="52"/>
                    <a:pt x="30" y="51"/>
                    <a:pt x="30" y="51"/>
                  </a:cubicBezTo>
                  <a:cubicBezTo>
                    <a:pt x="31" y="51"/>
                    <a:pt x="32" y="50"/>
                    <a:pt x="34" y="50"/>
                  </a:cubicBezTo>
                  <a:cubicBezTo>
                    <a:pt x="34" y="50"/>
                    <a:pt x="35" y="50"/>
                    <a:pt x="36" y="51"/>
                  </a:cubicBezTo>
                  <a:cubicBezTo>
                    <a:pt x="35" y="51"/>
                    <a:pt x="35" y="52"/>
                    <a:pt x="34" y="52"/>
                  </a:cubicBezTo>
                  <a:cubicBezTo>
                    <a:pt x="32" y="55"/>
                    <a:pt x="29" y="57"/>
                    <a:pt x="28" y="59"/>
                  </a:cubicBezTo>
                  <a:cubicBezTo>
                    <a:pt x="27" y="59"/>
                    <a:pt x="26" y="59"/>
                    <a:pt x="26" y="60"/>
                  </a:cubicBezTo>
                  <a:cubicBezTo>
                    <a:pt x="25" y="61"/>
                    <a:pt x="25" y="62"/>
                    <a:pt x="26" y="63"/>
                  </a:cubicBezTo>
                  <a:cubicBezTo>
                    <a:pt x="26" y="64"/>
                    <a:pt x="28" y="64"/>
                    <a:pt x="29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30" y="58"/>
                    <a:pt x="33" y="56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6" y="53"/>
                  </a:cubicBezTo>
                  <a:cubicBezTo>
                    <a:pt x="36" y="54"/>
                    <a:pt x="38" y="52"/>
                    <a:pt x="39" y="52"/>
                  </a:cubicBezTo>
                  <a:cubicBezTo>
                    <a:pt x="38" y="54"/>
                    <a:pt x="37" y="56"/>
                    <a:pt x="35" y="58"/>
                  </a:cubicBezTo>
                  <a:cubicBezTo>
                    <a:pt x="34" y="57"/>
                    <a:pt x="33" y="57"/>
                    <a:pt x="32" y="58"/>
                  </a:cubicBezTo>
                  <a:cubicBezTo>
                    <a:pt x="32" y="59"/>
                    <a:pt x="32" y="60"/>
                    <a:pt x="33" y="61"/>
                  </a:cubicBezTo>
                  <a:cubicBezTo>
                    <a:pt x="34" y="62"/>
                    <a:pt x="35" y="61"/>
                    <a:pt x="36" y="60"/>
                  </a:cubicBezTo>
                  <a:cubicBezTo>
                    <a:pt x="36" y="60"/>
                    <a:pt x="36" y="59"/>
                    <a:pt x="36" y="59"/>
                  </a:cubicBezTo>
                  <a:cubicBezTo>
                    <a:pt x="38" y="57"/>
                    <a:pt x="39" y="55"/>
                    <a:pt x="40" y="54"/>
                  </a:cubicBezTo>
                  <a:cubicBezTo>
                    <a:pt x="40" y="55"/>
                    <a:pt x="40" y="55"/>
                    <a:pt x="41" y="56"/>
                  </a:cubicBezTo>
                  <a:cubicBezTo>
                    <a:pt x="41" y="57"/>
                    <a:pt x="42" y="59"/>
                    <a:pt x="41" y="62"/>
                  </a:cubicBezTo>
                  <a:cubicBezTo>
                    <a:pt x="40" y="62"/>
                    <a:pt x="39" y="63"/>
                    <a:pt x="38" y="64"/>
                  </a:cubicBezTo>
                  <a:cubicBezTo>
                    <a:pt x="38" y="65"/>
                    <a:pt x="39" y="66"/>
                    <a:pt x="40" y="66"/>
                  </a:cubicBezTo>
                  <a:cubicBezTo>
                    <a:pt x="41" y="67"/>
                    <a:pt x="42" y="66"/>
                    <a:pt x="43" y="65"/>
                  </a:cubicBezTo>
                  <a:cubicBezTo>
                    <a:pt x="43" y="64"/>
                    <a:pt x="42" y="63"/>
                    <a:pt x="42" y="63"/>
                  </a:cubicBezTo>
                  <a:cubicBezTo>
                    <a:pt x="44" y="59"/>
                    <a:pt x="43" y="57"/>
                    <a:pt x="42" y="55"/>
                  </a:cubicBezTo>
                  <a:cubicBezTo>
                    <a:pt x="42" y="55"/>
                    <a:pt x="41" y="54"/>
                    <a:pt x="41" y="54"/>
                  </a:cubicBezTo>
                  <a:cubicBezTo>
                    <a:pt x="41" y="54"/>
                    <a:pt x="42" y="54"/>
                    <a:pt x="42" y="53"/>
                  </a:cubicBezTo>
                  <a:cubicBezTo>
                    <a:pt x="42" y="54"/>
                    <a:pt x="43" y="54"/>
                    <a:pt x="43" y="54"/>
                  </a:cubicBezTo>
                  <a:cubicBezTo>
                    <a:pt x="43" y="55"/>
                    <a:pt x="43" y="56"/>
                    <a:pt x="44" y="57"/>
                  </a:cubicBezTo>
                  <a:cubicBezTo>
                    <a:pt x="44" y="58"/>
                    <a:pt x="43" y="58"/>
                    <a:pt x="44" y="59"/>
                  </a:cubicBezTo>
                  <a:cubicBezTo>
                    <a:pt x="44" y="60"/>
                    <a:pt x="45" y="61"/>
                    <a:pt x="46" y="60"/>
                  </a:cubicBezTo>
                  <a:cubicBezTo>
                    <a:pt x="47" y="60"/>
                    <a:pt x="48" y="59"/>
                    <a:pt x="48" y="58"/>
                  </a:cubicBezTo>
                  <a:cubicBezTo>
                    <a:pt x="47" y="57"/>
                    <a:pt x="46" y="56"/>
                    <a:pt x="45" y="56"/>
                  </a:cubicBezTo>
                  <a:cubicBezTo>
                    <a:pt x="45" y="55"/>
                    <a:pt x="45" y="55"/>
                    <a:pt x="44" y="54"/>
                  </a:cubicBezTo>
                  <a:cubicBezTo>
                    <a:pt x="45" y="54"/>
                    <a:pt x="44" y="53"/>
                    <a:pt x="45" y="53"/>
                  </a:cubicBezTo>
                  <a:cubicBezTo>
                    <a:pt x="45" y="53"/>
                    <a:pt x="46" y="53"/>
                    <a:pt x="46" y="53"/>
                  </a:cubicBezTo>
                  <a:cubicBezTo>
                    <a:pt x="47" y="56"/>
                    <a:pt x="49" y="59"/>
                    <a:pt x="50" y="64"/>
                  </a:cubicBezTo>
                  <a:cubicBezTo>
                    <a:pt x="49" y="65"/>
                    <a:pt x="48" y="66"/>
                    <a:pt x="49" y="67"/>
                  </a:cubicBezTo>
                  <a:cubicBezTo>
                    <a:pt x="49" y="68"/>
                    <a:pt x="50" y="69"/>
                    <a:pt x="51" y="68"/>
                  </a:cubicBezTo>
                  <a:close/>
                  <a:moveTo>
                    <a:pt x="49" y="49"/>
                  </a:moveTo>
                  <a:cubicBezTo>
                    <a:pt x="50" y="49"/>
                    <a:pt x="50" y="49"/>
                    <a:pt x="51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49"/>
                    <a:pt x="49" y="48"/>
                    <a:pt x="49" y="48"/>
                  </a:cubicBezTo>
                  <a:cubicBezTo>
                    <a:pt x="48" y="48"/>
                    <a:pt x="49" y="49"/>
                    <a:pt x="49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10409238" y="5956300"/>
              <a:ext cx="323850" cy="331788"/>
            </a:xfrm>
            <a:custGeom>
              <a:avLst/>
              <a:gdLst>
                <a:gd name="T0" fmla="*/ 50 w 89"/>
                <a:gd name="T1" fmla="*/ 68 h 91"/>
                <a:gd name="T2" fmla="*/ 84 w 89"/>
                <a:gd name="T3" fmla="*/ 25 h 91"/>
                <a:gd name="T4" fmla="*/ 27 w 89"/>
                <a:gd name="T5" fmla="*/ 22 h 91"/>
                <a:gd name="T6" fmla="*/ 63 w 89"/>
                <a:gd name="T7" fmla="*/ 59 h 91"/>
                <a:gd name="T8" fmla="*/ 50 w 89"/>
                <a:gd name="T9" fmla="*/ 48 h 91"/>
                <a:gd name="T10" fmla="*/ 50 w 89"/>
                <a:gd name="T11" fmla="*/ 49 h 91"/>
                <a:gd name="T12" fmla="*/ 54 w 89"/>
                <a:gd name="T13" fmla="*/ 60 h 91"/>
                <a:gd name="T14" fmla="*/ 49 w 89"/>
                <a:gd name="T15" fmla="*/ 50 h 91"/>
                <a:gd name="T16" fmla="*/ 46 w 89"/>
                <a:gd name="T17" fmla="*/ 52 h 91"/>
                <a:gd name="T18" fmla="*/ 45 w 89"/>
                <a:gd name="T19" fmla="*/ 61 h 91"/>
                <a:gd name="T20" fmla="*/ 45 w 89"/>
                <a:gd name="T21" fmla="*/ 51 h 91"/>
                <a:gd name="T22" fmla="*/ 42 w 89"/>
                <a:gd name="T23" fmla="*/ 54 h 91"/>
                <a:gd name="T24" fmla="*/ 35 w 89"/>
                <a:gd name="T25" fmla="*/ 64 h 91"/>
                <a:gd name="T26" fmla="*/ 37 w 89"/>
                <a:gd name="T27" fmla="*/ 60 h 91"/>
                <a:gd name="T28" fmla="*/ 41 w 89"/>
                <a:gd name="T29" fmla="*/ 48 h 91"/>
                <a:gd name="T30" fmla="*/ 34 w 89"/>
                <a:gd name="T31" fmla="*/ 51 h 91"/>
                <a:gd name="T32" fmla="*/ 31 w 89"/>
                <a:gd name="T33" fmla="*/ 51 h 91"/>
                <a:gd name="T34" fmla="*/ 40 w 89"/>
                <a:gd name="T35" fmla="*/ 47 h 91"/>
                <a:gd name="T36" fmla="*/ 38 w 89"/>
                <a:gd name="T37" fmla="*/ 46 h 91"/>
                <a:gd name="T38" fmla="*/ 35 w 89"/>
                <a:gd name="T39" fmla="*/ 46 h 91"/>
                <a:gd name="T40" fmla="*/ 24 w 89"/>
                <a:gd name="T41" fmla="*/ 47 h 91"/>
                <a:gd name="T42" fmla="*/ 34 w 89"/>
                <a:gd name="T43" fmla="*/ 45 h 91"/>
                <a:gd name="T44" fmla="*/ 36 w 89"/>
                <a:gd name="T45" fmla="*/ 42 h 91"/>
                <a:gd name="T46" fmla="*/ 26 w 89"/>
                <a:gd name="T47" fmla="*/ 39 h 91"/>
                <a:gd name="T48" fmla="*/ 37 w 89"/>
                <a:gd name="T49" fmla="*/ 41 h 91"/>
                <a:gd name="T50" fmla="*/ 32 w 89"/>
                <a:gd name="T51" fmla="*/ 35 h 91"/>
                <a:gd name="T52" fmla="*/ 33 w 89"/>
                <a:gd name="T53" fmla="*/ 31 h 91"/>
                <a:gd name="T54" fmla="*/ 39 w 89"/>
                <a:gd name="T55" fmla="*/ 39 h 91"/>
                <a:gd name="T56" fmla="*/ 42 w 89"/>
                <a:gd name="T57" fmla="*/ 39 h 91"/>
                <a:gd name="T58" fmla="*/ 37 w 89"/>
                <a:gd name="T59" fmla="*/ 31 h 91"/>
                <a:gd name="T60" fmla="*/ 40 w 89"/>
                <a:gd name="T61" fmla="*/ 29 h 91"/>
                <a:gd name="T62" fmla="*/ 43 w 89"/>
                <a:gd name="T63" fmla="*/ 37 h 91"/>
                <a:gd name="T64" fmla="*/ 42 w 89"/>
                <a:gd name="T65" fmla="*/ 23 h 91"/>
                <a:gd name="T66" fmla="*/ 44 w 89"/>
                <a:gd name="T67" fmla="*/ 20 h 91"/>
                <a:gd name="T68" fmla="*/ 44 w 89"/>
                <a:gd name="T69" fmla="*/ 36 h 91"/>
                <a:gd name="T70" fmla="*/ 46 w 89"/>
                <a:gd name="T71" fmla="*/ 34 h 91"/>
                <a:gd name="T72" fmla="*/ 48 w 89"/>
                <a:gd name="T73" fmla="*/ 25 h 91"/>
                <a:gd name="T74" fmla="*/ 50 w 89"/>
                <a:gd name="T75" fmla="*/ 27 h 91"/>
                <a:gd name="T76" fmla="*/ 49 w 89"/>
                <a:gd name="T77" fmla="*/ 33 h 91"/>
                <a:gd name="T78" fmla="*/ 50 w 89"/>
                <a:gd name="T79" fmla="*/ 37 h 91"/>
                <a:gd name="T80" fmla="*/ 56 w 89"/>
                <a:gd name="T81" fmla="*/ 29 h 91"/>
                <a:gd name="T82" fmla="*/ 53 w 89"/>
                <a:gd name="T83" fmla="*/ 36 h 91"/>
                <a:gd name="T84" fmla="*/ 64 w 89"/>
                <a:gd name="T85" fmla="*/ 34 h 91"/>
                <a:gd name="T86" fmla="*/ 67 w 89"/>
                <a:gd name="T87" fmla="*/ 36 h 91"/>
                <a:gd name="T88" fmla="*/ 55 w 89"/>
                <a:gd name="T89" fmla="*/ 38 h 91"/>
                <a:gd name="T90" fmla="*/ 59 w 89"/>
                <a:gd name="T91" fmla="*/ 40 h 91"/>
                <a:gd name="T92" fmla="*/ 62 w 89"/>
                <a:gd name="T93" fmla="*/ 42 h 91"/>
                <a:gd name="T94" fmla="*/ 56 w 89"/>
                <a:gd name="T95" fmla="*/ 44 h 91"/>
                <a:gd name="T96" fmla="*/ 65 w 89"/>
                <a:gd name="T97" fmla="*/ 48 h 91"/>
                <a:gd name="T98" fmla="*/ 55 w 89"/>
                <a:gd name="T99" fmla="*/ 45 h 91"/>
                <a:gd name="T100" fmla="*/ 53 w 89"/>
                <a:gd name="T101" fmla="*/ 45 h 91"/>
                <a:gd name="T102" fmla="*/ 58 w 89"/>
                <a:gd name="T103" fmla="*/ 51 h 91"/>
                <a:gd name="T104" fmla="*/ 52 w 89"/>
                <a:gd name="T105" fmla="*/ 47 h 91"/>
                <a:gd name="T106" fmla="*/ 60 w 89"/>
                <a:gd name="T107" fmla="*/ 56 h 91"/>
                <a:gd name="T108" fmla="*/ 46 w 89"/>
                <a:gd name="T109" fmla="*/ 50 h 91"/>
                <a:gd name="T110" fmla="*/ 45 w 89"/>
                <a:gd name="T111" fmla="*/ 4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1">
                  <a:moveTo>
                    <a:pt x="16" y="57"/>
                  </a:moveTo>
                  <a:cubicBezTo>
                    <a:pt x="11" y="64"/>
                    <a:pt x="10" y="74"/>
                    <a:pt x="23" y="81"/>
                  </a:cubicBezTo>
                  <a:cubicBezTo>
                    <a:pt x="38" y="91"/>
                    <a:pt x="47" y="80"/>
                    <a:pt x="50" y="68"/>
                  </a:cubicBezTo>
                  <a:cubicBezTo>
                    <a:pt x="58" y="78"/>
                    <a:pt x="70" y="84"/>
                    <a:pt x="81" y="69"/>
                  </a:cubicBezTo>
                  <a:cubicBezTo>
                    <a:pt x="87" y="59"/>
                    <a:pt x="86" y="52"/>
                    <a:pt x="81" y="47"/>
                  </a:cubicBezTo>
                  <a:cubicBezTo>
                    <a:pt x="86" y="43"/>
                    <a:pt x="89" y="35"/>
                    <a:pt x="84" y="25"/>
                  </a:cubicBezTo>
                  <a:cubicBezTo>
                    <a:pt x="78" y="13"/>
                    <a:pt x="70" y="12"/>
                    <a:pt x="63" y="15"/>
                  </a:cubicBezTo>
                  <a:cubicBezTo>
                    <a:pt x="62" y="7"/>
                    <a:pt x="57" y="0"/>
                    <a:pt x="44" y="1"/>
                  </a:cubicBezTo>
                  <a:cubicBezTo>
                    <a:pt x="28" y="1"/>
                    <a:pt x="24" y="11"/>
                    <a:pt x="27" y="22"/>
                  </a:cubicBezTo>
                  <a:cubicBezTo>
                    <a:pt x="17" y="18"/>
                    <a:pt x="6" y="20"/>
                    <a:pt x="2" y="35"/>
                  </a:cubicBezTo>
                  <a:cubicBezTo>
                    <a:pt x="0" y="49"/>
                    <a:pt x="7" y="56"/>
                    <a:pt x="16" y="57"/>
                  </a:cubicBezTo>
                  <a:close/>
                  <a:moveTo>
                    <a:pt x="63" y="59"/>
                  </a:moveTo>
                  <a:cubicBezTo>
                    <a:pt x="62" y="60"/>
                    <a:pt x="61" y="60"/>
                    <a:pt x="60" y="59"/>
                  </a:cubicBezTo>
                  <a:cubicBezTo>
                    <a:pt x="59" y="59"/>
                    <a:pt x="59" y="58"/>
                    <a:pt x="59" y="58"/>
                  </a:cubicBezTo>
                  <a:cubicBezTo>
                    <a:pt x="54" y="54"/>
                    <a:pt x="51" y="51"/>
                    <a:pt x="50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0" y="48"/>
                    <a:pt x="50" y="49"/>
                    <a:pt x="50" y="49"/>
                  </a:cubicBezTo>
                  <a:cubicBezTo>
                    <a:pt x="51" y="51"/>
                    <a:pt x="52" y="54"/>
                    <a:pt x="53" y="56"/>
                  </a:cubicBezTo>
                  <a:cubicBezTo>
                    <a:pt x="53" y="56"/>
                    <a:pt x="54" y="56"/>
                    <a:pt x="54" y="57"/>
                  </a:cubicBezTo>
                  <a:cubicBezTo>
                    <a:pt x="55" y="58"/>
                    <a:pt x="55" y="59"/>
                    <a:pt x="54" y="60"/>
                  </a:cubicBezTo>
                  <a:cubicBezTo>
                    <a:pt x="53" y="60"/>
                    <a:pt x="51" y="60"/>
                    <a:pt x="51" y="59"/>
                  </a:cubicBezTo>
                  <a:cubicBezTo>
                    <a:pt x="50" y="58"/>
                    <a:pt x="51" y="57"/>
                    <a:pt x="51" y="56"/>
                  </a:cubicBezTo>
                  <a:cubicBezTo>
                    <a:pt x="51" y="55"/>
                    <a:pt x="50" y="52"/>
                    <a:pt x="49" y="50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8" y="51"/>
                    <a:pt x="48" y="51"/>
                    <a:pt x="48" y="50"/>
                  </a:cubicBezTo>
                  <a:cubicBezTo>
                    <a:pt x="47" y="51"/>
                    <a:pt x="47" y="51"/>
                    <a:pt x="46" y="52"/>
                  </a:cubicBezTo>
                  <a:cubicBezTo>
                    <a:pt x="45" y="53"/>
                    <a:pt x="44" y="54"/>
                    <a:pt x="45" y="57"/>
                  </a:cubicBezTo>
                  <a:cubicBezTo>
                    <a:pt x="46" y="57"/>
                    <a:pt x="47" y="58"/>
                    <a:pt x="47" y="59"/>
                  </a:cubicBezTo>
                  <a:cubicBezTo>
                    <a:pt x="47" y="60"/>
                    <a:pt x="46" y="61"/>
                    <a:pt x="45" y="61"/>
                  </a:cubicBezTo>
                  <a:cubicBezTo>
                    <a:pt x="43" y="61"/>
                    <a:pt x="43" y="60"/>
                    <a:pt x="43" y="59"/>
                  </a:cubicBezTo>
                  <a:cubicBezTo>
                    <a:pt x="43" y="59"/>
                    <a:pt x="43" y="58"/>
                    <a:pt x="43" y="58"/>
                  </a:cubicBezTo>
                  <a:cubicBezTo>
                    <a:pt x="43" y="54"/>
                    <a:pt x="44" y="52"/>
                    <a:pt x="45" y="51"/>
                  </a:cubicBezTo>
                  <a:cubicBezTo>
                    <a:pt x="44" y="51"/>
                    <a:pt x="44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2"/>
                    <a:pt x="42" y="53"/>
                    <a:pt x="42" y="54"/>
                  </a:cubicBezTo>
                  <a:cubicBezTo>
                    <a:pt x="41" y="58"/>
                    <a:pt x="41" y="60"/>
                    <a:pt x="38" y="62"/>
                  </a:cubicBezTo>
                  <a:cubicBezTo>
                    <a:pt x="38" y="62"/>
                    <a:pt x="38" y="62"/>
                    <a:pt x="38" y="63"/>
                  </a:cubicBezTo>
                  <a:cubicBezTo>
                    <a:pt x="37" y="64"/>
                    <a:pt x="36" y="64"/>
                    <a:pt x="35" y="64"/>
                  </a:cubicBezTo>
                  <a:cubicBezTo>
                    <a:pt x="34" y="63"/>
                    <a:pt x="33" y="62"/>
                    <a:pt x="34" y="61"/>
                  </a:cubicBezTo>
                  <a:cubicBezTo>
                    <a:pt x="34" y="60"/>
                    <a:pt x="35" y="60"/>
                    <a:pt x="37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40" y="59"/>
                    <a:pt x="40" y="57"/>
                    <a:pt x="41" y="54"/>
                  </a:cubicBezTo>
                  <a:cubicBezTo>
                    <a:pt x="41" y="53"/>
                    <a:pt x="41" y="53"/>
                    <a:pt x="41" y="52"/>
                  </a:cubicBezTo>
                  <a:cubicBezTo>
                    <a:pt x="40" y="52"/>
                    <a:pt x="42" y="49"/>
                    <a:pt x="41" y="48"/>
                  </a:cubicBezTo>
                  <a:cubicBezTo>
                    <a:pt x="41" y="48"/>
                    <a:pt x="40" y="49"/>
                    <a:pt x="39" y="48"/>
                  </a:cubicBezTo>
                  <a:cubicBezTo>
                    <a:pt x="39" y="48"/>
                    <a:pt x="39" y="48"/>
                    <a:pt x="38" y="48"/>
                  </a:cubicBezTo>
                  <a:cubicBezTo>
                    <a:pt x="37" y="48"/>
                    <a:pt x="36" y="48"/>
                    <a:pt x="34" y="51"/>
                  </a:cubicBezTo>
                  <a:cubicBezTo>
                    <a:pt x="34" y="52"/>
                    <a:pt x="34" y="53"/>
                    <a:pt x="33" y="54"/>
                  </a:cubicBezTo>
                  <a:cubicBezTo>
                    <a:pt x="33" y="55"/>
                    <a:pt x="31" y="55"/>
                    <a:pt x="30" y="54"/>
                  </a:cubicBezTo>
                  <a:cubicBezTo>
                    <a:pt x="30" y="53"/>
                    <a:pt x="30" y="52"/>
                    <a:pt x="31" y="51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35" y="46"/>
                    <a:pt x="37" y="47"/>
                    <a:pt x="39" y="47"/>
                  </a:cubicBezTo>
                  <a:cubicBezTo>
                    <a:pt x="39" y="47"/>
                    <a:pt x="39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6"/>
                    <a:pt x="39" y="47"/>
                    <a:pt x="40" y="45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5"/>
                    <a:pt x="39" y="45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6" y="44"/>
                    <a:pt x="36" y="45"/>
                    <a:pt x="35" y="46"/>
                  </a:cubicBezTo>
                  <a:cubicBezTo>
                    <a:pt x="33" y="47"/>
                    <a:pt x="32" y="49"/>
                    <a:pt x="28" y="48"/>
                  </a:cubicBezTo>
                  <a:cubicBezTo>
                    <a:pt x="27" y="49"/>
                    <a:pt x="27" y="49"/>
                    <a:pt x="26" y="49"/>
                  </a:cubicBezTo>
                  <a:cubicBezTo>
                    <a:pt x="25" y="49"/>
                    <a:pt x="24" y="48"/>
                    <a:pt x="24" y="47"/>
                  </a:cubicBezTo>
                  <a:cubicBezTo>
                    <a:pt x="24" y="46"/>
                    <a:pt x="25" y="45"/>
                    <a:pt x="26" y="45"/>
                  </a:cubicBezTo>
                  <a:cubicBezTo>
                    <a:pt x="27" y="45"/>
                    <a:pt x="28" y="46"/>
                    <a:pt x="28" y="47"/>
                  </a:cubicBezTo>
                  <a:cubicBezTo>
                    <a:pt x="31" y="47"/>
                    <a:pt x="33" y="46"/>
                    <a:pt x="34" y="45"/>
                  </a:cubicBezTo>
                  <a:cubicBezTo>
                    <a:pt x="34" y="44"/>
                    <a:pt x="35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2"/>
                    <a:pt x="36" y="42"/>
                  </a:cubicBezTo>
                  <a:cubicBezTo>
                    <a:pt x="34" y="42"/>
                    <a:pt x="31" y="41"/>
                    <a:pt x="30" y="41"/>
                  </a:cubicBezTo>
                  <a:cubicBezTo>
                    <a:pt x="29" y="41"/>
                    <a:pt x="29" y="42"/>
                    <a:pt x="28" y="42"/>
                  </a:cubicBezTo>
                  <a:cubicBezTo>
                    <a:pt x="27" y="41"/>
                    <a:pt x="26" y="41"/>
                    <a:pt x="26" y="39"/>
                  </a:cubicBezTo>
                  <a:cubicBezTo>
                    <a:pt x="26" y="38"/>
                    <a:pt x="27" y="37"/>
                    <a:pt x="28" y="38"/>
                  </a:cubicBezTo>
                  <a:cubicBezTo>
                    <a:pt x="29" y="38"/>
                    <a:pt x="30" y="38"/>
                    <a:pt x="30" y="39"/>
                  </a:cubicBezTo>
                  <a:cubicBezTo>
                    <a:pt x="32" y="40"/>
                    <a:pt x="34" y="41"/>
                    <a:pt x="37" y="41"/>
                  </a:cubicBezTo>
                  <a:cubicBezTo>
                    <a:pt x="38" y="41"/>
                    <a:pt x="39" y="41"/>
                    <a:pt x="40" y="41"/>
                  </a:cubicBezTo>
                  <a:cubicBezTo>
                    <a:pt x="39" y="41"/>
                    <a:pt x="38" y="40"/>
                    <a:pt x="38" y="40"/>
                  </a:cubicBezTo>
                  <a:cubicBezTo>
                    <a:pt x="35" y="39"/>
                    <a:pt x="33" y="38"/>
                    <a:pt x="3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4"/>
                    <a:pt x="29" y="33"/>
                    <a:pt x="30" y="32"/>
                  </a:cubicBezTo>
                  <a:cubicBezTo>
                    <a:pt x="30" y="31"/>
                    <a:pt x="32" y="31"/>
                    <a:pt x="33" y="31"/>
                  </a:cubicBezTo>
                  <a:cubicBezTo>
                    <a:pt x="34" y="32"/>
                    <a:pt x="34" y="33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4" y="37"/>
                    <a:pt x="36" y="38"/>
                    <a:pt x="39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8"/>
                    <a:pt x="40" y="38"/>
                    <a:pt x="41" y="38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0" y="38"/>
                  </a:cubicBezTo>
                  <a:cubicBezTo>
                    <a:pt x="39" y="37"/>
                    <a:pt x="37" y="36"/>
                    <a:pt x="37" y="31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29"/>
                    <a:pt x="36" y="28"/>
                    <a:pt x="37" y="28"/>
                  </a:cubicBezTo>
                  <a:cubicBezTo>
                    <a:pt x="39" y="27"/>
                    <a:pt x="40" y="28"/>
                    <a:pt x="40" y="29"/>
                  </a:cubicBezTo>
                  <a:cubicBezTo>
                    <a:pt x="40" y="30"/>
                    <a:pt x="40" y="31"/>
                    <a:pt x="39" y="32"/>
                  </a:cubicBezTo>
                  <a:cubicBezTo>
                    <a:pt x="39" y="35"/>
                    <a:pt x="40" y="36"/>
                    <a:pt x="41" y="36"/>
                  </a:cubicBezTo>
                  <a:cubicBezTo>
                    <a:pt x="42" y="37"/>
                    <a:pt x="42" y="37"/>
                    <a:pt x="43" y="37"/>
                  </a:cubicBezTo>
                  <a:cubicBezTo>
                    <a:pt x="43" y="37"/>
                    <a:pt x="43" y="38"/>
                    <a:pt x="43" y="37"/>
                  </a:cubicBezTo>
                  <a:cubicBezTo>
                    <a:pt x="40" y="33"/>
                    <a:pt x="41" y="31"/>
                    <a:pt x="42" y="29"/>
                  </a:cubicBezTo>
                  <a:cubicBezTo>
                    <a:pt x="43" y="28"/>
                    <a:pt x="44" y="26"/>
                    <a:pt x="42" y="23"/>
                  </a:cubicBezTo>
                  <a:cubicBezTo>
                    <a:pt x="41" y="23"/>
                    <a:pt x="40" y="22"/>
                    <a:pt x="40" y="21"/>
                  </a:cubicBezTo>
                  <a:cubicBezTo>
                    <a:pt x="40" y="20"/>
                    <a:pt x="40" y="19"/>
                    <a:pt x="41" y="19"/>
                  </a:cubicBezTo>
                  <a:cubicBezTo>
                    <a:pt x="43" y="19"/>
                    <a:pt x="44" y="19"/>
                    <a:pt x="44" y="20"/>
                  </a:cubicBezTo>
                  <a:cubicBezTo>
                    <a:pt x="44" y="21"/>
                    <a:pt x="44" y="22"/>
                    <a:pt x="44" y="22"/>
                  </a:cubicBezTo>
                  <a:cubicBezTo>
                    <a:pt x="45" y="26"/>
                    <a:pt x="44" y="28"/>
                    <a:pt x="43" y="30"/>
                  </a:cubicBezTo>
                  <a:cubicBezTo>
                    <a:pt x="43" y="31"/>
                    <a:pt x="42" y="32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5" y="35"/>
                    <a:pt x="45" y="34"/>
                    <a:pt x="45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1"/>
                    <a:pt x="48" y="29"/>
                    <a:pt x="48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9" y="23"/>
                    <a:pt x="50" y="23"/>
                  </a:cubicBezTo>
                  <a:cubicBezTo>
                    <a:pt x="51" y="24"/>
                    <a:pt x="52" y="25"/>
                    <a:pt x="52" y="26"/>
                  </a:cubicBezTo>
                  <a:cubicBezTo>
                    <a:pt x="52" y="27"/>
                    <a:pt x="51" y="27"/>
                    <a:pt x="50" y="27"/>
                  </a:cubicBezTo>
                  <a:cubicBezTo>
                    <a:pt x="49" y="29"/>
                    <a:pt x="48" y="32"/>
                    <a:pt x="48" y="34"/>
                  </a:cubicBezTo>
                  <a:cubicBezTo>
                    <a:pt x="47" y="34"/>
                    <a:pt x="47" y="35"/>
                    <a:pt x="47" y="35"/>
                  </a:cubicBezTo>
                  <a:cubicBezTo>
                    <a:pt x="48" y="34"/>
                    <a:pt x="48" y="33"/>
                    <a:pt x="49" y="33"/>
                  </a:cubicBezTo>
                  <a:cubicBezTo>
                    <a:pt x="50" y="33"/>
                    <a:pt x="49" y="36"/>
                    <a:pt x="49" y="36"/>
                  </a:cubicBezTo>
                  <a:cubicBezTo>
                    <a:pt x="49" y="36"/>
                    <a:pt x="50" y="36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1" y="36"/>
                    <a:pt x="52" y="34"/>
                    <a:pt x="54" y="32"/>
                  </a:cubicBezTo>
                  <a:cubicBezTo>
                    <a:pt x="53" y="31"/>
                    <a:pt x="53" y="30"/>
                    <a:pt x="53" y="29"/>
                  </a:cubicBezTo>
                  <a:cubicBezTo>
                    <a:pt x="54" y="28"/>
                    <a:pt x="55" y="28"/>
                    <a:pt x="56" y="29"/>
                  </a:cubicBezTo>
                  <a:cubicBezTo>
                    <a:pt x="57" y="29"/>
                    <a:pt x="57" y="31"/>
                    <a:pt x="57" y="32"/>
                  </a:cubicBezTo>
                  <a:cubicBezTo>
                    <a:pt x="56" y="32"/>
                    <a:pt x="56" y="32"/>
                    <a:pt x="55" y="32"/>
                  </a:cubicBezTo>
                  <a:cubicBezTo>
                    <a:pt x="54" y="34"/>
                    <a:pt x="54" y="35"/>
                    <a:pt x="53" y="36"/>
                  </a:cubicBezTo>
                  <a:cubicBezTo>
                    <a:pt x="53" y="36"/>
                    <a:pt x="52" y="37"/>
                    <a:pt x="53" y="38"/>
                  </a:cubicBezTo>
                  <a:cubicBezTo>
                    <a:pt x="53" y="38"/>
                    <a:pt x="54" y="37"/>
                    <a:pt x="55" y="37"/>
                  </a:cubicBezTo>
                  <a:cubicBezTo>
                    <a:pt x="58" y="36"/>
                    <a:pt x="61" y="34"/>
                    <a:pt x="64" y="34"/>
                  </a:cubicBezTo>
                  <a:cubicBezTo>
                    <a:pt x="64" y="33"/>
                    <a:pt x="64" y="32"/>
                    <a:pt x="65" y="32"/>
                  </a:cubicBezTo>
                  <a:cubicBezTo>
                    <a:pt x="66" y="32"/>
                    <a:pt x="67" y="32"/>
                    <a:pt x="68" y="33"/>
                  </a:cubicBezTo>
                  <a:cubicBezTo>
                    <a:pt x="68" y="34"/>
                    <a:pt x="68" y="35"/>
                    <a:pt x="67" y="36"/>
                  </a:cubicBezTo>
                  <a:cubicBezTo>
                    <a:pt x="66" y="36"/>
                    <a:pt x="65" y="36"/>
                    <a:pt x="64" y="35"/>
                  </a:cubicBezTo>
                  <a:cubicBezTo>
                    <a:pt x="62" y="36"/>
                    <a:pt x="59" y="37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9"/>
                  </a:cubicBezTo>
                  <a:cubicBezTo>
                    <a:pt x="56" y="39"/>
                    <a:pt x="53" y="40"/>
                    <a:pt x="53" y="41"/>
                  </a:cubicBezTo>
                  <a:cubicBezTo>
                    <a:pt x="55" y="41"/>
                    <a:pt x="57" y="41"/>
                    <a:pt x="59" y="40"/>
                  </a:cubicBezTo>
                  <a:cubicBezTo>
                    <a:pt x="59" y="39"/>
                    <a:pt x="60" y="38"/>
                    <a:pt x="61" y="38"/>
                  </a:cubicBezTo>
                  <a:cubicBezTo>
                    <a:pt x="62" y="37"/>
                    <a:pt x="63" y="38"/>
                    <a:pt x="63" y="39"/>
                  </a:cubicBezTo>
                  <a:cubicBezTo>
                    <a:pt x="64" y="40"/>
                    <a:pt x="63" y="41"/>
                    <a:pt x="62" y="42"/>
                  </a:cubicBezTo>
                  <a:cubicBezTo>
                    <a:pt x="61" y="42"/>
                    <a:pt x="60" y="42"/>
                    <a:pt x="60" y="41"/>
                  </a:cubicBezTo>
                  <a:cubicBezTo>
                    <a:pt x="58" y="42"/>
                    <a:pt x="56" y="42"/>
                    <a:pt x="54" y="43"/>
                  </a:cubicBezTo>
                  <a:cubicBezTo>
                    <a:pt x="55" y="43"/>
                    <a:pt x="55" y="44"/>
                    <a:pt x="56" y="44"/>
                  </a:cubicBezTo>
                  <a:cubicBezTo>
                    <a:pt x="57" y="45"/>
                    <a:pt x="58" y="47"/>
                    <a:pt x="61" y="47"/>
                  </a:cubicBezTo>
                  <a:cubicBezTo>
                    <a:pt x="62" y="46"/>
                    <a:pt x="63" y="45"/>
                    <a:pt x="64" y="45"/>
                  </a:cubicBezTo>
                  <a:cubicBezTo>
                    <a:pt x="65" y="46"/>
                    <a:pt x="66" y="47"/>
                    <a:pt x="65" y="48"/>
                  </a:cubicBezTo>
                  <a:cubicBezTo>
                    <a:pt x="65" y="49"/>
                    <a:pt x="64" y="50"/>
                    <a:pt x="63" y="49"/>
                  </a:cubicBezTo>
                  <a:cubicBezTo>
                    <a:pt x="62" y="49"/>
                    <a:pt x="62" y="49"/>
                    <a:pt x="62" y="48"/>
                  </a:cubicBezTo>
                  <a:cubicBezTo>
                    <a:pt x="57" y="48"/>
                    <a:pt x="56" y="47"/>
                    <a:pt x="55" y="45"/>
                  </a:cubicBezTo>
                  <a:cubicBezTo>
                    <a:pt x="54" y="45"/>
                    <a:pt x="54" y="44"/>
                    <a:pt x="54" y="44"/>
                  </a:cubicBezTo>
                  <a:cubicBezTo>
                    <a:pt x="54" y="44"/>
                    <a:pt x="53" y="44"/>
                    <a:pt x="53" y="44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6"/>
                    <a:pt x="54" y="47"/>
                    <a:pt x="56" y="48"/>
                  </a:cubicBezTo>
                  <a:cubicBezTo>
                    <a:pt x="56" y="48"/>
                    <a:pt x="57" y="48"/>
                    <a:pt x="57" y="48"/>
                  </a:cubicBezTo>
                  <a:cubicBezTo>
                    <a:pt x="58" y="49"/>
                    <a:pt x="58" y="50"/>
                    <a:pt x="58" y="51"/>
                  </a:cubicBezTo>
                  <a:cubicBezTo>
                    <a:pt x="57" y="52"/>
                    <a:pt x="56" y="52"/>
                    <a:pt x="55" y="52"/>
                  </a:cubicBezTo>
                  <a:cubicBezTo>
                    <a:pt x="54" y="51"/>
                    <a:pt x="54" y="50"/>
                    <a:pt x="54" y="49"/>
                  </a:cubicBezTo>
                  <a:cubicBezTo>
                    <a:pt x="54" y="48"/>
                    <a:pt x="53" y="47"/>
                    <a:pt x="52" y="47"/>
                  </a:cubicBezTo>
                  <a:cubicBezTo>
                    <a:pt x="52" y="48"/>
                    <a:pt x="52" y="47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3" y="50"/>
                    <a:pt x="55" y="53"/>
                    <a:pt x="60" y="56"/>
                  </a:cubicBezTo>
                  <a:cubicBezTo>
                    <a:pt x="61" y="56"/>
                    <a:pt x="62" y="55"/>
                    <a:pt x="63" y="56"/>
                  </a:cubicBezTo>
                  <a:cubicBezTo>
                    <a:pt x="64" y="57"/>
                    <a:pt x="64" y="58"/>
                    <a:pt x="63" y="59"/>
                  </a:cubicBezTo>
                  <a:close/>
                  <a:moveTo>
                    <a:pt x="46" y="50"/>
                  </a:moveTo>
                  <a:cubicBezTo>
                    <a:pt x="46" y="50"/>
                    <a:pt x="46" y="51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5" y="50"/>
                    <a:pt x="45" y="49"/>
                    <a:pt x="45" y="49"/>
                  </a:cubicBezTo>
                  <a:cubicBezTo>
                    <a:pt x="46" y="49"/>
                    <a:pt x="46" y="49"/>
                    <a:pt x="46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10634663" y="6700838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10634663" y="6318250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11204576" y="6175375"/>
              <a:ext cx="0" cy="26670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 flipH="1">
              <a:off x="10634663" y="6442075"/>
              <a:ext cx="5699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>
              <a:off x="10780713" y="6130925"/>
              <a:ext cx="1238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 flipV="1">
              <a:off x="10904538" y="61309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0" y="8598"/>
            <a:ext cx="1093788" cy="6880226"/>
            <a:chOff x="871538" y="-14288"/>
            <a:chExt cx="1093788" cy="6880226"/>
          </a:xfrm>
        </p:grpSpPr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74713" y="-14288"/>
              <a:ext cx="328613" cy="325438"/>
            </a:xfrm>
            <a:custGeom>
              <a:avLst/>
              <a:gdLst>
                <a:gd name="T0" fmla="*/ 25 w 90"/>
                <a:gd name="T1" fmla="*/ 61 h 89"/>
                <a:gd name="T2" fmla="*/ 23 w 90"/>
                <a:gd name="T3" fmla="*/ 7 h 89"/>
                <a:gd name="T4" fmla="*/ 71 w 90"/>
                <a:gd name="T5" fmla="*/ 38 h 89"/>
                <a:gd name="T6" fmla="*/ 20 w 90"/>
                <a:gd name="T7" fmla="*/ 47 h 89"/>
                <a:gd name="T8" fmla="*/ 37 w 90"/>
                <a:gd name="T9" fmla="*/ 46 h 89"/>
                <a:gd name="T10" fmla="*/ 36 w 90"/>
                <a:gd name="T11" fmla="*/ 46 h 89"/>
                <a:gd name="T12" fmla="*/ 27 w 90"/>
                <a:gd name="T13" fmla="*/ 53 h 89"/>
                <a:gd name="T14" fmla="*/ 36 w 90"/>
                <a:gd name="T15" fmla="*/ 48 h 89"/>
                <a:gd name="T16" fmla="*/ 38 w 90"/>
                <a:gd name="T17" fmla="*/ 51 h 89"/>
                <a:gd name="T18" fmla="*/ 33 w 90"/>
                <a:gd name="T19" fmla="*/ 59 h 89"/>
                <a:gd name="T20" fmla="*/ 39 w 90"/>
                <a:gd name="T21" fmla="*/ 51 h 89"/>
                <a:gd name="T22" fmla="*/ 40 w 90"/>
                <a:gd name="T23" fmla="*/ 55 h 89"/>
                <a:gd name="T24" fmla="*/ 40 w 90"/>
                <a:gd name="T25" fmla="*/ 67 h 89"/>
                <a:gd name="T26" fmla="*/ 40 w 90"/>
                <a:gd name="T27" fmla="*/ 63 h 89"/>
                <a:gd name="T28" fmla="*/ 44 w 90"/>
                <a:gd name="T29" fmla="*/ 50 h 89"/>
                <a:gd name="T30" fmla="*/ 48 w 90"/>
                <a:gd name="T31" fmla="*/ 57 h 89"/>
                <a:gd name="T32" fmla="*/ 51 w 90"/>
                <a:gd name="T33" fmla="*/ 59 h 89"/>
                <a:gd name="T34" fmla="*/ 46 w 90"/>
                <a:gd name="T35" fmla="*/ 50 h 89"/>
                <a:gd name="T36" fmla="*/ 48 w 90"/>
                <a:gd name="T37" fmla="*/ 50 h 89"/>
                <a:gd name="T38" fmla="*/ 51 w 90"/>
                <a:gd name="T39" fmla="*/ 52 h 89"/>
                <a:gd name="T40" fmla="*/ 59 w 90"/>
                <a:gd name="T41" fmla="*/ 60 h 89"/>
                <a:gd name="T42" fmla="*/ 52 w 90"/>
                <a:gd name="T43" fmla="*/ 52 h 89"/>
                <a:gd name="T44" fmla="*/ 51 w 90"/>
                <a:gd name="T45" fmla="*/ 49 h 89"/>
                <a:gd name="T46" fmla="*/ 61 w 90"/>
                <a:gd name="T47" fmla="*/ 52 h 89"/>
                <a:gd name="T48" fmla="*/ 52 w 90"/>
                <a:gd name="T49" fmla="*/ 47 h 89"/>
                <a:gd name="T50" fmla="*/ 59 w 90"/>
                <a:gd name="T51" fmla="*/ 46 h 89"/>
                <a:gd name="T52" fmla="*/ 61 w 90"/>
                <a:gd name="T53" fmla="*/ 42 h 89"/>
                <a:gd name="T54" fmla="*/ 51 w 90"/>
                <a:gd name="T55" fmla="*/ 44 h 89"/>
                <a:gd name="T56" fmla="*/ 49 w 90"/>
                <a:gd name="T57" fmla="*/ 42 h 89"/>
                <a:gd name="T58" fmla="*/ 57 w 90"/>
                <a:gd name="T59" fmla="*/ 39 h 89"/>
                <a:gd name="T60" fmla="*/ 56 w 90"/>
                <a:gd name="T61" fmla="*/ 36 h 89"/>
                <a:gd name="T62" fmla="*/ 49 w 90"/>
                <a:gd name="T63" fmla="*/ 41 h 89"/>
                <a:gd name="T64" fmla="*/ 58 w 90"/>
                <a:gd name="T65" fmla="*/ 29 h 89"/>
                <a:gd name="T66" fmla="*/ 58 w 90"/>
                <a:gd name="T67" fmla="*/ 26 h 89"/>
                <a:gd name="T68" fmla="*/ 49 w 90"/>
                <a:gd name="T69" fmla="*/ 39 h 89"/>
                <a:gd name="T70" fmla="*/ 48 w 90"/>
                <a:gd name="T71" fmla="*/ 36 h 89"/>
                <a:gd name="T72" fmla="*/ 52 w 90"/>
                <a:gd name="T73" fmla="*/ 28 h 89"/>
                <a:gd name="T74" fmla="*/ 49 w 90"/>
                <a:gd name="T75" fmla="*/ 29 h 89"/>
                <a:gd name="T76" fmla="*/ 47 w 90"/>
                <a:gd name="T77" fmla="*/ 34 h 89"/>
                <a:gd name="T78" fmla="*/ 43 w 90"/>
                <a:gd name="T79" fmla="*/ 37 h 89"/>
                <a:gd name="T80" fmla="*/ 43 w 90"/>
                <a:gd name="T81" fmla="*/ 26 h 89"/>
                <a:gd name="T82" fmla="*/ 42 w 90"/>
                <a:gd name="T83" fmla="*/ 33 h 89"/>
                <a:gd name="T84" fmla="*/ 34 w 90"/>
                <a:gd name="T85" fmla="*/ 26 h 89"/>
                <a:gd name="T86" fmla="*/ 30 w 90"/>
                <a:gd name="T87" fmla="*/ 26 h 89"/>
                <a:gd name="T88" fmla="*/ 38 w 90"/>
                <a:gd name="T89" fmla="*/ 35 h 89"/>
                <a:gd name="T90" fmla="*/ 34 w 90"/>
                <a:gd name="T91" fmla="*/ 33 h 89"/>
                <a:gd name="T92" fmla="*/ 31 w 90"/>
                <a:gd name="T93" fmla="*/ 33 h 89"/>
                <a:gd name="T94" fmla="*/ 34 w 90"/>
                <a:gd name="T95" fmla="*/ 39 h 89"/>
                <a:gd name="T96" fmla="*/ 25 w 90"/>
                <a:gd name="T97" fmla="*/ 36 h 89"/>
                <a:gd name="T98" fmla="*/ 35 w 90"/>
                <a:gd name="T99" fmla="*/ 40 h 89"/>
                <a:gd name="T100" fmla="*/ 36 w 90"/>
                <a:gd name="T101" fmla="*/ 42 h 89"/>
                <a:gd name="T102" fmla="*/ 29 w 90"/>
                <a:gd name="T103" fmla="*/ 43 h 89"/>
                <a:gd name="T104" fmla="*/ 35 w 90"/>
                <a:gd name="T105" fmla="*/ 43 h 89"/>
                <a:gd name="T106" fmla="*/ 24 w 90"/>
                <a:gd name="T107" fmla="*/ 46 h 89"/>
                <a:gd name="T108" fmla="*/ 39 w 90"/>
                <a:gd name="T109" fmla="*/ 49 h 89"/>
                <a:gd name="T110" fmla="*/ 40 w 90"/>
                <a:gd name="T111" fmla="*/ 4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59" y="72"/>
                  </a:moveTo>
                  <a:cubicBezTo>
                    <a:pt x="59" y="82"/>
                    <a:pt x="54" y="89"/>
                    <a:pt x="40" y="88"/>
                  </a:cubicBezTo>
                  <a:cubicBezTo>
                    <a:pt x="21" y="87"/>
                    <a:pt x="20" y="73"/>
                    <a:pt x="25" y="61"/>
                  </a:cubicBezTo>
                  <a:cubicBezTo>
                    <a:pt x="13" y="65"/>
                    <a:pt x="0" y="63"/>
                    <a:pt x="0" y="44"/>
                  </a:cubicBezTo>
                  <a:cubicBezTo>
                    <a:pt x="0" y="32"/>
                    <a:pt x="6" y="27"/>
                    <a:pt x="13" y="26"/>
                  </a:cubicBezTo>
                  <a:cubicBezTo>
                    <a:pt x="11" y="19"/>
                    <a:pt x="13" y="12"/>
                    <a:pt x="23" y="7"/>
                  </a:cubicBezTo>
                  <a:cubicBezTo>
                    <a:pt x="35" y="0"/>
                    <a:pt x="42" y="4"/>
                    <a:pt x="46" y="11"/>
                  </a:cubicBezTo>
                  <a:cubicBezTo>
                    <a:pt x="52" y="5"/>
                    <a:pt x="60" y="3"/>
                    <a:pt x="70" y="10"/>
                  </a:cubicBezTo>
                  <a:cubicBezTo>
                    <a:pt x="83" y="20"/>
                    <a:pt x="79" y="31"/>
                    <a:pt x="71" y="38"/>
                  </a:cubicBezTo>
                  <a:cubicBezTo>
                    <a:pt x="82" y="41"/>
                    <a:pt x="90" y="48"/>
                    <a:pt x="83" y="63"/>
                  </a:cubicBezTo>
                  <a:cubicBezTo>
                    <a:pt x="77" y="76"/>
                    <a:pt x="68" y="77"/>
                    <a:pt x="59" y="72"/>
                  </a:cubicBezTo>
                  <a:close/>
                  <a:moveTo>
                    <a:pt x="20" y="47"/>
                  </a:moveTo>
                  <a:cubicBezTo>
                    <a:pt x="20" y="48"/>
                    <a:pt x="21" y="49"/>
                    <a:pt x="22" y="49"/>
                  </a:cubicBezTo>
                  <a:cubicBezTo>
                    <a:pt x="23" y="49"/>
                    <a:pt x="23" y="48"/>
                    <a:pt x="24" y="48"/>
                  </a:cubicBezTo>
                  <a:cubicBezTo>
                    <a:pt x="30" y="48"/>
                    <a:pt x="34" y="47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7" y="46"/>
                    <a:pt x="37" y="46"/>
                    <a:pt x="36" y="46"/>
                  </a:cubicBezTo>
                  <a:cubicBezTo>
                    <a:pt x="34" y="47"/>
                    <a:pt x="32" y="49"/>
                    <a:pt x="30" y="50"/>
                  </a:cubicBezTo>
                  <a:cubicBezTo>
                    <a:pt x="30" y="50"/>
                    <a:pt x="29" y="50"/>
                    <a:pt x="28" y="50"/>
                  </a:cubicBezTo>
                  <a:cubicBezTo>
                    <a:pt x="27" y="50"/>
                    <a:pt x="27" y="52"/>
                    <a:pt x="27" y="53"/>
                  </a:cubicBezTo>
                  <a:cubicBezTo>
                    <a:pt x="28" y="54"/>
                    <a:pt x="29" y="54"/>
                    <a:pt x="30" y="54"/>
                  </a:cubicBezTo>
                  <a:cubicBezTo>
                    <a:pt x="31" y="53"/>
                    <a:pt x="31" y="52"/>
                    <a:pt x="31" y="51"/>
                  </a:cubicBezTo>
                  <a:cubicBezTo>
                    <a:pt x="32" y="50"/>
                    <a:pt x="34" y="49"/>
                    <a:pt x="36" y="48"/>
                  </a:cubicBezTo>
                  <a:cubicBezTo>
                    <a:pt x="36" y="48"/>
                    <a:pt x="36" y="49"/>
                    <a:pt x="36" y="49"/>
                  </a:cubicBezTo>
                  <a:cubicBezTo>
                    <a:pt x="36" y="49"/>
                    <a:pt x="37" y="49"/>
                    <a:pt x="38" y="48"/>
                  </a:cubicBezTo>
                  <a:cubicBezTo>
                    <a:pt x="37" y="49"/>
                    <a:pt x="38" y="50"/>
                    <a:pt x="38" y="51"/>
                  </a:cubicBezTo>
                  <a:cubicBezTo>
                    <a:pt x="38" y="52"/>
                    <a:pt x="38" y="53"/>
                    <a:pt x="36" y="56"/>
                  </a:cubicBezTo>
                  <a:cubicBezTo>
                    <a:pt x="35" y="55"/>
                    <a:pt x="34" y="55"/>
                    <a:pt x="33" y="56"/>
                  </a:cubicBezTo>
                  <a:cubicBezTo>
                    <a:pt x="32" y="57"/>
                    <a:pt x="33" y="59"/>
                    <a:pt x="33" y="59"/>
                  </a:cubicBezTo>
                  <a:cubicBezTo>
                    <a:pt x="34" y="60"/>
                    <a:pt x="36" y="60"/>
                    <a:pt x="36" y="59"/>
                  </a:cubicBezTo>
                  <a:cubicBezTo>
                    <a:pt x="37" y="58"/>
                    <a:pt x="37" y="58"/>
                    <a:pt x="37" y="57"/>
                  </a:cubicBezTo>
                  <a:cubicBezTo>
                    <a:pt x="40" y="54"/>
                    <a:pt x="40" y="52"/>
                    <a:pt x="39" y="51"/>
                  </a:cubicBezTo>
                  <a:cubicBezTo>
                    <a:pt x="40" y="51"/>
                    <a:pt x="40" y="51"/>
                    <a:pt x="41" y="51"/>
                  </a:cubicBezTo>
                  <a:cubicBezTo>
                    <a:pt x="41" y="51"/>
                    <a:pt x="41" y="52"/>
                    <a:pt x="41" y="52"/>
                  </a:cubicBezTo>
                  <a:cubicBezTo>
                    <a:pt x="41" y="53"/>
                    <a:pt x="40" y="54"/>
                    <a:pt x="40" y="55"/>
                  </a:cubicBezTo>
                  <a:cubicBezTo>
                    <a:pt x="38" y="58"/>
                    <a:pt x="37" y="61"/>
                    <a:pt x="39" y="64"/>
                  </a:cubicBezTo>
                  <a:cubicBezTo>
                    <a:pt x="39" y="64"/>
                    <a:pt x="38" y="64"/>
                    <a:pt x="38" y="64"/>
                  </a:cubicBezTo>
                  <a:cubicBezTo>
                    <a:pt x="38" y="66"/>
                    <a:pt x="39" y="67"/>
                    <a:pt x="40" y="67"/>
                  </a:cubicBezTo>
                  <a:cubicBezTo>
                    <a:pt x="41" y="67"/>
                    <a:pt x="42" y="66"/>
                    <a:pt x="42" y="65"/>
                  </a:cubicBezTo>
                  <a:cubicBezTo>
                    <a:pt x="43" y="64"/>
                    <a:pt x="42" y="63"/>
                    <a:pt x="41" y="63"/>
                  </a:cubicBezTo>
                  <a:cubicBezTo>
                    <a:pt x="41" y="63"/>
                    <a:pt x="40" y="63"/>
                    <a:pt x="40" y="63"/>
                  </a:cubicBezTo>
                  <a:cubicBezTo>
                    <a:pt x="39" y="60"/>
                    <a:pt x="40" y="58"/>
                    <a:pt x="41" y="55"/>
                  </a:cubicBezTo>
                  <a:cubicBezTo>
                    <a:pt x="41" y="55"/>
                    <a:pt x="42" y="54"/>
                    <a:pt x="42" y="54"/>
                  </a:cubicBezTo>
                  <a:cubicBezTo>
                    <a:pt x="43" y="54"/>
                    <a:pt x="43" y="50"/>
                    <a:pt x="44" y="50"/>
                  </a:cubicBezTo>
                  <a:cubicBezTo>
                    <a:pt x="44" y="50"/>
                    <a:pt x="45" y="52"/>
                    <a:pt x="45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7" y="53"/>
                    <a:pt x="48" y="54"/>
                    <a:pt x="48" y="57"/>
                  </a:cubicBezTo>
                  <a:cubicBezTo>
                    <a:pt x="47" y="58"/>
                    <a:pt x="47" y="59"/>
                    <a:pt x="47" y="60"/>
                  </a:cubicBezTo>
                  <a:cubicBezTo>
                    <a:pt x="47" y="61"/>
                    <a:pt x="48" y="62"/>
                    <a:pt x="49" y="61"/>
                  </a:cubicBezTo>
                  <a:cubicBezTo>
                    <a:pt x="51" y="61"/>
                    <a:pt x="51" y="60"/>
                    <a:pt x="51" y="59"/>
                  </a:cubicBezTo>
                  <a:cubicBezTo>
                    <a:pt x="51" y="58"/>
                    <a:pt x="50" y="58"/>
                    <a:pt x="50" y="57"/>
                  </a:cubicBezTo>
                  <a:cubicBezTo>
                    <a:pt x="50" y="53"/>
                    <a:pt x="48" y="52"/>
                    <a:pt x="47" y="51"/>
                  </a:cubicBezTo>
                  <a:cubicBezTo>
                    <a:pt x="47" y="51"/>
                    <a:pt x="46" y="51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0"/>
                    <a:pt x="47" y="51"/>
                    <a:pt x="47" y="49"/>
                  </a:cubicBezTo>
                  <a:cubicBezTo>
                    <a:pt x="47" y="50"/>
                    <a:pt x="47" y="50"/>
                    <a:pt x="48" y="50"/>
                  </a:cubicBezTo>
                  <a:cubicBezTo>
                    <a:pt x="48" y="50"/>
                    <a:pt x="48" y="49"/>
                    <a:pt x="49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50"/>
                    <a:pt x="51" y="51"/>
                    <a:pt x="51" y="52"/>
                  </a:cubicBezTo>
                  <a:cubicBezTo>
                    <a:pt x="51" y="54"/>
                    <a:pt x="51" y="56"/>
                    <a:pt x="55" y="59"/>
                  </a:cubicBezTo>
                  <a:cubicBezTo>
                    <a:pt x="55" y="59"/>
                    <a:pt x="55" y="60"/>
                    <a:pt x="56" y="60"/>
                  </a:cubicBezTo>
                  <a:cubicBezTo>
                    <a:pt x="57" y="61"/>
                    <a:pt x="58" y="61"/>
                    <a:pt x="59" y="60"/>
                  </a:cubicBezTo>
                  <a:cubicBezTo>
                    <a:pt x="59" y="59"/>
                    <a:pt x="59" y="58"/>
                    <a:pt x="58" y="57"/>
                  </a:cubicBezTo>
                  <a:cubicBezTo>
                    <a:pt x="58" y="56"/>
                    <a:pt x="56" y="56"/>
                    <a:pt x="56" y="57"/>
                  </a:cubicBezTo>
                  <a:cubicBezTo>
                    <a:pt x="53" y="55"/>
                    <a:pt x="52" y="54"/>
                    <a:pt x="52" y="52"/>
                  </a:cubicBezTo>
                  <a:cubicBezTo>
                    <a:pt x="52" y="51"/>
                    <a:pt x="52" y="50"/>
                    <a:pt x="51" y="49"/>
                  </a:cubicBezTo>
                  <a:cubicBezTo>
                    <a:pt x="51" y="49"/>
                    <a:pt x="51" y="49"/>
                    <a:pt x="52" y="49"/>
                  </a:cubicBezTo>
                  <a:cubicBezTo>
                    <a:pt x="52" y="49"/>
                    <a:pt x="52" y="49"/>
                    <a:pt x="51" y="49"/>
                  </a:cubicBezTo>
                  <a:cubicBezTo>
                    <a:pt x="54" y="50"/>
                    <a:pt x="56" y="51"/>
                    <a:pt x="58" y="51"/>
                  </a:cubicBezTo>
                  <a:cubicBezTo>
                    <a:pt x="58" y="52"/>
                    <a:pt x="58" y="53"/>
                    <a:pt x="59" y="53"/>
                  </a:cubicBezTo>
                  <a:cubicBezTo>
                    <a:pt x="60" y="54"/>
                    <a:pt x="61" y="53"/>
                    <a:pt x="61" y="52"/>
                  </a:cubicBezTo>
                  <a:cubicBezTo>
                    <a:pt x="62" y="51"/>
                    <a:pt x="62" y="50"/>
                    <a:pt x="61" y="50"/>
                  </a:cubicBezTo>
                  <a:cubicBezTo>
                    <a:pt x="60" y="49"/>
                    <a:pt x="59" y="49"/>
                    <a:pt x="58" y="50"/>
                  </a:cubicBezTo>
                  <a:cubicBezTo>
                    <a:pt x="56" y="49"/>
                    <a:pt x="54" y="48"/>
                    <a:pt x="52" y="47"/>
                  </a:cubicBezTo>
                  <a:cubicBezTo>
                    <a:pt x="51" y="47"/>
                    <a:pt x="50" y="46"/>
                    <a:pt x="49" y="46"/>
                  </a:cubicBezTo>
                  <a:cubicBezTo>
                    <a:pt x="50" y="46"/>
                    <a:pt x="51" y="46"/>
                    <a:pt x="51" y="45"/>
                  </a:cubicBezTo>
                  <a:cubicBezTo>
                    <a:pt x="55" y="47"/>
                    <a:pt x="57" y="47"/>
                    <a:pt x="59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2" y="46"/>
                    <a:pt x="63" y="45"/>
                    <a:pt x="63" y="44"/>
                  </a:cubicBezTo>
                  <a:cubicBezTo>
                    <a:pt x="63" y="43"/>
                    <a:pt x="62" y="42"/>
                    <a:pt x="61" y="42"/>
                  </a:cubicBezTo>
                  <a:cubicBezTo>
                    <a:pt x="60" y="42"/>
                    <a:pt x="59" y="42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6" y="46"/>
                    <a:pt x="54" y="45"/>
                    <a:pt x="51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3"/>
                    <a:pt x="51" y="43"/>
                    <a:pt x="49" y="43"/>
                  </a:cubicBezTo>
                  <a:cubicBezTo>
                    <a:pt x="49" y="43"/>
                    <a:pt x="49" y="43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0" y="42"/>
                    <a:pt x="50" y="42"/>
                    <a:pt x="51" y="43"/>
                  </a:cubicBezTo>
                  <a:cubicBezTo>
                    <a:pt x="53" y="43"/>
                    <a:pt x="54" y="43"/>
                    <a:pt x="57" y="39"/>
                  </a:cubicBezTo>
                  <a:cubicBezTo>
                    <a:pt x="58" y="40"/>
                    <a:pt x="58" y="39"/>
                    <a:pt x="59" y="39"/>
                  </a:cubicBezTo>
                  <a:cubicBezTo>
                    <a:pt x="60" y="38"/>
                    <a:pt x="60" y="37"/>
                    <a:pt x="59" y="36"/>
                  </a:cubicBezTo>
                  <a:cubicBezTo>
                    <a:pt x="58" y="35"/>
                    <a:pt x="57" y="35"/>
                    <a:pt x="56" y="36"/>
                  </a:cubicBezTo>
                  <a:cubicBezTo>
                    <a:pt x="55" y="37"/>
                    <a:pt x="55" y="38"/>
                    <a:pt x="56" y="39"/>
                  </a:cubicBezTo>
                  <a:cubicBezTo>
                    <a:pt x="54" y="41"/>
                    <a:pt x="52" y="41"/>
                    <a:pt x="51" y="41"/>
                  </a:cubicBezTo>
                  <a:cubicBezTo>
                    <a:pt x="51" y="41"/>
                    <a:pt x="50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4" y="39"/>
                    <a:pt x="54" y="37"/>
                    <a:pt x="55" y="34"/>
                  </a:cubicBezTo>
                  <a:cubicBezTo>
                    <a:pt x="55" y="33"/>
                    <a:pt x="55" y="31"/>
                    <a:pt x="58" y="29"/>
                  </a:cubicBezTo>
                  <a:cubicBezTo>
                    <a:pt x="59" y="30"/>
                    <a:pt x="60" y="30"/>
                    <a:pt x="61" y="30"/>
                  </a:cubicBezTo>
                  <a:cubicBezTo>
                    <a:pt x="62" y="29"/>
                    <a:pt x="62" y="27"/>
                    <a:pt x="61" y="27"/>
                  </a:cubicBezTo>
                  <a:cubicBezTo>
                    <a:pt x="60" y="26"/>
                    <a:pt x="59" y="26"/>
                    <a:pt x="58" y="26"/>
                  </a:cubicBezTo>
                  <a:cubicBezTo>
                    <a:pt x="58" y="27"/>
                    <a:pt x="57" y="27"/>
                    <a:pt x="57" y="28"/>
                  </a:cubicBezTo>
                  <a:cubicBezTo>
                    <a:pt x="54" y="30"/>
                    <a:pt x="53" y="32"/>
                    <a:pt x="53" y="34"/>
                  </a:cubicBezTo>
                  <a:cubicBezTo>
                    <a:pt x="53" y="36"/>
                    <a:pt x="53" y="37"/>
                    <a:pt x="49" y="39"/>
                  </a:cubicBezTo>
                  <a:cubicBezTo>
                    <a:pt x="49" y="39"/>
                    <a:pt x="49" y="39"/>
                    <a:pt x="49" y="38"/>
                  </a:cubicBezTo>
                  <a:cubicBezTo>
                    <a:pt x="49" y="38"/>
                    <a:pt x="50" y="37"/>
                    <a:pt x="49" y="36"/>
                  </a:cubicBezTo>
                  <a:cubicBezTo>
                    <a:pt x="49" y="36"/>
                    <a:pt x="49" y="36"/>
                    <a:pt x="48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4"/>
                    <a:pt x="50" y="31"/>
                    <a:pt x="51" y="29"/>
                  </a:cubicBezTo>
                  <a:cubicBezTo>
                    <a:pt x="51" y="29"/>
                    <a:pt x="52" y="29"/>
                    <a:pt x="52" y="28"/>
                  </a:cubicBezTo>
                  <a:cubicBezTo>
                    <a:pt x="53" y="27"/>
                    <a:pt x="52" y="26"/>
                    <a:pt x="51" y="25"/>
                  </a:cubicBezTo>
                  <a:cubicBezTo>
                    <a:pt x="50" y="25"/>
                    <a:pt x="49" y="25"/>
                    <a:pt x="49" y="26"/>
                  </a:cubicBezTo>
                  <a:cubicBezTo>
                    <a:pt x="48" y="27"/>
                    <a:pt x="48" y="28"/>
                    <a:pt x="49" y="29"/>
                  </a:cubicBezTo>
                  <a:cubicBezTo>
                    <a:pt x="49" y="31"/>
                    <a:pt x="48" y="33"/>
                    <a:pt x="47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4"/>
                    <a:pt x="47" y="34"/>
                  </a:cubicBezTo>
                  <a:cubicBezTo>
                    <a:pt x="46" y="34"/>
                    <a:pt x="45" y="36"/>
                    <a:pt x="45" y="36"/>
                  </a:cubicBezTo>
                  <a:cubicBezTo>
                    <a:pt x="45" y="36"/>
                    <a:pt x="44" y="35"/>
                    <a:pt x="44" y="36"/>
                  </a:cubicBezTo>
                  <a:cubicBezTo>
                    <a:pt x="43" y="36"/>
                    <a:pt x="43" y="37"/>
                    <a:pt x="43" y="37"/>
                  </a:cubicBezTo>
                  <a:cubicBezTo>
                    <a:pt x="43" y="35"/>
                    <a:pt x="43" y="33"/>
                    <a:pt x="44" y="30"/>
                  </a:cubicBezTo>
                  <a:cubicBezTo>
                    <a:pt x="45" y="30"/>
                    <a:pt x="45" y="29"/>
                    <a:pt x="45" y="28"/>
                  </a:cubicBezTo>
                  <a:cubicBezTo>
                    <a:pt x="45" y="27"/>
                    <a:pt x="45" y="26"/>
                    <a:pt x="43" y="26"/>
                  </a:cubicBezTo>
                  <a:cubicBezTo>
                    <a:pt x="42" y="26"/>
                    <a:pt x="41" y="27"/>
                    <a:pt x="41" y="28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1"/>
                    <a:pt x="42" y="32"/>
                    <a:pt x="42" y="33"/>
                  </a:cubicBezTo>
                  <a:cubicBezTo>
                    <a:pt x="41" y="34"/>
                    <a:pt x="41" y="35"/>
                    <a:pt x="41" y="36"/>
                  </a:cubicBezTo>
                  <a:cubicBezTo>
                    <a:pt x="40" y="35"/>
                    <a:pt x="40" y="34"/>
                    <a:pt x="40" y="33"/>
                  </a:cubicBezTo>
                  <a:cubicBezTo>
                    <a:pt x="38" y="31"/>
                    <a:pt x="36" y="28"/>
                    <a:pt x="34" y="26"/>
                  </a:cubicBezTo>
                  <a:cubicBezTo>
                    <a:pt x="34" y="25"/>
                    <a:pt x="35" y="24"/>
                    <a:pt x="34" y="24"/>
                  </a:cubicBezTo>
                  <a:cubicBezTo>
                    <a:pt x="34" y="23"/>
                    <a:pt x="32" y="22"/>
                    <a:pt x="31" y="23"/>
                  </a:cubicBezTo>
                  <a:cubicBezTo>
                    <a:pt x="30" y="23"/>
                    <a:pt x="30" y="25"/>
                    <a:pt x="30" y="26"/>
                  </a:cubicBezTo>
                  <a:cubicBezTo>
                    <a:pt x="31" y="26"/>
                    <a:pt x="32" y="27"/>
                    <a:pt x="33" y="27"/>
                  </a:cubicBezTo>
                  <a:cubicBezTo>
                    <a:pt x="35" y="28"/>
                    <a:pt x="37" y="31"/>
                    <a:pt x="38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5"/>
                    <a:pt x="39" y="37"/>
                    <a:pt x="39" y="38"/>
                  </a:cubicBezTo>
                  <a:cubicBezTo>
                    <a:pt x="37" y="37"/>
                    <a:pt x="36" y="35"/>
                    <a:pt x="34" y="33"/>
                  </a:cubicBezTo>
                  <a:cubicBezTo>
                    <a:pt x="35" y="32"/>
                    <a:pt x="35" y="31"/>
                    <a:pt x="34" y="30"/>
                  </a:cubicBezTo>
                  <a:cubicBezTo>
                    <a:pt x="33" y="30"/>
                    <a:pt x="32" y="30"/>
                    <a:pt x="31" y="30"/>
                  </a:cubicBezTo>
                  <a:cubicBezTo>
                    <a:pt x="30" y="31"/>
                    <a:pt x="30" y="32"/>
                    <a:pt x="31" y="33"/>
                  </a:cubicBezTo>
                  <a:cubicBezTo>
                    <a:pt x="32" y="34"/>
                    <a:pt x="32" y="34"/>
                    <a:pt x="33" y="34"/>
                  </a:cubicBezTo>
                  <a:cubicBezTo>
                    <a:pt x="34" y="36"/>
                    <a:pt x="36" y="37"/>
                    <a:pt x="37" y="38"/>
                  </a:cubicBezTo>
                  <a:cubicBezTo>
                    <a:pt x="36" y="38"/>
                    <a:pt x="35" y="39"/>
                    <a:pt x="34" y="39"/>
                  </a:cubicBezTo>
                  <a:cubicBezTo>
                    <a:pt x="33" y="39"/>
                    <a:pt x="31" y="40"/>
                    <a:pt x="28" y="38"/>
                  </a:cubicBezTo>
                  <a:cubicBezTo>
                    <a:pt x="29" y="37"/>
                    <a:pt x="28" y="36"/>
                    <a:pt x="27" y="35"/>
                  </a:cubicBezTo>
                  <a:cubicBezTo>
                    <a:pt x="26" y="35"/>
                    <a:pt x="25" y="35"/>
                    <a:pt x="25" y="36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6" y="39"/>
                    <a:pt x="27" y="39"/>
                    <a:pt x="27" y="39"/>
                  </a:cubicBezTo>
                  <a:cubicBezTo>
                    <a:pt x="31" y="41"/>
                    <a:pt x="33" y="41"/>
                    <a:pt x="35" y="40"/>
                  </a:cubicBezTo>
                  <a:cubicBezTo>
                    <a:pt x="35" y="40"/>
                    <a:pt x="36" y="40"/>
                    <a:pt x="36" y="40"/>
                  </a:cubicBezTo>
                  <a:cubicBezTo>
                    <a:pt x="36" y="40"/>
                    <a:pt x="36" y="40"/>
                    <a:pt x="37" y="41"/>
                  </a:cubicBezTo>
                  <a:cubicBezTo>
                    <a:pt x="36" y="41"/>
                    <a:pt x="36" y="41"/>
                    <a:pt x="36" y="42"/>
                  </a:cubicBezTo>
                  <a:cubicBezTo>
                    <a:pt x="35" y="42"/>
                    <a:pt x="34" y="42"/>
                    <a:pt x="33" y="42"/>
                  </a:cubicBezTo>
                  <a:cubicBezTo>
                    <a:pt x="32" y="41"/>
                    <a:pt x="32" y="41"/>
                    <a:pt x="31" y="41"/>
                  </a:cubicBezTo>
                  <a:cubicBezTo>
                    <a:pt x="30" y="41"/>
                    <a:pt x="29" y="42"/>
                    <a:pt x="29" y="43"/>
                  </a:cubicBezTo>
                  <a:cubicBezTo>
                    <a:pt x="29" y="44"/>
                    <a:pt x="30" y="45"/>
                    <a:pt x="31" y="45"/>
                  </a:cubicBezTo>
                  <a:cubicBezTo>
                    <a:pt x="32" y="45"/>
                    <a:pt x="33" y="44"/>
                    <a:pt x="33" y="43"/>
                  </a:cubicBezTo>
                  <a:cubicBezTo>
                    <a:pt x="34" y="43"/>
                    <a:pt x="35" y="43"/>
                    <a:pt x="35" y="43"/>
                  </a:cubicBezTo>
                  <a:cubicBezTo>
                    <a:pt x="35" y="44"/>
                    <a:pt x="36" y="43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3" y="45"/>
                    <a:pt x="30" y="47"/>
                    <a:pt x="24" y="46"/>
                  </a:cubicBezTo>
                  <a:cubicBezTo>
                    <a:pt x="24" y="45"/>
                    <a:pt x="23" y="44"/>
                    <a:pt x="22" y="44"/>
                  </a:cubicBezTo>
                  <a:cubicBezTo>
                    <a:pt x="21" y="45"/>
                    <a:pt x="20" y="46"/>
                    <a:pt x="20" y="47"/>
                  </a:cubicBezTo>
                  <a:close/>
                  <a:moveTo>
                    <a:pt x="39" y="49"/>
                  </a:moveTo>
                  <a:cubicBezTo>
                    <a:pt x="39" y="49"/>
                    <a:pt x="39" y="50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0"/>
                    <a:pt x="40" y="49"/>
                    <a:pt x="40" y="49"/>
                  </a:cubicBezTo>
                  <a:cubicBezTo>
                    <a:pt x="40" y="48"/>
                    <a:pt x="40" y="49"/>
                    <a:pt x="39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1636713" y="-6350"/>
              <a:ext cx="328613" cy="328613"/>
            </a:xfrm>
            <a:custGeom>
              <a:avLst/>
              <a:gdLst>
                <a:gd name="T0" fmla="*/ 25 w 90"/>
                <a:gd name="T1" fmla="*/ 31 h 90"/>
                <a:gd name="T2" fmla="*/ 78 w 90"/>
                <a:gd name="T3" fmla="*/ 16 h 90"/>
                <a:gd name="T4" fmla="*/ 58 w 90"/>
                <a:gd name="T5" fmla="*/ 70 h 90"/>
                <a:gd name="T6" fmla="*/ 38 w 90"/>
                <a:gd name="T7" fmla="*/ 22 h 90"/>
                <a:gd name="T8" fmla="*/ 43 w 90"/>
                <a:gd name="T9" fmla="*/ 39 h 90"/>
                <a:gd name="T10" fmla="*/ 42 w 90"/>
                <a:gd name="T11" fmla="*/ 38 h 90"/>
                <a:gd name="T12" fmla="*/ 34 w 90"/>
                <a:gd name="T13" fmla="*/ 31 h 90"/>
                <a:gd name="T14" fmla="*/ 41 w 90"/>
                <a:gd name="T15" fmla="*/ 39 h 90"/>
                <a:gd name="T16" fmla="*/ 38 w 90"/>
                <a:gd name="T17" fmla="*/ 41 h 90"/>
                <a:gd name="T18" fmla="*/ 29 w 90"/>
                <a:gd name="T19" fmla="*/ 38 h 90"/>
                <a:gd name="T20" fmla="*/ 38 w 90"/>
                <a:gd name="T21" fmla="*/ 42 h 90"/>
                <a:gd name="T22" fmla="*/ 35 w 90"/>
                <a:gd name="T23" fmla="*/ 43 h 90"/>
                <a:gd name="T24" fmla="*/ 23 w 90"/>
                <a:gd name="T25" fmla="*/ 46 h 90"/>
                <a:gd name="T26" fmla="*/ 27 w 90"/>
                <a:gd name="T27" fmla="*/ 46 h 90"/>
                <a:gd name="T28" fmla="*/ 40 w 90"/>
                <a:gd name="T29" fmla="*/ 46 h 90"/>
                <a:gd name="T30" fmla="*/ 34 w 90"/>
                <a:gd name="T31" fmla="*/ 52 h 90"/>
                <a:gd name="T32" fmla="*/ 33 w 90"/>
                <a:gd name="T33" fmla="*/ 55 h 90"/>
                <a:gd name="T34" fmla="*/ 40 w 90"/>
                <a:gd name="T35" fmla="*/ 48 h 90"/>
                <a:gd name="T36" fmla="*/ 41 w 90"/>
                <a:gd name="T37" fmla="*/ 50 h 90"/>
                <a:gd name="T38" fmla="*/ 40 w 90"/>
                <a:gd name="T39" fmla="*/ 53 h 90"/>
                <a:gd name="T40" fmla="*/ 34 w 90"/>
                <a:gd name="T41" fmla="*/ 63 h 90"/>
                <a:gd name="T42" fmla="*/ 40 w 90"/>
                <a:gd name="T43" fmla="*/ 55 h 90"/>
                <a:gd name="T44" fmla="*/ 43 w 90"/>
                <a:gd name="T45" fmla="*/ 53 h 90"/>
                <a:gd name="T46" fmla="*/ 42 w 90"/>
                <a:gd name="T47" fmla="*/ 64 h 90"/>
                <a:gd name="T48" fmla="*/ 45 w 90"/>
                <a:gd name="T49" fmla="*/ 53 h 90"/>
                <a:gd name="T50" fmla="*/ 48 w 90"/>
                <a:gd name="T51" fmla="*/ 60 h 90"/>
                <a:gd name="T52" fmla="*/ 52 w 90"/>
                <a:gd name="T53" fmla="*/ 61 h 90"/>
                <a:gd name="T54" fmla="*/ 48 w 90"/>
                <a:gd name="T55" fmla="*/ 52 h 90"/>
                <a:gd name="T56" fmla="*/ 49 w 90"/>
                <a:gd name="T57" fmla="*/ 50 h 90"/>
                <a:gd name="T58" fmla="*/ 54 w 90"/>
                <a:gd name="T59" fmla="*/ 57 h 90"/>
                <a:gd name="T60" fmla="*/ 57 w 90"/>
                <a:gd name="T61" fmla="*/ 55 h 90"/>
                <a:gd name="T62" fmla="*/ 50 w 90"/>
                <a:gd name="T63" fmla="*/ 49 h 90"/>
                <a:gd name="T64" fmla="*/ 64 w 90"/>
                <a:gd name="T65" fmla="*/ 55 h 90"/>
                <a:gd name="T66" fmla="*/ 67 w 90"/>
                <a:gd name="T67" fmla="*/ 55 h 90"/>
                <a:gd name="T68" fmla="*/ 52 w 90"/>
                <a:gd name="T69" fmla="*/ 49 h 90"/>
                <a:gd name="T70" fmla="*/ 55 w 90"/>
                <a:gd name="T71" fmla="*/ 48 h 90"/>
                <a:gd name="T72" fmla="*/ 64 w 90"/>
                <a:gd name="T73" fmla="*/ 49 h 90"/>
                <a:gd name="T74" fmla="*/ 62 w 90"/>
                <a:gd name="T75" fmla="*/ 47 h 90"/>
                <a:gd name="T76" fmla="*/ 57 w 90"/>
                <a:gd name="T77" fmla="*/ 45 h 90"/>
                <a:gd name="T78" fmla="*/ 53 w 90"/>
                <a:gd name="T79" fmla="*/ 43 h 90"/>
                <a:gd name="T80" fmla="*/ 64 w 90"/>
                <a:gd name="T81" fmla="*/ 40 h 90"/>
                <a:gd name="T82" fmla="*/ 56 w 90"/>
                <a:gd name="T83" fmla="*/ 40 h 90"/>
                <a:gd name="T84" fmla="*/ 62 w 90"/>
                <a:gd name="T85" fmla="*/ 31 h 90"/>
                <a:gd name="T86" fmla="*/ 61 w 90"/>
                <a:gd name="T87" fmla="*/ 28 h 90"/>
                <a:gd name="T88" fmla="*/ 54 w 90"/>
                <a:gd name="T89" fmla="*/ 38 h 90"/>
                <a:gd name="T90" fmla="*/ 55 w 90"/>
                <a:gd name="T91" fmla="*/ 33 h 90"/>
                <a:gd name="T92" fmla="*/ 54 w 90"/>
                <a:gd name="T93" fmla="*/ 30 h 90"/>
                <a:gd name="T94" fmla="*/ 49 w 90"/>
                <a:gd name="T95" fmla="*/ 35 h 90"/>
                <a:gd name="T96" fmla="*/ 50 w 90"/>
                <a:gd name="T97" fmla="*/ 24 h 90"/>
                <a:gd name="T98" fmla="*/ 48 w 90"/>
                <a:gd name="T99" fmla="*/ 35 h 90"/>
                <a:gd name="T100" fmla="*/ 47 w 90"/>
                <a:gd name="T101" fmla="*/ 37 h 90"/>
                <a:gd name="T102" fmla="*/ 43 w 90"/>
                <a:gd name="T103" fmla="*/ 30 h 90"/>
                <a:gd name="T104" fmla="*/ 45 w 90"/>
                <a:gd name="T105" fmla="*/ 37 h 90"/>
                <a:gd name="T106" fmla="*/ 40 w 90"/>
                <a:gd name="T107" fmla="*/ 26 h 90"/>
                <a:gd name="T108" fmla="*/ 41 w 90"/>
                <a:gd name="T109" fmla="*/ 41 h 90"/>
                <a:gd name="T110" fmla="*/ 41 w 90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0">
                  <a:moveTo>
                    <a:pt x="22" y="66"/>
                  </a:moveTo>
                  <a:cubicBezTo>
                    <a:pt x="13" y="68"/>
                    <a:pt x="4" y="65"/>
                    <a:pt x="2" y="51"/>
                  </a:cubicBezTo>
                  <a:cubicBezTo>
                    <a:pt x="0" y="33"/>
                    <a:pt x="13" y="28"/>
                    <a:pt x="25" y="31"/>
                  </a:cubicBezTo>
                  <a:cubicBezTo>
                    <a:pt x="19" y="20"/>
                    <a:pt x="18" y="6"/>
                    <a:pt x="36" y="2"/>
                  </a:cubicBezTo>
                  <a:cubicBezTo>
                    <a:pt x="48" y="0"/>
                    <a:pt x="54" y="4"/>
                    <a:pt x="56" y="11"/>
                  </a:cubicBezTo>
                  <a:cubicBezTo>
                    <a:pt x="63" y="7"/>
                    <a:pt x="70" y="7"/>
                    <a:pt x="78" y="16"/>
                  </a:cubicBezTo>
                  <a:cubicBezTo>
                    <a:pt x="86" y="26"/>
                    <a:pt x="85" y="34"/>
                    <a:pt x="79" y="40"/>
                  </a:cubicBezTo>
                  <a:cubicBezTo>
                    <a:pt x="86" y="43"/>
                    <a:pt x="90" y="51"/>
                    <a:pt x="85" y="63"/>
                  </a:cubicBezTo>
                  <a:cubicBezTo>
                    <a:pt x="78" y="77"/>
                    <a:pt x="67" y="76"/>
                    <a:pt x="58" y="70"/>
                  </a:cubicBezTo>
                  <a:cubicBezTo>
                    <a:pt x="58" y="81"/>
                    <a:pt x="52" y="90"/>
                    <a:pt x="37" y="87"/>
                  </a:cubicBezTo>
                  <a:cubicBezTo>
                    <a:pt x="23" y="84"/>
                    <a:pt x="20" y="75"/>
                    <a:pt x="22" y="66"/>
                  </a:cubicBezTo>
                  <a:close/>
                  <a:moveTo>
                    <a:pt x="38" y="22"/>
                  </a:moveTo>
                  <a:cubicBezTo>
                    <a:pt x="37" y="23"/>
                    <a:pt x="36" y="24"/>
                    <a:pt x="37" y="25"/>
                  </a:cubicBezTo>
                  <a:cubicBezTo>
                    <a:pt x="37" y="26"/>
                    <a:pt x="38" y="26"/>
                    <a:pt x="38" y="26"/>
                  </a:cubicBezTo>
                  <a:cubicBezTo>
                    <a:pt x="39" y="33"/>
                    <a:pt x="41" y="36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8"/>
                    <a:pt x="42" y="38"/>
                  </a:cubicBezTo>
                  <a:cubicBezTo>
                    <a:pt x="41" y="36"/>
                    <a:pt x="39" y="34"/>
                    <a:pt x="37" y="33"/>
                  </a:cubicBezTo>
                  <a:cubicBezTo>
                    <a:pt x="37" y="32"/>
                    <a:pt x="37" y="31"/>
                    <a:pt x="37" y="31"/>
                  </a:cubicBezTo>
                  <a:cubicBezTo>
                    <a:pt x="36" y="30"/>
                    <a:pt x="35" y="30"/>
                    <a:pt x="34" y="31"/>
                  </a:cubicBezTo>
                  <a:cubicBezTo>
                    <a:pt x="33" y="31"/>
                    <a:pt x="33" y="33"/>
                    <a:pt x="34" y="33"/>
                  </a:cubicBezTo>
                  <a:cubicBezTo>
                    <a:pt x="34" y="34"/>
                    <a:pt x="35" y="34"/>
                    <a:pt x="36" y="34"/>
                  </a:cubicBezTo>
                  <a:cubicBezTo>
                    <a:pt x="38" y="35"/>
                    <a:pt x="39" y="37"/>
                    <a:pt x="41" y="39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9"/>
                    <a:pt x="40" y="39"/>
                    <a:pt x="41" y="40"/>
                  </a:cubicBezTo>
                  <a:cubicBezTo>
                    <a:pt x="40" y="40"/>
                    <a:pt x="39" y="40"/>
                    <a:pt x="38" y="41"/>
                  </a:cubicBezTo>
                  <a:cubicBezTo>
                    <a:pt x="37" y="41"/>
                    <a:pt x="36" y="42"/>
                    <a:pt x="33" y="40"/>
                  </a:cubicBezTo>
                  <a:cubicBezTo>
                    <a:pt x="33" y="39"/>
                    <a:pt x="33" y="38"/>
                    <a:pt x="32" y="37"/>
                  </a:cubicBezTo>
                  <a:cubicBezTo>
                    <a:pt x="31" y="37"/>
                    <a:pt x="29" y="37"/>
                    <a:pt x="29" y="38"/>
                  </a:cubicBezTo>
                  <a:cubicBezTo>
                    <a:pt x="29" y="39"/>
                    <a:pt x="29" y="41"/>
                    <a:pt x="30" y="41"/>
                  </a:cubicBezTo>
                  <a:cubicBezTo>
                    <a:pt x="31" y="41"/>
                    <a:pt x="31" y="41"/>
                    <a:pt x="32" y="41"/>
                  </a:cubicBezTo>
                  <a:cubicBezTo>
                    <a:pt x="35" y="43"/>
                    <a:pt x="37" y="43"/>
                    <a:pt x="38" y="42"/>
                  </a:cubicBezTo>
                  <a:cubicBezTo>
                    <a:pt x="38" y="43"/>
                    <a:pt x="39" y="43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6" y="44"/>
                    <a:pt x="35" y="43"/>
                  </a:cubicBezTo>
                  <a:cubicBezTo>
                    <a:pt x="31" y="43"/>
                    <a:pt x="29" y="42"/>
                    <a:pt x="26" y="44"/>
                  </a:cubicBezTo>
                  <a:cubicBezTo>
                    <a:pt x="26" y="44"/>
                    <a:pt x="25" y="44"/>
                    <a:pt x="25" y="44"/>
                  </a:cubicBezTo>
                  <a:cubicBezTo>
                    <a:pt x="24" y="44"/>
                    <a:pt x="23" y="45"/>
                    <a:pt x="23" y="46"/>
                  </a:cubicBezTo>
                  <a:cubicBezTo>
                    <a:pt x="23" y="47"/>
                    <a:pt x="24" y="48"/>
                    <a:pt x="25" y="48"/>
                  </a:cubicBezTo>
                  <a:cubicBezTo>
                    <a:pt x="26" y="48"/>
                    <a:pt x="27" y="47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9" y="44"/>
                    <a:pt x="31" y="44"/>
                    <a:pt x="35" y="45"/>
                  </a:cubicBezTo>
                  <a:cubicBezTo>
                    <a:pt x="35" y="45"/>
                    <a:pt x="35" y="45"/>
                    <a:pt x="36" y="45"/>
                  </a:cubicBezTo>
                  <a:cubicBezTo>
                    <a:pt x="36" y="46"/>
                    <a:pt x="40" y="45"/>
                    <a:pt x="40" y="46"/>
                  </a:cubicBezTo>
                  <a:cubicBezTo>
                    <a:pt x="40" y="47"/>
                    <a:pt x="39" y="47"/>
                    <a:pt x="39" y="48"/>
                  </a:cubicBezTo>
                  <a:cubicBezTo>
                    <a:pt x="39" y="48"/>
                    <a:pt x="39" y="49"/>
                    <a:pt x="39" y="49"/>
                  </a:cubicBezTo>
                  <a:cubicBezTo>
                    <a:pt x="38" y="50"/>
                    <a:pt x="38" y="51"/>
                    <a:pt x="34" y="52"/>
                  </a:cubicBezTo>
                  <a:cubicBezTo>
                    <a:pt x="34" y="51"/>
                    <a:pt x="33" y="51"/>
                    <a:pt x="32" y="51"/>
                  </a:cubicBezTo>
                  <a:cubicBezTo>
                    <a:pt x="31" y="52"/>
                    <a:pt x="30" y="53"/>
                    <a:pt x="31" y="54"/>
                  </a:cubicBezTo>
                  <a:cubicBezTo>
                    <a:pt x="31" y="55"/>
                    <a:pt x="32" y="56"/>
                    <a:pt x="33" y="55"/>
                  </a:cubicBezTo>
                  <a:cubicBezTo>
                    <a:pt x="34" y="55"/>
                    <a:pt x="34" y="54"/>
                    <a:pt x="35" y="54"/>
                  </a:cubicBezTo>
                  <a:cubicBezTo>
                    <a:pt x="39" y="53"/>
                    <a:pt x="40" y="51"/>
                    <a:pt x="40" y="49"/>
                  </a:cubicBezTo>
                  <a:cubicBezTo>
                    <a:pt x="40" y="49"/>
                    <a:pt x="40" y="49"/>
                    <a:pt x="40" y="48"/>
                  </a:cubicBezTo>
                  <a:cubicBezTo>
                    <a:pt x="40" y="48"/>
                    <a:pt x="41" y="48"/>
                    <a:pt x="41" y="48"/>
                  </a:cubicBezTo>
                  <a:cubicBezTo>
                    <a:pt x="41" y="48"/>
                    <a:pt x="40" y="50"/>
                    <a:pt x="42" y="49"/>
                  </a:cubicBezTo>
                  <a:cubicBezTo>
                    <a:pt x="41" y="49"/>
                    <a:pt x="41" y="50"/>
                    <a:pt x="41" y="50"/>
                  </a:cubicBezTo>
                  <a:cubicBezTo>
                    <a:pt x="42" y="51"/>
                    <a:pt x="42" y="50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3"/>
                    <a:pt x="41" y="53"/>
                    <a:pt x="40" y="53"/>
                  </a:cubicBezTo>
                  <a:cubicBezTo>
                    <a:pt x="38" y="54"/>
                    <a:pt x="36" y="55"/>
                    <a:pt x="34" y="59"/>
                  </a:cubicBezTo>
                  <a:cubicBezTo>
                    <a:pt x="34" y="59"/>
                    <a:pt x="33" y="60"/>
                    <a:pt x="33" y="60"/>
                  </a:cubicBezTo>
                  <a:cubicBezTo>
                    <a:pt x="32" y="61"/>
                    <a:pt x="33" y="62"/>
                    <a:pt x="34" y="63"/>
                  </a:cubicBezTo>
                  <a:cubicBezTo>
                    <a:pt x="35" y="63"/>
                    <a:pt x="36" y="63"/>
                    <a:pt x="37" y="62"/>
                  </a:cubicBezTo>
                  <a:cubicBezTo>
                    <a:pt x="37" y="61"/>
                    <a:pt x="37" y="60"/>
                    <a:pt x="36" y="59"/>
                  </a:cubicBezTo>
                  <a:cubicBezTo>
                    <a:pt x="37" y="56"/>
                    <a:pt x="39" y="55"/>
                    <a:pt x="40" y="55"/>
                  </a:cubicBezTo>
                  <a:cubicBezTo>
                    <a:pt x="41" y="55"/>
                    <a:pt x="42" y="54"/>
                    <a:pt x="43" y="53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3" y="56"/>
                    <a:pt x="42" y="58"/>
                    <a:pt x="42" y="60"/>
                  </a:cubicBezTo>
                  <a:cubicBezTo>
                    <a:pt x="41" y="60"/>
                    <a:pt x="41" y="61"/>
                    <a:pt x="41" y="61"/>
                  </a:cubicBezTo>
                  <a:cubicBezTo>
                    <a:pt x="40" y="62"/>
                    <a:pt x="41" y="64"/>
                    <a:pt x="42" y="64"/>
                  </a:cubicBezTo>
                  <a:cubicBezTo>
                    <a:pt x="43" y="64"/>
                    <a:pt x="44" y="64"/>
                    <a:pt x="45" y="63"/>
                  </a:cubicBezTo>
                  <a:cubicBezTo>
                    <a:pt x="45" y="62"/>
                    <a:pt x="44" y="61"/>
                    <a:pt x="44" y="60"/>
                  </a:cubicBezTo>
                  <a:cubicBezTo>
                    <a:pt x="44" y="58"/>
                    <a:pt x="44" y="56"/>
                    <a:pt x="45" y="53"/>
                  </a:cubicBezTo>
                  <a:cubicBezTo>
                    <a:pt x="45" y="52"/>
                    <a:pt x="45" y="52"/>
                    <a:pt x="46" y="51"/>
                  </a:cubicBezTo>
                  <a:cubicBezTo>
                    <a:pt x="46" y="51"/>
                    <a:pt x="46" y="52"/>
                    <a:pt x="46" y="52"/>
                  </a:cubicBezTo>
                  <a:cubicBezTo>
                    <a:pt x="46" y="56"/>
                    <a:pt x="46" y="58"/>
                    <a:pt x="48" y="60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3"/>
                    <a:pt x="49" y="63"/>
                    <a:pt x="50" y="63"/>
                  </a:cubicBezTo>
                  <a:cubicBezTo>
                    <a:pt x="52" y="63"/>
                    <a:pt x="52" y="62"/>
                    <a:pt x="52" y="61"/>
                  </a:cubicBezTo>
                  <a:cubicBezTo>
                    <a:pt x="52" y="60"/>
                    <a:pt x="51" y="59"/>
                    <a:pt x="50" y="59"/>
                  </a:cubicBezTo>
                  <a:cubicBezTo>
                    <a:pt x="50" y="59"/>
                    <a:pt x="49" y="59"/>
                    <a:pt x="49" y="59"/>
                  </a:cubicBezTo>
                  <a:cubicBezTo>
                    <a:pt x="47" y="57"/>
                    <a:pt x="48" y="55"/>
                    <a:pt x="48" y="52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9" y="51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50"/>
                    <a:pt x="49" y="51"/>
                    <a:pt x="49" y="51"/>
                  </a:cubicBezTo>
                  <a:cubicBezTo>
                    <a:pt x="49" y="53"/>
                    <a:pt x="49" y="55"/>
                    <a:pt x="54" y="57"/>
                  </a:cubicBezTo>
                  <a:cubicBezTo>
                    <a:pt x="54" y="57"/>
                    <a:pt x="54" y="58"/>
                    <a:pt x="54" y="58"/>
                  </a:cubicBezTo>
                  <a:cubicBezTo>
                    <a:pt x="55" y="59"/>
                    <a:pt x="57" y="59"/>
                    <a:pt x="57" y="58"/>
                  </a:cubicBezTo>
                  <a:cubicBezTo>
                    <a:pt x="58" y="57"/>
                    <a:pt x="58" y="56"/>
                    <a:pt x="57" y="55"/>
                  </a:cubicBezTo>
                  <a:cubicBezTo>
                    <a:pt x="56" y="54"/>
                    <a:pt x="55" y="55"/>
                    <a:pt x="54" y="55"/>
                  </a:cubicBezTo>
                  <a:cubicBezTo>
                    <a:pt x="51" y="54"/>
                    <a:pt x="51" y="53"/>
                    <a:pt x="51" y="51"/>
                  </a:cubicBezTo>
                  <a:cubicBezTo>
                    <a:pt x="51" y="51"/>
                    <a:pt x="51" y="50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4" y="54"/>
                    <a:pt x="56" y="53"/>
                    <a:pt x="58" y="53"/>
                  </a:cubicBezTo>
                  <a:cubicBezTo>
                    <a:pt x="59" y="53"/>
                    <a:pt x="61" y="53"/>
                    <a:pt x="64" y="55"/>
                  </a:cubicBezTo>
                  <a:cubicBezTo>
                    <a:pt x="63" y="56"/>
                    <a:pt x="63" y="57"/>
                    <a:pt x="64" y="58"/>
                  </a:cubicBezTo>
                  <a:cubicBezTo>
                    <a:pt x="65" y="59"/>
                    <a:pt x="66" y="59"/>
                    <a:pt x="67" y="58"/>
                  </a:cubicBezTo>
                  <a:cubicBezTo>
                    <a:pt x="68" y="57"/>
                    <a:pt x="67" y="55"/>
                    <a:pt x="67" y="55"/>
                  </a:cubicBezTo>
                  <a:cubicBezTo>
                    <a:pt x="66" y="54"/>
                    <a:pt x="65" y="54"/>
                    <a:pt x="65" y="54"/>
                  </a:cubicBezTo>
                  <a:cubicBezTo>
                    <a:pt x="62" y="51"/>
                    <a:pt x="60" y="51"/>
                    <a:pt x="58" y="52"/>
                  </a:cubicBezTo>
                  <a:cubicBezTo>
                    <a:pt x="56" y="52"/>
                    <a:pt x="55" y="52"/>
                    <a:pt x="52" y="49"/>
                  </a:cubicBezTo>
                  <a:cubicBezTo>
                    <a:pt x="52" y="49"/>
                    <a:pt x="52" y="49"/>
                    <a:pt x="53" y="48"/>
                  </a:cubicBezTo>
                  <a:cubicBezTo>
                    <a:pt x="53" y="48"/>
                    <a:pt x="54" y="49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8" y="48"/>
                    <a:pt x="60" y="48"/>
                    <a:pt x="62" y="48"/>
                  </a:cubicBezTo>
                  <a:cubicBezTo>
                    <a:pt x="62" y="49"/>
                    <a:pt x="63" y="49"/>
                    <a:pt x="64" y="49"/>
                  </a:cubicBezTo>
                  <a:cubicBezTo>
                    <a:pt x="65" y="50"/>
                    <a:pt x="66" y="49"/>
                    <a:pt x="66" y="48"/>
                  </a:cubicBezTo>
                  <a:cubicBezTo>
                    <a:pt x="66" y="47"/>
                    <a:pt x="66" y="46"/>
                    <a:pt x="64" y="45"/>
                  </a:cubicBezTo>
                  <a:cubicBezTo>
                    <a:pt x="64" y="45"/>
                    <a:pt x="63" y="46"/>
                    <a:pt x="62" y="47"/>
                  </a:cubicBezTo>
                  <a:cubicBezTo>
                    <a:pt x="60" y="47"/>
                    <a:pt x="58" y="47"/>
                    <a:pt x="55" y="46"/>
                  </a:cubicBezTo>
                  <a:cubicBezTo>
                    <a:pt x="55" y="46"/>
                    <a:pt x="55" y="46"/>
                    <a:pt x="54" y="46"/>
                  </a:cubicBezTo>
                  <a:cubicBezTo>
                    <a:pt x="55" y="46"/>
                    <a:pt x="57" y="46"/>
                    <a:pt x="57" y="45"/>
                  </a:cubicBezTo>
                  <a:cubicBezTo>
                    <a:pt x="57" y="45"/>
                    <a:pt x="54" y="44"/>
                    <a:pt x="54" y="44"/>
                  </a:cubicBezTo>
                  <a:cubicBezTo>
                    <a:pt x="54" y="44"/>
                    <a:pt x="55" y="43"/>
                    <a:pt x="54" y="43"/>
                  </a:cubicBezTo>
                  <a:cubicBezTo>
                    <a:pt x="54" y="43"/>
                    <a:pt x="53" y="43"/>
                    <a:pt x="53" y="43"/>
                  </a:cubicBezTo>
                  <a:cubicBezTo>
                    <a:pt x="55" y="42"/>
                    <a:pt x="57" y="42"/>
                    <a:pt x="60" y="41"/>
                  </a:cubicBezTo>
                  <a:cubicBezTo>
                    <a:pt x="60" y="42"/>
                    <a:pt x="61" y="43"/>
                    <a:pt x="62" y="43"/>
                  </a:cubicBezTo>
                  <a:cubicBezTo>
                    <a:pt x="63" y="43"/>
                    <a:pt x="64" y="41"/>
                    <a:pt x="64" y="40"/>
                  </a:cubicBezTo>
                  <a:cubicBezTo>
                    <a:pt x="63" y="39"/>
                    <a:pt x="62" y="39"/>
                    <a:pt x="61" y="39"/>
                  </a:cubicBezTo>
                  <a:cubicBezTo>
                    <a:pt x="60" y="39"/>
                    <a:pt x="60" y="39"/>
                    <a:pt x="60" y="40"/>
                  </a:cubicBezTo>
                  <a:cubicBezTo>
                    <a:pt x="58" y="40"/>
                    <a:pt x="57" y="40"/>
                    <a:pt x="56" y="40"/>
                  </a:cubicBezTo>
                  <a:cubicBezTo>
                    <a:pt x="55" y="40"/>
                    <a:pt x="54" y="40"/>
                    <a:pt x="54" y="40"/>
                  </a:cubicBezTo>
                  <a:cubicBezTo>
                    <a:pt x="54" y="39"/>
                    <a:pt x="55" y="39"/>
                    <a:pt x="56" y="38"/>
                  </a:cubicBezTo>
                  <a:cubicBezTo>
                    <a:pt x="58" y="36"/>
                    <a:pt x="60" y="33"/>
                    <a:pt x="62" y="31"/>
                  </a:cubicBezTo>
                  <a:cubicBezTo>
                    <a:pt x="63" y="31"/>
                    <a:pt x="63" y="31"/>
                    <a:pt x="64" y="31"/>
                  </a:cubicBezTo>
                  <a:cubicBezTo>
                    <a:pt x="65" y="30"/>
                    <a:pt x="65" y="29"/>
                    <a:pt x="64" y="28"/>
                  </a:cubicBezTo>
                  <a:cubicBezTo>
                    <a:pt x="63" y="27"/>
                    <a:pt x="62" y="27"/>
                    <a:pt x="61" y="28"/>
                  </a:cubicBezTo>
                  <a:cubicBezTo>
                    <a:pt x="60" y="28"/>
                    <a:pt x="60" y="29"/>
                    <a:pt x="61" y="30"/>
                  </a:cubicBezTo>
                  <a:cubicBezTo>
                    <a:pt x="59" y="32"/>
                    <a:pt x="57" y="35"/>
                    <a:pt x="55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3" y="37"/>
                    <a:pt x="52" y="39"/>
                    <a:pt x="51" y="38"/>
                  </a:cubicBezTo>
                  <a:cubicBezTo>
                    <a:pt x="52" y="37"/>
                    <a:pt x="53" y="35"/>
                    <a:pt x="55" y="33"/>
                  </a:cubicBezTo>
                  <a:cubicBezTo>
                    <a:pt x="56" y="34"/>
                    <a:pt x="57" y="33"/>
                    <a:pt x="57" y="32"/>
                  </a:cubicBezTo>
                  <a:cubicBezTo>
                    <a:pt x="58" y="31"/>
                    <a:pt x="58" y="30"/>
                    <a:pt x="57" y="29"/>
                  </a:cubicBezTo>
                  <a:cubicBezTo>
                    <a:pt x="56" y="29"/>
                    <a:pt x="54" y="29"/>
                    <a:pt x="54" y="30"/>
                  </a:cubicBezTo>
                  <a:cubicBezTo>
                    <a:pt x="53" y="31"/>
                    <a:pt x="53" y="31"/>
                    <a:pt x="54" y="32"/>
                  </a:cubicBezTo>
                  <a:cubicBezTo>
                    <a:pt x="52" y="34"/>
                    <a:pt x="51" y="35"/>
                    <a:pt x="50" y="37"/>
                  </a:cubicBezTo>
                  <a:cubicBezTo>
                    <a:pt x="50" y="36"/>
                    <a:pt x="50" y="35"/>
                    <a:pt x="49" y="35"/>
                  </a:cubicBezTo>
                  <a:cubicBezTo>
                    <a:pt x="48" y="33"/>
                    <a:pt x="48" y="32"/>
                    <a:pt x="49" y="28"/>
                  </a:cubicBezTo>
                  <a:cubicBezTo>
                    <a:pt x="50" y="29"/>
                    <a:pt x="51" y="28"/>
                    <a:pt x="51" y="27"/>
                  </a:cubicBezTo>
                  <a:cubicBezTo>
                    <a:pt x="51" y="26"/>
                    <a:pt x="51" y="25"/>
                    <a:pt x="50" y="24"/>
                  </a:cubicBezTo>
                  <a:cubicBezTo>
                    <a:pt x="48" y="24"/>
                    <a:pt x="47" y="25"/>
                    <a:pt x="47" y="26"/>
                  </a:cubicBezTo>
                  <a:cubicBezTo>
                    <a:pt x="47" y="27"/>
                    <a:pt x="47" y="27"/>
                    <a:pt x="48" y="28"/>
                  </a:cubicBezTo>
                  <a:cubicBezTo>
                    <a:pt x="46" y="32"/>
                    <a:pt x="47" y="34"/>
                    <a:pt x="48" y="35"/>
                  </a:cubicBezTo>
                  <a:cubicBezTo>
                    <a:pt x="48" y="36"/>
                    <a:pt x="48" y="36"/>
                    <a:pt x="49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6"/>
                    <a:pt x="46" y="35"/>
                    <a:pt x="46" y="33"/>
                  </a:cubicBezTo>
                  <a:cubicBezTo>
                    <a:pt x="46" y="33"/>
                    <a:pt x="46" y="32"/>
                    <a:pt x="46" y="32"/>
                  </a:cubicBezTo>
                  <a:cubicBezTo>
                    <a:pt x="46" y="31"/>
                    <a:pt x="45" y="30"/>
                    <a:pt x="43" y="30"/>
                  </a:cubicBezTo>
                  <a:cubicBezTo>
                    <a:pt x="42" y="30"/>
                    <a:pt x="42" y="32"/>
                    <a:pt x="42" y="33"/>
                  </a:cubicBezTo>
                  <a:cubicBezTo>
                    <a:pt x="42" y="34"/>
                    <a:pt x="43" y="34"/>
                    <a:pt x="44" y="34"/>
                  </a:cubicBezTo>
                  <a:cubicBezTo>
                    <a:pt x="45" y="35"/>
                    <a:pt x="45" y="36"/>
                    <a:pt x="45" y="37"/>
                  </a:cubicBezTo>
                  <a:cubicBezTo>
                    <a:pt x="45" y="37"/>
                    <a:pt x="45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2" y="35"/>
                    <a:pt x="40" y="32"/>
                    <a:pt x="40" y="26"/>
                  </a:cubicBezTo>
                  <a:cubicBezTo>
                    <a:pt x="41" y="26"/>
                    <a:pt x="41" y="25"/>
                    <a:pt x="41" y="24"/>
                  </a:cubicBezTo>
                  <a:cubicBezTo>
                    <a:pt x="40" y="23"/>
                    <a:pt x="39" y="22"/>
                    <a:pt x="38" y="22"/>
                  </a:cubicBezTo>
                  <a:close/>
                  <a:moveTo>
                    <a:pt x="41" y="41"/>
                  </a:moveTo>
                  <a:cubicBezTo>
                    <a:pt x="40" y="41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41" y="43"/>
                    <a:pt x="41" y="42"/>
                  </a:cubicBezTo>
                  <a:cubicBezTo>
                    <a:pt x="41" y="42"/>
                    <a:pt x="41" y="42"/>
                    <a:pt x="41" y="41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871538" y="760413"/>
              <a:ext cx="327025" cy="331788"/>
            </a:xfrm>
            <a:custGeom>
              <a:avLst/>
              <a:gdLst>
                <a:gd name="T0" fmla="*/ 25 w 90"/>
                <a:gd name="T1" fmla="*/ 31 h 91"/>
                <a:gd name="T2" fmla="*/ 78 w 90"/>
                <a:gd name="T3" fmla="*/ 17 h 91"/>
                <a:gd name="T4" fmla="*/ 59 w 90"/>
                <a:gd name="T5" fmla="*/ 71 h 91"/>
                <a:gd name="T6" fmla="*/ 39 w 90"/>
                <a:gd name="T7" fmla="*/ 23 h 91"/>
                <a:gd name="T8" fmla="*/ 43 w 90"/>
                <a:gd name="T9" fmla="*/ 39 h 91"/>
                <a:gd name="T10" fmla="*/ 43 w 90"/>
                <a:gd name="T11" fmla="*/ 39 h 91"/>
                <a:gd name="T12" fmla="*/ 34 w 90"/>
                <a:gd name="T13" fmla="*/ 31 h 91"/>
                <a:gd name="T14" fmla="*/ 41 w 90"/>
                <a:gd name="T15" fmla="*/ 39 h 91"/>
                <a:gd name="T16" fmla="*/ 38 w 90"/>
                <a:gd name="T17" fmla="*/ 41 h 91"/>
                <a:gd name="T18" fmla="*/ 29 w 90"/>
                <a:gd name="T19" fmla="*/ 39 h 91"/>
                <a:gd name="T20" fmla="*/ 39 w 90"/>
                <a:gd name="T21" fmla="*/ 43 h 91"/>
                <a:gd name="T22" fmla="*/ 35 w 90"/>
                <a:gd name="T23" fmla="*/ 44 h 91"/>
                <a:gd name="T24" fmla="*/ 23 w 90"/>
                <a:gd name="T25" fmla="*/ 47 h 91"/>
                <a:gd name="T26" fmla="*/ 27 w 90"/>
                <a:gd name="T27" fmla="*/ 46 h 91"/>
                <a:gd name="T28" fmla="*/ 40 w 90"/>
                <a:gd name="T29" fmla="*/ 47 h 91"/>
                <a:gd name="T30" fmla="*/ 35 w 90"/>
                <a:gd name="T31" fmla="*/ 53 h 91"/>
                <a:gd name="T32" fmla="*/ 34 w 90"/>
                <a:gd name="T33" fmla="*/ 56 h 91"/>
                <a:gd name="T34" fmla="*/ 41 w 90"/>
                <a:gd name="T35" fmla="*/ 49 h 91"/>
                <a:gd name="T36" fmla="*/ 41 w 90"/>
                <a:gd name="T37" fmla="*/ 51 h 91"/>
                <a:gd name="T38" fmla="*/ 40 w 90"/>
                <a:gd name="T39" fmla="*/ 54 h 91"/>
                <a:gd name="T40" fmla="*/ 34 w 90"/>
                <a:gd name="T41" fmla="*/ 64 h 91"/>
                <a:gd name="T42" fmla="*/ 40 w 90"/>
                <a:gd name="T43" fmla="*/ 56 h 91"/>
                <a:gd name="T44" fmla="*/ 44 w 90"/>
                <a:gd name="T45" fmla="*/ 54 h 91"/>
                <a:gd name="T46" fmla="*/ 42 w 90"/>
                <a:gd name="T47" fmla="*/ 65 h 91"/>
                <a:gd name="T48" fmla="*/ 45 w 90"/>
                <a:gd name="T49" fmla="*/ 54 h 91"/>
                <a:gd name="T50" fmla="*/ 49 w 90"/>
                <a:gd name="T51" fmla="*/ 61 h 91"/>
                <a:gd name="T52" fmla="*/ 53 w 90"/>
                <a:gd name="T53" fmla="*/ 62 h 91"/>
                <a:gd name="T54" fmla="*/ 48 w 90"/>
                <a:gd name="T55" fmla="*/ 53 h 91"/>
                <a:gd name="T56" fmla="*/ 49 w 90"/>
                <a:gd name="T57" fmla="*/ 51 h 91"/>
                <a:gd name="T58" fmla="*/ 54 w 90"/>
                <a:gd name="T59" fmla="*/ 58 h 91"/>
                <a:gd name="T60" fmla="*/ 57 w 90"/>
                <a:gd name="T61" fmla="*/ 56 h 91"/>
                <a:gd name="T62" fmla="*/ 51 w 90"/>
                <a:gd name="T63" fmla="*/ 50 h 91"/>
                <a:gd name="T64" fmla="*/ 64 w 90"/>
                <a:gd name="T65" fmla="*/ 56 h 91"/>
                <a:gd name="T66" fmla="*/ 67 w 90"/>
                <a:gd name="T67" fmla="*/ 55 h 91"/>
                <a:gd name="T68" fmla="*/ 53 w 90"/>
                <a:gd name="T69" fmla="*/ 50 h 91"/>
                <a:gd name="T70" fmla="*/ 55 w 90"/>
                <a:gd name="T71" fmla="*/ 48 h 91"/>
                <a:gd name="T72" fmla="*/ 64 w 90"/>
                <a:gd name="T73" fmla="*/ 50 h 91"/>
                <a:gd name="T74" fmla="*/ 63 w 90"/>
                <a:gd name="T75" fmla="*/ 47 h 91"/>
                <a:gd name="T76" fmla="*/ 57 w 90"/>
                <a:gd name="T77" fmla="*/ 46 h 91"/>
                <a:gd name="T78" fmla="*/ 53 w 90"/>
                <a:gd name="T79" fmla="*/ 43 h 91"/>
                <a:gd name="T80" fmla="*/ 64 w 90"/>
                <a:gd name="T81" fmla="*/ 41 h 91"/>
                <a:gd name="T82" fmla="*/ 56 w 90"/>
                <a:gd name="T83" fmla="*/ 41 h 91"/>
                <a:gd name="T84" fmla="*/ 62 w 90"/>
                <a:gd name="T85" fmla="*/ 32 h 91"/>
                <a:gd name="T86" fmla="*/ 62 w 90"/>
                <a:gd name="T87" fmla="*/ 28 h 91"/>
                <a:gd name="T88" fmla="*/ 55 w 90"/>
                <a:gd name="T89" fmla="*/ 38 h 91"/>
                <a:gd name="T90" fmla="*/ 55 w 90"/>
                <a:gd name="T91" fmla="*/ 34 h 91"/>
                <a:gd name="T92" fmla="*/ 54 w 90"/>
                <a:gd name="T93" fmla="*/ 31 h 91"/>
                <a:gd name="T94" fmla="*/ 49 w 90"/>
                <a:gd name="T95" fmla="*/ 35 h 91"/>
                <a:gd name="T96" fmla="*/ 50 w 90"/>
                <a:gd name="T97" fmla="*/ 25 h 91"/>
                <a:gd name="T98" fmla="*/ 48 w 90"/>
                <a:gd name="T99" fmla="*/ 36 h 91"/>
                <a:gd name="T100" fmla="*/ 47 w 90"/>
                <a:gd name="T101" fmla="*/ 38 h 91"/>
                <a:gd name="T102" fmla="*/ 44 w 90"/>
                <a:gd name="T103" fmla="*/ 31 h 91"/>
                <a:gd name="T104" fmla="*/ 46 w 90"/>
                <a:gd name="T105" fmla="*/ 37 h 91"/>
                <a:gd name="T106" fmla="*/ 40 w 90"/>
                <a:gd name="T107" fmla="*/ 27 h 91"/>
                <a:gd name="T108" fmla="*/ 41 w 90"/>
                <a:gd name="T109" fmla="*/ 42 h 91"/>
                <a:gd name="T110" fmla="*/ 41 w 90"/>
                <a:gd name="T111" fmla="*/ 4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67"/>
                  </a:moveTo>
                  <a:cubicBezTo>
                    <a:pt x="13" y="69"/>
                    <a:pt x="5" y="66"/>
                    <a:pt x="3" y="51"/>
                  </a:cubicBezTo>
                  <a:cubicBezTo>
                    <a:pt x="0" y="33"/>
                    <a:pt x="13" y="29"/>
                    <a:pt x="25" y="31"/>
                  </a:cubicBezTo>
                  <a:cubicBezTo>
                    <a:pt x="19" y="20"/>
                    <a:pt x="18" y="7"/>
                    <a:pt x="36" y="3"/>
                  </a:cubicBezTo>
                  <a:cubicBezTo>
                    <a:pt x="48" y="0"/>
                    <a:pt x="54" y="5"/>
                    <a:pt x="57" y="12"/>
                  </a:cubicBezTo>
                  <a:cubicBezTo>
                    <a:pt x="63" y="8"/>
                    <a:pt x="71" y="8"/>
                    <a:pt x="78" y="17"/>
                  </a:cubicBezTo>
                  <a:cubicBezTo>
                    <a:pt x="87" y="27"/>
                    <a:pt x="85" y="35"/>
                    <a:pt x="79" y="40"/>
                  </a:cubicBezTo>
                  <a:cubicBezTo>
                    <a:pt x="86" y="44"/>
                    <a:pt x="90" y="52"/>
                    <a:pt x="85" y="63"/>
                  </a:cubicBezTo>
                  <a:cubicBezTo>
                    <a:pt x="78" y="78"/>
                    <a:pt x="67" y="77"/>
                    <a:pt x="59" y="71"/>
                  </a:cubicBezTo>
                  <a:cubicBezTo>
                    <a:pt x="58" y="82"/>
                    <a:pt x="53" y="91"/>
                    <a:pt x="37" y="88"/>
                  </a:cubicBezTo>
                  <a:cubicBezTo>
                    <a:pt x="23" y="85"/>
                    <a:pt x="20" y="76"/>
                    <a:pt x="22" y="67"/>
                  </a:cubicBezTo>
                  <a:close/>
                  <a:moveTo>
                    <a:pt x="39" y="23"/>
                  </a:moveTo>
                  <a:cubicBezTo>
                    <a:pt x="37" y="23"/>
                    <a:pt x="37" y="25"/>
                    <a:pt x="37" y="26"/>
                  </a:cubicBezTo>
                  <a:cubicBezTo>
                    <a:pt x="37" y="26"/>
                    <a:pt x="38" y="27"/>
                    <a:pt x="38" y="27"/>
                  </a:cubicBezTo>
                  <a:cubicBezTo>
                    <a:pt x="39" y="33"/>
                    <a:pt x="42" y="37"/>
                    <a:pt x="43" y="39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1" y="37"/>
                    <a:pt x="39" y="35"/>
                    <a:pt x="38" y="34"/>
                  </a:cubicBezTo>
                  <a:cubicBezTo>
                    <a:pt x="38" y="33"/>
                    <a:pt x="38" y="32"/>
                    <a:pt x="37" y="32"/>
                  </a:cubicBezTo>
                  <a:cubicBezTo>
                    <a:pt x="37" y="31"/>
                    <a:pt x="35" y="31"/>
                    <a:pt x="34" y="31"/>
                  </a:cubicBezTo>
                  <a:cubicBezTo>
                    <a:pt x="34" y="32"/>
                    <a:pt x="33" y="33"/>
                    <a:pt x="34" y="34"/>
                  </a:cubicBezTo>
                  <a:cubicBezTo>
                    <a:pt x="35" y="35"/>
                    <a:pt x="36" y="35"/>
                    <a:pt x="37" y="35"/>
                  </a:cubicBezTo>
                  <a:cubicBezTo>
                    <a:pt x="38" y="36"/>
                    <a:pt x="40" y="38"/>
                    <a:pt x="41" y="39"/>
                  </a:cubicBezTo>
                  <a:cubicBezTo>
                    <a:pt x="41" y="39"/>
                    <a:pt x="40" y="39"/>
                    <a:pt x="40" y="39"/>
                  </a:cubicBezTo>
                  <a:cubicBezTo>
                    <a:pt x="40" y="39"/>
                    <a:pt x="41" y="40"/>
                    <a:pt x="41" y="41"/>
                  </a:cubicBezTo>
                  <a:cubicBezTo>
                    <a:pt x="40" y="40"/>
                    <a:pt x="39" y="41"/>
                    <a:pt x="38" y="41"/>
                  </a:cubicBezTo>
                  <a:cubicBezTo>
                    <a:pt x="37" y="42"/>
                    <a:pt x="36" y="42"/>
                    <a:pt x="33" y="40"/>
                  </a:cubicBezTo>
                  <a:cubicBezTo>
                    <a:pt x="34" y="39"/>
                    <a:pt x="33" y="38"/>
                    <a:pt x="32" y="38"/>
                  </a:cubicBezTo>
                  <a:cubicBezTo>
                    <a:pt x="31" y="37"/>
                    <a:pt x="30" y="38"/>
                    <a:pt x="29" y="39"/>
                  </a:cubicBezTo>
                  <a:cubicBezTo>
                    <a:pt x="29" y="40"/>
                    <a:pt x="29" y="41"/>
                    <a:pt x="30" y="42"/>
                  </a:cubicBezTo>
                  <a:cubicBezTo>
                    <a:pt x="31" y="42"/>
                    <a:pt x="32" y="42"/>
                    <a:pt x="32" y="42"/>
                  </a:cubicBezTo>
                  <a:cubicBezTo>
                    <a:pt x="36" y="44"/>
                    <a:pt x="37" y="43"/>
                    <a:pt x="39" y="43"/>
                  </a:cubicBezTo>
                  <a:cubicBezTo>
                    <a:pt x="38" y="43"/>
                    <a:pt x="39" y="43"/>
                    <a:pt x="39" y="44"/>
                  </a:cubicBezTo>
                  <a:cubicBezTo>
                    <a:pt x="39" y="44"/>
                    <a:pt x="39" y="45"/>
                    <a:pt x="38" y="45"/>
                  </a:cubicBezTo>
                  <a:cubicBezTo>
                    <a:pt x="37" y="45"/>
                    <a:pt x="36" y="44"/>
                    <a:pt x="35" y="44"/>
                  </a:cubicBezTo>
                  <a:cubicBezTo>
                    <a:pt x="31" y="43"/>
                    <a:pt x="29" y="43"/>
                    <a:pt x="26" y="45"/>
                  </a:cubicBezTo>
                  <a:cubicBezTo>
                    <a:pt x="26" y="45"/>
                    <a:pt x="26" y="45"/>
                    <a:pt x="25" y="45"/>
                  </a:cubicBezTo>
                  <a:cubicBezTo>
                    <a:pt x="24" y="45"/>
                    <a:pt x="23" y="46"/>
                    <a:pt x="23" y="47"/>
                  </a:cubicBezTo>
                  <a:cubicBezTo>
                    <a:pt x="23" y="48"/>
                    <a:pt x="24" y="49"/>
                    <a:pt x="25" y="49"/>
                  </a:cubicBezTo>
                  <a:cubicBezTo>
                    <a:pt x="27" y="49"/>
                    <a:pt x="27" y="48"/>
                    <a:pt x="27" y="47"/>
                  </a:cubicBezTo>
                  <a:cubicBezTo>
                    <a:pt x="27" y="47"/>
                    <a:pt x="27" y="46"/>
                    <a:pt x="27" y="46"/>
                  </a:cubicBezTo>
                  <a:cubicBezTo>
                    <a:pt x="30" y="45"/>
                    <a:pt x="32" y="45"/>
                    <a:pt x="35" y="46"/>
                  </a:cubicBezTo>
                  <a:cubicBezTo>
                    <a:pt x="35" y="46"/>
                    <a:pt x="36" y="46"/>
                    <a:pt x="36" y="46"/>
                  </a:cubicBezTo>
                  <a:cubicBezTo>
                    <a:pt x="36" y="47"/>
                    <a:pt x="40" y="46"/>
                    <a:pt x="40" y="47"/>
                  </a:cubicBezTo>
                  <a:cubicBezTo>
                    <a:pt x="40" y="47"/>
                    <a:pt x="39" y="48"/>
                    <a:pt x="39" y="49"/>
                  </a:cubicBezTo>
                  <a:cubicBezTo>
                    <a:pt x="39" y="49"/>
                    <a:pt x="39" y="49"/>
                    <a:pt x="39" y="50"/>
                  </a:cubicBezTo>
                  <a:cubicBezTo>
                    <a:pt x="39" y="51"/>
                    <a:pt x="38" y="52"/>
                    <a:pt x="35" y="53"/>
                  </a:cubicBezTo>
                  <a:cubicBezTo>
                    <a:pt x="34" y="52"/>
                    <a:pt x="33" y="52"/>
                    <a:pt x="32" y="52"/>
                  </a:cubicBezTo>
                  <a:cubicBezTo>
                    <a:pt x="31" y="53"/>
                    <a:pt x="30" y="54"/>
                    <a:pt x="31" y="55"/>
                  </a:cubicBezTo>
                  <a:cubicBezTo>
                    <a:pt x="31" y="56"/>
                    <a:pt x="33" y="56"/>
                    <a:pt x="34" y="56"/>
                  </a:cubicBezTo>
                  <a:cubicBezTo>
                    <a:pt x="34" y="56"/>
                    <a:pt x="35" y="55"/>
                    <a:pt x="35" y="55"/>
                  </a:cubicBezTo>
                  <a:cubicBezTo>
                    <a:pt x="39" y="53"/>
                    <a:pt x="40" y="52"/>
                    <a:pt x="40" y="50"/>
                  </a:cubicBezTo>
                  <a:cubicBezTo>
                    <a:pt x="40" y="50"/>
                    <a:pt x="41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9"/>
                    <a:pt x="41" y="50"/>
                    <a:pt x="42" y="50"/>
                  </a:cubicBezTo>
                  <a:cubicBezTo>
                    <a:pt x="42" y="50"/>
                    <a:pt x="41" y="51"/>
                    <a:pt x="41" y="51"/>
                  </a:cubicBezTo>
                  <a:cubicBezTo>
                    <a:pt x="42" y="51"/>
                    <a:pt x="42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3"/>
                    <a:pt x="41" y="54"/>
                    <a:pt x="40" y="54"/>
                  </a:cubicBezTo>
                  <a:cubicBezTo>
                    <a:pt x="38" y="55"/>
                    <a:pt x="36" y="56"/>
                    <a:pt x="35" y="60"/>
                  </a:cubicBezTo>
                  <a:cubicBezTo>
                    <a:pt x="34" y="60"/>
                    <a:pt x="34" y="60"/>
                    <a:pt x="33" y="61"/>
                  </a:cubicBezTo>
                  <a:cubicBezTo>
                    <a:pt x="33" y="62"/>
                    <a:pt x="33" y="63"/>
                    <a:pt x="34" y="64"/>
                  </a:cubicBezTo>
                  <a:cubicBezTo>
                    <a:pt x="35" y="64"/>
                    <a:pt x="37" y="64"/>
                    <a:pt x="37" y="63"/>
                  </a:cubicBezTo>
                  <a:cubicBezTo>
                    <a:pt x="38" y="62"/>
                    <a:pt x="37" y="61"/>
                    <a:pt x="36" y="60"/>
                  </a:cubicBezTo>
                  <a:cubicBezTo>
                    <a:pt x="38" y="57"/>
                    <a:pt x="39" y="56"/>
                    <a:pt x="40" y="56"/>
                  </a:cubicBezTo>
                  <a:cubicBezTo>
                    <a:pt x="41" y="55"/>
                    <a:pt x="42" y="55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4" y="54"/>
                    <a:pt x="44" y="54"/>
                  </a:cubicBezTo>
                  <a:cubicBezTo>
                    <a:pt x="43" y="56"/>
                    <a:pt x="43" y="59"/>
                    <a:pt x="42" y="61"/>
                  </a:cubicBezTo>
                  <a:cubicBezTo>
                    <a:pt x="42" y="61"/>
                    <a:pt x="41" y="61"/>
                    <a:pt x="41" y="62"/>
                  </a:cubicBezTo>
                  <a:cubicBezTo>
                    <a:pt x="41" y="63"/>
                    <a:pt x="41" y="64"/>
                    <a:pt x="42" y="65"/>
                  </a:cubicBezTo>
                  <a:cubicBezTo>
                    <a:pt x="43" y="65"/>
                    <a:pt x="45" y="64"/>
                    <a:pt x="45" y="63"/>
                  </a:cubicBezTo>
                  <a:cubicBezTo>
                    <a:pt x="45" y="62"/>
                    <a:pt x="45" y="61"/>
                    <a:pt x="44" y="61"/>
                  </a:cubicBezTo>
                  <a:cubicBezTo>
                    <a:pt x="44" y="59"/>
                    <a:pt x="45" y="56"/>
                    <a:pt x="45" y="54"/>
                  </a:cubicBezTo>
                  <a:cubicBezTo>
                    <a:pt x="46" y="53"/>
                    <a:pt x="46" y="52"/>
                    <a:pt x="46" y="51"/>
                  </a:cubicBezTo>
                  <a:cubicBezTo>
                    <a:pt x="46" y="52"/>
                    <a:pt x="46" y="53"/>
                    <a:pt x="47" y="53"/>
                  </a:cubicBezTo>
                  <a:cubicBezTo>
                    <a:pt x="46" y="57"/>
                    <a:pt x="46" y="59"/>
                    <a:pt x="49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9" y="63"/>
                    <a:pt x="50" y="64"/>
                    <a:pt x="51" y="64"/>
                  </a:cubicBezTo>
                  <a:cubicBezTo>
                    <a:pt x="52" y="64"/>
                    <a:pt x="53" y="63"/>
                    <a:pt x="53" y="62"/>
                  </a:cubicBezTo>
                  <a:cubicBezTo>
                    <a:pt x="52" y="61"/>
                    <a:pt x="51" y="60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48" y="58"/>
                    <a:pt x="48" y="56"/>
                    <a:pt x="48" y="53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51"/>
                    <a:pt x="50" y="52"/>
                    <a:pt x="50" y="52"/>
                  </a:cubicBezTo>
                  <a:cubicBezTo>
                    <a:pt x="50" y="54"/>
                    <a:pt x="50" y="55"/>
                    <a:pt x="54" y="58"/>
                  </a:cubicBezTo>
                  <a:cubicBezTo>
                    <a:pt x="54" y="58"/>
                    <a:pt x="54" y="59"/>
                    <a:pt x="55" y="59"/>
                  </a:cubicBezTo>
                  <a:cubicBezTo>
                    <a:pt x="56" y="60"/>
                    <a:pt x="57" y="60"/>
                    <a:pt x="58" y="59"/>
                  </a:cubicBezTo>
                  <a:cubicBezTo>
                    <a:pt x="58" y="58"/>
                    <a:pt x="58" y="57"/>
                    <a:pt x="57" y="56"/>
                  </a:cubicBezTo>
                  <a:cubicBezTo>
                    <a:pt x="56" y="55"/>
                    <a:pt x="55" y="55"/>
                    <a:pt x="55" y="56"/>
                  </a:cubicBezTo>
                  <a:cubicBezTo>
                    <a:pt x="51" y="54"/>
                    <a:pt x="51" y="53"/>
                    <a:pt x="51" y="52"/>
                  </a:cubicBezTo>
                  <a:cubicBezTo>
                    <a:pt x="51" y="51"/>
                    <a:pt x="51" y="51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4" y="54"/>
                    <a:pt x="56" y="54"/>
                    <a:pt x="58" y="54"/>
                  </a:cubicBezTo>
                  <a:cubicBezTo>
                    <a:pt x="60" y="54"/>
                    <a:pt x="61" y="54"/>
                    <a:pt x="64" y="56"/>
                  </a:cubicBezTo>
                  <a:cubicBezTo>
                    <a:pt x="63" y="57"/>
                    <a:pt x="64" y="58"/>
                    <a:pt x="64" y="59"/>
                  </a:cubicBezTo>
                  <a:cubicBezTo>
                    <a:pt x="65" y="60"/>
                    <a:pt x="67" y="59"/>
                    <a:pt x="67" y="58"/>
                  </a:cubicBezTo>
                  <a:cubicBezTo>
                    <a:pt x="68" y="57"/>
                    <a:pt x="68" y="56"/>
                    <a:pt x="67" y="55"/>
                  </a:cubicBezTo>
                  <a:cubicBezTo>
                    <a:pt x="66" y="55"/>
                    <a:pt x="66" y="55"/>
                    <a:pt x="65" y="55"/>
                  </a:cubicBezTo>
                  <a:cubicBezTo>
                    <a:pt x="62" y="52"/>
                    <a:pt x="60" y="52"/>
                    <a:pt x="58" y="52"/>
                  </a:cubicBezTo>
                  <a:cubicBezTo>
                    <a:pt x="57" y="53"/>
                    <a:pt x="55" y="53"/>
                    <a:pt x="53" y="50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4" y="49"/>
                    <a:pt x="55" y="50"/>
                    <a:pt x="55" y="49"/>
                  </a:cubicBezTo>
                  <a:cubicBezTo>
                    <a:pt x="55" y="49"/>
                    <a:pt x="55" y="49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8" y="49"/>
                    <a:pt x="61" y="49"/>
                    <a:pt x="63" y="49"/>
                  </a:cubicBezTo>
                  <a:cubicBezTo>
                    <a:pt x="63" y="50"/>
                    <a:pt x="63" y="50"/>
                    <a:pt x="64" y="50"/>
                  </a:cubicBezTo>
                  <a:cubicBezTo>
                    <a:pt x="65" y="50"/>
                    <a:pt x="66" y="50"/>
                    <a:pt x="66" y="49"/>
                  </a:cubicBezTo>
                  <a:cubicBezTo>
                    <a:pt x="67" y="47"/>
                    <a:pt x="66" y="46"/>
                    <a:pt x="65" y="46"/>
                  </a:cubicBezTo>
                  <a:cubicBezTo>
                    <a:pt x="64" y="46"/>
                    <a:pt x="63" y="47"/>
                    <a:pt x="63" y="47"/>
                  </a:cubicBezTo>
                  <a:cubicBezTo>
                    <a:pt x="61" y="47"/>
                    <a:pt x="58" y="47"/>
                    <a:pt x="56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7"/>
                    <a:pt x="57" y="47"/>
                    <a:pt x="57" y="46"/>
                  </a:cubicBezTo>
                  <a:cubicBezTo>
                    <a:pt x="57" y="45"/>
                    <a:pt x="55" y="45"/>
                    <a:pt x="54" y="45"/>
                  </a:cubicBezTo>
                  <a:cubicBezTo>
                    <a:pt x="54" y="45"/>
                    <a:pt x="55" y="44"/>
                    <a:pt x="54" y="44"/>
                  </a:cubicBezTo>
                  <a:cubicBezTo>
                    <a:pt x="54" y="44"/>
                    <a:pt x="54" y="43"/>
                    <a:pt x="53" y="43"/>
                  </a:cubicBezTo>
                  <a:cubicBezTo>
                    <a:pt x="55" y="43"/>
                    <a:pt x="57" y="42"/>
                    <a:pt x="60" y="42"/>
                  </a:cubicBezTo>
                  <a:cubicBezTo>
                    <a:pt x="60" y="43"/>
                    <a:pt x="61" y="44"/>
                    <a:pt x="62" y="44"/>
                  </a:cubicBezTo>
                  <a:cubicBezTo>
                    <a:pt x="63" y="43"/>
                    <a:pt x="64" y="42"/>
                    <a:pt x="64" y="41"/>
                  </a:cubicBezTo>
                  <a:cubicBezTo>
                    <a:pt x="64" y="40"/>
                    <a:pt x="63" y="39"/>
                    <a:pt x="61" y="40"/>
                  </a:cubicBezTo>
                  <a:cubicBezTo>
                    <a:pt x="61" y="40"/>
                    <a:pt x="60" y="40"/>
                    <a:pt x="60" y="41"/>
                  </a:cubicBezTo>
                  <a:cubicBezTo>
                    <a:pt x="59" y="41"/>
                    <a:pt x="58" y="41"/>
                    <a:pt x="56" y="41"/>
                  </a:cubicBezTo>
                  <a:cubicBezTo>
                    <a:pt x="56" y="41"/>
                    <a:pt x="55" y="41"/>
                    <a:pt x="54" y="41"/>
                  </a:cubicBezTo>
                  <a:cubicBezTo>
                    <a:pt x="55" y="40"/>
                    <a:pt x="55" y="40"/>
                    <a:pt x="56" y="39"/>
                  </a:cubicBezTo>
                  <a:cubicBezTo>
                    <a:pt x="58" y="37"/>
                    <a:pt x="61" y="34"/>
                    <a:pt x="62" y="32"/>
                  </a:cubicBezTo>
                  <a:cubicBezTo>
                    <a:pt x="63" y="32"/>
                    <a:pt x="64" y="32"/>
                    <a:pt x="64" y="32"/>
                  </a:cubicBezTo>
                  <a:cubicBezTo>
                    <a:pt x="65" y="31"/>
                    <a:pt x="65" y="29"/>
                    <a:pt x="64" y="29"/>
                  </a:cubicBezTo>
                  <a:cubicBezTo>
                    <a:pt x="64" y="28"/>
                    <a:pt x="62" y="28"/>
                    <a:pt x="62" y="28"/>
                  </a:cubicBezTo>
                  <a:cubicBezTo>
                    <a:pt x="61" y="29"/>
                    <a:pt x="61" y="30"/>
                    <a:pt x="61" y="31"/>
                  </a:cubicBezTo>
                  <a:cubicBezTo>
                    <a:pt x="60" y="33"/>
                    <a:pt x="57" y="36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4" y="38"/>
                  </a:cubicBezTo>
                  <a:cubicBezTo>
                    <a:pt x="54" y="37"/>
                    <a:pt x="52" y="40"/>
                    <a:pt x="51" y="39"/>
                  </a:cubicBezTo>
                  <a:cubicBezTo>
                    <a:pt x="52" y="38"/>
                    <a:pt x="53" y="36"/>
                    <a:pt x="55" y="34"/>
                  </a:cubicBezTo>
                  <a:cubicBezTo>
                    <a:pt x="56" y="34"/>
                    <a:pt x="57" y="34"/>
                    <a:pt x="58" y="33"/>
                  </a:cubicBezTo>
                  <a:cubicBezTo>
                    <a:pt x="58" y="32"/>
                    <a:pt x="58" y="31"/>
                    <a:pt x="57" y="30"/>
                  </a:cubicBezTo>
                  <a:cubicBezTo>
                    <a:pt x="56" y="30"/>
                    <a:pt x="55" y="30"/>
                    <a:pt x="54" y="31"/>
                  </a:cubicBezTo>
                  <a:cubicBezTo>
                    <a:pt x="54" y="31"/>
                    <a:pt x="54" y="32"/>
                    <a:pt x="54" y="33"/>
                  </a:cubicBezTo>
                  <a:cubicBezTo>
                    <a:pt x="52" y="34"/>
                    <a:pt x="51" y="36"/>
                    <a:pt x="50" y="37"/>
                  </a:cubicBezTo>
                  <a:cubicBezTo>
                    <a:pt x="50" y="37"/>
                    <a:pt x="50" y="36"/>
                    <a:pt x="49" y="35"/>
                  </a:cubicBezTo>
                  <a:cubicBezTo>
                    <a:pt x="49" y="34"/>
                    <a:pt x="48" y="33"/>
                    <a:pt x="49" y="29"/>
                  </a:cubicBezTo>
                  <a:cubicBezTo>
                    <a:pt x="50" y="29"/>
                    <a:pt x="51" y="29"/>
                    <a:pt x="52" y="28"/>
                  </a:cubicBezTo>
                  <a:cubicBezTo>
                    <a:pt x="52" y="26"/>
                    <a:pt x="51" y="25"/>
                    <a:pt x="50" y="25"/>
                  </a:cubicBezTo>
                  <a:cubicBezTo>
                    <a:pt x="49" y="25"/>
                    <a:pt x="48" y="26"/>
                    <a:pt x="48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6" y="33"/>
                    <a:pt x="47" y="34"/>
                    <a:pt x="48" y="36"/>
                  </a:cubicBezTo>
                  <a:cubicBezTo>
                    <a:pt x="48" y="36"/>
                    <a:pt x="49" y="37"/>
                    <a:pt x="49" y="37"/>
                  </a:cubicBezTo>
                  <a:cubicBezTo>
                    <a:pt x="49" y="37"/>
                    <a:pt x="48" y="38"/>
                    <a:pt x="48" y="38"/>
                  </a:cubicBezTo>
                  <a:cubicBezTo>
                    <a:pt x="48" y="37"/>
                    <a:pt x="47" y="37"/>
                    <a:pt x="47" y="38"/>
                  </a:cubicBezTo>
                  <a:cubicBezTo>
                    <a:pt x="47" y="37"/>
                    <a:pt x="47" y="36"/>
                    <a:pt x="46" y="34"/>
                  </a:cubicBezTo>
                  <a:cubicBezTo>
                    <a:pt x="46" y="34"/>
                    <a:pt x="47" y="33"/>
                    <a:pt x="46" y="32"/>
                  </a:cubicBezTo>
                  <a:cubicBezTo>
                    <a:pt x="46" y="31"/>
                    <a:pt x="45" y="31"/>
                    <a:pt x="44" y="31"/>
                  </a:cubicBezTo>
                  <a:cubicBezTo>
                    <a:pt x="43" y="31"/>
                    <a:pt x="42" y="32"/>
                    <a:pt x="42" y="33"/>
                  </a:cubicBezTo>
                  <a:cubicBezTo>
                    <a:pt x="43" y="35"/>
                    <a:pt x="44" y="35"/>
                    <a:pt x="45" y="35"/>
                  </a:cubicBezTo>
                  <a:cubicBezTo>
                    <a:pt x="45" y="36"/>
                    <a:pt x="45" y="37"/>
                    <a:pt x="46" y="37"/>
                  </a:cubicBezTo>
                  <a:cubicBezTo>
                    <a:pt x="45" y="37"/>
                    <a:pt x="46" y="38"/>
                    <a:pt x="45" y="38"/>
                  </a:cubicBezTo>
                  <a:cubicBezTo>
                    <a:pt x="45" y="38"/>
                    <a:pt x="44" y="38"/>
                    <a:pt x="44" y="38"/>
                  </a:cubicBezTo>
                  <a:cubicBezTo>
                    <a:pt x="43" y="36"/>
                    <a:pt x="41" y="33"/>
                    <a:pt x="40" y="27"/>
                  </a:cubicBezTo>
                  <a:cubicBezTo>
                    <a:pt x="41" y="27"/>
                    <a:pt x="42" y="25"/>
                    <a:pt x="41" y="24"/>
                  </a:cubicBezTo>
                  <a:cubicBezTo>
                    <a:pt x="41" y="23"/>
                    <a:pt x="40" y="23"/>
                    <a:pt x="39" y="23"/>
                  </a:cubicBezTo>
                  <a:close/>
                  <a:moveTo>
                    <a:pt x="41" y="42"/>
                  </a:moveTo>
                  <a:cubicBezTo>
                    <a:pt x="40" y="42"/>
                    <a:pt x="40" y="42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40" y="43"/>
                    <a:pt x="41" y="43"/>
                    <a:pt x="41" y="43"/>
                  </a:cubicBezTo>
                  <a:cubicBezTo>
                    <a:pt x="42" y="43"/>
                    <a:pt x="41" y="42"/>
                    <a:pt x="41" y="42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1454151" y="566738"/>
              <a:ext cx="325438" cy="328613"/>
            </a:xfrm>
            <a:custGeom>
              <a:avLst/>
              <a:gdLst>
                <a:gd name="T0" fmla="*/ 39 w 89"/>
                <a:gd name="T1" fmla="*/ 22 h 90"/>
                <a:gd name="T2" fmla="*/ 5 w 89"/>
                <a:gd name="T3" fmla="*/ 66 h 90"/>
                <a:gd name="T4" fmla="*/ 62 w 89"/>
                <a:gd name="T5" fmla="*/ 68 h 90"/>
                <a:gd name="T6" fmla="*/ 26 w 89"/>
                <a:gd name="T7" fmla="*/ 31 h 90"/>
                <a:gd name="T8" fmla="*/ 39 w 89"/>
                <a:gd name="T9" fmla="*/ 42 h 90"/>
                <a:gd name="T10" fmla="*/ 39 w 89"/>
                <a:gd name="T11" fmla="*/ 41 h 90"/>
                <a:gd name="T12" fmla="*/ 35 w 89"/>
                <a:gd name="T13" fmla="*/ 31 h 90"/>
                <a:gd name="T14" fmla="*/ 40 w 89"/>
                <a:gd name="T15" fmla="*/ 40 h 90"/>
                <a:gd name="T16" fmla="*/ 43 w 89"/>
                <a:gd name="T17" fmla="*/ 38 h 90"/>
                <a:gd name="T18" fmla="*/ 44 w 89"/>
                <a:gd name="T19" fmla="*/ 29 h 90"/>
                <a:gd name="T20" fmla="*/ 44 w 89"/>
                <a:gd name="T21" fmla="*/ 39 h 90"/>
                <a:gd name="T22" fmla="*/ 47 w 89"/>
                <a:gd name="T23" fmla="*/ 36 h 90"/>
                <a:gd name="T24" fmla="*/ 54 w 89"/>
                <a:gd name="T25" fmla="*/ 27 h 90"/>
                <a:gd name="T26" fmla="*/ 52 w 89"/>
                <a:gd name="T27" fmla="*/ 30 h 90"/>
                <a:gd name="T28" fmla="*/ 48 w 89"/>
                <a:gd name="T29" fmla="*/ 42 h 90"/>
                <a:gd name="T30" fmla="*/ 55 w 89"/>
                <a:gd name="T31" fmla="*/ 39 h 90"/>
                <a:gd name="T32" fmla="*/ 58 w 89"/>
                <a:gd name="T33" fmla="*/ 40 h 90"/>
                <a:gd name="T34" fmla="*/ 49 w 89"/>
                <a:gd name="T35" fmla="*/ 43 h 90"/>
                <a:gd name="T36" fmla="*/ 51 w 89"/>
                <a:gd name="T37" fmla="*/ 45 h 90"/>
                <a:gd name="T38" fmla="*/ 54 w 89"/>
                <a:gd name="T39" fmla="*/ 45 h 90"/>
                <a:gd name="T40" fmla="*/ 65 w 89"/>
                <a:gd name="T41" fmla="*/ 43 h 90"/>
                <a:gd name="T42" fmla="*/ 55 w 89"/>
                <a:gd name="T43" fmla="*/ 46 h 90"/>
                <a:gd name="T44" fmla="*/ 53 w 89"/>
                <a:gd name="T45" fmla="*/ 48 h 90"/>
                <a:gd name="T46" fmla="*/ 63 w 89"/>
                <a:gd name="T47" fmla="*/ 51 h 90"/>
                <a:gd name="T48" fmla="*/ 52 w 89"/>
                <a:gd name="T49" fmla="*/ 49 h 90"/>
                <a:gd name="T50" fmla="*/ 57 w 89"/>
                <a:gd name="T51" fmla="*/ 55 h 90"/>
                <a:gd name="T52" fmla="*/ 56 w 89"/>
                <a:gd name="T53" fmla="*/ 59 h 90"/>
                <a:gd name="T54" fmla="*/ 50 w 89"/>
                <a:gd name="T55" fmla="*/ 52 h 90"/>
                <a:gd name="T56" fmla="*/ 47 w 89"/>
                <a:gd name="T57" fmla="*/ 52 h 90"/>
                <a:gd name="T58" fmla="*/ 52 w 89"/>
                <a:gd name="T59" fmla="*/ 59 h 90"/>
                <a:gd name="T60" fmla="*/ 49 w 89"/>
                <a:gd name="T61" fmla="*/ 61 h 90"/>
                <a:gd name="T62" fmla="*/ 46 w 89"/>
                <a:gd name="T63" fmla="*/ 53 h 90"/>
                <a:gd name="T64" fmla="*/ 47 w 89"/>
                <a:gd name="T65" fmla="*/ 67 h 90"/>
                <a:gd name="T66" fmla="*/ 45 w 89"/>
                <a:gd name="T67" fmla="*/ 70 h 90"/>
                <a:gd name="T68" fmla="*/ 45 w 89"/>
                <a:gd name="T69" fmla="*/ 55 h 90"/>
                <a:gd name="T70" fmla="*/ 43 w 89"/>
                <a:gd name="T71" fmla="*/ 56 h 90"/>
                <a:gd name="T72" fmla="*/ 41 w 89"/>
                <a:gd name="T73" fmla="*/ 65 h 90"/>
                <a:gd name="T74" fmla="*/ 39 w 89"/>
                <a:gd name="T75" fmla="*/ 63 h 90"/>
                <a:gd name="T76" fmla="*/ 40 w 89"/>
                <a:gd name="T77" fmla="*/ 57 h 90"/>
                <a:gd name="T78" fmla="*/ 39 w 89"/>
                <a:gd name="T79" fmla="*/ 53 h 90"/>
                <a:gd name="T80" fmla="*/ 33 w 89"/>
                <a:gd name="T81" fmla="*/ 62 h 90"/>
                <a:gd name="T82" fmla="*/ 36 w 89"/>
                <a:gd name="T83" fmla="*/ 55 h 90"/>
                <a:gd name="T84" fmla="*/ 25 w 89"/>
                <a:gd name="T85" fmla="*/ 57 h 90"/>
                <a:gd name="T86" fmla="*/ 22 w 89"/>
                <a:gd name="T87" fmla="*/ 54 h 90"/>
                <a:gd name="T88" fmla="*/ 34 w 89"/>
                <a:gd name="T89" fmla="*/ 52 h 90"/>
                <a:gd name="T90" fmla="*/ 30 w 89"/>
                <a:gd name="T91" fmla="*/ 50 h 90"/>
                <a:gd name="T92" fmla="*/ 27 w 89"/>
                <a:gd name="T93" fmla="*/ 49 h 90"/>
                <a:gd name="T94" fmla="*/ 33 w 89"/>
                <a:gd name="T95" fmla="*/ 46 h 90"/>
                <a:gd name="T96" fmla="*/ 24 w 89"/>
                <a:gd name="T97" fmla="*/ 43 h 90"/>
                <a:gd name="T98" fmla="*/ 34 w 89"/>
                <a:gd name="T99" fmla="*/ 45 h 90"/>
                <a:gd name="T100" fmla="*/ 36 w 89"/>
                <a:gd name="T101" fmla="*/ 45 h 90"/>
                <a:gd name="T102" fmla="*/ 31 w 89"/>
                <a:gd name="T103" fmla="*/ 39 h 90"/>
                <a:gd name="T104" fmla="*/ 37 w 89"/>
                <a:gd name="T105" fmla="*/ 43 h 90"/>
                <a:gd name="T106" fmla="*/ 29 w 89"/>
                <a:gd name="T107" fmla="*/ 34 h 90"/>
                <a:gd name="T108" fmla="*/ 43 w 89"/>
                <a:gd name="T109" fmla="*/ 41 h 90"/>
                <a:gd name="T110" fmla="*/ 44 w 89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0">
                  <a:moveTo>
                    <a:pt x="73" y="33"/>
                  </a:moveTo>
                  <a:cubicBezTo>
                    <a:pt x="78" y="26"/>
                    <a:pt x="79" y="16"/>
                    <a:pt x="66" y="9"/>
                  </a:cubicBezTo>
                  <a:cubicBezTo>
                    <a:pt x="51" y="0"/>
                    <a:pt x="42" y="10"/>
                    <a:pt x="39" y="22"/>
                  </a:cubicBezTo>
                  <a:cubicBezTo>
                    <a:pt x="31" y="12"/>
                    <a:pt x="19" y="6"/>
                    <a:pt x="8" y="21"/>
                  </a:cubicBezTo>
                  <a:cubicBezTo>
                    <a:pt x="2" y="31"/>
                    <a:pt x="3" y="39"/>
                    <a:pt x="8" y="44"/>
                  </a:cubicBezTo>
                  <a:cubicBezTo>
                    <a:pt x="3" y="48"/>
                    <a:pt x="0" y="55"/>
                    <a:pt x="5" y="66"/>
                  </a:cubicBezTo>
                  <a:cubicBezTo>
                    <a:pt x="11" y="77"/>
                    <a:pt x="19" y="79"/>
                    <a:pt x="26" y="75"/>
                  </a:cubicBezTo>
                  <a:cubicBezTo>
                    <a:pt x="27" y="84"/>
                    <a:pt x="32" y="90"/>
                    <a:pt x="45" y="90"/>
                  </a:cubicBezTo>
                  <a:cubicBezTo>
                    <a:pt x="61" y="89"/>
                    <a:pt x="65" y="79"/>
                    <a:pt x="62" y="68"/>
                  </a:cubicBezTo>
                  <a:cubicBezTo>
                    <a:pt x="72" y="72"/>
                    <a:pt x="83" y="71"/>
                    <a:pt x="87" y="55"/>
                  </a:cubicBezTo>
                  <a:cubicBezTo>
                    <a:pt x="89" y="41"/>
                    <a:pt x="82" y="35"/>
                    <a:pt x="73" y="33"/>
                  </a:cubicBezTo>
                  <a:close/>
                  <a:moveTo>
                    <a:pt x="26" y="31"/>
                  </a:moveTo>
                  <a:cubicBezTo>
                    <a:pt x="27" y="30"/>
                    <a:pt x="28" y="30"/>
                    <a:pt x="29" y="31"/>
                  </a:cubicBezTo>
                  <a:cubicBezTo>
                    <a:pt x="30" y="31"/>
                    <a:pt x="30" y="32"/>
                    <a:pt x="30" y="33"/>
                  </a:cubicBezTo>
                  <a:cubicBezTo>
                    <a:pt x="35" y="36"/>
                    <a:pt x="38" y="39"/>
                    <a:pt x="39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8" y="39"/>
                    <a:pt x="37" y="36"/>
                    <a:pt x="36" y="34"/>
                  </a:cubicBezTo>
                  <a:cubicBezTo>
                    <a:pt x="36" y="34"/>
                    <a:pt x="35" y="34"/>
                    <a:pt x="35" y="33"/>
                  </a:cubicBezTo>
                  <a:cubicBezTo>
                    <a:pt x="34" y="32"/>
                    <a:pt x="34" y="31"/>
                    <a:pt x="35" y="31"/>
                  </a:cubicBezTo>
                  <a:cubicBezTo>
                    <a:pt x="36" y="30"/>
                    <a:pt x="38" y="30"/>
                    <a:pt x="38" y="31"/>
                  </a:cubicBezTo>
                  <a:cubicBezTo>
                    <a:pt x="39" y="32"/>
                    <a:pt x="38" y="33"/>
                    <a:pt x="38" y="34"/>
                  </a:cubicBezTo>
                  <a:cubicBezTo>
                    <a:pt x="38" y="36"/>
                    <a:pt x="39" y="38"/>
                    <a:pt x="40" y="40"/>
                  </a:cubicBezTo>
                  <a:cubicBezTo>
                    <a:pt x="40" y="40"/>
                    <a:pt x="40" y="39"/>
                    <a:pt x="40" y="39"/>
                  </a:cubicBezTo>
                  <a:cubicBezTo>
                    <a:pt x="41" y="39"/>
                    <a:pt x="41" y="40"/>
                    <a:pt x="41" y="41"/>
                  </a:cubicBezTo>
                  <a:cubicBezTo>
                    <a:pt x="42" y="39"/>
                    <a:pt x="42" y="39"/>
                    <a:pt x="43" y="38"/>
                  </a:cubicBezTo>
                  <a:cubicBezTo>
                    <a:pt x="44" y="38"/>
                    <a:pt x="45" y="37"/>
                    <a:pt x="44" y="33"/>
                  </a:cubicBezTo>
                  <a:cubicBezTo>
                    <a:pt x="43" y="33"/>
                    <a:pt x="42" y="32"/>
                    <a:pt x="42" y="31"/>
                  </a:cubicBezTo>
                  <a:cubicBezTo>
                    <a:pt x="42" y="30"/>
                    <a:pt x="43" y="29"/>
                    <a:pt x="44" y="29"/>
                  </a:cubicBezTo>
                  <a:cubicBezTo>
                    <a:pt x="46" y="29"/>
                    <a:pt x="46" y="30"/>
                    <a:pt x="46" y="31"/>
                  </a:cubicBezTo>
                  <a:cubicBezTo>
                    <a:pt x="46" y="32"/>
                    <a:pt x="46" y="32"/>
                    <a:pt x="46" y="33"/>
                  </a:cubicBezTo>
                  <a:cubicBezTo>
                    <a:pt x="46" y="37"/>
                    <a:pt x="45" y="38"/>
                    <a:pt x="44" y="39"/>
                  </a:cubicBezTo>
                  <a:cubicBezTo>
                    <a:pt x="45" y="39"/>
                    <a:pt x="45" y="40"/>
                    <a:pt x="46" y="40"/>
                  </a:cubicBezTo>
                  <a:cubicBezTo>
                    <a:pt x="46" y="40"/>
                    <a:pt x="46" y="40"/>
                    <a:pt x="46" y="39"/>
                  </a:cubicBezTo>
                  <a:cubicBezTo>
                    <a:pt x="47" y="38"/>
                    <a:pt x="47" y="37"/>
                    <a:pt x="47" y="36"/>
                  </a:cubicBezTo>
                  <a:cubicBezTo>
                    <a:pt x="48" y="32"/>
                    <a:pt x="48" y="30"/>
                    <a:pt x="51" y="2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3" y="26"/>
                    <a:pt x="54" y="27"/>
                  </a:cubicBezTo>
                  <a:cubicBezTo>
                    <a:pt x="55" y="27"/>
                    <a:pt x="56" y="28"/>
                    <a:pt x="55" y="29"/>
                  </a:cubicBezTo>
                  <a:cubicBezTo>
                    <a:pt x="55" y="30"/>
                    <a:pt x="54" y="31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49" y="31"/>
                    <a:pt x="49" y="33"/>
                    <a:pt x="48" y="37"/>
                  </a:cubicBezTo>
                  <a:cubicBezTo>
                    <a:pt x="48" y="37"/>
                    <a:pt x="48" y="38"/>
                    <a:pt x="48" y="38"/>
                  </a:cubicBezTo>
                  <a:cubicBezTo>
                    <a:pt x="49" y="38"/>
                    <a:pt x="47" y="42"/>
                    <a:pt x="48" y="42"/>
                  </a:cubicBezTo>
                  <a:cubicBezTo>
                    <a:pt x="48" y="42"/>
                    <a:pt x="49" y="41"/>
                    <a:pt x="50" y="42"/>
                  </a:cubicBezTo>
                  <a:cubicBezTo>
                    <a:pt x="50" y="42"/>
                    <a:pt x="50" y="42"/>
                    <a:pt x="51" y="42"/>
                  </a:cubicBezTo>
                  <a:cubicBezTo>
                    <a:pt x="52" y="42"/>
                    <a:pt x="53" y="42"/>
                    <a:pt x="55" y="39"/>
                  </a:cubicBezTo>
                  <a:cubicBezTo>
                    <a:pt x="55" y="39"/>
                    <a:pt x="55" y="37"/>
                    <a:pt x="56" y="37"/>
                  </a:cubicBezTo>
                  <a:cubicBezTo>
                    <a:pt x="56" y="36"/>
                    <a:pt x="58" y="36"/>
                    <a:pt x="59" y="37"/>
                  </a:cubicBezTo>
                  <a:cubicBezTo>
                    <a:pt x="59" y="37"/>
                    <a:pt x="59" y="39"/>
                    <a:pt x="58" y="40"/>
                  </a:cubicBezTo>
                  <a:cubicBezTo>
                    <a:pt x="58" y="40"/>
                    <a:pt x="57" y="40"/>
                    <a:pt x="57" y="40"/>
                  </a:cubicBezTo>
                  <a:cubicBezTo>
                    <a:pt x="54" y="44"/>
                    <a:pt x="52" y="44"/>
                    <a:pt x="51" y="43"/>
                  </a:cubicBezTo>
                  <a:cubicBezTo>
                    <a:pt x="50" y="43"/>
                    <a:pt x="50" y="43"/>
                    <a:pt x="49" y="43"/>
                  </a:cubicBezTo>
                  <a:cubicBezTo>
                    <a:pt x="49" y="43"/>
                    <a:pt x="49" y="44"/>
                    <a:pt x="49" y="44"/>
                  </a:cubicBezTo>
                  <a:cubicBezTo>
                    <a:pt x="49" y="44"/>
                    <a:pt x="50" y="44"/>
                    <a:pt x="49" y="45"/>
                  </a:cubicBezTo>
                  <a:cubicBezTo>
                    <a:pt x="50" y="45"/>
                    <a:pt x="50" y="45"/>
                    <a:pt x="51" y="45"/>
                  </a:cubicBezTo>
                  <a:cubicBezTo>
                    <a:pt x="51" y="45"/>
                    <a:pt x="50" y="45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3" y="46"/>
                    <a:pt x="53" y="46"/>
                    <a:pt x="54" y="45"/>
                  </a:cubicBezTo>
                  <a:cubicBezTo>
                    <a:pt x="56" y="43"/>
                    <a:pt x="57" y="42"/>
                    <a:pt x="61" y="42"/>
                  </a:cubicBezTo>
                  <a:cubicBezTo>
                    <a:pt x="62" y="42"/>
                    <a:pt x="62" y="41"/>
                    <a:pt x="63" y="41"/>
                  </a:cubicBezTo>
                  <a:cubicBezTo>
                    <a:pt x="64" y="41"/>
                    <a:pt x="65" y="42"/>
                    <a:pt x="65" y="43"/>
                  </a:cubicBezTo>
                  <a:cubicBezTo>
                    <a:pt x="65" y="44"/>
                    <a:pt x="64" y="45"/>
                    <a:pt x="63" y="45"/>
                  </a:cubicBezTo>
                  <a:cubicBezTo>
                    <a:pt x="62" y="45"/>
                    <a:pt x="61" y="45"/>
                    <a:pt x="61" y="44"/>
                  </a:cubicBezTo>
                  <a:cubicBezTo>
                    <a:pt x="58" y="43"/>
                    <a:pt x="56" y="45"/>
                    <a:pt x="55" y="46"/>
                  </a:cubicBezTo>
                  <a:cubicBezTo>
                    <a:pt x="55" y="46"/>
                    <a:pt x="54" y="47"/>
                    <a:pt x="53" y="47"/>
                  </a:cubicBezTo>
                  <a:cubicBezTo>
                    <a:pt x="53" y="47"/>
                    <a:pt x="53" y="47"/>
                    <a:pt x="53" y="48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5" y="48"/>
                    <a:pt x="58" y="49"/>
                    <a:pt x="59" y="50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2" y="49"/>
                    <a:pt x="63" y="50"/>
                    <a:pt x="63" y="51"/>
                  </a:cubicBezTo>
                  <a:cubicBezTo>
                    <a:pt x="63" y="52"/>
                    <a:pt x="62" y="53"/>
                    <a:pt x="61" y="53"/>
                  </a:cubicBezTo>
                  <a:cubicBezTo>
                    <a:pt x="60" y="53"/>
                    <a:pt x="59" y="52"/>
                    <a:pt x="59" y="51"/>
                  </a:cubicBezTo>
                  <a:cubicBezTo>
                    <a:pt x="57" y="50"/>
                    <a:pt x="55" y="50"/>
                    <a:pt x="52" y="49"/>
                  </a:cubicBezTo>
                  <a:cubicBezTo>
                    <a:pt x="51" y="49"/>
                    <a:pt x="50" y="49"/>
                    <a:pt x="49" y="49"/>
                  </a:cubicBezTo>
                  <a:cubicBezTo>
                    <a:pt x="50" y="50"/>
                    <a:pt x="51" y="50"/>
                    <a:pt x="51" y="50"/>
                  </a:cubicBezTo>
                  <a:cubicBezTo>
                    <a:pt x="54" y="52"/>
                    <a:pt x="56" y="52"/>
                    <a:pt x="57" y="55"/>
                  </a:cubicBezTo>
                  <a:cubicBezTo>
                    <a:pt x="58" y="55"/>
                    <a:pt x="58" y="55"/>
                    <a:pt x="58" y="56"/>
                  </a:cubicBezTo>
                  <a:cubicBezTo>
                    <a:pt x="59" y="56"/>
                    <a:pt x="60" y="57"/>
                    <a:pt x="59" y="58"/>
                  </a:cubicBezTo>
                  <a:cubicBezTo>
                    <a:pt x="59" y="59"/>
                    <a:pt x="57" y="60"/>
                    <a:pt x="56" y="59"/>
                  </a:cubicBezTo>
                  <a:cubicBezTo>
                    <a:pt x="55" y="59"/>
                    <a:pt x="55" y="57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3"/>
                    <a:pt x="53" y="53"/>
                    <a:pt x="50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49" y="52"/>
                    <a:pt x="48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8" y="52"/>
                    <a:pt x="48" y="53"/>
                    <a:pt x="49" y="53"/>
                  </a:cubicBezTo>
                  <a:cubicBezTo>
                    <a:pt x="50" y="53"/>
                    <a:pt x="52" y="54"/>
                    <a:pt x="52" y="59"/>
                  </a:cubicBezTo>
                  <a:cubicBezTo>
                    <a:pt x="53" y="59"/>
                    <a:pt x="53" y="60"/>
                    <a:pt x="53" y="60"/>
                  </a:cubicBezTo>
                  <a:cubicBezTo>
                    <a:pt x="53" y="61"/>
                    <a:pt x="53" y="63"/>
                    <a:pt x="52" y="63"/>
                  </a:cubicBezTo>
                  <a:cubicBezTo>
                    <a:pt x="51" y="63"/>
                    <a:pt x="49" y="62"/>
                    <a:pt x="49" y="61"/>
                  </a:cubicBezTo>
                  <a:cubicBezTo>
                    <a:pt x="49" y="60"/>
                    <a:pt x="49" y="59"/>
                    <a:pt x="50" y="59"/>
                  </a:cubicBezTo>
                  <a:cubicBezTo>
                    <a:pt x="50" y="55"/>
                    <a:pt x="49" y="55"/>
                    <a:pt x="48" y="54"/>
                  </a:cubicBezTo>
                  <a:cubicBezTo>
                    <a:pt x="47" y="54"/>
                    <a:pt x="47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9" y="58"/>
                    <a:pt x="48" y="59"/>
                    <a:pt x="47" y="61"/>
                  </a:cubicBezTo>
                  <a:cubicBezTo>
                    <a:pt x="46" y="63"/>
                    <a:pt x="45" y="64"/>
                    <a:pt x="47" y="67"/>
                  </a:cubicBezTo>
                  <a:cubicBezTo>
                    <a:pt x="48" y="67"/>
                    <a:pt x="49" y="68"/>
                    <a:pt x="49" y="69"/>
                  </a:cubicBezTo>
                  <a:cubicBezTo>
                    <a:pt x="49" y="70"/>
                    <a:pt x="49" y="71"/>
                    <a:pt x="48" y="72"/>
                  </a:cubicBezTo>
                  <a:cubicBezTo>
                    <a:pt x="46" y="72"/>
                    <a:pt x="45" y="71"/>
                    <a:pt x="45" y="70"/>
                  </a:cubicBezTo>
                  <a:cubicBezTo>
                    <a:pt x="45" y="69"/>
                    <a:pt x="45" y="69"/>
                    <a:pt x="45" y="68"/>
                  </a:cubicBezTo>
                  <a:cubicBezTo>
                    <a:pt x="44" y="64"/>
                    <a:pt x="45" y="62"/>
                    <a:pt x="46" y="61"/>
                  </a:cubicBezTo>
                  <a:cubicBezTo>
                    <a:pt x="46" y="59"/>
                    <a:pt x="47" y="58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4" y="55"/>
                    <a:pt x="44" y="57"/>
                    <a:pt x="44" y="57"/>
                  </a:cubicBezTo>
                  <a:cubicBezTo>
                    <a:pt x="43" y="57"/>
                    <a:pt x="43" y="56"/>
                    <a:pt x="43" y="56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2" y="59"/>
                    <a:pt x="41" y="62"/>
                    <a:pt x="41" y="63"/>
                  </a:cubicBezTo>
                  <a:cubicBezTo>
                    <a:pt x="41" y="64"/>
                    <a:pt x="41" y="65"/>
                    <a:pt x="41" y="65"/>
                  </a:cubicBezTo>
                  <a:cubicBezTo>
                    <a:pt x="41" y="66"/>
                    <a:pt x="40" y="67"/>
                    <a:pt x="39" y="67"/>
                  </a:cubicBezTo>
                  <a:cubicBezTo>
                    <a:pt x="38" y="67"/>
                    <a:pt x="37" y="66"/>
                    <a:pt x="37" y="64"/>
                  </a:cubicBezTo>
                  <a:cubicBezTo>
                    <a:pt x="37" y="64"/>
                    <a:pt x="38" y="63"/>
                    <a:pt x="39" y="63"/>
                  </a:cubicBezTo>
                  <a:cubicBezTo>
                    <a:pt x="40" y="61"/>
                    <a:pt x="41" y="59"/>
                    <a:pt x="41" y="56"/>
                  </a:cubicBezTo>
                  <a:cubicBezTo>
                    <a:pt x="42" y="56"/>
                    <a:pt x="42" y="56"/>
                    <a:pt x="42" y="55"/>
                  </a:cubicBezTo>
                  <a:cubicBezTo>
                    <a:pt x="41" y="56"/>
                    <a:pt x="41" y="58"/>
                    <a:pt x="40" y="57"/>
                  </a:cubicBezTo>
                  <a:cubicBezTo>
                    <a:pt x="40" y="57"/>
                    <a:pt x="40" y="55"/>
                    <a:pt x="40" y="54"/>
                  </a:cubicBezTo>
                  <a:cubicBezTo>
                    <a:pt x="40" y="54"/>
                    <a:pt x="39" y="55"/>
                    <a:pt x="39" y="54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8" y="54"/>
                    <a:pt x="37" y="56"/>
                    <a:pt x="35" y="58"/>
                  </a:cubicBezTo>
                  <a:cubicBezTo>
                    <a:pt x="36" y="59"/>
                    <a:pt x="36" y="60"/>
                    <a:pt x="36" y="61"/>
                  </a:cubicBezTo>
                  <a:cubicBezTo>
                    <a:pt x="35" y="62"/>
                    <a:pt x="34" y="62"/>
                    <a:pt x="33" y="62"/>
                  </a:cubicBezTo>
                  <a:cubicBezTo>
                    <a:pt x="32" y="61"/>
                    <a:pt x="32" y="60"/>
                    <a:pt x="32" y="59"/>
                  </a:cubicBezTo>
                  <a:cubicBezTo>
                    <a:pt x="33" y="58"/>
                    <a:pt x="33" y="58"/>
                    <a:pt x="34" y="58"/>
                  </a:cubicBezTo>
                  <a:cubicBezTo>
                    <a:pt x="35" y="57"/>
                    <a:pt x="35" y="56"/>
                    <a:pt x="36" y="55"/>
                  </a:cubicBezTo>
                  <a:cubicBezTo>
                    <a:pt x="36" y="54"/>
                    <a:pt x="37" y="53"/>
                    <a:pt x="36" y="52"/>
                  </a:cubicBezTo>
                  <a:cubicBezTo>
                    <a:pt x="36" y="53"/>
                    <a:pt x="35" y="53"/>
                    <a:pt x="34" y="53"/>
                  </a:cubicBezTo>
                  <a:cubicBezTo>
                    <a:pt x="31" y="55"/>
                    <a:pt x="28" y="56"/>
                    <a:pt x="25" y="57"/>
                  </a:cubicBezTo>
                  <a:cubicBezTo>
                    <a:pt x="25" y="57"/>
                    <a:pt x="25" y="58"/>
                    <a:pt x="24" y="58"/>
                  </a:cubicBezTo>
                  <a:cubicBezTo>
                    <a:pt x="23" y="59"/>
                    <a:pt x="22" y="58"/>
                    <a:pt x="21" y="57"/>
                  </a:cubicBezTo>
                  <a:cubicBezTo>
                    <a:pt x="21" y="56"/>
                    <a:pt x="21" y="55"/>
                    <a:pt x="22" y="54"/>
                  </a:cubicBezTo>
                  <a:cubicBezTo>
                    <a:pt x="23" y="54"/>
                    <a:pt x="24" y="54"/>
                    <a:pt x="25" y="55"/>
                  </a:cubicBezTo>
                  <a:cubicBezTo>
                    <a:pt x="27" y="55"/>
                    <a:pt x="30" y="53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1"/>
                    <a:pt x="36" y="50"/>
                    <a:pt x="36" y="49"/>
                  </a:cubicBezTo>
                  <a:cubicBezTo>
                    <a:pt x="34" y="49"/>
                    <a:pt x="32" y="50"/>
                    <a:pt x="30" y="50"/>
                  </a:cubicBezTo>
                  <a:cubicBezTo>
                    <a:pt x="30" y="52"/>
                    <a:pt x="29" y="53"/>
                    <a:pt x="28" y="53"/>
                  </a:cubicBezTo>
                  <a:cubicBezTo>
                    <a:pt x="27" y="53"/>
                    <a:pt x="26" y="52"/>
                    <a:pt x="26" y="51"/>
                  </a:cubicBezTo>
                  <a:cubicBezTo>
                    <a:pt x="25" y="50"/>
                    <a:pt x="26" y="49"/>
                    <a:pt x="27" y="49"/>
                  </a:cubicBezTo>
                  <a:cubicBezTo>
                    <a:pt x="28" y="49"/>
                    <a:pt x="29" y="49"/>
                    <a:pt x="29" y="49"/>
                  </a:cubicBezTo>
                  <a:cubicBezTo>
                    <a:pt x="31" y="48"/>
                    <a:pt x="33" y="48"/>
                    <a:pt x="35" y="48"/>
                  </a:cubicBezTo>
                  <a:cubicBezTo>
                    <a:pt x="34" y="47"/>
                    <a:pt x="34" y="47"/>
                    <a:pt x="33" y="46"/>
                  </a:cubicBezTo>
                  <a:cubicBezTo>
                    <a:pt x="32" y="45"/>
                    <a:pt x="31" y="44"/>
                    <a:pt x="28" y="43"/>
                  </a:cubicBezTo>
                  <a:cubicBezTo>
                    <a:pt x="27" y="44"/>
                    <a:pt x="26" y="45"/>
                    <a:pt x="25" y="45"/>
                  </a:cubicBezTo>
                  <a:cubicBezTo>
                    <a:pt x="24" y="45"/>
                    <a:pt x="23" y="44"/>
                    <a:pt x="24" y="43"/>
                  </a:cubicBezTo>
                  <a:cubicBezTo>
                    <a:pt x="24" y="41"/>
                    <a:pt x="25" y="41"/>
                    <a:pt x="26" y="41"/>
                  </a:cubicBezTo>
                  <a:cubicBezTo>
                    <a:pt x="27" y="41"/>
                    <a:pt x="27" y="41"/>
                    <a:pt x="27" y="42"/>
                  </a:cubicBezTo>
                  <a:cubicBezTo>
                    <a:pt x="32" y="42"/>
                    <a:pt x="33" y="44"/>
                    <a:pt x="34" y="45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6" y="46"/>
                    <a:pt x="36" y="46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4"/>
                    <a:pt x="35" y="44"/>
                    <a:pt x="34" y="42"/>
                  </a:cubicBezTo>
                  <a:cubicBezTo>
                    <a:pt x="33" y="43"/>
                    <a:pt x="32" y="42"/>
                    <a:pt x="32" y="42"/>
                  </a:cubicBezTo>
                  <a:cubicBezTo>
                    <a:pt x="31" y="41"/>
                    <a:pt x="31" y="40"/>
                    <a:pt x="31" y="39"/>
                  </a:cubicBezTo>
                  <a:cubicBezTo>
                    <a:pt x="32" y="38"/>
                    <a:pt x="33" y="38"/>
                    <a:pt x="34" y="39"/>
                  </a:cubicBezTo>
                  <a:cubicBezTo>
                    <a:pt x="35" y="39"/>
                    <a:pt x="35" y="41"/>
                    <a:pt x="35" y="42"/>
                  </a:cubicBezTo>
                  <a:cubicBezTo>
                    <a:pt x="35" y="42"/>
                    <a:pt x="36" y="43"/>
                    <a:pt x="37" y="43"/>
                  </a:cubicBezTo>
                  <a:cubicBezTo>
                    <a:pt x="37" y="43"/>
                    <a:pt x="37" y="44"/>
                    <a:pt x="38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6" y="40"/>
                    <a:pt x="34" y="37"/>
                    <a:pt x="29" y="34"/>
                  </a:cubicBezTo>
                  <a:cubicBezTo>
                    <a:pt x="28" y="35"/>
                    <a:pt x="27" y="35"/>
                    <a:pt x="26" y="34"/>
                  </a:cubicBezTo>
                  <a:cubicBezTo>
                    <a:pt x="25" y="33"/>
                    <a:pt x="25" y="32"/>
                    <a:pt x="26" y="31"/>
                  </a:cubicBezTo>
                  <a:close/>
                  <a:moveTo>
                    <a:pt x="43" y="41"/>
                  </a:moveTo>
                  <a:cubicBezTo>
                    <a:pt x="43" y="40"/>
                    <a:pt x="43" y="40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40"/>
                    <a:pt x="44" y="41"/>
                    <a:pt x="44" y="42"/>
                  </a:cubicBezTo>
                  <a:cubicBezTo>
                    <a:pt x="43" y="42"/>
                    <a:pt x="43" y="41"/>
                    <a:pt x="4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 flipH="1">
              <a:off x="1282701" y="149225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 flipV="1">
              <a:off x="1552576" y="409575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 flipV="1">
              <a:off x="984251" y="409575"/>
              <a:ext cx="0" cy="26987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>
              <a:off x="984251" y="409575"/>
              <a:ext cx="5683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 flipH="1">
              <a:off x="1282701" y="719138"/>
              <a:ext cx="1254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1282701" y="1492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 noEditPoints="1"/>
            </p:cNvSpPr>
            <p:nvPr/>
          </p:nvSpPr>
          <p:spPr bwMode="auto">
            <a:xfrm>
              <a:off x="874713" y="6540500"/>
              <a:ext cx="328613" cy="325438"/>
            </a:xfrm>
            <a:custGeom>
              <a:avLst/>
              <a:gdLst>
                <a:gd name="T0" fmla="*/ 25 w 90"/>
                <a:gd name="T1" fmla="*/ 28 h 89"/>
                <a:gd name="T2" fmla="*/ 23 w 90"/>
                <a:gd name="T3" fmla="*/ 83 h 89"/>
                <a:gd name="T4" fmla="*/ 71 w 90"/>
                <a:gd name="T5" fmla="*/ 51 h 89"/>
                <a:gd name="T6" fmla="*/ 20 w 90"/>
                <a:gd name="T7" fmla="*/ 43 h 89"/>
                <a:gd name="T8" fmla="*/ 37 w 90"/>
                <a:gd name="T9" fmla="*/ 44 h 89"/>
                <a:gd name="T10" fmla="*/ 36 w 90"/>
                <a:gd name="T11" fmla="*/ 43 h 89"/>
                <a:gd name="T12" fmla="*/ 27 w 90"/>
                <a:gd name="T13" fmla="*/ 37 h 89"/>
                <a:gd name="T14" fmla="*/ 36 w 90"/>
                <a:gd name="T15" fmla="*/ 42 h 89"/>
                <a:gd name="T16" fmla="*/ 38 w 90"/>
                <a:gd name="T17" fmla="*/ 38 h 89"/>
                <a:gd name="T18" fmla="*/ 33 w 90"/>
                <a:gd name="T19" fmla="*/ 30 h 89"/>
                <a:gd name="T20" fmla="*/ 39 w 90"/>
                <a:gd name="T21" fmla="*/ 38 h 89"/>
                <a:gd name="T22" fmla="*/ 40 w 90"/>
                <a:gd name="T23" fmla="*/ 35 h 89"/>
                <a:gd name="T24" fmla="*/ 40 w 90"/>
                <a:gd name="T25" fmla="*/ 22 h 89"/>
                <a:gd name="T26" fmla="*/ 40 w 90"/>
                <a:gd name="T27" fmla="*/ 26 h 89"/>
                <a:gd name="T28" fmla="*/ 44 w 90"/>
                <a:gd name="T29" fmla="*/ 39 h 89"/>
                <a:gd name="T30" fmla="*/ 48 w 90"/>
                <a:gd name="T31" fmla="*/ 32 h 89"/>
                <a:gd name="T32" fmla="*/ 51 w 90"/>
                <a:gd name="T33" fmla="*/ 30 h 89"/>
                <a:gd name="T34" fmla="*/ 46 w 90"/>
                <a:gd name="T35" fmla="*/ 39 h 89"/>
                <a:gd name="T36" fmla="*/ 48 w 90"/>
                <a:gd name="T37" fmla="*/ 39 h 89"/>
                <a:gd name="T38" fmla="*/ 51 w 90"/>
                <a:gd name="T39" fmla="*/ 37 h 89"/>
                <a:gd name="T40" fmla="*/ 59 w 90"/>
                <a:gd name="T41" fmla="*/ 29 h 89"/>
                <a:gd name="T42" fmla="*/ 52 w 90"/>
                <a:gd name="T43" fmla="*/ 37 h 89"/>
                <a:gd name="T44" fmla="*/ 51 w 90"/>
                <a:gd name="T45" fmla="*/ 41 h 89"/>
                <a:gd name="T46" fmla="*/ 61 w 90"/>
                <a:gd name="T47" fmla="*/ 37 h 89"/>
                <a:gd name="T48" fmla="*/ 52 w 90"/>
                <a:gd name="T49" fmla="*/ 42 h 89"/>
                <a:gd name="T50" fmla="*/ 59 w 90"/>
                <a:gd name="T51" fmla="*/ 44 h 89"/>
                <a:gd name="T52" fmla="*/ 61 w 90"/>
                <a:gd name="T53" fmla="*/ 48 h 89"/>
                <a:gd name="T54" fmla="*/ 51 w 90"/>
                <a:gd name="T55" fmla="*/ 45 h 89"/>
                <a:gd name="T56" fmla="*/ 49 w 90"/>
                <a:gd name="T57" fmla="*/ 47 h 89"/>
                <a:gd name="T58" fmla="*/ 57 w 90"/>
                <a:gd name="T59" fmla="*/ 50 h 89"/>
                <a:gd name="T60" fmla="*/ 56 w 90"/>
                <a:gd name="T61" fmla="*/ 53 h 89"/>
                <a:gd name="T62" fmla="*/ 49 w 90"/>
                <a:gd name="T63" fmla="*/ 48 h 89"/>
                <a:gd name="T64" fmla="*/ 58 w 90"/>
                <a:gd name="T65" fmla="*/ 60 h 89"/>
                <a:gd name="T66" fmla="*/ 58 w 90"/>
                <a:gd name="T67" fmla="*/ 63 h 89"/>
                <a:gd name="T68" fmla="*/ 49 w 90"/>
                <a:gd name="T69" fmla="*/ 50 h 89"/>
                <a:gd name="T70" fmla="*/ 48 w 90"/>
                <a:gd name="T71" fmla="*/ 53 h 89"/>
                <a:gd name="T72" fmla="*/ 52 w 90"/>
                <a:gd name="T73" fmla="*/ 61 h 89"/>
                <a:gd name="T74" fmla="*/ 49 w 90"/>
                <a:gd name="T75" fmla="*/ 61 h 89"/>
                <a:gd name="T76" fmla="*/ 47 w 90"/>
                <a:gd name="T77" fmla="*/ 56 h 89"/>
                <a:gd name="T78" fmla="*/ 43 w 90"/>
                <a:gd name="T79" fmla="*/ 53 h 89"/>
                <a:gd name="T80" fmla="*/ 43 w 90"/>
                <a:gd name="T81" fmla="*/ 63 h 89"/>
                <a:gd name="T82" fmla="*/ 42 w 90"/>
                <a:gd name="T83" fmla="*/ 56 h 89"/>
                <a:gd name="T84" fmla="*/ 34 w 90"/>
                <a:gd name="T85" fmla="*/ 64 h 89"/>
                <a:gd name="T86" fmla="*/ 30 w 90"/>
                <a:gd name="T87" fmla="*/ 64 h 89"/>
                <a:gd name="T88" fmla="*/ 38 w 90"/>
                <a:gd name="T89" fmla="*/ 55 h 89"/>
                <a:gd name="T90" fmla="*/ 34 w 90"/>
                <a:gd name="T91" fmla="*/ 56 h 89"/>
                <a:gd name="T92" fmla="*/ 31 w 90"/>
                <a:gd name="T93" fmla="*/ 56 h 89"/>
                <a:gd name="T94" fmla="*/ 34 w 90"/>
                <a:gd name="T95" fmla="*/ 51 h 89"/>
                <a:gd name="T96" fmla="*/ 25 w 90"/>
                <a:gd name="T97" fmla="*/ 53 h 89"/>
                <a:gd name="T98" fmla="*/ 35 w 90"/>
                <a:gd name="T99" fmla="*/ 49 h 89"/>
                <a:gd name="T100" fmla="*/ 36 w 90"/>
                <a:gd name="T101" fmla="*/ 48 h 89"/>
                <a:gd name="T102" fmla="*/ 29 w 90"/>
                <a:gd name="T103" fmla="*/ 46 h 89"/>
                <a:gd name="T104" fmla="*/ 35 w 90"/>
                <a:gd name="T105" fmla="*/ 46 h 89"/>
                <a:gd name="T106" fmla="*/ 24 w 90"/>
                <a:gd name="T107" fmla="*/ 43 h 89"/>
                <a:gd name="T108" fmla="*/ 39 w 90"/>
                <a:gd name="T109" fmla="*/ 41 h 89"/>
                <a:gd name="T110" fmla="*/ 40 w 90"/>
                <a:gd name="T111" fmla="*/ 4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59" y="17"/>
                  </a:moveTo>
                  <a:cubicBezTo>
                    <a:pt x="59" y="8"/>
                    <a:pt x="54" y="0"/>
                    <a:pt x="40" y="1"/>
                  </a:cubicBezTo>
                  <a:cubicBezTo>
                    <a:pt x="21" y="3"/>
                    <a:pt x="20" y="16"/>
                    <a:pt x="25" y="28"/>
                  </a:cubicBezTo>
                  <a:cubicBezTo>
                    <a:pt x="13" y="24"/>
                    <a:pt x="0" y="27"/>
                    <a:pt x="0" y="45"/>
                  </a:cubicBezTo>
                  <a:cubicBezTo>
                    <a:pt x="0" y="57"/>
                    <a:pt x="6" y="62"/>
                    <a:pt x="13" y="63"/>
                  </a:cubicBezTo>
                  <a:cubicBezTo>
                    <a:pt x="11" y="70"/>
                    <a:pt x="13" y="77"/>
                    <a:pt x="23" y="83"/>
                  </a:cubicBezTo>
                  <a:cubicBezTo>
                    <a:pt x="35" y="89"/>
                    <a:pt x="42" y="85"/>
                    <a:pt x="46" y="78"/>
                  </a:cubicBezTo>
                  <a:cubicBezTo>
                    <a:pt x="52" y="84"/>
                    <a:pt x="60" y="87"/>
                    <a:pt x="70" y="79"/>
                  </a:cubicBezTo>
                  <a:cubicBezTo>
                    <a:pt x="83" y="69"/>
                    <a:pt x="79" y="59"/>
                    <a:pt x="71" y="51"/>
                  </a:cubicBezTo>
                  <a:cubicBezTo>
                    <a:pt x="82" y="49"/>
                    <a:pt x="90" y="41"/>
                    <a:pt x="83" y="26"/>
                  </a:cubicBezTo>
                  <a:cubicBezTo>
                    <a:pt x="77" y="13"/>
                    <a:pt x="68" y="13"/>
                    <a:pt x="59" y="17"/>
                  </a:cubicBezTo>
                  <a:close/>
                  <a:moveTo>
                    <a:pt x="20" y="43"/>
                  </a:moveTo>
                  <a:cubicBezTo>
                    <a:pt x="20" y="41"/>
                    <a:pt x="21" y="41"/>
                    <a:pt x="22" y="41"/>
                  </a:cubicBezTo>
                  <a:cubicBezTo>
                    <a:pt x="23" y="41"/>
                    <a:pt x="23" y="41"/>
                    <a:pt x="24" y="42"/>
                  </a:cubicBezTo>
                  <a:cubicBezTo>
                    <a:pt x="30" y="41"/>
                    <a:pt x="34" y="43"/>
                    <a:pt x="37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7" y="43"/>
                    <a:pt x="36" y="43"/>
                  </a:cubicBezTo>
                  <a:cubicBezTo>
                    <a:pt x="34" y="42"/>
                    <a:pt x="32" y="41"/>
                    <a:pt x="30" y="39"/>
                  </a:cubicBezTo>
                  <a:cubicBezTo>
                    <a:pt x="30" y="40"/>
                    <a:pt x="29" y="40"/>
                    <a:pt x="28" y="39"/>
                  </a:cubicBezTo>
                  <a:cubicBezTo>
                    <a:pt x="27" y="39"/>
                    <a:pt x="27" y="38"/>
                    <a:pt x="27" y="37"/>
                  </a:cubicBezTo>
                  <a:cubicBezTo>
                    <a:pt x="28" y="36"/>
                    <a:pt x="29" y="35"/>
                    <a:pt x="30" y="36"/>
                  </a:cubicBezTo>
                  <a:cubicBezTo>
                    <a:pt x="31" y="36"/>
                    <a:pt x="31" y="37"/>
                    <a:pt x="31" y="38"/>
                  </a:cubicBezTo>
                  <a:cubicBezTo>
                    <a:pt x="32" y="39"/>
                    <a:pt x="34" y="41"/>
                    <a:pt x="36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7" y="41"/>
                    <a:pt x="38" y="41"/>
                  </a:cubicBezTo>
                  <a:cubicBezTo>
                    <a:pt x="37" y="40"/>
                    <a:pt x="38" y="39"/>
                    <a:pt x="38" y="38"/>
                  </a:cubicBezTo>
                  <a:cubicBezTo>
                    <a:pt x="38" y="37"/>
                    <a:pt x="38" y="36"/>
                    <a:pt x="36" y="33"/>
                  </a:cubicBezTo>
                  <a:cubicBezTo>
                    <a:pt x="35" y="34"/>
                    <a:pt x="34" y="34"/>
                    <a:pt x="33" y="33"/>
                  </a:cubicBezTo>
                  <a:cubicBezTo>
                    <a:pt x="32" y="32"/>
                    <a:pt x="33" y="31"/>
                    <a:pt x="33" y="30"/>
                  </a:cubicBezTo>
                  <a:cubicBezTo>
                    <a:pt x="34" y="29"/>
                    <a:pt x="36" y="30"/>
                    <a:pt x="36" y="31"/>
                  </a:cubicBezTo>
                  <a:cubicBezTo>
                    <a:pt x="37" y="31"/>
                    <a:pt x="37" y="32"/>
                    <a:pt x="37" y="32"/>
                  </a:cubicBezTo>
                  <a:cubicBezTo>
                    <a:pt x="40" y="35"/>
                    <a:pt x="40" y="37"/>
                    <a:pt x="39" y="38"/>
                  </a:cubicBezTo>
                  <a:cubicBezTo>
                    <a:pt x="40" y="38"/>
                    <a:pt x="40" y="39"/>
                    <a:pt x="41" y="38"/>
                  </a:cubicBezTo>
                  <a:cubicBezTo>
                    <a:pt x="41" y="38"/>
                    <a:pt x="41" y="38"/>
                    <a:pt x="41" y="37"/>
                  </a:cubicBezTo>
                  <a:cubicBezTo>
                    <a:pt x="41" y="36"/>
                    <a:pt x="40" y="35"/>
                    <a:pt x="40" y="35"/>
                  </a:cubicBezTo>
                  <a:cubicBezTo>
                    <a:pt x="38" y="31"/>
                    <a:pt x="37" y="29"/>
                    <a:pt x="39" y="26"/>
                  </a:cubicBezTo>
                  <a:cubicBezTo>
                    <a:pt x="39" y="26"/>
                    <a:pt x="38" y="25"/>
                    <a:pt x="38" y="25"/>
                  </a:cubicBezTo>
                  <a:cubicBezTo>
                    <a:pt x="38" y="24"/>
                    <a:pt x="39" y="23"/>
                    <a:pt x="40" y="22"/>
                  </a:cubicBezTo>
                  <a:cubicBezTo>
                    <a:pt x="41" y="22"/>
                    <a:pt x="42" y="23"/>
                    <a:pt x="42" y="24"/>
                  </a:cubicBezTo>
                  <a:cubicBezTo>
                    <a:pt x="43" y="25"/>
                    <a:pt x="42" y="26"/>
                    <a:pt x="41" y="26"/>
                  </a:cubicBezTo>
                  <a:cubicBezTo>
                    <a:pt x="41" y="26"/>
                    <a:pt x="40" y="26"/>
                    <a:pt x="40" y="26"/>
                  </a:cubicBezTo>
                  <a:cubicBezTo>
                    <a:pt x="39" y="29"/>
                    <a:pt x="40" y="31"/>
                    <a:pt x="41" y="34"/>
                  </a:cubicBezTo>
                  <a:cubicBezTo>
                    <a:pt x="41" y="34"/>
                    <a:pt x="42" y="35"/>
                    <a:pt x="42" y="35"/>
                  </a:cubicBezTo>
                  <a:cubicBezTo>
                    <a:pt x="43" y="35"/>
                    <a:pt x="43" y="39"/>
                    <a:pt x="44" y="39"/>
                  </a:cubicBezTo>
                  <a:cubicBezTo>
                    <a:pt x="44" y="39"/>
                    <a:pt x="45" y="37"/>
                    <a:pt x="45" y="38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6"/>
                    <a:pt x="48" y="36"/>
                    <a:pt x="48" y="32"/>
                  </a:cubicBezTo>
                  <a:cubicBezTo>
                    <a:pt x="47" y="32"/>
                    <a:pt x="47" y="31"/>
                    <a:pt x="47" y="30"/>
                  </a:cubicBezTo>
                  <a:cubicBezTo>
                    <a:pt x="47" y="28"/>
                    <a:pt x="48" y="28"/>
                    <a:pt x="49" y="28"/>
                  </a:cubicBezTo>
                  <a:cubicBezTo>
                    <a:pt x="51" y="28"/>
                    <a:pt x="51" y="29"/>
                    <a:pt x="51" y="30"/>
                  </a:cubicBezTo>
                  <a:cubicBezTo>
                    <a:pt x="51" y="31"/>
                    <a:pt x="50" y="32"/>
                    <a:pt x="50" y="32"/>
                  </a:cubicBezTo>
                  <a:cubicBezTo>
                    <a:pt x="50" y="37"/>
                    <a:pt x="48" y="37"/>
                    <a:pt x="47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39"/>
                    <a:pt x="47" y="38"/>
                    <a:pt x="47" y="40"/>
                  </a:cubicBezTo>
                  <a:cubicBezTo>
                    <a:pt x="47" y="40"/>
                    <a:pt x="47" y="39"/>
                    <a:pt x="48" y="39"/>
                  </a:cubicBezTo>
                  <a:cubicBezTo>
                    <a:pt x="48" y="40"/>
                    <a:pt x="48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39"/>
                    <a:pt x="51" y="38"/>
                    <a:pt x="51" y="37"/>
                  </a:cubicBezTo>
                  <a:cubicBezTo>
                    <a:pt x="51" y="35"/>
                    <a:pt x="51" y="33"/>
                    <a:pt x="55" y="31"/>
                  </a:cubicBezTo>
                  <a:cubicBezTo>
                    <a:pt x="55" y="30"/>
                    <a:pt x="55" y="29"/>
                    <a:pt x="56" y="29"/>
                  </a:cubicBezTo>
                  <a:cubicBezTo>
                    <a:pt x="57" y="28"/>
                    <a:pt x="58" y="28"/>
                    <a:pt x="59" y="29"/>
                  </a:cubicBezTo>
                  <a:cubicBezTo>
                    <a:pt x="59" y="30"/>
                    <a:pt x="59" y="31"/>
                    <a:pt x="58" y="32"/>
                  </a:cubicBezTo>
                  <a:cubicBezTo>
                    <a:pt x="58" y="33"/>
                    <a:pt x="56" y="33"/>
                    <a:pt x="56" y="32"/>
                  </a:cubicBezTo>
                  <a:cubicBezTo>
                    <a:pt x="53" y="34"/>
                    <a:pt x="52" y="36"/>
                    <a:pt x="52" y="37"/>
                  </a:cubicBezTo>
                  <a:cubicBezTo>
                    <a:pt x="52" y="38"/>
                    <a:pt x="52" y="39"/>
                    <a:pt x="51" y="40"/>
                  </a:cubicBezTo>
                  <a:cubicBezTo>
                    <a:pt x="51" y="40"/>
                    <a:pt x="51" y="40"/>
                    <a:pt x="52" y="40"/>
                  </a:cubicBezTo>
                  <a:cubicBezTo>
                    <a:pt x="52" y="40"/>
                    <a:pt x="52" y="40"/>
                    <a:pt x="51" y="41"/>
                  </a:cubicBezTo>
                  <a:cubicBezTo>
                    <a:pt x="54" y="40"/>
                    <a:pt x="56" y="39"/>
                    <a:pt x="58" y="38"/>
                  </a:cubicBezTo>
                  <a:cubicBezTo>
                    <a:pt x="58" y="37"/>
                    <a:pt x="58" y="37"/>
                    <a:pt x="59" y="36"/>
                  </a:cubicBezTo>
                  <a:cubicBezTo>
                    <a:pt x="60" y="36"/>
                    <a:pt x="61" y="36"/>
                    <a:pt x="61" y="37"/>
                  </a:cubicBezTo>
                  <a:cubicBezTo>
                    <a:pt x="62" y="38"/>
                    <a:pt x="62" y="39"/>
                    <a:pt x="61" y="40"/>
                  </a:cubicBezTo>
                  <a:cubicBezTo>
                    <a:pt x="60" y="40"/>
                    <a:pt x="59" y="40"/>
                    <a:pt x="58" y="39"/>
                  </a:cubicBezTo>
                  <a:cubicBezTo>
                    <a:pt x="56" y="40"/>
                    <a:pt x="54" y="41"/>
                    <a:pt x="52" y="42"/>
                  </a:cubicBezTo>
                  <a:cubicBezTo>
                    <a:pt x="51" y="43"/>
                    <a:pt x="50" y="43"/>
                    <a:pt x="49" y="44"/>
                  </a:cubicBezTo>
                  <a:cubicBezTo>
                    <a:pt x="50" y="44"/>
                    <a:pt x="51" y="44"/>
                    <a:pt x="51" y="44"/>
                  </a:cubicBezTo>
                  <a:cubicBezTo>
                    <a:pt x="55" y="43"/>
                    <a:pt x="57" y="42"/>
                    <a:pt x="59" y="44"/>
                  </a:cubicBezTo>
                  <a:cubicBezTo>
                    <a:pt x="60" y="44"/>
                    <a:pt x="60" y="43"/>
                    <a:pt x="60" y="43"/>
                  </a:cubicBezTo>
                  <a:cubicBezTo>
                    <a:pt x="62" y="43"/>
                    <a:pt x="63" y="44"/>
                    <a:pt x="63" y="45"/>
                  </a:cubicBezTo>
                  <a:cubicBezTo>
                    <a:pt x="63" y="46"/>
                    <a:pt x="62" y="47"/>
                    <a:pt x="61" y="48"/>
                  </a:cubicBezTo>
                  <a:cubicBezTo>
                    <a:pt x="60" y="48"/>
                    <a:pt x="59" y="47"/>
                    <a:pt x="59" y="46"/>
                  </a:cubicBezTo>
                  <a:cubicBezTo>
                    <a:pt x="59" y="46"/>
                    <a:pt x="59" y="45"/>
                    <a:pt x="59" y="45"/>
                  </a:cubicBezTo>
                  <a:cubicBezTo>
                    <a:pt x="56" y="44"/>
                    <a:pt x="54" y="44"/>
                    <a:pt x="51" y="45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1" y="46"/>
                    <a:pt x="51" y="46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50" y="47"/>
                    <a:pt x="50" y="47"/>
                    <a:pt x="51" y="47"/>
                  </a:cubicBezTo>
                  <a:cubicBezTo>
                    <a:pt x="53" y="47"/>
                    <a:pt x="54" y="46"/>
                    <a:pt x="57" y="50"/>
                  </a:cubicBezTo>
                  <a:cubicBezTo>
                    <a:pt x="58" y="50"/>
                    <a:pt x="58" y="50"/>
                    <a:pt x="59" y="50"/>
                  </a:cubicBezTo>
                  <a:cubicBezTo>
                    <a:pt x="60" y="51"/>
                    <a:pt x="60" y="52"/>
                    <a:pt x="59" y="53"/>
                  </a:cubicBezTo>
                  <a:cubicBezTo>
                    <a:pt x="58" y="54"/>
                    <a:pt x="57" y="54"/>
                    <a:pt x="56" y="53"/>
                  </a:cubicBezTo>
                  <a:cubicBezTo>
                    <a:pt x="55" y="53"/>
                    <a:pt x="55" y="52"/>
                    <a:pt x="56" y="51"/>
                  </a:cubicBezTo>
                  <a:cubicBezTo>
                    <a:pt x="54" y="48"/>
                    <a:pt x="52" y="48"/>
                    <a:pt x="51" y="48"/>
                  </a:cubicBezTo>
                  <a:cubicBezTo>
                    <a:pt x="51" y="48"/>
                    <a:pt x="50" y="48"/>
                    <a:pt x="49" y="48"/>
                  </a:cubicBezTo>
                  <a:cubicBezTo>
                    <a:pt x="49" y="48"/>
                    <a:pt x="49" y="48"/>
                    <a:pt x="49" y="49"/>
                  </a:cubicBezTo>
                  <a:cubicBezTo>
                    <a:pt x="54" y="51"/>
                    <a:pt x="54" y="53"/>
                    <a:pt x="55" y="55"/>
                  </a:cubicBezTo>
                  <a:cubicBezTo>
                    <a:pt x="55" y="56"/>
                    <a:pt x="55" y="58"/>
                    <a:pt x="58" y="60"/>
                  </a:cubicBezTo>
                  <a:cubicBezTo>
                    <a:pt x="59" y="59"/>
                    <a:pt x="60" y="59"/>
                    <a:pt x="61" y="60"/>
                  </a:cubicBezTo>
                  <a:cubicBezTo>
                    <a:pt x="62" y="61"/>
                    <a:pt x="62" y="62"/>
                    <a:pt x="61" y="63"/>
                  </a:cubicBezTo>
                  <a:cubicBezTo>
                    <a:pt x="60" y="64"/>
                    <a:pt x="59" y="64"/>
                    <a:pt x="58" y="63"/>
                  </a:cubicBezTo>
                  <a:cubicBezTo>
                    <a:pt x="58" y="62"/>
                    <a:pt x="57" y="62"/>
                    <a:pt x="57" y="61"/>
                  </a:cubicBezTo>
                  <a:cubicBezTo>
                    <a:pt x="54" y="59"/>
                    <a:pt x="53" y="57"/>
                    <a:pt x="53" y="55"/>
                  </a:cubicBezTo>
                  <a:cubicBezTo>
                    <a:pt x="53" y="53"/>
                    <a:pt x="53" y="52"/>
                    <a:pt x="49" y="50"/>
                  </a:cubicBezTo>
                  <a:cubicBezTo>
                    <a:pt x="49" y="50"/>
                    <a:pt x="49" y="51"/>
                    <a:pt x="49" y="51"/>
                  </a:cubicBezTo>
                  <a:cubicBezTo>
                    <a:pt x="49" y="51"/>
                    <a:pt x="50" y="52"/>
                    <a:pt x="49" y="53"/>
                  </a:cubicBezTo>
                  <a:cubicBezTo>
                    <a:pt x="49" y="53"/>
                    <a:pt x="49" y="53"/>
                    <a:pt x="48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6"/>
                    <a:pt x="50" y="58"/>
                    <a:pt x="51" y="60"/>
                  </a:cubicBezTo>
                  <a:cubicBezTo>
                    <a:pt x="51" y="60"/>
                    <a:pt x="52" y="61"/>
                    <a:pt x="52" y="61"/>
                  </a:cubicBezTo>
                  <a:cubicBezTo>
                    <a:pt x="53" y="62"/>
                    <a:pt x="52" y="64"/>
                    <a:pt x="51" y="64"/>
                  </a:cubicBezTo>
                  <a:cubicBezTo>
                    <a:pt x="50" y="64"/>
                    <a:pt x="49" y="64"/>
                    <a:pt x="49" y="63"/>
                  </a:cubicBezTo>
                  <a:cubicBezTo>
                    <a:pt x="48" y="62"/>
                    <a:pt x="48" y="61"/>
                    <a:pt x="49" y="61"/>
                  </a:cubicBezTo>
                  <a:cubicBezTo>
                    <a:pt x="49" y="59"/>
                    <a:pt x="48" y="56"/>
                    <a:pt x="47" y="54"/>
                  </a:cubicBezTo>
                  <a:cubicBezTo>
                    <a:pt x="47" y="54"/>
                    <a:pt x="47" y="53"/>
                    <a:pt x="47" y="53"/>
                  </a:cubicBezTo>
                  <a:cubicBezTo>
                    <a:pt x="47" y="54"/>
                    <a:pt x="47" y="55"/>
                    <a:pt x="47" y="56"/>
                  </a:cubicBezTo>
                  <a:cubicBezTo>
                    <a:pt x="46" y="56"/>
                    <a:pt x="45" y="53"/>
                    <a:pt x="45" y="53"/>
                  </a:cubicBezTo>
                  <a:cubicBezTo>
                    <a:pt x="45" y="53"/>
                    <a:pt x="44" y="54"/>
                    <a:pt x="44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3" y="54"/>
                    <a:pt x="43" y="57"/>
                    <a:pt x="44" y="59"/>
                  </a:cubicBezTo>
                  <a:cubicBezTo>
                    <a:pt x="45" y="59"/>
                    <a:pt x="45" y="60"/>
                    <a:pt x="45" y="61"/>
                  </a:cubicBezTo>
                  <a:cubicBezTo>
                    <a:pt x="45" y="62"/>
                    <a:pt x="45" y="63"/>
                    <a:pt x="43" y="63"/>
                  </a:cubicBezTo>
                  <a:cubicBezTo>
                    <a:pt x="42" y="63"/>
                    <a:pt x="41" y="62"/>
                    <a:pt x="41" y="61"/>
                  </a:cubicBezTo>
                  <a:cubicBezTo>
                    <a:pt x="41" y="60"/>
                    <a:pt x="42" y="60"/>
                    <a:pt x="42" y="60"/>
                  </a:cubicBezTo>
                  <a:cubicBezTo>
                    <a:pt x="42" y="58"/>
                    <a:pt x="42" y="57"/>
                    <a:pt x="42" y="56"/>
                  </a:cubicBezTo>
                  <a:cubicBezTo>
                    <a:pt x="41" y="55"/>
                    <a:pt x="41" y="54"/>
                    <a:pt x="41" y="54"/>
                  </a:cubicBezTo>
                  <a:cubicBezTo>
                    <a:pt x="40" y="54"/>
                    <a:pt x="40" y="55"/>
                    <a:pt x="40" y="56"/>
                  </a:cubicBezTo>
                  <a:cubicBezTo>
                    <a:pt x="38" y="59"/>
                    <a:pt x="36" y="62"/>
                    <a:pt x="34" y="64"/>
                  </a:cubicBezTo>
                  <a:cubicBezTo>
                    <a:pt x="34" y="64"/>
                    <a:pt x="35" y="65"/>
                    <a:pt x="34" y="66"/>
                  </a:cubicBezTo>
                  <a:cubicBezTo>
                    <a:pt x="34" y="67"/>
                    <a:pt x="32" y="67"/>
                    <a:pt x="31" y="67"/>
                  </a:cubicBezTo>
                  <a:cubicBezTo>
                    <a:pt x="30" y="66"/>
                    <a:pt x="30" y="65"/>
                    <a:pt x="30" y="64"/>
                  </a:cubicBezTo>
                  <a:cubicBezTo>
                    <a:pt x="31" y="63"/>
                    <a:pt x="32" y="62"/>
                    <a:pt x="33" y="63"/>
                  </a:cubicBezTo>
                  <a:cubicBezTo>
                    <a:pt x="35" y="61"/>
                    <a:pt x="37" y="58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7" y="54"/>
                    <a:pt x="39" y="52"/>
                    <a:pt x="39" y="51"/>
                  </a:cubicBezTo>
                  <a:cubicBezTo>
                    <a:pt x="37" y="52"/>
                    <a:pt x="36" y="54"/>
                    <a:pt x="34" y="56"/>
                  </a:cubicBezTo>
                  <a:cubicBezTo>
                    <a:pt x="35" y="57"/>
                    <a:pt x="35" y="58"/>
                    <a:pt x="34" y="59"/>
                  </a:cubicBezTo>
                  <a:cubicBezTo>
                    <a:pt x="33" y="60"/>
                    <a:pt x="32" y="60"/>
                    <a:pt x="31" y="59"/>
                  </a:cubicBezTo>
                  <a:cubicBezTo>
                    <a:pt x="30" y="58"/>
                    <a:pt x="30" y="57"/>
                    <a:pt x="31" y="56"/>
                  </a:cubicBezTo>
                  <a:cubicBezTo>
                    <a:pt x="32" y="56"/>
                    <a:pt x="32" y="55"/>
                    <a:pt x="33" y="55"/>
                  </a:cubicBezTo>
                  <a:cubicBezTo>
                    <a:pt x="34" y="54"/>
                    <a:pt x="36" y="52"/>
                    <a:pt x="37" y="51"/>
                  </a:cubicBezTo>
                  <a:cubicBezTo>
                    <a:pt x="36" y="51"/>
                    <a:pt x="35" y="51"/>
                    <a:pt x="34" y="51"/>
                  </a:cubicBezTo>
                  <a:cubicBezTo>
                    <a:pt x="33" y="50"/>
                    <a:pt x="31" y="50"/>
                    <a:pt x="28" y="52"/>
                  </a:cubicBezTo>
                  <a:cubicBezTo>
                    <a:pt x="29" y="53"/>
                    <a:pt x="28" y="54"/>
                    <a:pt x="27" y="54"/>
                  </a:cubicBezTo>
                  <a:cubicBezTo>
                    <a:pt x="26" y="55"/>
                    <a:pt x="25" y="54"/>
                    <a:pt x="25" y="53"/>
                  </a:cubicBezTo>
                  <a:cubicBezTo>
                    <a:pt x="24" y="52"/>
                    <a:pt x="25" y="51"/>
                    <a:pt x="26" y="51"/>
                  </a:cubicBezTo>
                  <a:cubicBezTo>
                    <a:pt x="26" y="50"/>
                    <a:pt x="27" y="50"/>
                    <a:pt x="27" y="51"/>
                  </a:cubicBezTo>
                  <a:cubicBezTo>
                    <a:pt x="31" y="48"/>
                    <a:pt x="33" y="49"/>
                    <a:pt x="35" y="49"/>
                  </a:cubicBezTo>
                  <a:cubicBezTo>
                    <a:pt x="35" y="49"/>
                    <a:pt x="36" y="49"/>
                    <a:pt x="36" y="49"/>
                  </a:cubicBezTo>
                  <a:cubicBezTo>
                    <a:pt x="36" y="49"/>
                    <a:pt x="36" y="49"/>
                    <a:pt x="37" y="49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5" y="48"/>
                    <a:pt x="34" y="48"/>
                    <a:pt x="33" y="47"/>
                  </a:cubicBezTo>
                  <a:cubicBezTo>
                    <a:pt x="32" y="48"/>
                    <a:pt x="32" y="48"/>
                    <a:pt x="31" y="48"/>
                  </a:cubicBezTo>
                  <a:cubicBezTo>
                    <a:pt x="30" y="48"/>
                    <a:pt x="29" y="47"/>
                    <a:pt x="29" y="46"/>
                  </a:cubicBezTo>
                  <a:cubicBezTo>
                    <a:pt x="29" y="45"/>
                    <a:pt x="30" y="44"/>
                    <a:pt x="31" y="44"/>
                  </a:cubicBezTo>
                  <a:cubicBezTo>
                    <a:pt x="32" y="44"/>
                    <a:pt x="33" y="45"/>
                    <a:pt x="33" y="46"/>
                  </a:cubicBezTo>
                  <a:cubicBezTo>
                    <a:pt x="34" y="46"/>
                    <a:pt x="35" y="46"/>
                    <a:pt x="35" y="46"/>
                  </a:cubicBezTo>
                  <a:cubicBezTo>
                    <a:pt x="35" y="46"/>
                    <a:pt x="36" y="46"/>
                    <a:pt x="36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3" y="44"/>
                    <a:pt x="30" y="43"/>
                    <a:pt x="24" y="43"/>
                  </a:cubicBezTo>
                  <a:cubicBezTo>
                    <a:pt x="24" y="44"/>
                    <a:pt x="23" y="45"/>
                    <a:pt x="22" y="45"/>
                  </a:cubicBezTo>
                  <a:cubicBezTo>
                    <a:pt x="21" y="45"/>
                    <a:pt x="20" y="44"/>
                    <a:pt x="20" y="43"/>
                  </a:cubicBezTo>
                  <a:close/>
                  <a:moveTo>
                    <a:pt x="39" y="41"/>
                  </a:moveTo>
                  <a:cubicBezTo>
                    <a:pt x="39" y="40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40"/>
                    <a:pt x="40" y="41"/>
                  </a:cubicBezTo>
                  <a:cubicBezTo>
                    <a:pt x="40" y="41"/>
                    <a:pt x="40" y="41"/>
                    <a:pt x="39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1636713" y="6529388"/>
              <a:ext cx="328613" cy="331788"/>
            </a:xfrm>
            <a:custGeom>
              <a:avLst/>
              <a:gdLst>
                <a:gd name="T0" fmla="*/ 25 w 90"/>
                <a:gd name="T1" fmla="*/ 60 h 91"/>
                <a:gd name="T2" fmla="*/ 78 w 90"/>
                <a:gd name="T3" fmla="*/ 74 h 91"/>
                <a:gd name="T4" fmla="*/ 58 w 90"/>
                <a:gd name="T5" fmla="*/ 20 h 91"/>
                <a:gd name="T6" fmla="*/ 38 w 90"/>
                <a:gd name="T7" fmla="*/ 68 h 91"/>
                <a:gd name="T8" fmla="*/ 43 w 90"/>
                <a:gd name="T9" fmla="*/ 52 h 91"/>
                <a:gd name="T10" fmla="*/ 42 w 90"/>
                <a:gd name="T11" fmla="*/ 52 h 91"/>
                <a:gd name="T12" fmla="*/ 34 w 90"/>
                <a:gd name="T13" fmla="*/ 60 h 91"/>
                <a:gd name="T14" fmla="*/ 41 w 90"/>
                <a:gd name="T15" fmla="*/ 52 h 91"/>
                <a:gd name="T16" fmla="*/ 38 w 90"/>
                <a:gd name="T17" fmla="*/ 50 h 91"/>
                <a:gd name="T18" fmla="*/ 29 w 90"/>
                <a:gd name="T19" fmla="*/ 52 h 91"/>
                <a:gd name="T20" fmla="*/ 38 w 90"/>
                <a:gd name="T21" fmla="*/ 48 h 91"/>
                <a:gd name="T22" fmla="*/ 35 w 90"/>
                <a:gd name="T23" fmla="*/ 47 h 91"/>
                <a:gd name="T24" fmla="*/ 23 w 90"/>
                <a:gd name="T25" fmla="*/ 44 h 91"/>
                <a:gd name="T26" fmla="*/ 27 w 90"/>
                <a:gd name="T27" fmla="*/ 45 h 91"/>
                <a:gd name="T28" fmla="*/ 40 w 90"/>
                <a:gd name="T29" fmla="*/ 44 h 91"/>
                <a:gd name="T30" fmla="*/ 34 w 90"/>
                <a:gd name="T31" fmla="*/ 38 h 91"/>
                <a:gd name="T32" fmla="*/ 33 w 90"/>
                <a:gd name="T33" fmla="*/ 35 h 91"/>
                <a:gd name="T34" fmla="*/ 40 w 90"/>
                <a:gd name="T35" fmla="*/ 42 h 91"/>
                <a:gd name="T36" fmla="*/ 41 w 90"/>
                <a:gd name="T37" fmla="*/ 40 h 91"/>
                <a:gd name="T38" fmla="*/ 40 w 90"/>
                <a:gd name="T39" fmla="*/ 37 h 91"/>
                <a:gd name="T40" fmla="*/ 34 w 90"/>
                <a:gd name="T41" fmla="*/ 27 h 91"/>
                <a:gd name="T42" fmla="*/ 40 w 90"/>
                <a:gd name="T43" fmla="*/ 35 h 91"/>
                <a:gd name="T44" fmla="*/ 43 w 90"/>
                <a:gd name="T45" fmla="*/ 37 h 91"/>
                <a:gd name="T46" fmla="*/ 42 w 90"/>
                <a:gd name="T47" fmla="*/ 26 h 91"/>
                <a:gd name="T48" fmla="*/ 45 w 90"/>
                <a:gd name="T49" fmla="*/ 37 h 91"/>
                <a:gd name="T50" fmla="*/ 48 w 90"/>
                <a:gd name="T51" fmla="*/ 30 h 91"/>
                <a:gd name="T52" fmla="*/ 52 w 90"/>
                <a:gd name="T53" fmla="*/ 29 h 91"/>
                <a:gd name="T54" fmla="*/ 48 w 90"/>
                <a:gd name="T55" fmla="*/ 39 h 91"/>
                <a:gd name="T56" fmla="*/ 49 w 90"/>
                <a:gd name="T57" fmla="*/ 40 h 91"/>
                <a:gd name="T58" fmla="*/ 54 w 90"/>
                <a:gd name="T59" fmla="*/ 33 h 91"/>
                <a:gd name="T60" fmla="*/ 57 w 90"/>
                <a:gd name="T61" fmla="*/ 35 h 91"/>
                <a:gd name="T62" fmla="*/ 50 w 90"/>
                <a:gd name="T63" fmla="*/ 41 h 91"/>
                <a:gd name="T64" fmla="*/ 64 w 90"/>
                <a:gd name="T65" fmla="*/ 35 h 91"/>
                <a:gd name="T66" fmla="*/ 67 w 90"/>
                <a:gd name="T67" fmla="*/ 36 h 91"/>
                <a:gd name="T68" fmla="*/ 52 w 90"/>
                <a:gd name="T69" fmla="*/ 41 h 91"/>
                <a:gd name="T70" fmla="*/ 55 w 90"/>
                <a:gd name="T71" fmla="*/ 43 h 91"/>
                <a:gd name="T72" fmla="*/ 64 w 90"/>
                <a:gd name="T73" fmla="*/ 41 h 91"/>
                <a:gd name="T74" fmla="*/ 62 w 90"/>
                <a:gd name="T75" fmla="*/ 44 h 91"/>
                <a:gd name="T76" fmla="*/ 57 w 90"/>
                <a:gd name="T77" fmla="*/ 45 h 91"/>
                <a:gd name="T78" fmla="*/ 53 w 90"/>
                <a:gd name="T79" fmla="*/ 48 h 91"/>
                <a:gd name="T80" fmla="*/ 64 w 90"/>
                <a:gd name="T81" fmla="*/ 50 h 91"/>
                <a:gd name="T82" fmla="*/ 56 w 90"/>
                <a:gd name="T83" fmla="*/ 50 h 91"/>
                <a:gd name="T84" fmla="*/ 62 w 90"/>
                <a:gd name="T85" fmla="*/ 59 h 91"/>
                <a:gd name="T86" fmla="*/ 61 w 90"/>
                <a:gd name="T87" fmla="*/ 63 h 91"/>
                <a:gd name="T88" fmla="*/ 54 w 90"/>
                <a:gd name="T89" fmla="*/ 53 h 91"/>
                <a:gd name="T90" fmla="*/ 55 w 90"/>
                <a:gd name="T91" fmla="*/ 57 h 91"/>
                <a:gd name="T92" fmla="*/ 54 w 90"/>
                <a:gd name="T93" fmla="*/ 60 h 91"/>
                <a:gd name="T94" fmla="*/ 49 w 90"/>
                <a:gd name="T95" fmla="*/ 56 h 91"/>
                <a:gd name="T96" fmla="*/ 50 w 90"/>
                <a:gd name="T97" fmla="*/ 66 h 91"/>
                <a:gd name="T98" fmla="*/ 48 w 90"/>
                <a:gd name="T99" fmla="*/ 55 h 91"/>
                <a:gd name="T100" fmla="*/ 47 w 90"/>
                <a:gd name="T101" fmla="*/ 53 h 91"/>
                <a:gd name="T102" fmla="*/ 43 w 90"/>
                <a:gd name="T103" fmla="*/ 60 h 91"/>
                <a:gd name="T104" fmla="*/ 45 w 90"/>
                <a:gd name="T105" fmla="*/ 54 h 91"/>
                <a:gd name="T106" fmla="*/ 40 w 90"/>
                <a:gd name="T107" fmla="*/ 64 h 91"/>
                <a:gd name="T108" fmla="*/ 41 w 90"/>
                <a:gd name="T109" fmla="*/ 49 h 91"/>
                <a:gd name="T110" fmla="*/ 41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24"/>
                  </a:moveTo>
                  <a:cubicBezTo>
                    <a:pt x="13" y="22"/>
                    <a:pt x="4" y="25"/>
                    <a:pt x="2" y="40"/>
                  </a:cubicBezTo>
                  <a:cubicBezTo>
                    <a:pt x="0" y="58"/>
                    <a:pt x="13" y="62"/>
                    <a:pt x="25" y="60"/>
                  </a:cubicBezTo>
                  <a:cubicBezTo>
                    <a:pt x="19" y="71"/>
                    <a:pt x="18" y="84"/>
                    <a:pt x="36" y="88"/>
                  </a:cubicBezTo>
                  <a:cubicBezTo>
                    <a:pt x="48" y="91"/>
                    <a:pt x="54" y="86"/>
                    <a:pt x="56" y="79"/>
                  </a:cubicBezTo>
                  <a:cubicBezTo>
                    <a:pt x="63" y="83"/>
                    <a:pt x="70" y="83"/>
                    <a:pt x="78" y="74"/>
                  </a:cubicBezTo>
                  <a:cubicBezTo>
                    <a:pt x="86" y="64"/>
                    <a:pt x="85" y="56"/>
                    <a:pt x="79" y="51"/>
                  </a:cubicBezTo>
                  <a:cubicBezTo>
                    <a:pt x="86" y="47"/>
                    <a:pt x="90" y="40"/>
                    <a:pt x="85" y="28"/>
                  </a:cubicBezTo>
                  <a:cubicBezTo>
                    <a:pt x="78" y="13"/>
                    <a:pt x="67" y="14"/>
                    <a:pt x="58" y="20"/>
                  </a:cubicBezTo>
                  <a:cubicBezTo>
                    <a:pt x="58" y="9"/>
                    <a:pt x="52" y="0"/>
                    <a:pt x="37" y="3"/>
                  </a:cubicBezTo>
                  <a:cubicBezTo>
                    <a:pt x="23" y="6"/>
                    <a:pt x="20" y="15"/>
                    <a:pt x="22" y="24"/>
                  </a:cubicBezTo>
                  <a:close/>
                  <a:moveTo>
                    <a:pt x="38" y="68"/>
                  </a:moveTo>
                  <a:cubicBezTo>
                    <a:pt x="37" y="68"/>
                    <a:pt x="36" y="67"/>
                    <a:pt x="37" y="65"/>
                  </a:cubicBezTo>
                  <a:cubicBezTo>
                    <a:pt x="37" y="65"/>
                    <a:pt x="38" y="64"/>
                    <a:pt x="38" y="64"/>
                  </a:cubicBezTo>
                  <a:cubicBezTo>
                    <a:pt x="39" y="58"/>
                    <a:pt x="41" y="54"/>
                    <a:pt x="43" y="52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2"/>
                    <a:pt x="43" y="52"/>
                    <a:pt x="42" y="52"/>
                  </a:cubicBezTo>
                  <a:cubicBezTo>
                    <a:pt x="41" y="54"/>
                    <a:pt x="39" y="56"/>
                    <a:pt x="37" y="57"/>
                  </a:cubicBezTo>
                  <a:cubicBezTo>
                    <a:pt x="37" y="58"/>
                    <a:pt x="37" y="59"/>
                    <a:pt x="37" y="59"/>
                  </a:cubicBezTo>
                  <a:cubicBezTo>
                    <a:pt x="36" y="60"/>
                    <a:pt x="35" y="60"/>
                    <a:pt x="34" y="60"/>
                  </a:cubicBezTo>
                  <a:cubicBezTo>
                    <a:pt x="33" y="59"/>
                    <a:pt x="33" y="58"/>
                    <a:pt x="34" y="57"/>
                  </a:cubicBezTo>
                  <a:cubicBezTo>
                    <a:pt x="34" y="56"/>
                    <a:pt x="35" y="56"/>
                    <a:pt x="36" y="56"/>
                  </a:cubicBezTo>
                  <a:cubicBezTo>
                    <a:pt x="38" y="55"/>
                    <a:pt x="39" y="54"/>
                    <a:pt x="41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1"/>
                    <a:pt x="41" y="50"/>
                  </a:cubicBezTo>
                  <a:cubicBezTo>
                    <a:pt x="40" y="51"/>
                    <a:pt x="39" y="50"/>
                    <a:pt x="38" y="50"/>
                  </a:cubicBezTo>
                  <a:cubicBezTo>
                    <a:pt x="37" y="49"/>
                    <a:pt x="36" y="49"/>
                    <a:pt x="33" y="51"/>
                  </a:cubicBezTo>
                  <a:cubicBezTo>
                    <a:pt x="33" y="52"/>
                    <a:pt x="33" y="53"/>
                    <a:pt x="32" y="53"/>
                  </a:cubicBezTo>
                  <a:cubicBezTo>
                    <a:pt x="31" y="54"/>
                    <a:pt x="29" y="53"/>
                    <a:pt x="29" y="52"/>
                  </a:cubicBezTo>
                  <a:cubicBezTo>
                    <a:pt x="29" y="51"/>
                    <a:pt x="29" y="50"/>
                    <a:pt x="30" y="49"/>
                  </a:cubicBezTo>
                  <a:cubicBezTo>
                    <a:pt x="31" y="49"/>
                    <a:pt x="31" y="49"/>
                    <a:pt x="32" y="49"/>
                  </a:cubicBezTo>
                  <a:cubicBezTo>
                    <a:pt x="35" y="47"/>
                    <a:pt x="37" y="48"/>
                    <a:pt x="38" y="48"/>
                  </a:cubicBezTo>
                  <a:cubicBezTo>
                    <a:pt x="38" y="48"/>
                    <a:pt x="39" y="48"/>
                    <a:pt x="38" y="47"/>
                  </a:cubicBezTo>
                  <a:cubicBezTo>
                    <a:pt x="38" y="47"/>
                    <a:pt x="38" y="46"/>
                    <a:pt x="38" y="46"/>
                  </a:cubicBezTo>
                  <a:cubicBezTo>
                    <a:pt x="37" y="47"/>
                    <a:pt x="36" y="47"/>
                    <a:pt x="35" y="47"/>
                  </a:cubicBezTo>
                  <a:cubicBezTo>
                    <a:pt x="31" y="48"/>
                    <a:pt x="29" y="48"/>
                    <a:pt x="26" y="46"/>
                  </a:cubicBezTo>
                  <a:cubicBezTo>
                    <a:pt x="26" y="46"/>
                    <a:pt x="25" y="46"/>
                    <a:pt x="25" y="46"/>
                  </a:cubicBezTo>
                  <a:cubicBezTo>
                    <a:pt x="24" y="46"/>
                    <a:pt x="23" y="45"/>
                    <a:pt x="23" y="44"/>
                  </a:cubicBezTo>
                  <a:cubicBezTo>
                    <a:pt x="23" y="43"/>
                    <a:pt x="24" y="42"/>
                    <a:pt x="25" y="42"/>
                  </a:cubicBezTo>
                  <a:cubicBezTo>
                    <a:pt x="26" y="42"/>
                    <a:pt x="27" y="43"/>
                    <a:pt x="27" y="44"/>
                  </a:cubicBezTo>
                  <a:cubicBezTo>
                    <a:pt x="27" y="44"/>
                    <a:pt x="27" y="45"/>
                    <a:pt x="27" y="45"/>
                  </a:cubicBezTo>
                  <a:cubicBezTo>
                    <a:pt x="29" y="47"/>
                    <a:pt x="31" y="46"/>
                    <a:pt x="35" y="45"/>
                  </a:cubicBezTo>
                  <a:cubicBezTo>
                    <a:pt x="35" y="45"/>
                    <a:pt x="35" y="45"/>
                    <a:pt x="36" y="45"/>
                  </a:cubicBezTo>
                  <a:cubicBezTo>
                    <a:pt x="36" y="44"/>
                    <a:pt x="40" y="45"/>
                    <a:pt x="40" y="44"/>
                  </a:cubicBezTo>
                  <a:cubicBezTo>
                    <a:pt x="40" y="44"/>
                    <a:pt x="39" y="43"/>
                    <a:pt x="39" y="42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8" y="40"/>
                    <a:pt x="38" y="39"/>
                    <a:pt x="34" y="38"/>
                  </a:cubicBezTo>
                  <a:cubicBezTo>
                    <a:pt x="34" y="39"/>
                    <a:pt x="33" y="39"/>
                    <a:pt x="32" y="39"/>
                  </a:cubicBezTo>
                  <a:cubicBezTo>
                    <a:pt x="31" y="38"/>
                    <a:pt x="30" y="37"/>
                    <a:pt x="31" y="36"/>
                  </a:cubicBezTo>
                  <a:cubicBezTo>
                    <a:pt x="31" y="35"/>
                    <a:pt x="32" y="35"/>
                    <a:pt x="33" y="35"/>
                  </a:cubicBezTo>
                  <a:cubicBezTo>
                    <a:pt x="34" y="35"/>
                    <a:pt x="34" y="36"/>
                    <a:pt x="35" y="36"/>
                  </a:cubicBezTo>
                  <a:cubicBezTo>
                    <a:pt x="39" y="38"/>
                    <a:pt x="40" y="39"/>
                    <a:pt x="40" y="41"/>
                  </a:cubicBezTo>
                  <a:cubicBezTo>
                    <a:pt x="40" y="41"/>
                    <a:pt x="40" y="42"/>
                    <a:pt x="40" y="42"/>
                  </a:cubicBezTo>
                  <a:cubicBezTo>
                    <a:pt x="40" y="42"/>
                    <a:pt x="41" y="42"/>
                    <a:pt x="41" y="42"/>
                  </a:cubicBezTo>
                  <a:cubicBezTo>
                    <a:pt x="41" y="42"/>
                    <a:pt x="40" y="41"/>
                    <a:pt x="42" y="41"/>
                  </a:cubicBezTo>
                  <a:cubicBezTo>
                    <a:pt x="41" y="41"/>
                    <a:pt x="41" y="40"/>
                    <a:pt x="41" y="40"/>
                  </a:cubicBezTo>
                  <a:cubicBezTo>
                    <a:pt x="42" y="40"/>
                    <a:pt x="42" y="41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2" y="38"/>
                    <a:pt x="41" y="37"/>
                    <a:pt x="40" y="37"/>
                  </a:cubicBezTo>
                  <a:cubicBezTo>
                    <a:pt x="38" y="36"/>
                    <a:pt x="36" y="36"/>
                    <a:pt x="34" y="31"/>
                  </a:cubicBezTo>
                  <a:cubicBezTo>
                    <a:pt x="34" y="31"/>
                    <a:pt x="33" y="31"/>
                    <a:pt x="33" y="30"/>
                  </a:cubicBezTo>
                  <a:cubicBezTo>
                    <a:pt x="32" y="29"/>
                    <a:pt x="33" y="28"/>
                    <a:pt x="34" y="27"/>
                  </a:cubicBezTo>
                  <a:cubicBezTo>
                    <a:pt x="35" y="27"/>
                    <a:pt x="36" y="27"/>
                    <a:pt x="37" y="28"/>
                  </a:cubicBezTo>
                  <a:cubicBezTo>
                    <a:pt x="37" y="29"/>
                    <a:pt x="37" y="30"/>
                    <a:pt x="36" y="31"/>
                  </a:cubicBezTo>
                  <a:cubicBezTo>
                    <a:pt x="37" y="34"/>
                    <a:pt x="39" y="35"/>
                    <a:pt x="40" y="35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5"/>
                    <a:pt x="42" y="32"/>
                    <a:pt x="42" y="30"/>
                  </a:cubicBezTo>
                  <a:cubicBezTo>
                    <a:pt x="41" y="30"/>
                    <a:pt x="41" y="30"/>
                    <a:pt x="41" y="29"/>
                  </a:cubicBezTo>
                  <a:cubicBezTo>
                    <a:pt x="40" y="28"/>
                    <a:pt x="41" y="27"/>
                    <a:pt x="42" y="26"/>
                  </a:cubicBezTo>
                  <a:cubicBezTo>
                    <a:pt x="43" y="26"/>
                    <a:pt x="44" y="27"/>
                    <a:pt x="45" y="28"/>
                  </a:cubicBezTo>
                  <a:cubicBezTo>
                    <a:pt x="45" y="29"/>
                    <a:pt x="44" y="30"/>
                    <a:pt x="44" y="30"/>
                  </a:cubicBezTo>
                  <a:cubicBezTo>
                    <a:pt x="44" y="32"/>
                    <a:pt x="44" y="35"/>
                    <a:pt x="45" y="37"/>
                  </a:cubicBezTo>
                  <a:cubicBezTo>
                    <a:pt x="45" y="38"/>
                    <a:pt x="45" y="39"/>
                    <a:pt x="46" y="40"/>
                  </a:cubicBezTo>
                  <a:cubicBezTo>
                    <a:pt x="46" y="39"/>
                    <a:pt x="46" y="38"/>
                    <a:pt x="46" y="38"/>
                  </a:cubicBezTo>
                  <a:cubicBezTo>
                    <a:pt x="46" y="34"/>
                    <a:pt x="46" y="32"/>
                    <a:pt x="48" y="30"/>
                  </a:cubicBezTo>
                  <a:cubicBezTo>
                    <a:pt x="48" y="30"/>
                    <a:pt x="48" y="29"/>
                    <a:pt x="48" y="29"/>
                  </a:cubicBezTo>
                  <a:cubicBezTo>
                    <a:pt x="48" y="28"/>
                    <a:pt x="49" y="27"/>
                    <a:pt x="50" y="27"/>
                  </a:cubicBezTo>
                  <a:cubicBezTo>
                    <a:pt x="52" y="27"/>
                    <a:pt x="52" y="28"/>
                    <a:pt x="52" y="29"/>
                  </a:cubicBezTo>
                  <a:cubicBezTo>
                    <a:pt x="52" y="30"/>
                    <a:pt x="51" y="31"/>
                    <a:pt x="50" y="31"/>
                  </a:cubicBezTo>
                  <a:cubicBezTo>
                    <a:pt x="50" y="31"/>
                    <a:pt x="49" y="31"/>
                    <a:pt x="49" y="31"/>
                  </a:cubicBezTo>
                  <a:cubicBezTo>
                    <a:pt x="47" y="33"/>
                    <a:pt x="48" y="35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9" y="39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39"/>
                    <a:pt x="49" y="39"/>
                  </a:cubicBezTo>
                  <a:cubicBezTo>
                    <a:pt x="49" y="37"/>
                    <a:pt x="49" y="36"/>
                    <a:pt x="54" y="33"/>
                  </a:cubicBezTo>
                  <a:cubicBezTo>
                    <a:pt x="54" y="33"/>
                    <a:pt x="54" y="32"/>
                    <a:pt x="54" y="32"/>
                  </a:cubicBezTo>
                  <a:cubicBezTo>
                    <a:pt x="55" y="31"/>
                    <a:pt x="57" y="31"/>
                    <a:pt x="57" y="32"/>
                  </a:cubicBezTo>
                  <a:cubicBezTo>
                    <a:pt x="58" y="33"/>
                    <a:pt x="58" y="34"/>
                    <a:pt x="57" y="35"/>
                  </a:cubicBezTo>
                  <a:cubicBezTo>
                    <a:pt x="56" y="36"/>
                    <a:pt x="55" y="36"/>
                    <a:pt x="54" y="35"/>
                  </a:cubicBezTo>
                  <a:cubicBezTo>
                    <a:pt x="51" y="37"/>
                    <a:pt x="51" y="38"/>
                    <a:pt x="51" y="39"/>
                  </a:cubicBezTo>
                  <a:cubicBezTo>
                    <a:pt x="51" y="40"/>
                    <a:pt x="51" y="40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4" y="37"/>
                    <a:pt x="56" y="37"/>
                    <a:pt x="58" y="37"/>
                  </a:cubicBezTo>
                  <a:cubicBezTo>
                    <a:pt x="59" y="37"/>
                    <a:pt x="61" y="38"/>
                    <a:pt x="64" y="35"/>
                  </a:cubicBezTo>
                  <a:cubicBezTo>
                    <a:pt x="63" y="34"/>
                    <a:pt x="63" y="33"/>
                    <a:pt x="64" y="32"/>
                  </a:cubicBezTo>
                  <a:cubicBezTo>
                    <a:pt x="65" y="32"/>
                    <a:pt x="66" y="32"/>
                    <a:pt x="67" y="33"/>
                  </a:cubicBezTo>
                  <a:cubicBezTo>
                    <a:pt x="68" y="34"/>
                    <a:pt x="67" y="35"/>
                    <a:pt x="67" y="36"/>
                  </a:cubicBezTo>
                  <a:cubicBezTo>
                    <a:pt x="66" y="36"/>
                    <a:pt x="65" y="36"/>
                    <a:pt x="65" y="36"/>
                  </a:cubicBezTo>
                  <a:cubicBezTo>
                    <a:pt x="62" y="39"/>
                    <a:pt x="60" y="39"/>
                    <a:pt x="58" y="39"/>
                  </a:cubicBezTo>
                  <a:cubicBezTo>
                    <a:pt x="56" y="39"/>
                    <a:pt x="55" y="38"/>
                    <a:pt x="52" y="41"/>
                  </a:cubicBezTo>
                  <a:cubicBezTo>
                    <a:pt x="52" y="42"/>
                    <a:pt x="52" y="42"/>
                    <a:pt x="53" y="42"/>
                  </a:cubicBezTo>
                  <a:cubicBezTo>
                    <a:pt x="53" y="42"/>
                    <a:pt x="54" y="41"/>
                    <a:pt x="55" y="42"/>
                  </a:cubicBezTo>
                  <a:cubicBezTo>
                    <a:pt x="55" y="42"/>
                    <a:pt x="55" y="42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8" y="42"/>
                    <a:pt x="60" y="42"/>
                    <a:pt x="62" y="42"/>
                  </a:cubicBezTo>
                  <a:cubicBezTo>
                    <a:pt x="62" y="42"/>
                    <a:pt x="63" y="41"/>
                    <a:pt x="64" y="41"/>
                  </a:cubicBezTo>
                  <a:cubicBezTo>
                    <a:pt x="65" y="41"/>
                    <a:pt x="66" y="41"/>
                    <a:pt x="66" y="42"/>
                  </a:cubicBezTo>
                  <a:cubicBezTo>
                    <a:pt x="66" y="44"/>
                    <a:pt x="66" y="45"/>
                    <a:pt x="64" y="45"/>
                  </a:cubicBezTo>
                  <a:cubicBezTo>
                    <a:pt x="64" y="45"/>
                    <a:pt x="63" y="44"/>
                    <a:pt x="62" y="44"/>
                  </a:cubicBezTo>
                  <a:cubicBezTo>
                    <a:pt x="60" y="44"/>
                    <a:pt x="58" y="44"/>
                    <a:pt x="55" y="44"/>
                  </a:cubicBezTo>
                  <a:cubicBezTo>
                    <a:pt x="55" y="44"/>
                    <a:pt x="55" y="44"/>
                    <a:pt x="54" y="44"/>
                  </a:cubicBezTo>
                  <a:cubicBezTo>
                    <a:pt x="55" y="44"/>
                    <a:pt x="57" y="44"/>
                    <a:pt x="57" y="45"/>
                  </a:cubicBezTo>
                  <a:cubicBezTo>
                    <a:pt x="57" y="46"/>
                    <a:pt x="54" y="46"/>
                    <a:pt x="54" y="46"/>
                  </a:cubicBezTo>
                  <a:cubicBezTo>
                    <a:pt x="54" y="47"/>
                    <a:pt x="55" y="47"/>
                    <a:pt x="54" y="47"/>
                  </a:cubicBezTo>
                  <a:cubicBezTo>
                    <a:pt x="54" y="48"/>
                    <a:pt x="53" y="48"/>
                    <a:pt x="53" y="48"/>
                  </a:cubicBezTo>
                  <a:cubicBezTo>
                    <a:pt x="55" y="48"/>
                    <a:pt x="57" y="49"/>
                    <a:pt x="60" y="49"/>
                  </a:cubicBezTo>
                  <a:cubicBezTo>
                    <a:pt x="60" y="48"/>
                    <a:pt x="61" y="47"/>
                    <a:pt x="62" y="47"/>
                  </a:cubicBezTo>
                  <a:cubicBezTo>
                    <a:pt x="63" y="48"/>
                    <a:pt x="64" y="49"/>
                    <a:pt x="64" y="50"/>
                  </a:cubicBezTo>
                  <a:cubicBezTo>
                    <a:pt x="63" y="51"/>
                    <a:pt x="62" y="52"/>
                    <a:pt x="61" y="51"/>
                  </a:cubicBezTo>
                  <a:cubicBezTo>
                    <a:pt x="60" y="51"/>
                    <a:pt x="60" y="51"/>
                    <a:pt x="60" y="50"/>
                  </a:cubicBezTo>
                  <a:cubicBezTo>
                    <a:pt x="58" y="50"/>
                    <a:pt x="57" y="50"/>
                    <a:pt x="56" y="50"/>
                  </a:cubicBezTo>
                  <a:cubicBezTo>
                    <a:pt x="55" y="50"/>
                    <a:pt x="54" y="50"/>
                    <a:pt x="54" y="50"/>
                  </a:cubicBezTo>
                  <a:cubicBezTo>
                    <a:pt x="54" y="51"/>
                    <a:pt x="55" y="51"/>
                    <a:pt x="56" y="52"/>
                  </a:cubicBezTo>
                  <a:cubicBezTo>
                    <a:pt x="58" y="54"/>
                    <a:pt x="60" y="57"/>
                    <a:pt x="62" y="59"/>
                  </a:cubicBezTo>
                  <a:cubicBezTo>
                    <a:pt x="63" y="59"/>
                    <a:pt x="63" y="59"/>
                    <a:pt x="64" y="59"/>
                  </a:cubicBezTo>
                  <a:cubicBezTo>
                    <a:pt x="65" y="60"/>
                    <a:pt x="65" y="62"/>
                    <a:pt x="64" y="62"/>
                  </a:cubicBezTo>
                  <a:cubicBezTo>
                    <a:pt x="63" y="63"/>
                    <a:pt x="62" y="63"/>
                    <a:pt x="61" y="63"/>
                  </a:cubicBezTo>
                  <a:cubicBezTo>
                    <a:pt x="60" y="62"/>
                    <a:pt x="60" y="61"/>
                    <a:pt x="61" y="60"/>
                  </a:cubicBezTo>
                  <a:cubicBezTo>
                    <a:pt x="59" y="58"/>
                    <a:pt x="57" y="55"/>
                    <a:pt x="55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4"/>
                    <a:pt x="52" y="51"/>
                    <a:pt x="51" y="52"/>
                  </a:cubicBezTo>
                  <a:cubicBezTo>
                    <a:pt x="52" y="53"/>
                    <a:pt x="53" y="55"/>
                    <a:pt x="55" y="57"/>
                  </a:cubicBezTo>
                  <a:cubicBezTo>
                    <a:pt x="56" y="57"/>
                    <a:pt x="57" y="57"/>
                    <a:pt x="57" y="58"/>
                  </a:cubicBezTo>
                  <a:cubicBezTo>
                    <a:pt x="58" y="59"/>
                    <a:pt x="58" y="60"/>
                    <a:pt x="57" y="61"/>
                  </a:cubicBezTo>
                  <a:cubicBezTo>
                    <a:pt x="56" y="61"/>
                    <a:pt x="54" y="61"/>
                    <a:pt x="54" y="60"/>
                  </a:cubicBezTo>
                  <a:cubicBezTo>
                    <a:pt x="53" y="60"/>
                    <a:pt x="53" y="59"/>
                    <a:pt x="54" y="58"/>
                  </a:cubicBezTo>
                  <a:cubicBezTo>
                    <a:pt x="52" y="57"/>
                    <a:pt x="51" y="55"/>
                    <a:pt x="50" y="54"/>
                  </a:cubicBezTo>
                  <a:cubicBezTo>
                    <a:pt x="50" y="54"/>
                    <a:pt x="50" y="55"/>
                    <a:pt x="49" y="56"/>
                  </a:cubicBezTo>
                  <a:cubicBezTo>
                    <a:pt x="48" y="57"/>
                    <a:pt x="48" y="59"/>
                    <a:pt x="49" y="62"/>
                  </a:cubicBezTo>
                  <a:cubicBezTo>
                    <a:pt x="50" y="62"/>
                    <a:pt x="51" y="62"/>
                    <a:pt x="51" y="64"/>
                  </a:cubicBezTo>
                  <a:cubicBezTo>
                    <a:pt x="51" y="65"/>
                    <a:pt x="51" y="66"/>
                    <a:pt x="50" y="66"/>
                  </a:cubicBezTo>
                  <a:cubicBezTo>
                    <a:pt x="48" y="66"/>
                    <a:pt x="47" y="66"/>
                    <a:pt x="47" y="64"/>
                  </a:cubicBezTo>
                  <a:cubicBezTo>
                    <a:pt x="47" y="64"/>
                    <a:pt x="47" y="63"/>
                    <a:pt x="48" y="63"/>
                  </a:cubicBezTo>
                  <a:cubicBezTo>
                    <a:pt x="46" y="58"/>
                    <a:pt x="47" y="57"/>
                    <a:pt x="48" y="55"/>
                  </a:cubicBezTo>
                  <a:cubicBezTo>
                    <a:pt x="48" y="55"/>
                    <a:pt x="48" y="54"/>
                    <a:pt x="49" y="54"/>
                  </a:cubicBezTo>
                  <a:cubicBezTo>
                    <a:pt x="48" y="54"/>
                    <a:pt x="48" y="54"/>
                    <a:pt x="48" y="53"/>
                  </a:cubicBezTo>
                  <a:cubicBezTo>
                    <a:pt x="47" y="54"/>
                    <a:pt x="47" y="54"/>
                    <a:pt x="47" y="53"/>
                  </a:cubicBezTo>
                  <a:cubicBezTo>
                    <a:pt x="47" y="54"/>
                    <a:pt x="46" y="55"/>
                    <a:pt x="46" y="57"/>
                  </a:cubicBezTo>
                  <a:cubicBezTo>
                    <a:pt x="46" y="57"/>
                    <a:pt x="46" y="58"/>
                    <a:pt x="46" y="59"/>
                  </a:cubicBezTo>
                  <a:cubicBezTo>
                    <a:pt x="46" y="60"/>
                    <a:pt x="45" y="60"/>
                    <a:pt x="43" y="60"/>
                  </a:cubicBezTo>
                  <a:cubicBezTo>
                    <a:pt x="42" y="60"/>
                    <a:pt x="42" y="59"/>
                    <a:pt x="42" y="58"/>
                  </a:cubicBezTo>
                  <a:cubicBezTo>
                    <a:pt x="42" y="57"/>
                    <a:pt x="43" y="56"/>
                    <a:pt x="44" y="56"/>
                  </a:cubicBezTo>
                  <a:cubicBezTo>
                    <a:pt x="45" y="55"/>
                    <a:pt x="45" y="54"/>
                    <a:pt x="45" y="54"/>
                  </a:cubicBezTo>
                  <a:cubicBezTo>
                    <a:pt x="45" y="54"/>
                    <a:pt x="45" y="53"/>
                    <a:pt x="44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2" y="55"/>
                    <a:pt x="40" y="59"/>
                    <a:pt x="40" y="64"/>
                  </a:cubicBezTo>
                  <a:cubicBezTo>
                    <a:pt x="41" y="65"/>
                    <a:pt x="41" y="66"/>
                    <a:pt x="41" y="67"/>
                  </a:cubicBezTo>
                  <a:cubicBezTo>
                    <a:pt x="40" y="68"/>
                    <a:pt x="39" y="68"/>
                    <a:pt x="38" y="68"/>
                  </a:cubicBezTo>
                  <a:close/>
                  <a:moveTo>
                    <a:pt x="41" y="49"/>
                  </a:moveTo>
                  <a:cubicBezTo>
                    <a:pt x="40" y="49"/>
                    <a:pt x="39" y="49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41" y="48"/>
                    <a:pt x="41" y="48"/>
                  </a:cubicBezTo>
                  <a:cubicBezTo>
                    <a:pt x="41" y="48"/>
                    <a:pt x="41" y="49"/>
                    <a:pt x="41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871538" y="5759450"/>
              <a:ext cx="327025" cy="331788"/>
            </a:xfrm>
            <a:custGeom>
              <a:avLst/>
              <a:gdLst>
                <a:gd name="T0" fmla="*/ 25 w 90"/>
                <a:gd name="T1" fmla="*/ 60 h 91"/>
                <a:gd name="T2" fmla="*/ 78 w 90"/>
                <a:gd name="T3" fmla="*/ 74 h 91"/>
                <a:gd name="T4" fmla="*/ 59 w 90"/>
                <a:gd name="T5" fmla="*/ 20 h 91"/>
                <a:gd name="T6" fmla="*/ 39 w 90"/>
                <a:gd name="T7" fmla="*/ 68 h 91"/>
                <a:gd name="T8" fmla="*/ 43 w 90"/>
                <a:gd name="T9" fmla="*/ 52 h 91"/>
                <a:gd name="T10" fmla="*/ 43 w 90"/>
                <a:gd name="T11" fmla="*/ 53 h 91"/>
                <a:gd name="T12" fmla="*/ 34 w 90"/>
                <a:gd name="T13" fmla="*/ 60 h 91"/>
                <a:gd name="T14" fmla="*/ 41 w 90"/>
                <a:gd name="T15" fmla="*/ 52 h 91"/>
                <a:gd name="T16" fmla="*/ 38 w 90"/>
                <a:gd name="T17" fmla="*/ 50 h 91"/>
                <a:gd name="T18" fmla="*/ 29 w 90"/>
                <a:gd name="T19" fmla="*/ 52 h 91"/>
                <a:gd name="T20" fmla="*/ 39 w 90"/>
                <a:gd name="T21" fmla="*/ 48 h 91"/>
                <a:gd name="T22" fmla="*/ 35 w 90"/>
                <a:gd name="T23" fmla="*/ 47 h 91"/>
                <a:gd name="T24" fmla="*/ 23 w 90"/>
                <a:gd name="T25" fmla="*/ 44 h 91"/>
                <a:gd name="T26" fmla="*/ 27 w 90"/>
                <a:gd name="T27" fmla="*/ 45 h 91"/>
                <a:gd name="T28" fmla="*/ 40 w 90"/>
                <a:gd name="T29" fmla="*/ 44 h 91"/>
                <a:gd name="T30" fmla="*/ 35 w 90"/>
                <a:gd name="T31" fmla="*/ 38 h 91"/>
                <a:gd name="T32" fmla="*/ 34 w 90"/>
                <a:gd name="T33" fmla="*/ 35 h 91"/>
                <a:gd name="T34" fmla="*/ 41 w 90"/>
                <a:gd name="T35" fmla="*/ 42 h 91"/>
                <a:gd name="T36" fmla="*/ 41 w 90"/>
                <a:gd name="T37" fmla="*/ 41 h 91"/>
                <a:gd name="T38" fmla="*/ 40 w 90"/>
                <a:gd name="T39" fmla="*/ 37 h 91"/>
                <a:gd name="T40" fmla="*/ 34 w 90"/>
                <a:gd name="T41" fmla="*/ 28 h 91"/>
                <a:gd name="T42" fmla="*/ 40 w 90"/>
                <a:gd name="T43" fmla="*/ 36 h 91"/>
                <a:gd name="T44" fmla="*/ 44 w 90"/>
                <a:gd name="T45" fmla="*/ 37 h 91"/>
                <a:gd name="T46" fmla="*/ 42 w 90"/>
                <a:gd name="T47" fmla="*/ 27 h 91"/>
                <a:gd name="T48" fmla="*/ 45 w 90"/>
                <a:gd name="T49" fmla="*/ 37 h 91"/>
                <a:gd name="T50" fmla="*/ 49 w 90"/>
                <a:gd name="T51" fmla="*/ 30 h 91"/>
                <a:gd name="T52" fmla="*/ 53 w 90"/>
                <a:gd name="T53" fmla="*/ 30 h 91"/>
                <a:gd name="T54" fmla="*/ 48 w 90"/>
                <a:gd name="T55" fmla="*/ 39 h 91"/>
                <a:gd name="T56" fmla="*/ 49 w 90"/>
                <a:gd name="T57" fmla="*/ 41 h 91"/>
                <a:gd name="T58" fmla="*/ 54 w 90"/>
                <a:gd name="T59" fmla="*/ 34 h 91"/>
                <a:gd name="T60" fmla="*/ 57 w 90"/>
                <a:gd name="T61" fmla="*/ 35 h 91"/>
                <a:gd name="T62" fmla="*/ 51 w 90"/>
                <a:gd name="T63" fmla="*/ 41 h 91"/>
                <a:gd name="T64" fmla="*/ 64 w 90"/>
                <a:gd name="T65" fmla="*/ 35 h 91"/>
                <a:gd name="T66" fmla="*/ 67 w 90"/>
                <a:gd name="T67" fmla="*/ 36 h 91"/>
                <a:gd name="T68" fmla="*/ 53 w 90"/>
                <a:gd name="T69" fmla="*/ 42 h 91"/>
                <a:gd name="T70" fmla="*/ 55 w 90"/>
                <a:gd name="T71" fmla="*/ 43 h 91"/>
                <a:gd name="T72" fmla="*/ 64 w 90"/>
                <a:gd name="T73" fmla="*/ 41 h 91"/>
                <a:gd name="T74" fmla="*/ 63 w 90"/>
                <a:gd name="T75" fmla="*/ 44 h 91"/>
                <a:gd name="T76" fmla="*/ 57 w 90"/>
                <a:gd name="T77" fmla="*/ 45 h 91"/>
                <a:gd name="T78" fmla="*/ 53 w 90"/>
                <a:gd name="T79" fmla="*/ 48 h 91"/>
                <a:gd name="T80" fmla="*/ 64 w 90"/>
                <a:gd name="T81" fmla="*/ 50 h 91"/>
                <a:gd name="T82" fmla="*/ 56 w 90"/>
                <a:gd name="T83" fmla="*/ 50 h 91"/>
                <a:gd name="T84" fmla="*/ 62 w 90"/>
                <a:gd name="T85" fmla="*/ 59 h 91"/>
                <a:gd name="T86" fmla="*/ 62 w 90"/>
                <a:gd name="T87" fmla="*/ 63 h 91"/>
                <a:gd name="T88" fmla="*/ 55 w 90"/>
                <a:gd name="T89" fmla="*/ 53 h 91"/>
                <a:gd name="T90" fmla="*/ 55 w 90"/>
                <a:gd name="T91" fmla="*/ 58 h 91"/>
                <a:gd name="T92" fmla="*/ 54 w 90"/>
                <a:gd name="T93" fmla="*/ 60 h 91"/>
                <a:gd name="T94" fmla="*/ 49 w 90"/>
                <a:gd name="T95" fmla="*/ 56 h 91"/>
                <a:gd name="T96" fmla="*/ 50 w 90"/>
                <a:gd name="T97" fmla="*/ 66 h 91"/>
                <a:gd name="T98" fmla="*/ 48 w 90"/>
                <a:gd name="T99" fmla="*/ 55 h 91"/>
                <a:gd name="T100" fmla="*/ 47 w 90"/>
                <a:gd name="T101" fmla="*/ 54 h 91"/>
                <a:gd name="T102" fmla="*/ 44 w 90"/>
                <a:gd name="T103" fmla="*/ 60 h 91"/>
                <a:gd name="T104" fmla="*/ 46 w 90"/>
                <a:gd name="T105" fmla="*/ 54 h 91"/>
                <a:gd name="T106" fmla="*/ 40 w 90"/>
                <a:gd name="T107" fmla="*/ 64 h 91"/>
                <a:gd name="T108" fmla="*/ 41 w 90"/>
                <a:gd name="T109" fmla="*/ 49 h 91"/>
                <a:gd name="T110" fmla="*/ 41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24"/>
                  </a:moveTo>
                  <a:cubicBezTo>
                    <a:pt x="13" y="22"/>
                    <a:pt x="5" y="26"/>
                    <a:pt x="3" y="40"/>
                  </a:cubicBezTo>
                  <a:cubicBezTo>
                    <a:pt x="0" y="58"/>
                    <a:pt x="13" y="62"/>
                    <a:pt x="25" y="60"/>
                  </a:cubicBezTo>
                  <a:cubicBezTo>
                    <a:pt x="19" y="71"/>
                    <a:pt x="18" y="84"/>
                    <a:pt x="36" y="88"/>
                  </a:cubicBezTo>
                  <a:cubicBezTo>
                    <a:pt x="48" y="91"/>
                    <a:pt x="54" y="87"/>
                    <a:pt x="57" y="80"/>
                  </a:cubicBezTo>
                  <a:cubicBezTo>
                    <a:pt x="63" y="84"/>
                    <a:pt x="71" y="83"/>
                    <a:pt x="78" y="74"/>
                  </a:cubicBezTo>
                  <a:cubicBezTo>
                    <a:pt x="87" y="65"/>
                    <a:pt x="85" y="57"/>
                    <a:pt x="79" y="51"/>
                  </a:cubicBezTo>
                  <a:cubicBezTo>
                    <a:pt x="86" y="47"/>
                    <a:pt x="90" y="40"/>
                    <a:pt x="85" y="28"/>
                  </a:cubicBezTo>
                  <a:cubicBezTo>
                    <a:pt x="78" y="13"/>
                    <a:pt x="67" y="14"/>
                    <a:pt x="59" y="20"/>
                  </a:cubicBezTo>
                  <a:cubicBezTo>
                    <a:pt x="58" y="10"/>
                    <a:pt x="53" y="0"/>
                    <a:pt x="37" y="3"/>
                  </a:cubicBezTo>
                  <a:cubicBezTo>
                    <a:pt x="23" y="6"/>
                    <a:pt x="20" y="15"/>
                    <a:pt x="22" y="24"/>
                  </a:cubicBezTo>
                  <a:close/>
                  <a:moveTo>
                    <a:pt x="39" y="68"/>
                  </a:moveTo>
                  <a:cubicBezTo>
                    <a:pt x="37" y="68"/>
                    <a:pt x="37" y="67"/>
                    <a:pt x="37" y="66"/>
                  </a:cubicBezTo>
                  <a:cubicBezTo>
                    <a:pt x="37" y="65"/>
                    <a:pt x="38" y="65"/>
                    <a:pt x="38" y="64"/>
                  </a:cubicBezTo>
                  <a:cubicBezTo>
                    <a:pt x="39" y="58"/>
                    <a:pt x="42" y="54"/>
                    <a:pt x="43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2"/>
                    <a:pt x="44" y="51"/>
                    <a:pt x="44" y="51"/>
                  </a:cubicBezTo>
                  <a:cubicBezTo>
                    <a:pt x="43" y="52"/>
                    <a:pt x="43" y="52"/>
                    <a:pt x="43" y="53"/>
                  </a:cubicBezTo>
                  <a:cubicBezTo>
                    <a:pt x="41" y="55"/>
                    <a:pt x="39" y="56"/>
                    <a:pt x="38" y="58"/>
                  </a:cubicBezTo>
                  <a:cubicBezTo>
                    <a:pt x="38" y="58"/>
                    <a:pt x="38" y="59"/>
                    <a:pt x="37" y="60"/>
                  </a:cubicBezTo>
                  <a:cubicBezTo>
                    <a:pt x="37" y="61"/>
                    <a:pt x="35" y="61"/>
                    <a:pt x="34" y="60"/>
                  </a:cubicBezTo>
                  <a:cubicBezTo>
                    <a:pt x="34" y="59"/>
                    <a:pt x="33" y="58"/>
                    <a:pt x="34" y="57"/>
                  </a:cubicBezTo>
                  <a:cubicBezTo>
                    <a:pt x="35" y="56"/>
                    <a:pt x="36" y="56"/>
                    <a:pt x="37" y="57"/>
                  </a:cubicBezTo>
                  <a:cubicBezTo>
                    <a:pt x="38" y="56"/>
                    <a:pt x="40" y="54"/>
                    <a:pt x="41" y="52"/>
                  </a:cubicBezTo>
                  <a:cubicBezTo>
                    <a:pt x="41" y="52"/>
                    <a:pt x="40" y="52"/>
                    <a:pt x="40" y="52"/>
                  </a:cubicBezTo>
                  <a:cubicBezTo>
                    <a:pt x="40" y="52"/>
                    <a:pt x="41" y="51"/>
                    <a:pt x="41" y="51"/>
                  </a:cubicBezTo>
                  <a:cubicBezTo>
                    <a:pt x="40" y="51"/>
                    <a:pt x="39" y="50"/>
                    <a:pt x="38" y="50"/>
                  </a:cubicBezTo>
                  <a:cubicBezTo>
                    <a:pt x="37" y="49"/>
                    <a:pt x="36" y="49"/>
                    <a:pt x="33" y="51"/>
                  </a:cubicBezTo>
                  <a:cubicBezTo>
                    <a:pt x="34" y="52"/>
                    <a:pt x="33" y="53"/>
                    <a:pt x="32" y="53"/>
                  </a:cubicBezTo>
                  <a:cubicBezTo>
                    <a:pt x="31" y="54"/>
                    <a:pt x="30" y="53"/>
                    <a:pt x="29" y="52"/>
                  </a:cubicBezTo>
                  <a:cubicBezTo>
                    <a:pt x="29" y="51"/>
                    <a:pt x="29" y="50"/>
                    <a:pt x="30" y="50"/>
                  </a:cubicBezTo>
                  <a:cubicBezTo>
                    <a:pt x="31" y="49"/>
                    <a:pt x="32" y="49"/>
                    <a:pt x="32" y="50"/>
                  </a:cubicBezTo>
                  <a:cubicBezTo>
                    <a:pt x="36" y="47"/>
                    <a:pt x="37" y="48"/>
                    <a:pt x="39" y="48"/>
                  </a:cubicBezTo>
                  <a:cubicBezTo>
                    <a:pt x="38" y="48"/>
                    <a:pt x="39" y="48"/>
                    <a:pt x="39" y="47"/>
                  </a:cubicBezTo>
                  <a:cubicBezTo>
                    <a:pt x="39" y="47"/>
                    <a:pt x="39" y="47"/>
                    <a:pt x="38" y="47"/>
                  </a:cubicBezTo>
                  <a:cubicBezTo>
                    <a:pt x="37" y="47"/>
                    <a:pt x="36" y="47"/>
                    <a:pt x="35" y="47"/>
                  </a:cubicBezTo>
                  <a:cubicBezTo>
                    <a:pt x="31" y="48"/>
                    <a:pt x="29" y="48"/>
                    <a:pt x="26" y="46"/>
                  </a:cubicBezTo>
                  <a:cubicBezTo>
                    <a:pt x="26" y="46"/>
                    <a:pt x="26" y="46"/>
                    <a:pt x="25" y="46"/>
                  </a:cubicBezTo>
                  <a:cubicBezTo>
                    <a:pt x="24" y="46"/>
                    <a:pt x="23" y="45"/>
                    <a:pt x="23" y="44"/>
                  </a:cubicBezTo>
                  <a:cubicBezTo>
                    <a:pt x="23" y="43"/>
                    <a:pt x="24" y="42"/>
                    <a:pt x="25" y="42"/>
                  </a:cubicBezTo>
                  <a:cubicBezTo>
                    <a:pt x="27" y="42"/>
                    <a:pt x="27" y="43"/>
                    <a:pt x="27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0" y="47"/>
                    <a:pt x="32" y="46"/>
                    <a:pt x="35" y="46"/>
                  </a:cubicBezTo>
                  <a:cubicBezTo>
                    <a:pt x="35" y="46"/>
                    <a:pt x="36" y="46"/>
                    <a:pt x="36" y="45"/>
                  </a:cubicBezTo>
                  <a:cubicBezTo>
                    <a:pt x="36" y="44"/>
                    <a:pt x="40" y="45"/>
                    <a:pt x="40" y="44"/>
                  </a:cubicBezTo>
                  <a:cubicBezTo>
                    <a:pt x="40" y="44"/>
                    <a:pt x="39" y="43"/>
                    <a:pt x="39" y="43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9" y="40"/>
                    <a:pt x="38" y="39"/>
                    <a:pt x="35" y="38"/>
                  </a:cubicBezTo>
                  <a:cubicBezTo>
                    <a:pt x="34" y="39"/>
                    <a:pt x="33" y="40"/>
                    <a:pt x="32" y="39"/>
                  </a:cubicBezTo>
                  <a:cubicBezTo>
                    <a:pt x="31" y="39"/>
                    <a:pt x="30" y="37"/>
                    <a:pt x="31" y="36"/>
                  </a:cubicBezTo>
                  <a:cubicBezTo>
                    <a:pt x="31" y="35"/>
                    <a:pt x="33" y="35"/>
                    <a:pt x="34" y="35"/>
                  </a:cubicBezTo>
                  <a:cubicBezTo>
                    <a:pt x="34" y="36"/>
                    <a:pt x="35" y="36"/>
                    <a:pt x="35" y="37"/>
                  </a:cubicBezTo>
                  <a:cubicBezTo>
                    <a:pt x="39" y="38"/>
                    <a:pt x="40" y="40"/>
                    <a:pt x="40" y="41"/>
                  </a:cubicBezTo>
                  <a:cubicBezTo>
                    <a:pt x="40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1"/>
                    <a:pt x="42" y="42"/>
                  </a:cubicBezTo>
                  <a:cubicBezTo>
                    <a:pt x="42" y="41"/>
                    <a:pt x="41" y="41"/>
                    <a:pt x="41" y="41"/>
                  </a:cubicBezTo>
                  <a:cubicBezTo>
                    <a:pt x="42" y="40"/>
                    <a:pt x="42" y="41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2" y="38"/>
                    <a:pt x="41" y="38"/>
                    <a:pt x="40" y="37"/>
                  </a:cubicBezTo>
                  <a:cubicBezTo>
                    <a:pt x="38" y="36"/>
                    <a:pt x="36" y="36"/>
                    <a:pt x="35" y="32"/>
                  </a:cubicBezTo>
                  <a:cubicBezTo>
                    <a:pt x="34" y="31"/>
                    <a:pt x="34" y="31"/>
                    <a:pt x="33" y="30"/>
                  </a:cubicBezTo>
                  <a:cubicBezTo>
                    <a:pt x="33" y="29"/>
                    <a:pt x="33" y="28"/>
                    <a:pt x="34" y="28"/>
                  </a:cubicBezTo>
                  <a:cubicBezTo>
                    <a:pt x="35" y="27"/>
                    <a:pt x="37" y="28"/>
                    <a:pt x="37" y="29"/>
                  </a:cubicBezTo>
                  <a:cubicBezTo>
                    <a:pt x="38" y="30"/>
                    <a:pt x="37" y="31"/>
                    <a:pt x="36" y="31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4" y="37"/>
                    <a:pt x="44" y="37"/>
                  </a:cubicBezTo>
                  <a:cubicBezTo>
                    <a:pt x="43" y="35"/>
                    <a:pt x="43" y="32"/>
                    <a:pt x="42" y="31"/>
                  </a:cubicBezTo>
                  <a:cubicBezTo>
                    <a:pt x="42" y="30"/>
                    <a:pt x="41" y="30"/>
                    <a:pt x="41" y="29"/>
                  </a:cubicBezTo>
                  <a:cubicBezTo>
                    <a:pt x="41" y="28"/>
                    <a:pt x="41" y="27"/>
                    <a:pt x="42" y="27"/>
                  </a:cubicBezTo>
                  <a:cubicBezTo>
                    <a:pt x="43" y="26"/>
                    <a:pt x="45" y="27"/>
                    <a:pt x="45" y="28"/>
                  </a:cubicBezTo>
                  <a:cubicBezTo>
                    <a:pt x="45" y="29"/>
                    <a:pt x="45" y="30"/>
                    <a:pt x="44" y="30"/>
                  </a:cubicBezTo>
                  <a:cubicBezTo>
                    <a:pt x="44" y="32"/>
                    <a:pt x="45" y="35"/>
                    <a:pt x="45" y="37"/>
                  </a:cubicBezTo>
                  <a:cubicBezTo>
                    <a:pt x="46" y="38"/>
                    <a:pt x="46" y="39"/>
                    <a:pt x="46" y="40"/>
                  </a:cubicBezTo>
                  <a:cubicBezTo>
                    <a:pt x="46" y="40"/>
                    <a:pt x="46" y="39"/>
                    <a:pt x="47" y="38"/>
                  </a:cubicBezTo>
                  <a:cubicBezTo>
                    <a:pt x="46" y="35"/>
                    <a:pt x="46" y="32"/>
                    <a:pt x="49" y="30"/>
                  </a:cubicBezTo>
                  <a:cubicBezTo>
                    <a:pt x="48" y="30"/>
                    <a:pt x="48" y="29"/>
                    <a:pt x="48" y="29"/>
                  </a:cubicBezTo>
                  <a:cubicBezTo>
                    <a:pt x="49" y="28"/>
                    <a:pt x="50" y="27"/>
                    <a:pt x="51" y="27"/>
                  </a:cubicBezTo>
                  <a:cubicBezTo>
                    <a:pt x="52" y="27"/>
                    <a:pt x="53" y="28"/>
                    <a:pt x="53" y="30"/>
                  </a:cubicBezTo>
                  <a:cubicBezTo>
                    <a:pt x="52" y="31"/>
                    <a:pt x="51" y="32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8" y="33"/>
                    <a:pt x="48" y="35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39"/>
                    <a:pt x="49" y="39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0"/>
                    <a:pt x="50" y="40"/>
                    <a:pt x="50" y="39"/>
                  </a:cubicBezTo>
                  <a:cubicBezTo>
                    <a:pt x="50" y="37"/>
                    <a:pt x="50" y="36"/>
                    <a:pt x="54" y="34"/>
                  </a:cubicBezTo>
                  <a:cubicBezTo>
                    <a:pt x="54" y="33"/>
                    <a:pt x="54" y="33"/>
                    <a:pt x="55" y="32"/>
                  </a:cubicBezTo>
                  <a:cubicBezTo>
                    <a:pt x="56" y="31"/>
                    <a:pt x="57" y="32"/>
                    <a:pt x="58" y="33"/>
                  </a:cubicBezTo>
                  <a:cubicBezTo>
                    <a:pt x="58" y="33"/>
                    <a:pt x="58" y="35"/>
                    <a:pt x="57" y="35"/>
                  </a:cubicBezTo>
                  <a:cubicBezTo>
                    <a:pt x="56" y="36"/>
                    <a:pt x="55" y="36"/>
                    <a:pt x="55" y="35"/>
                  </a:cubicBezTo>
                  <a:cubicBezTo>
                    <a:pt x="51" y="37"/>
                    <a:pt x="51" y="38"/>
                    <a:pt x="51" y="39"/>
                  </a:cubicBezTo>
                  <a:cubicBezTo>
                    <a:pt x="51" y="40"/>
                    <a:pt x="51" y="41"/>
                    <a:pt x="51" y="4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4" y="37"/>
                    <a:pt x="56" y="37"/>
                    <a:pt x="58" y="37"/>
                  </a:cubicBezTo>
                  <a:cubicBezTo>
                    <a:pt x="60" y="38"/>
                    <a:pt x="61" y="38"/>
                    <a:pt x="64" y="35"/>
                  </a:cubicBezTo>
                  <a:cubicBezTo>
                    <a:pt x="63" y="34"/>
                    <a:pt x="64" y="33"/>
                    <a:pt x="64" y="32"/>
                  </a:cubicBezTo>
                  <a:cubicBezTo>
                    <a:pt x="65" y="32"/>
                    <a:pt x="67" y="32"/>
                    <a:pt x="67" y="33"/>
                  </a:cubicBezTo>
                  <a:cubicBezTo>
                    <a:pt x="68" y="34"/>
                    <a:pt x="68" y="35"/>
                    <a:pt x="67" y="36"/>
                  </a:cubicBezTo>
                  <a:cubicBezTo>
                    <a:pt x="66" y="36"/>
                    <a:pt x="66" y="36"/>
                    <a:pt x="65" y="36"/>
                  </a:cubicBezTo>
                  <a:cubicBezTo>
                    <a:pt x="62" y="39"/>
                    <a:pt x="60" y="39"/>
                    <a:pt x="58" y="39"/>
                  </a:cubicBezTo>
                  <a:cubicBezTo>
                    <a:pt x="57" y="39"/>
                    <a:pt x="55" y="39"/>
                    <a:pt x="53" y="42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4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8" y="43"/>
                    <a:pt x="61" y="42"/>
                    <a:pt x="63" y="42"/>
                  </a:cubicBezTo>
                  <a:cubicBezTo>
                    <a:pt x="63" y="42"/>
                    <a:pt x="63" y="41"/>
                    <a:pt x="64" y="41"/>
                  </a:cubicBezTo>
                  <a:cubicBezTo>
                    <a:pt x="65" y="41"/>
                    <a:pt x="66" y="42"/>
                    <a:pt x="66" y="43"/>
                  </a:cubicBezTo>
                  <a:cubicBezTo>
                    <a:pt x="67" y="44"/>
                    <a:pt x="66" y="45"/>
                    <a:pt x="65" y="45"/>
                  </a:cubicBezTo>
                  <a:cubicBezTo>
                    <a:pt x="64" y="45"/>
                    <a:pt x="63" y="45"/>
                    <a:pt x="63" y="44"/>
                  </a:cubicBezTo>
                  <a:cubicBezTo>
                    <a:pt x="61" y="44"/>
                    <a:pt x="58" y="44"/>
                    <a:pt x="56" y="44"/>
                  </a:cubicBezTo>
                  <a:cubicBezTo>
                    <a:pt x="55" y="44"/>
                    <a:pt x="55" y="45"/>
                    <a:pt x="55" y="45"/>
                  </a:cubicBezTo>
                  <a:cubicBezTo>
                    <a:pt x="55" y="45"/>
                    <a:pt x="57" y="45"/>
                    <a:pt x="57" y="45"/>
                  </a:cubicBezTo>
                  <a:cubicBezTo>
                    <a:pt x="57" y="46"/>
                    <a:pt x="55" y="46"/>
                    <a:pt x="54" y="47"/>
                  </a:cubicBezTo>
                  <a:cubicBezTo>
                    <a:pt x="54" y="47"/>
                    <a:pt x="55" y="47"/>
                    <a:pt x="54" y="48"/>
                  </a:cubicBezTo>
                  <a:cubicBezTo>
                    <a:pt x="54" y="48"/>
                    <a:pt x="54" y="48"/>
                    <a:pt x="53" y="48"/>
                  </a:cubicBezTo>
                  <a:cubicBezTo>
                    <a:pt x="55" y="49"/>
                    <a:pt x="57" y="49"/>
                    <a:pt x="60" y="49"/>
                  </a:cubicBezTo>
                  <a:cubicBezTo>
                    <a:pt x="60" y="48"/>
                    <a:pt x="61" y="47"/>
                    <a:pt x="62" y="48"/>
                  </a:cubicBezTo>
                  <a:cubicBezTo>
                    <a:pt x="63" y="48"/>
                    <a:pt x="64" y="49"/>
                    <a:pt x="64" y="50"/>
                  </a:cubicBezTo>
                  <a:cubicBezTo>
                    <a:pt x="64" y="51"/>
                    <a:pt x="63" y="52"/>
                    <a:pt x="61" y="52"/>
                  </a:cubicBezTo>
                  <a:cubicBezTo>
                    <a:pt x="61" y="52"/>
                    <a:pt x="60" y="51"/>
                    <a:pt x="60" y="51"/>
                  </a:cubicBezTo>
                  <a:cubicBezTo>
                    <a:pt x="59" y="51"/>
                    <a:pt x="58" y="50"/>
                    <a:pt x="56" y="50"/>
                  </a:cubicBezTo>
                  <a:cubicBezTo>
                    <a:pt x="56" y="50"/>
                    <a:pt x="55" y="50"/>
                    <a:pt x="54" y="51"/>
                  </a:cubicBezTo>
                  <a:cubicBezTo>
                    <a:pt x="55" y="51"/>
                    <a:pt x="55" y="52"/>
                    <a:pt x="56" y="52"/>
                  </a:cubicBezTo>
                  <a:cubicBezTo>
                    <a:pt x="58" y="55"/>
                    <a:pt x="61" y="57"/>
                    <a:pt x="62" y="59"/>
                  </a:cubicBezTo>
                  <a:cubicBezTo>
                    <a:pt x="63" y="59"/>
                    <a:pt x="64" y="59"/>
                    <a:pt x="64" y="60"/>
                  </a:cubicBezTo>
                  <a:cubicBezTo>
                    <a:pt x="65" y="61"/>
                    <a:pt x="65" y="62"/>
                    <a:pt x="64" y="63"/>
                  </a:cubicBezTo>
                  <a:cubicBezTo>
                    <a:pt x="64" y="64"/>
                    <a:pt x="62" y="64"/>
                    <a:pt x="62" y="63"/>
                  </a:cubicBezTo>
                  <a:cubicBezTo>
                    <a:pt x="61" y="62"/>
                    <a:pt x="61" y="61"/>
                    <a:pt x="61" y="60"/>
                  </a:cubicBezTo>
                  <a:cubicBezTo>
                    <a:pt x="60" y="58"/>
                    <a:pt x="57" y="56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4" y="53"/>
                  </a:cubicBezTo>
                  <a:cubicBezTo>
                    <a:pt x="54" y="54"/>
                    <a:pt x="52" y="52"/>
                    <a:pt x="51" y="52"/>
                  </a:cubicBezTo>
                  <a:cubicBezTo>
                    <a:pt x="52" y="54"/>
                    <a:pt x="53" y="56"/>
                    <a:pt x="55" y="58"/>
                  </a:cubicBezTo>
                  <a:cubicBezTo>
                    <a:pt x="56" y="57"/>
                    <a:pt x="57" y="57"/>
                    <a:pt x="58" y="58"/>
                  </a:cubicBezTo>
                  <a:cubicBezTo>
                    <a:pt x="58" y="59"/>
                    <a:pt x="58" y="60"/>
                    <a:pt x="57" y="61"/>
                  </a:cubicBezTo>
                  <a:cubicBezTo>
                    <a:pt x="56" y="62"/>
                    <a:pt x="55" y="61"/>
                    <a:pt x="54" y="60"/>
                  </a:cubicBezTo>
                  <a:cubicBezTo>
                    <a:pt x="54" y="60"/>
                    <a:pt x="54" y="59"/>
                    <a:pt x="54" y="59"/>
                  </a:cubicBezTo>
                  <a:cubicBezTo>
                    <a:pt x="52" y="57"/>
                    <a:pt x="51" y="55"/>
                    <a:pt x="50" y="54"/>
                  </a:cubicBezTo>
                  <a:cubicBezTo>
                    <a:pt x="50" y="55"/>
                    <a:pt x="50" y="55"/>
                    <a:pt x="49" y="56"/>
                  </a:cubicBezTo>
                  <a:cubicBezTo>
                    <a:pt x="49" y="57"/>
                    <a:pt x="48" y="59"/>
                    <a:pt x="49" y="62"/>
                  </a:cubicBezTo>
                  <a:cubicBezTo>
                    <a:pt x="50" y="62"/>
                    <a:pt x="51" y="63"/>
                    <a:pt x="52" y="64"/>
                  </a:cubicBezTo>
                  <a:cubicBezTo>
                    <a:pt x="52" y="65"/>
                    <a:pt x="51" y="66"/>
                    <a:pt x="50" y="66"/>
                  </a:cubicBezTo>
                  <a:cubicBezTo>
                    <a:pt x="49" y="67"/>
                    <a:pt x="48" y="66"/>
                    <a:pt x="48" y="65"/>
                  </a:cubicBezTo>
                  <a:cubicBezTo>
                    <a:pt x="47" y="64"/>
                    <a:pt x="48" y="63"/>
                    <a:pt x="48" y="63"/>
                  </a:cubicBezTo>
                  <a:cubicBezTo>
                    <a:pt x="46" y="59"/>
                    <a:pt x="47" y="57"/>
                    <a:pt x="48" y="55"/>
                  </a:cubicBezTo>
                  <a:cubicBezTo>
                    <a:pt x="48" y="55"/>
                    <a:pt x="49" y="54"/>
                    <a:pt x="49" y="54"/>
                  </a:cubicBezTo>
                  <a:cubicBezTo>
                    <a:pt x="49" y="54"/>
                    <a:pt x="48" y="54"/>
                    <a:pt x="48" y="53"/>
                  </a:cubicBezTo>
                  <a:cubicBezTo>
                    <a:pt x="48" y="54"/>
                    <a:pt x="47" y="54"/>
                    <a:pt x="47" y="54"/>
                  </a:cubicBezTo>
                  <a:cubicBezTo>
                    <a:pt x="47" y="55"/>
                    <a:pt x="47" y="56"/>
                    <a:pt x="46" y="57"/>
                  </a:cubicBezTo>
                  <a:cubicBezTo>
                    <a:pt x="46" y="58"/>
                    <a:pt x="47" y="58"/>
                    <a:pt x="46" y="59"/>
                  </a:cubicBezTo>
                  <a:cubicBezTo>
                    <a:pt x="46" y="60"/>
                    <a:pt x="45" y="61"/>
                    <a:pt x="44" y="60"/>
                  </a:cubicBezTo>
                  <a:cubicBezTo>
                    <a:pt x="43" y="60"/>
                    <a:pt x="42" y="59"/>
                    <a:pt x="42" y="58"/>
                  </a:cubicBezTo>
                  <a:cubicBezTo>
                    <a:pt x="43" y="57"/>
                    <a:pt x="44" y="56"/>
                    <a:pt x="45" y="56"/>
                  </a:cubicBezTo>
                  <a:cubicBezTo>
                    <a:pt x="45" y="55"/>
                    <a:pt x="45" y="55"/>
                    <a:pt x="46" y="54"/>
                  </a:cubicBezTo>
                  <a:cubicBezTo>
                    <a:pt x="45" y="54"/>
                    <a:pt x="46" y="53"/>
                    <a:pt x="45" y="53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3" y="56"/>
                    <a:pt x="41" y="59"/>
                    <a:pt x="40" y="64"/>
                  </a:cubicBezTo>
                  <a:cubicBezTo>
                    <a:pt x="41" y="65"/>
                    <a:pt x="42" y="66"/>
                    <a:pt x="41" y="67"/>
                  </a:cubicBezTo>
                  <a:cubicBezTo>
                    <a:pt x="41" y="68"/>
                    <a:pt x="40" y="69"/>
                    <a:pt x="39" y="68"/>
                  </a:cubicBezTo>
                  <a:close/>
                  <a:moveTo>
                    <a:pt x="41" y="49"/>
                  </a:moveTo>
                  <a:cubicBezTo>
                    <a:pt x="40" y="49"/>
                    <a:pt x="40" y="49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49"/>
                    <a:pt x="41" y="48"/>
                    <a:pt x="41" y="48"/>
                  </a:cubicBezTo>
                  <a:cubicBezTo>
                    <a:pt x="42" y="48"/>
                    <a:pt x="41" y="49"/>
                    <a:pt x="41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1454151" y="5956300"/>
              <a:ext cx="325438" cy="331788"/>
            </a:xfrm>
            <a:custGeom>
              <a:avLst/>
              <a:gdLst>
                <a:gd name="T0" fmla="*/ 39 w 89"/>
                <a:gd name="T1" fmla="*/ 68 h 91"/>
                <a:gd name="T2" fmla="*/ 5 w 89"/>
                <a:gd name="T3" fmla="*/ 25 h 91"/>
                <a:gd name="T4" fmla="*/ 62 w 89"/>
                <a:gd name="T5" fmla="*/ 22 h 91"/>
                <a:gd name="T6" fmla="*/ 26 w 89"/>
                <a:gd name="T7" fmla="*/ 59 h 91"/>
                <a:gd name="T8" fmla="*/ 39 w 89"/>
                <a:gd name="T9" fmla="*/ 48 h 91"/>
                <a:gd name="T10" fmla="*/ 39 w 89"/>
                <a:gd name="T11" fmla="*/ 49 h 91"/>
                <a:gd name="T12" fmla="*/ 35 w 89"/>
                <a:gd name="T13" fmla="*/ 60 h 91"/>
                <a:gd name="T14" fmla="*/ 40 w 89"/>
                <a:gd name="T15" fmla="*/ 50 h 91"/>
                <a:gd name="T16" fmla="*/ 43 w 89"/>
                <a:gd name="T17" fmla="*/ 52 h 91"/>
                <a:gd name="T18" fmla="*/ 44 w 89"/>
                <a:gd name="T19" fmla="*/ 61 h 91"/>
                <a:gd name="T20" fmla="*/ 44 w 89"/>
                <a:gd name="T21" fmla="*/ 51 h 91"/>
                <a:gd name="T22" fmla="*/ 47 w 89"/>
                <a:gd name="T23" fmla="*/ 54 h 91"/>
                <a:gd name="T24" fmla="*/ 54 w 89"/>
                <a:gd name="T25" fmla="*/ 64 h 91"/>
                <a:gd name="T26" fmla="*/ 52 w 89"/>
                <a:gd name="T27" fmla="*/ 60 h 91"/>
                <a:gd name="T28" fmla="*/ 48 w 89"/>
                <a:gd name="T29" fmla="*/ 48 h 91"/>
                <a:gd name="T30" fmla="*/ 55 w 89"/>
                <a:gd name="T31" fmla="*/ 51 h 91"/>
                <a:gd name="T32" fmla="*/ 58 w 89"/>
                <a:gd name="T33" fmla="*/ 51 h 91"/>
                <a:gd name="T34" fmla="*/ 49 w 89"/>
                <a:gd name="T35" fmla="*/ 47 h 91"/>
                <a:gd name="T36" fmla="*/ 51 w 89"/>
                <a:gd name="T37" fmla="*/ 46 h 91"/>
                <a:gd name="T38" fmla="*/ 54 w 89"/>
                <a:gd name="T39" fmla="*/ 46 h 91"/>
                <a:gd name="T40" fmla="*/ 65 w 89"/>
                <a:gd name="T41" fmla="*/ 47 h 91"/>
                <a:gd name="T42" fmla="*/ 55 w 89"/>
                <a:gd name="T43" fmla="*/ 45 h 91"/>
                <a:gd name="T44" fmla="*/ 53 w 89"/>
                <a:gd name="T45" fmla="*/ 42 h 91"/>
                <a:gd name="T46" fmla="*/ 63 w 89"/>
                <a:gd name="T47" fmla="*/ 39 h 91"/>
                <a:gd name="T48" fmla="*/ 52 w 89"/>
                <a:gd name="T49" fmla="*/ 41 h 91"/>
                <a:gd name="T50" fmla="*/ 57 w 89"/>
                <a:gd name="T51" fmla="*/ 35 h 91"/>
                <a:gd name="T52" fmla="*/ 56 w 89"/>
                <a:gd name="T53" fmla="*/ 31 h 91"/>
                <a:gd name="T54" fmla="*/ 50 w 89"/>
                <a:gd name="T55" fmla="*/ 39 h 91"/>
                <a:gd name="T56" fmla="*/ 47 w 89"/>
                <a:gd name="T57" fmla="*/ 39 h 91"/>
                <a:gd name="T58" fmla="*/ 52 w 89"/>
                <a:gd name="T59" fmla="*/ 31 h 91"/>
                <a:gd name="T60" fmla="*/ 49 w 89"/>
                <a:gd name="T61" fmla="*/ 29 h 91"/>
                <a:gd name="T62" fmla="*/ 46 w 89"/>
                <a:gd name="T63" fmla="*/ 37 h 91"/>
                <a:gd name="T64" fmla="*/ 47 w 89"/>
                <a:gd name="T65" fmla="*/ 23 h 91"/>
                <a:gd name="T66" fmla="*/ 45 w 89"/>
                <a:gd name="T67" fmla="*/ 20 h 91"/>
                <a:gd name="T68" fmla="*/ 45 w 89"/>
                <a:gd name="T69" fmla="*/ 36 h 91"/>
                <a:gd name="T70" fmla="*/ 43 w 89"/>
                <a:gd name="T71" fmla="*/ 34 h 91"/>
                <a:gd name="T72" fmla="*/ 41 w 89"/>
                <a:gd name="T73" fmla="*/ 25 h 91"/>
                <a:gd name="T74" fmla="*/ 39 w 89"/>
                <a:gd name="T75" fmla="*/ 27 h 91"/>
                <a:gd name="T76" fmla="*/ 40 w 89"/>
                <a:gd name="T77" fmla="*/ 33 h 91"/>
                <a:gd name="T78" fmla="*/ 39 w 89"/>
                <a:gd name="T79" fmla="*/ 37 h 91"/>
                <a:gd name="T80" fmla="*/ 33 w 89"/>
                <a:gd name="T81" fmla="*/ 29 h 91"/>
                <a:gd name="T82" fmla="*/ 36 w 89"/>
                <a:gd name="T83" fmla="*/ 36 h 91"/>
                <a:gd name="T84" fmla="*/ 25 w 89"/>
                <a:gd name="T85" fmla="*/ 34 h 91"/>
                <a:gd name="T86" fmla="*/ 22 w 89"/>
                <a:gd name="T87" fmla="*/ 36 h 91"/>
                <a:gd name="T88" fmla="*/ 34 w 89"/>
                <a:gd name="T89" fmla="*/ 38 h 91"/>
                <a:gd name="T90" fmla="*/ 30 w 89"/>
                <a:gd name="T91" fmla="*/ 40 h 91"/>
                <a:gd name="T92" fmla="*/ 27 w 89"/>
                <a:gd name="T93" fmla="*/ 42 h 91"/>
                <a:gd name="T94" fmla="*/ 33 w 89"/>
                <a:gd name="T95" fmla="*/ 44 h 91"/>
                <a:gd name="T96" fmla="*/ 24 w 89"/>
                <a:gd name="T97" fmla="*/ 48 h 91"/>
                <a:gd name="T98" fmla="*/ 34 w 89"/>
                <a:gd name="T99" fmla="*/ 45 h 91"/>
                <a:gd name="T100" fmla="*/ 36 w 89"/>
                <a:gd name="T101" fmla="*/ 45 h 91"/>
                <a:gd name="T102" fmla="*/ 31 w 89"/>
                <a:gd name="T103" fmla="*/ 51 h 91"/>
                <a:gd name="T104" fmla="*/ 37 w 89"/>
                <a:gd name="T105" fmla="*/ 47 h 91"/>
                <a:gd name="T106" fmla="*/ 29 w 89"/>
                <a:gd name="T107" fmla="*/ 56 h 91"/>
                <a:gd name="T108" fmla="*/ 43 w 89"/>
                <a:gd name="T109" fmla="*/ 50 h 91"/>
                <a:gd name="T110" fmla="*/ 44 w 89"/>
                <a:gd name="T111" fmla="*/ 4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1">
                  <a:moveTo>
                    <a:pt x="73" y="57"/>
                  </a:moveTo>
                  <a:cubicBezTo>
                    <a:pt x="78" y="64"/>
                    <a:pt x="79" y="74"/>
                    <a:pt x="66" y="81"/>
                  </a:cubicBezTo>
                  <a:cubicBezTo>
                    <a:pt x="51" y="91"/>
                    <a:pt x="42" y="80"/>
                    <a:pt x="39" y="68"/>
                  </a:cubicBezTo>
                  <a:cubicBezTo>
                    <a:pt x="31" y="78"/>
                    <a:pt x="19" y="84"/>
                    <a:pt x="8" y="69"/>
                  </a:cubicBezTo>
                  <a:cubicBezTo>
                    <a:pt x="2" y="59"/>
                    <a:pt x="3" y="52"/>
                    <a:pt x="8" y="47"/>
                  </a:cubicBezTo>
                  <a:cubicBezTo>
                    <a:pt x="3" y="43"/>
                    <a:pt x="0" y="35"/>
                    <a:pt x="5" y="25"/>
                  </a:cubicBezTo>
                  <a:cubicBezTo>
                    <a:pt x="11" y="13"/>
                    <a:pt x="19" y="12"/>
                    <a:pt x="26" y="15"/>
                  </a:cubicBezTo>
                  <a:cubicBezTo>
                    <a:pt x="27" y="7"/>
                    <a:pt x="32" y="0"/>
                    <a:pt x="45" y="1"/>
                  </a:cubicBezTo>
                  <a:cubicBezTo>
                    <a:pt x="61" y="1"/>
                    <a:pt x="65" y="11"/>
                    <a:pt x="62" y="22"/>
                  </a:cubicBezTo>
                  <a:cubicBezTo>
                    <a:pt x="72" y="18"/>
                    <a:pt x="83" y="20"/>
                    <a:pt x="87" y="35"/>
                  </a:cubicBezTo>
                  <a:cubicBezTo>
                    <a:pt x="89" y="49"/>
                    <a:pt x="82" y="56"/>
                    <a:pt x="73" y="57"/>
                  </a:cubicBezTo>
                  <a:close/>
                  <a:moveTo>
                    <a:pt x="26" y="59"/>
                  </a:moveTo>
                  <a:cubicBezTo>
                    <a:pt x="27" y="60"/>
                    <a:pt x="28" y="60"/>
                    <a:pt x="29" y="59"/>
                  </a:cubicBezTo>
                  <a:cubicBezTo>
                    <a:pt x="30" y="59"/>
                    <a:pt x="30" y="58"/>
                    <a:pt x="30" y="58"/>
                  </a:cubicBezTo>
                  <a:cubicBezTo>
                    <a:pt x="35" y="54"/>
                    <a:pt x="38" y="51"/>
                    <a:pt x="39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8"/>
                    <a:pt x="39" y="49"/>
                    <a:pt x="39" y="49"/>
                  </a:cubicBezTo>
                  <a:cubicBezTo>
                    <a:pt x="38" y="51"/>
                    <a:pt x="37" y="54"/>
                    <a:pt x="36" y="56"/>
                  </a:cubicBezTo>
                  <a:cubicBezTo>
                    <a:pt x="36" y="56"/>
                    <a:pt x="35" y="56"/>
                    <a:pt x="35" y="57"/>
                  </a:cubicBezTo>
                  <a:cubicBezTo>
                    <a:pt x="34" y="58"/>
                    <a:pt x="34" y="59"/>
                    <a:pt x="35" y="60"/>
                  </a:cubicBezTo>
                  <a:cubicBezTo>
                    <a:pt x="36" y="60"/>
                    <a:pt x="38" y="60"/>
                    <a:pt x="38" y="59"/>
                  </a:cubicBezTo>
                  <a:cubicBezTo>
                    <a:pt x="39" y="58"/>
                    <a:pt x="38" y="57"/>
                    <a:pt x="38" y="56"/>
                  </a:cubicBezTo>
                  <a:cubicBezTo>
                    <a:pt x="38" y="55"/>
                    <a:pt x="39" y="52"/>
                    <a:pt x="40" y="50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1"/>
                    <a:pt x="41" y="51"/>
                    <a:pt x="41" y="50"/>
                  </a:cubicBezTo>
                  <a:cubicBezTo>
                    <a:pt x="42" y="51"/>
                    <a:pt x="42" y="51"/>
                    <a:pt x="43" y="52"/>
                  </a:cubicBezTo>
                  <a:cubicBezTo>
                    <a:pt x="44" y="53"/>
                    <a:pt x="45" y="54"/>
                    <a:pt x="44" y="57"/>
                  </a:cubicBezTo>
                  <a:cubicBezTo>
                    <a:pt x="43" y="57"/>
                    <a:pt x="42" y="58"/>
                    <a:pt x="42" y="59"/>
                  </a:cubicBezTo>
                  <a:cubicBezTo>
                    <a:pt x="42" y="60"/>
                    <a:pt x="43" y="61"/>
                    <a:pt x="44" y="61"/>
                  </a:cubicBezTo>
                  <a:cubicBezTo>
                    <a:pt x="46" y="61"/>
                    <a:pt x="46" y="60"/>
                    <a:pt x="46" y="59"/>
                  </a:cubicBezTo>
                  <a:cubicBezTo>
                    <a:pt x="46" y="59"/>
                    <a:pt x="46" y="58"/>
                    <a:pt x="46" y="58"/>
                  </a:cubicBezTo>
                  <a:cubicBezTo>
                    <a:pt x="46" y="54"/>
                    <a:pt x="45" y="52"/>
                    <a:pt x="44" y="51"/>
                  </a:cubicBezTo>
                  <a:cubicBezTo>
                    <a:pt x="45" y="51"/>
                    <a:pt x="45" y="51"/>
                    <a:pt x="46" y="51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2"/>
                    <a:pt x="47" y="53"/>
                    <a:pt x="47" y="54"/>
                  </a:cubicBezTo>
                  <a:cubicBezTo>
                    <a:pt x="48" y="58"/>
                    <a:pt x="48" y="60"/>
                    <a:pt x="51" y="62"/>
                  </a:cubicBezTo>
                  <a:cubicBezTo>
                    <a:pt x="51" y="62"/>
                    <a:pt x="51" y="62"/>
                    <a:pt x="51" y="63"/>
                  </a:cubicBezTo>
                  <a:cubicBezTo>
                    <a:pt x="52" y="64"/>
                    <a:pt x="53" y="64"/>
                    <a:pt x="54" y="64"/>
                  </a:cubicBezTo>
                  <a:cubicBezTo>
                    <a:pt x="55" y="63"/>
                    <a:pt x="56" y="62"/>
                    <a:pt x="55" y="61"/>
                  </a:cubicBezTo>
                  <a:cubicBezTo>
                    <a:pt x="55" y="60"/>
                    <a:pt x="54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49" y="59"/>
                    <a:pt x="49" y="57"/>
                    <a:pt x="48" y="54"/>
                  </a:cubicBezTo>
                  <a:cubicBezTo>
                    <a:pt x="48" y="53"/>
                    <a:pt x="48" y="53"/>
                    <a:pt x="48" y="52"/>
                  </a:cubicBezTo>
                  <a:cubicBezTo>
                    <a:pt x="49" y="52"/>
                    <a:pt x="47" y="49"/>
                    <a:pt x="48" y="48"/>
                  </a:cubicBezTo>
                  <a:cubicBezTo>
                    <a:pt x="48" y="48"/>
                    <a:pt x="49" y="49"/>
                    <a:pt x="50" y="48"/>
                  </a:cubicBezTo>
                  <a:cubicBezTo>
                    <a:pt x="50" y="48"/>
                    <a:pt x="50" y="48"/>
                    <a:pt x="51" y="48"/>
                  </a:cubicBezTo>
                  <a:cubicBezTo>
                    <a:pt x="52" y="48"/>
                    <a:pt x="53" y="48"/>
                    <a:pt x="55" y="51"/>
                  </a:cubicBezTo>
                  <a:cubicBezTo>
                    <a:pt x="55" y="52"/>
                    <a:pt x="55" y="53"/>
                    <a:pt x="56" y="54"/>
                  </a:cubicBezTo>
                  <a:cubicBezTo>
                    <a:pt x="56" y="55"/>
                    <a:pt x="58" y="55"/>
                    <a:pt x="59" y="54"/>
                  </a:cubicBezTo>
                  <a:cubicBezTo>
                    <a:pt x="59" y="53"/>
                    <a:pt x="59" y="52"/>
                    <a:pt x="58" y="51"/>
                  </a:cubicBezTo>
                  <a:cubicBezTo>
                    <a:pt x="58" y="50"/>
                    <a:pt x="57" y="50"/>
                    <a:pt x="57" y="50"/>
                  </a:cubicBezTo>
                  <a:cubicBezTo>
                    <a:pt x="54" y="46"/>
                    <a:pt x="52" y="47"/>
                    <a:pt x="51" y="47"/>
                  </a:cubicBezTo>
                  <a:cubicBezTo>
                    <a:pt x="50" y="47"/>
                    <a:pt x="50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6"/>
                    <a:pt x="50" y="47"/>
                    <a:pt x="49" y="45"/>
                  </a:cubicBezTo>
                  <a:cubicBezTo>
                    <a:pt x="50" y="46"/>
                    <a:pt x="50" y="46"/>
                    <a:pt x="51" y="46"/>
                  </a:cubicBezTo>
                  <a:cubicBezTo>
                    <a:pt x="51" y="45"/>
                    <a:pt x="50" y="45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3" y="44"/>
                    <a:pt x="53" y="45"/>
                    <a:pt x="54" y="46"/>
                  </a:cubicBezTo>
                  <a:cubicBezTo>
                    <a:pt x="56" y="47"/>
                    <a:pt x="57" y="49"/>
                    <a:pt x="61" y="48"/>
                  </a:cubicBezTo>
                  <a:cubicBezTo>
                    <a:pt x="62" y="49"/>
                    <a:pt x="62" y="49"/>
                    <a:pt x="63" y="49"/>
                  </a:cubicBezTo>
                  <a:cubicBezTo>
                    <a:pt x="64" y="49"/>
                    <a:pt x="65" y="48"/>
                    <a:pt x="65" y="47"/>
                  </a:cubicBezTo>
                  <a:cubicBezTo>
                    <a:pt x="65" y="46"/>
                    <a:pt x="64" y="45"/>
                    <a:pt x="63" y="45"/>
                  </a:cubicBezTo>
                  <a:cubicBezTo>
                    <a:pt x="62" y="45"/>
                    <a:pt x="61" y="46"/>
                    <a:pt x="61" y="47"/>
                  </a:cubicBezTo>
                  <a:cubicBezTo>
                    <a:pt x="58" y="47"/>
                    <a:pt x="56" y="46"/>
                    <a:pt x="55" y="45"/>
                  </a:cubicBezTo>
                  <a:cubicBezTo>
                    <a:pt x="55" y="44"/>
                    <a:pt x="54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3" y="42"/>
                    <a:pt x="53" y="42"/>
                  </a:cubicBezTo>
                  <a:cubicBezTo>
                    <a:pt x="55" y="42"/>
                    <a:pt x="58" y="41"/>
                    <a:pt x="59" y="41"/>
                  </a:cubicBezTo>
                  <a:cubicBezTo>
                    <a:pt x="60" y="41"/>
                    <a:pt x="60" y="42"/>
                    <a:pt x="61" y="42"/>
                  </a:cubicBezTo>
                  <a:cubicBezTo>
                    <a:pt x="62" y="41"/>
                    <a:pt x="63" y="41"/>
                    <a:pt x="63" y="39"/>
                  </a:cubicBezTo>
                  <a:cubicBezTo>
                    <a:pt x="63" y="38"/>
                    <a:pt x="62" y="37"/>
                    <a:pt x="61" y="38"/>
                  </a:cubicBezTo>
                  <a:cubicBezTo>
                    <a:pt x="60" y="38"/>
                    <a:pt x="59" y="38"/>
                    <a:pt x="59" y="39"/>
                  </a:cubicBezTo>
                  <a:cubicBezTo>
                    <a:pt x="57" y="40"/>
                    <a:pt x="55" y="40"/>
                    <a:pt x="52" y="41"/>
                  </a:cubicBezTo>
                  <a:cubicBezTo>
                    <a:pt x="51" y="41"/>
                    <a:pt x="50" y="41"/>
                    <a:pt x="49" y="41"/>
                  </a:cubicBezTo>
                  <a:cubicBezTo>
                    <a:pt x="50" y="41"/>
                    <a:pt x="51" y="40"/>
                    <a:pt x="51" y="40"/>
                  </a:cubicBezTo>
                  <a:cubicBezTo>
                    <a:pt x="54" y="39"/>
                    <a:pt x="56" y="38"/>
                    <a:pt x="57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9" y="34"/>
                    <a:pt x="60" y="33"/>
                    <a:pt x="59" y="32"/>
                  </a:cubicBezTo>
                  <a:cubicBezTo>
                    <a:pt x="59" y="31"/>
                    <a:pt x="57" y="31"/>
                    <a:pt x="56" y="31"/>
                  </a:cubicBezTo>
                  <a:cubicBezTo>
                    <a:pt x="55" y="32"/>
                    <a:pt x="55" y="33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37"/>
                    <a:pt x="53" y="38"/>
                    <a:pt x="50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8"/>
                    <a:pt x="49" y="38"/>
                    <a:pt x="48" y="38"/>
                  </a:cubicBezTo>
                  <a:cubicBezTo>
                    <a:pt x="47" y="38"/>
                    <a:pt x="47" y="38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9" y="38"/>
                  </a:cubicBezTo>
                  <a:cubicBezTo>
                    <a:pt x="50" y="37"/>
                    <a:pt x="52" y="36"/>
                    <a:pt x="52" y="31"/>
                  </a:cubicBezTo>
                  <a:cubicBezTo>
                    <a:pt x="53" y="31"/>
                    <a:pt x="53" y="31"/>
                    <a:pt x="53" y="30"/>
                  </a:cubicBezTo>
                  <a:cubicBezTo>
                    <a:pt x="53" y="29"/>
                    <a:pt x="53" y="28"/>
                    <a:pt x="52" y="28"/>
                  </a:cubicBezTo>
                  <a:cubicBezTo>
                    <a:pt x="51" y="27"/>
                    <a:pt x="49" y="28"/>
                    <a:pt x="49" y="29"/>
                  </a:cubicBezTo>
                  <a:cubicBezTo>
                    <a:pt x="49" y="30"/>
                    <a:pt x="49" y="31"/>
                    <a:pt x="50" y="32"/>
                  </a:cubicBezTo>
                  <a:cubicBezTo>
                    <a:pt x="50" y="35"/>
                    <a:pt x="49" y="36"/>
                    <a:pt x="48" y="36"/>
                  </a:cubicBezTo>
                  <a:cubicBezTo>
                    <a:pt x="47" y="37"/>
                    <a:pt x="47" y="37"/>
                    <a:pt x="46" y="37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9" y="33"/>
                    <a:pt x="48" y="31"/>
                    <a:pt x="47" y="29"/>
                  </a:cubicBezTo>
                  <a:cubicBezTo>
                    <a:pt x="46" y="28"/>
                    <a:pt x="45" y="26"/>
                    <a:pt x="47" y="23"/>
                  </a:cubicBezTo>
                  <a:cubicBezTo>
                    <a:pt x="48" y="23"/>
                    <a:pt x="49" y="22"/>
                    <a:pt x="49" y="21"/>
                  </a:cubicBezTo>
                  <a:cubicBezTo>
                    <a:pt x="49" y="20"/>
                    <a:pt x="49" y="19"/>
                    <a:pt x="48" y="19"/>
                  </a:cubicBezTo>
                  <a:cubicBezTo>
                    <a:pt x="46" y="19"/>
                    <a:pt x="45" y="19"/>
                    <a:pt x="45" y="20"/>
                  </a:cubicBezTo>
                  <a:cubicBezTo>
                    <a:pt x="45" y="21"/>
                    <a:pt x="45" y="22"/>
                    <a:pt x="45" y="22"/>
                  </a:cubicBezTo>
                  <a:cubicBezTo>
                    <a:pt x="44" y="26"/>
                    <a:pt x="45" y="28"/>
                    <a:pt x="46" y="30"/>
                  </a:cubicBezTo>
                  <a:cubicBezTo>
                    <a:pt x="46" y="31"/>
                    <a:pt x="47" y="32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4" y="35"/>
                    <a:pt x="44" y="34"/>
                    <a:pt x="44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1"/>
                    <a:pt x="41" y="29"/>
                    <a:pt x="41" y="27"/>
                  </a:cubicBezTo>
                  <a:cubicBezTo>
                    <a:pt x="41" y="26"/>
                    <a:pt x="41" y="26"/>
                    <a:pt x="41" y="25"/>
                  </a:cubicBezTo>
                  <a:cubicBezTo>
                    <a:pt x="41" y="24"/>
                    <a:pt x="40" y="23"/>
                    <a:pt x="39" y="23"/>
                  </a:cubicBezTo>
                  <a:cubicBezTo>
                    <a:pt x="38" y="24"/>
                    <a:pt x="37" y="25"/>
                    <a:pt x="37" y="26"/>
                  </a:cubicBezTo>
                  <a:cubicBezTo>
                    <a:pt x="37" y="27"/>
                    <a:pt x="38" y="27"/>
                    <a:pt x="39" y="27"/>
                  </a:cubicBezTo>
                  <a:cubicBezTo>
                    <a:pt x="40" y="29"/>
                    <a:pt x="41" y="32"/>
                    <a:pt x="41" y="34"/>
                  </a:cubicBezTo>
                  <a:cubicBezTo>
                    <a:pt x="42" y="34"/>
                    <a:pt x="42" y="35"/>
                    <a:pt x="42" y="35"/>
                  </a:cubicBezTo>
                  <a:cubicBezTo>
                    <a:pt x="41" y="34"/>
                    <a:pt x="41" y="33"/>
                    <a:pt x="40" y="33"/>
                  </a:cubicBezTo>
                  <a:cubicBezTo>
                    <a:pt x="40" y="33"/>
                    <a:pt x="40" y="36"/>
                    <a:pt x="40" y="36"/>
                  </a:cubicBezTo>
                  <a:cubicBezTo>
                    <a:pt x="40" y="36"/>
                    <a:pt x="39" y="36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8" y="36"/>
                    <a:pt x="37" y="34"/>
                    <a:pt x="35" y="32"/>
                  </a:cubicBezTo>
                  <a:cubicBezTo>
                    <a:pt x="36" y="31"/>
                    <a:pt x="36" y="30"/>
                    <a:pt x="36" y="29"/>
                  </a:cubicBezTo>
                  <a:cubicBezTo>
                    <a:pt x="35" y="28"/>
                    <a:pt x="34" y="28"/>
                    <a:pt x="33" y="29"/>
                  </a:cubicBezTo>
                  <a:cubicBezTo>
                    <a:pt x="32" y="29"/>
                    <a:pt x="32" y="31"/>
                    <a:pt x="32" y="32"/>
                  </a:cubicBezTo>
                  <a:cubicBezTo>
                    <a:pt x="33" y="32"/>
                    <a:pt x="33" y="32"/>
                    <a:pt x="34" y="32"/>
                  </a:cubicBezTo>
                  <a:cubicBezTo>
                    <a:pt x="35" y="34"/>
                    <a:pt x="35" y="35"/>
                    <a:pt x="36" y="36"/>
                  </a:cubicBezTo>
                  <a:cubicBezTo>
                    <a:pt x="36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ubicBezTo>
                    <a:pt x="31" y="36"/>
                    <a:pt x="28" y="34"/>
                    <a:pt x="25" y="34"/>
                  </a:cubicBezTo>
                  <a:cubicBezTo>
                    <a:pt x="25" y="33"/>
                    <a:pt x="25" y="32"/>
                    <a:pt x="24" y="32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1" y="34"/>
                    <a:pt x="21" y="35"/>
                    <a:pt x="22" y="36"/>
                  </a:cubicBezTo>
                  <a:cubicBezTo>
                    <a:pt x="23" y="36"/>
                    <a:pt x="24" y="36"/>
                    <a:pt x="25" y="35"/>
                  </a:cubicBezTo>
                  <a:cubicBezTo>
                    <a:pt x="27" y="36"/>
                    <a:pt x="30" y="37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9"/>
                  </a:cubicBezTo>
                  <a:cubicBezTo>
                    <a:pt x="33" y="39"/>
                    <a:pt x="36" y="40"/>
                    <a:pt x="36" y="41"/>
                  </a:cubicBezTo>
                  <a:cubicBezTo>
                    <a:pt x="34" y="41"/>
                    <a:pt x="32" y="41"/>
                    <a:pt x="30" y="40"/>
                  </a:cubicBezTo>
                  <a:cubicBezTo>
                    <a:pt x="30" y="39"/>
                    <a:pt x="29" y="38"/>
                    <a:pt x="28" y="38"/>
                  </a:cubicBezTo>
                  <a:cubicBezTo>
                    <a:pt x="27" y="37"/>
                    <a:pt x="26" y="38"/>
                    <a:pt x="26" y="39"/>
                  </a:cubicBezTo>
                  <a:cubicBezTo>
                    <a:pt x="25" y="40"/>
                    <a:pt x="26" y="41"/>
                    <a:pt x="27" y="42"/>
                  </a:cubicBezTo>
                  <a:cubicBezTo>
                    <a:pt x="28" y="42"/>
                    <a:pt x="29" y="42"/>
                    <a:pt x="29" y="41"/>
                  </a:cubicBezTo>
                  <a:cubicBezTo>
                    <a:pt x="31" y="42"/>
                    <a:pt x="33" y="42"/>
                    <a:pt x="35" y="43"/>
                  </a:cubicBezTo>
                  <a:cubicBezTo>
                    <a:pt x="34" y="43"/>
                    <a:pt x="34" y="44"/>
                    <a:pt x="33" y="44"/>
                  </a:cubicBezTo>
                  <a:cubicBezTo>
                    <a:pt x="32" y="45"/>
                    <a:pt x="31" y="47"/>
                    <a:pt x="28" y="47"/>
                  </a:cubicBezTo>
                  <a:cubicBezTo>
                    <a:pt x="27" y="46"/>
                    <a:pt x="26" y="45"/>
                    <a:pt x="25" y="45"/>
                  </a:cubicBezTo>
                  <a:cubicBezTo>
                    <a:pt x="24" y="46"/>
                    <a:pt x="23" y="47"/>
                    <a:pt x="24" y="48"/>
                  </a:cubicBezTo>
                  <a:cubicBezTo>
                    <a:pt x="24" y="49"/>
                    <a:pt x="25" y="50"/>
                    <a:pt x="26" y="49"/>
                  </a:cubicBezTo>
                  <a:cubicBezTo>
                    <a:pt x="27" y="49"/>
                    <a:pt x="27" y="49"/>
                    <a:pt x="27" y="48"/>
                  </a:cubicBezTo>
                  <a:cubicBezTo>
                    <a:pt x="32" y="48"/>
                    <a:pt x="33" y="47"/>
                    <a:pt x="34" y="45"/>
                  </a:cubicBezTo>
                  <a:cubicBezTo>
                    <a:pt x="35" y="45"/>
                    <a:pt x="35" y="44"/>
                    <a:pt x="35" y="44"/>
                  </a:cubicBezTo>
                  <a:cubicBezTo>
                    <a:pt x="35" y="44"/>
                    <a:pt x="36" y="44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6"/>
                    <a:pt x="35" y="47"/>
                    <a:pt x="34" y="48"/>
                  </a:cubicBezTo>
                  <a:cubicBezTo>
                    <a:pt x="33" y="48"/>
                    <a:pt x="32" y="48"/>
                    <a:pt x="32" y="48"/>
                  </a:cubicBezTo>
                  <a:cubicBezTo>
                    <a:pt x="31" y="49"/>
                    <a:pt x="31" y="50"/>
                    <a:pt x="31" y="51"/>
                  </a:cubicBezTo>
                  <a:cubicBezTo>
                    <a:pt x="32" y="52"/>
                    <a:pt x="33" y="52"/>
                    <a:pt x="34" y="52"/>
                  </a:cubicBezTo>
                  <a:cubicBezTo>
                    <a:pt x="35" y="51"/>
                    <a:pt x="35" y="50"/>
                    <a:pt x="35" y="49"/>
                  </a:cubicBezTo>
                  <a:cubicBezTo>
                    <a:pt x="35" y="48"/>
                    <a:pt x="36" y="47"/>
                    <a:pt x="37" y="47"/>
                  </a:cubicBezTo>
                  <a:cubicBezTo>
                    <a:pt x="37" y="48"/>
                    <a:pt x="37" y="47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6" y="50"/>
                    <a:pt x="34" y="53"/>
                    <a:pt x="29" y="56"/>
                  </a:cubicBezTo>
                  <a:cubicBezTo>
                    <a:pt x="28" y="56"/>
                    <a:pt x="27" y="55"/>
                    <a:pt x="26" y="56"/>
                  </a:cubicBezTo>
                  <a:cubicBezTo>
                    <a:pt x="25" y="57"/>
                    <a:pt x="25" y="58"/>
                    <a:pt x="26" y="59"/>
                  </a:cubicBezTo>
                  <a:close/>
                  <a:moveTo>
                    <a:pt x="43" y="50"/>
                  </a:moveTo>
                  <a:cubicBezTo>
                    <a:pt x="43" y="50"/>
                    <a:pt x="43" y="51"/>
                    <a:pt x="44" y="51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3" y="49"/>
                    <a:pt x="43" y="49"/>
                    <a:pt x="43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Line 43"/>
            <p:cNvSpPr>
              <a:spLocks noChangeShapeType="1"/>
            </p:cNvSpPr>
            <p:nvPr/>
          </p:nvSpPr>
          <p:spPr bwMode="auto">
            <a:xfrm flipH="1">
              <a:off x="1282701" y="6700838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Line 44"/>
            <p:cNvSpPr>
              <a:spLocks noChangeShapeType="1"/>
            </p:cNvSpPr>
            <p:nvPr/>
          </p:nvSpPr>
          <p:spPr bwMode="auto">
            <a:xfrm>
              <a:off x="1552576" y="6318250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>
              <a:off x="984251" y="6175375"/>
              <a:ext cx="0" cy="26670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Line 46"/>
            <p:cNvSpPr>
              <a:spLocks noChangeShapeType="1"/>
            </p:cNvSpPr>
            <p:nvPr/>
          </p:nvSpPr>
          <p:spPr bwMode="auto">
            <a:xfrm>
              <a:off x="984251" y="6442075"/>
              <a:ext cx="5683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 flipH="1">
              <a:off x="1282701" y="6130925"/>
              <a:ext cx="1254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 flipV="1">
              <a:off x="1282701" y="61309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379640" y="413412"/>
            <a:ext cx="11323750" cy="6033293"/>
          </a:xfrm>
          <a:prstGeom prst="rect">
            <a:avLst/>
          </a:prstGeom>
          <a:noFill/>
          <a:ln w="57150">
            <a:solidFill>
              <a:srgbClr val="D9B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5012191" y="108611"/>
            <a:ext cx="2414588" cy="895350"/>
            <a:chOff x="4830763" y="903288"/>
            <a:chExt cx="2414588" cy="895350"/>
          </a:xfrm>
        </p:grpSpPr>
        <p:sp>
          <p:nvSpPr>
            <p:cNvPr id="56" name="Freeform 52"/>
            <p:cNvSpPr>
              <a:spLocks noEditPoints="1"/>
            </p:cNvSpPr>
            <p:nvPr/>
          </p:nvSpPr>
          <p:spPr bwMode="auto">
            <a:xfrm>
              <a:off x="5851525" y="903288"/>
              <a:ext cx="398463" cy="401638"/>
            </a:xfrm>
            <a:custGeom>
              <a:avLst/>
              <a:gdLst>
                <a:gd name="T0" fmla="*/ 67 w 106"/>
                <a:gd name="T1" fmla="*/ 29 h 106"/>
                <a:gd name="T2" fmla="*/ 3 w 106"/>
                <a:gd name="T3" fmla="*/ 41 h 106"/>
                <a:gd name="T4" fmla="*/ 52 w 106"/>
                <a:gd name="T5" fmla="*/ 88 h 106"/>
                <a:gd name="T6" fmla="*/ 48 w 106"/>
                <a:gd name="T7" fmla="*/ 27 h 106"/>
                <a:gd name="T8" fmla="*/ 52 w 106"/>
                <a:gd name="T9" fmla="*/ 47 h 106"/>
                <a:gd name="T10" fmla="*/ 52 w 106"/>
                <a:gd name="T11" fmla="*/ 46 h 106"/>
                <a:gd name="T12" fmla="*/ 57 w 106"/>
                <a:gd name="T13" fmla="*/ 34 h 106"/>
                <a:gd name="T14" fmla="*/ 54 w 106"/>
                <a:gd name="T15" fmla="*/ 46 h 106"/>
                <a:gd name="T16" fmla="*/ 58 w 106"/>
                <a:gd name="T17" fmla="*/ 46 h 106"/>
                <a:gd name="T18" fmla="*/ 66 w 106"/>
                <a:gd name="T19" fmla="*/ 39 h 106"/>
                <a:gd name="T20" fmla="*/ 59 w 106"/>
                <a:gd name="T21" fmla="*/ 48 h 106"/>
                <a:gd name="T22" fmla="*/ 63 w 106"/>
                <a:gd name="T23" fmla="*/ 48 h 106"/>
                <a:gd name="T24" fmla="*/ 77 w 106"/>
                <a:gd name="T25" fmla="*/ 44 h 106"/>
                <a:gd name="T26" fmla="*/ 72 w 106"/>
                <a:gd name="T27" fmla="*/ 46 h 106"/>
                <a:gd name="T28" fmla="*/ 59 w 106"/>
                <a:gd name="T29" fmla="*/ 53 h 106"/>
                <a:gd name="T30" fmla="*/ 68 w 106"/>
                <a:gd name="T31" fmla="*/ 57 h 106"/>
                <a:gd name="T32" fmla="*/ 71 w 106"/>
                <a:gd name="T33" fmla="*/ 59 h 106"/>
                <a:gd name="T34" fmla="*/ 60 w 106"/>
                <a:gd name="T35" fmla="*/ 56 h 106"/>
                <a:gd name="T36" fmla="*/ 60 w 106"/>
                <a:gd name="T37" fmla="*/ 58 h 106"/>
                <a:gd name="T38" fmla="*/ 63 w 106"/>
                <a:gd name="T39" fmla="*/ 61 h 106"/>
                <a:gd name="T40" fmla="*/ 74 w 106"/>
                <a:gd name="T41" fmla="*/ 68 h 106"/>
                <a:gd name="T42" fmla="*/ 63 w 106"/>
                <a:gd name="T43" fmla="*/ 62 h 106"/>
                <a:gd name="T44" fmla="*/ 59 w 106"/>
                <a:gd name="T45" fmla="*/ 62 h 106"/>
                <a:gd name="T46" fmla="*/ 66 w 106"/>
                <a:gd name="T47" fmla="*/ 73 h 106"/>
                <a:gd name="T48" fmla="*/ 58 w 106"/>
                <a:gd name="T49" fmla="*/ 63 h 106"/>
                <a:gd name="T50" fmla="*/ 58 w 106"/>
                <a:gd name="T51" fmla="*/ 72 h 106"/>
                <a:gd name="T52" fmla="*/ 54 w 106"/>
                <a:gd name="T53" fmla="*/ 75 h 106"/>
                <a:gd name="T54" fmla="*/ 53 w 106"/>
                <a:gd name="T55" fmla="*/ 63 h 106"/>
                <a:gd name="T56" fmla="*/ 52 w 106"/>
                <a:gd name="T57" fmla="*/ 62 h 106"/>
                <a:gd name="T58" fmla="*/ 50 w 106"/>
                <a:gd name="T59" fmla="*/ 71 h 106"/>
                <a:gd name="T60" fmla="*/ 46 w 106"/>
                <a:gd name="T61" fmla="*/ 71 h 106"/>
                <a:gd name="T62" fmla="*/ 50 w 106"/>
                <a:gd name="T63" fmla="*/ 62 h 106"/>
                <a:gd name="T64" fmla="*/ 39 w 106"/>
                <a:gd name="T65" fmla="*/ 75 h 106"/>
                <a:gd name="T66" fmla="*/ 36 w 106"/>
                <a:gd name="T67" fmla="*/ 76 h 106"/>
                <a:gd name="T68" fmla="*/ 47 w 106"/>
                <a:gd name="T69" fmla="*/ 63 h 106"/>
                <a:gd name="T70" fmla="*/ 44 w 106"/>
                <a:gd name="T71" fmla="*/ 62 h 106"/>
                <a:gd name="T72" fmla="*/ 36 w 106"/>
                <a:gd name="T73" fmla="*/ 69 h 106"/>
                <a:gd name="T74" fmla="*/ 36 w 106"/>
                <a:gd name="T75" fmla="*/ 65 h 106"/>
                <a:gd name="T76" fmla="*/ 41 w 106"/>
                <a:gd name="T77" fmla="*/ 61 h 106"/>
                <a:gd name="T78" fmla="*/ 43 w 106"/>
                <a:gd name="T79" fmla="*/ 56 h 106"/>
                <a:gd name="T80" fmla="*/ 31 w 106"/>
                <a:gd name="T81" fmla="*/ 59 h 106"/>
                <a:gd name="T82" fmla="*/ 39 w 106"/>
                <a:gd name="T83" fmla="*/ 55 h 106"/>
                <a:gd name="T84" fmla="*/ 28 w 106"/>
                <a:gd name="T85" fmla="*/ 49 h 106"/>
                <a:gd name="T86" fmla="*/ 27 w 106"/>
                <a:gd name="T87" fmla="*/ 45 h 106"/>
                <a:gd name="T88" fmla="*/ 40 w 106"/>
                <a:gd name="T89" fmla="*/ 51 h 106"/>
                <a:gd name="T90" fmla="*/ 37 w 106"/>
                <a:gd name="T91" fmla="*/ 47 h 106"/>
                <a:gd name="T92" fmla="*/ 36 w 106"/>
                <a:gd name="T93" fmla="*/ 44 h 106"/>
                <a:gd name="T94" fmla="*/ 43 w 106"/>
                <a:gd name="T95" fmla="*/ 46 h 106"/>
                <a:gd name="T96" fmla="*/ 37 w 106"/>
                <a:gd name="T97" fmla="*/ 35 h 106"/>
                <a:gd name="T98" fmla="*/ 45 w 106"/>
                <a:gd name="T99" fmla="*/ 46 h 106"/>
                <a:gd name="T100" fmla="*/ 47 w 106"/>
                <a:gd name="T101" fmla="*/ 47 h 106"/>
                <a:gd name="T102" fmla="*/ 47 w 106"/>
                <a:gd name="T103" fmla="*/ 38 h 106"/>
                <a:gd name="T104" fmla="*/ 48 w 106"/>
                <a:gd name="T105" fmla="*/ 46 h 106"/>
                <a:gd name="T106" fmla="*/ 49 w 106"/>
                <a:gd name="T107" fmla="*/ 32 h 106"/>
                <a:gd name="T108" fmla="*/ 56 w 106"/>
                <a:gd name="T109" fmla="*/ 48 h 106"/>
                <a:gd name="T110" fmla="*/ 56 w 106"/>
                <a:gd name="T111" fmla="*/ 5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" h="106">
                  <a:moveTo>
                    <a:pt x="88" y="65"/>
                  </a:moveTo>
                  <a:cubicBezTo>
                    <a:pt x="99" y="62"/>
                    <a:pt x="106" y="54"/>
                    <a:pt x="101" y="38"/>
                  </a:cubicBezTo>
                  <a:cubicBezTo>
                    <a:pt x="94" y="18"/>
                    <a:pt x="78" y="20"/>
                    <a:pt x="67" y="29"/>
                  </a:cubicBezTo>
                  <a:cubicBezTo>
                    <a:pt x="68" y="14"/>
                    <a:pt x="61" y="0"/>
                    <a:pt x="40" y="5"/>
                  </a:cubicBezTo>
                  <a:cubicBezTo>
                    <a:pt x="27" y="8"/>
                    <a:pt x="23" y="16"/>
                    <a:pt x="23" y="25"/>
                  </a:cubicBezTo>
                  <a:cubicBezTo>
                    <a:pt x="15" y="24"/>
                    <a:pt x="7" y="28"/>
                    <a:pt x="3" y="41"/>
                  </a:cubicBezTo>
                  <a:cubicBezTo>
                    <a:pt x="0" y="56"/>
                    <a:pt x="6" y="64"/>
                    <a:pt x="15" y="67"/>
                  </a:cubicBezTo>
                  <a:cubicBezTo>
                    <a:pt x="9" y="74"/>
                    <a:pt x="9" y="84"/>
                    <a:pt x="21" y="94"/>
                  </a:cubicBezTo>
                  <a:cubicBezTo>
                    <a:pt x="35" y="106"/>
                    <a:pt x="46" y="99"/>
                    <a:pt x="52" y="88"/>
                  </a:cubicBezTo>
                  <a:cubicBezTo>
                    <a:pt x="58" y="99"/>
                    <a:pt x="69" y="106"/>
                    <a:pt x="84" y="94"/>
                  </a:cubicBezTo>
                  <a:cubicBezTo>
                    <a:pt x="97" y="84"/>
                    <a:pt x="95" y="73"/>
                    <a:pt x="88" y="65"/>
                  </a:cubicBezTo>
                  <a:close/>
                  <a:moveTo>
                    <a:pt x="48" y="27"/>
                  </a:moveTo>
                  <a:cubicBezTo>
                    <a:pt x="50" y="27"/>
                    <a:pt x="51" y="28"/>
                    <a:pt x="51" y="29"/>
                  </a:cubicBezTo>
                  <a:cubicBezTo>
                    <a:pt x="51" y="30"/>
                    <a:pt x="51" y="31"/>
                    <a:pt x="51" y="31"/>
                  </a:cubicBezTo>
                  <a:cubicBezTo>
                    <a:pt x="53" y="38"/>
                    <a:pt x="52" y="43"/>
                    <a:pt x="52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2" y="47"/>
                    <a:pt x="52" y="48"/>
                    <a:pt x="52" y="48"/>
                  </a:cubicBezTo>
                  <a:cubicBezTo>
                    <a:pt x="52" y="47"/>
                    <a:pt x="52" y="46"/>
                    <a:pt x="52" y="46"/>
                  </a:cubicBezTo>
                  <a:cubicBezTo>
                    <a:pt x="53" y="43"/>
                    <a:pt x="54" y="40"/>
                    <a:pt x="55" y="38"/>
                  </a:cubicBezTo>
                  <a:cubicBezTo>
                    <a:pt x="54" y="37"/>
                    <a:pt x="54" y="36"/>
                    <a:pt x="54" y="36"/>
                  </a:cubicBezTo>
                  <a:cubicBezTo>
                    <a:pt x="55" y="34"/>
                    <a:pt x="56" y="33"/>
                    <a:pt x="57" y="34"/>
                  </a:cubicBezTo>
                  <a:cubicBezTo>
                    <a:pt x="58" y="34"/>
                    <a:pt x="59" y="35"/>
                    <a:pt x="59" y="37"/>
                  </a:cubicBezTo>
                  <a:cubicBezTo>
                    <a:pt x="59" y="38"/>
                    <a:pt x="58" y="38"/>
                    <a:pt x="56" y="38"/>
                  </a:cubicBezTo>
                  <a:cubicBezTo>
                    <a:pt x="56" y="40"/>
                    <a:pt x="55" y="43"/>
                    <a:pt x="54" y="46"/>
                  </a:cubicBezTo>
                  <a:cubicBezTo>
                    <a:pt x="54" y="45"/>
                    <a:pt x="55" y="45"/>
                    <a:pt x="55" y="45"/>
                  </a:cubicBezTo>
                  <a:cubicBezTo>
                    <a:pt x="55" y="45"/>
                    <a:pt x="55" y="46"/>
                    <a:pt x="55" y="47"/>
                  </a:cubicBezTo>
                  <a:cubicBezTo>
                    <a:pt x="56" y="46"/>
                    <a:pt x="57" y="46"/>
                    <a:pt x="58" y="46"/>
                  </a:cubicBezTo>
                  <a:cubicBezTo>
                    <a:pt x="59" y="46"/>
                    <a:pt x="61" y="46"/>
                    <a:pt x="63" y="43"/>
                  </a:cubicBezTo>
                  <a:cubicBezTo>
                    <a:pt x="62" y="42"/>
                    <a:pt x="62" y="40"/>
                    <a:pt x="63" y="39"/>
                  </a:cubicBezTo>
                  <a:cubicBezTo>
                    <a:pt x="64" y="38"/>
                    <a:pt x="65" y="38"/>
                    <a:pt x="66" y="39"/>
                  </a:cubicBezTo>
                  <a:cubicBezTo>
                    <a:pt x="67" y="40"/>
                    <a:pt x="67" y="42"/>
                    <a:pt x="67" y="43"/>
                  </a:cubicBezTo>
                  <a:cubicBezTo>
                    <a:pt x="66" y="43"/>
                    <a:pt x="65" y="43"/>
                    <a:pt x="65" y="43"/>
                  </a:cubicBezTo>
                  <a:cubicBezTo>
                    <a:pt x="62" y="48"/>
                    <a:pt x="60" y="48"/>
                    <a:pt x="59" y="48"/>
                  </a:cubicBezTo>
                  <a:cubicBezTo>
                    <a:pt x="59" y="49"/>
                    <a:pt x="58" y="49"/>
                    <a:pt x="59" y="50"/>
                  </a:cubicBezTo>
                  <a:cubicBezTo>
                    <a:pt x="59" y="50"/>
                    <a:pt x="60" y="50"/>
                    <a:pt x="60" y="50"/>
                  </a:cubicBezTo>
                  <a:cubicBezTo>
                    <a:pt x="61" y="49"/>
                    <a:pt x="62" y="48"/>
                    <a:pt x="63" y="48"/>
                  </a:cubicBezTo>
                  <a:cubicBezTo>
                    <a:pt x="67" y="45"/>
                    <a:pt x="69" y="43"/>
                    <a:pt x="73" y="44"/>
                  </a:cubicBezTo>
                  <a:cubicBezTo>
                    <a:pt x="73" y="44"/>
                    <a:pt x="73" y="43"/>
                    <a:pt x="74" y="43"/>
                  </a:cubicBezTo>
                  <a:cubicBezTo>
                    <a:pt x="75" y="43"/>
                    <a:pt x="76" y="43"/>
                    <a:pt x="77" y="44"/>
                  </a:cubicBezTo>
                  <a:cubicBezTo>
                    <a:pt x="77" y="46"/>
                    <a:pt x="77" y="47"/>
                    <a:pt x="76" y="48"/>
                  </a:cubicBezTo>
                  <a:cubicBezTo>
                    <a:pt x="75" y="48"/>
                    <a:pt x="73" y="48"/>
                    <a:pt x="72" y="47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69" y="45"/>
                    <a:pt x="67" y="47"/>
                    <a:pt x="64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1"/>
                    <a:pt x="59" y="52"/>
                    <a:pt x="59" y="53"/>
                  </a:cubicBezTo>
                  <a:cubicBezTo>
                    <a:pt x="59" y="54"/>
                    <a:pt x="61" y="54"/>
                    <a:pt x="61" y="54"/>
                  </a:cubicBezTo>
                  <a:cubicBezTo>
                    <a:pt x="61" y="55"/>
                    <a:pt x="62" y="55"/>
                    <a:pt x="62" y="55"/>
                  </a:cubicBezTo>
                  <a:cubicBezTo>
                    <a:pt x="63" y="57"/>
                    <a:pt x="64" y="58"/>
                    <a:pt x="68" y="57"/>
                  </a:cubicBezTo>
                  <a:cubicBezTo>
                    <a:pt x="68" y="55"/>
                    <a:pt x="69" y="54"/>
                    <a:pt x="70" y="54"/>
                  </a:cubicBezTo>
                  <a:cubicBezTo>
                    <a:pt x="72" y="54"/>
                    <a:pt x="73" y="55"/>
                    <a:pt x="73" y="57"/>
                  </a:cubicBezTo>
                  <a:cubicBezTo>
                    <a:pt x="73" y="58"/>
                    <a:pt x="72" y="59"/>
                    <a:pt x="71" y="59"/>
                  </a:cubicBezTo>
                  <a:cubicBezTo>
                    <a:pt x="70" y="59"/>
                    <a:pt x="69" y="59"/>
                    <a:pt x="69" y="58"/>
                  </a:cubicBezTo>
                  <a:cubicBezTo>
                    <a:pt x="63" y="59"/>
                    <a:pt x="62" y="58"/>
                    <a:pt x="61" y="57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60" y="57"/>
                    <a:pt x="58" y="57"/>
                  </a:cubicBezTo>
                  <a:cubicBezTo>
                    <a:pt x="59" y="57"/>
                    <a:pt x="60" y="58"/>
                    <a:pt x="60" y="58"/>
                  </a:cubicBezTo>
                  <a:cubicBezTo>
                    <a:pt x="60" y="59"/>
                    <a:pt x="59" y="58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60" y="61"/>
                    <a:pt x="62" y="61"/>
                    <a:pt x="63" y="61"/>
                  </a:cubicBezTo>
                  <a:cubicBezTo>
                    <a:pt x="65" y="60"/>
                    <a:pt x="68" y="60"/>
                    <a:pt x="71" y="64"/>
                  </a:cubicBezTo>
                  <a:cubicBezTo>
                    <a:pt x="72" y="64"/>
                    <a:pt x="73" y="64"/>
                    <a:pt x="73" y="64"/>
                  </a:cubicBezTo>
                  <a:cubicBezTo>
                    <a:pt x="75" y="65"/>
                    <a:pt x="75" y="67"/>
                    <a:pt x="74" y="68"/>
                  </a:cubicBezTo>
                  <a:cubicBezTo>
                    <a:pt x="73" y="69"/>
                    <a:pt x="72" y="69"/>
                    <a:pt x="71" y="68"/>
                  </a:cubicBezTo>
                  <a:cubicBezTo>
                    <a:pt x="70" y="67"/>
                    <a:pt x="69" y="66"/>
                    <a:pt x="70" y="65"/>
                  </a:cubicBezTo>
                  <a:cubicBezTo>
                    <a:pt x="67" y="62"/>
                    <a:pt x="65" y="62"/>
                    <a:pt x="63" y="62"/>
                  </a:cubicBezTo>
                  <a:cubicBezTo>
                    <a:pt x="62" y="62"/>
                    <a:pt x="61" y="63"/>
                    <a:pt x="60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0" y="63"/>
                    <a:pt x="59" y="63"/>
                    <a:pt x="59" y="62"/>
                  </a:cubicBezTo>
                  <a:cubicBezTo>
                    <a:pt x="61" y="64"/>
                    <a:pt x="63" y="67"/>
                    <a:pt x="64" y="69"/>
                  </a:cubicBezTo>
                  <a:cubicBezTo>
                    <a:pt x="65" y="69"/>
                    <a:pt x="65" y="69"/>
                    <a:pt x="66" y="69"/>
                  </a:cubicBezTo>
                  <a:cubicBezTo>
                    <a:pt x="67" y="70"/>
                    <a:pt x="67" y="72"/>
                    <a:pt x="66" y="73"/>
                  </a:cubicBezTo>
                  <a:cubicBezTo>
                    <a:pt x="65" y="74"/>
                    <a:pt x="64" y="74"/>
                    <a:pt x="63" y="73"/>
                  </a:cubicBezTo>
                  <a:cubicBezTo>
                    <a:pt x="62" y="72"/>
                    <a:pt x="62" y="71"/>
                    <a:pt x="62" y="70"/>
                  </a:cubicBezTo>
                  <a:cubicBezTo>
                    <a:pt x="61" y="68"/>
                    <a:pt x="59" y="65"/>
                    <a:pt x="58" y="63"/>
                  </a:cubicBezTo>
                  <a:cubicBezTo>
                    <a:pt x="57" y="62"/>
                    <a:pt x="56" y="62"/>
                    <a:pt x="55" y="61"/>
                  </a:cubicBezTo>
                  <a:cubicBezTo>
                    <a:pt x="55" y="61"/>
                    <a:pt x="56" y="63"/>
                    <a:pt x="55" y="63"/>
                  </a:cubicBezTo>
                  <a:cubicBezTo>
                    <a:pt x="58" y="67"/>
                    <a:pt x="59" y="69"/>
                    <a:pt x="58" y="72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9" y="75"/>
                    <a:pt x="58" y="76"/>
                    <a:pt x="57" y="77"/>
                  </a:cubicBezTo>
                  <a:cubicBezTo>
                    <a:pt x="56" y="77"/>
                    <a:pt x="54" y="76"/>
                    <a:pt x="54" y="75"/>
                  </a:cubicBezTo>
                  <a:cubicBezTo>
                    <a:pt x="53" y="74"/>
                    <a:pt x="54" y="72"/>
                    <a:pt x="55" y="72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69"/>
                    <a:pt x="56" y="67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2" y="63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2" y="62"/>
                    <a:pt x="52" y="63"/>
                    <a:pt x="52" y="63"/>
                  </a:cubicBezTo>
                  <a:cubicBezTo>
                    <a:pt x="53" y="65"/>
                    <a:pt x="53" y="67"/>
                    <a:pt x="50" y="71"/>
                  </a:cubicBezTo>
                  <a:cubicBezTo>
                    <a:pt x="50" y="72"/>
                    <a:pt x="50" y="73"/>
                    <a:pt x="50" y="74"/>
                  </a:cubicBezTo>
                  <a:cubicBezTo>
                    <a:pt x="50" y="75"/>
                    <a:pt x="48" y="75"/>
                    <a:pt x="47" y="75"/>
                  </a:cubicBezTo>
                  <a:cubicBezTo>
                    <a:pt x="46" y="74"/>
                    <a:pt x="45" y="73"/>
                    <a:pt x="46" y="71"/>
                  </a:cubicBezTo>
                  <a:cubicBezTo>
                    <a:pt x="46" y="70"/>
                    <a:pt x="48" y="70"/>
                    <a:pt x="49" y="70"/>
                  </a:cubicBezTo>
                  <a:cubicBezTo>
                    <a:pt x="51" y="67"/>
                    <a:pt x="51" y="65"/>
                    <a:pt x="50" y="64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49" y="61"/>
                    <a:pt x="49" y="61"/>
                  </a:cubicBezTo>
                  <a:cubicBezTo>
                    <a:pt x="48" y="68"/>
                    <a:pt x="46" y="69"/>
                    <a:pt x="44" y="70"/>
                  </a:cubicBezTo>
                  <a:cubicBezTo>
                    <a:pt x="42" y="70"/>
                    <a:pt x="40" y="71"/>
                    <a:pt x="39" y="75"/>
                  </a:cubicBezTo>
                  <a:cubicBezTo>
                    <a:pt x="40" y="76"/>
                    <a:pt x="40" y="77"/>
                    <a:pt x="40" y="78"/>
                  </a:cubicBezTo>
                  <a:cubicBezTo>
                    <a:pt x="39" y="79"/>
                    <a:pt x="38" y="80"/>
                    <a:pt x="37" y="79"/>
                  </a:cubicBezTo>
                  <a:cubicBezTo>
                    <a:pt x="35" y="79"/>
                    <a:pt x="35" y="77"/>
                    <a:pt x="36" y="76"/>
                  </a:cubicBezTo>
                  <a:cubicBezTo>
                    <a:pt x="36" y="75"/>
                    <a:pt x="37" y="75"/>
                    <a:pt x="37" y="75"/>
                  </a:cubicBezTo>
                  <a:cubicBezTo>
                    <a:pt x="39" y="70"/>
                    <a:pt x="41" y="69"/>
                    <a:pt x="43" y="68"/>
                  </a:cubicBezTo>
                  <a:cubicBezTo>
                    <a:pt x="45" y="68"/>
                    <a:pt x="46" y="67"/>
                    <a:pt x="47" y="63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6" y="62"/>
                    <a:pt x="45" y="64"/>
                    <a:pt x="45" y="63"/>
                  </a:cubicBezTo>
                  <a:cubicBezTo>
                    <a:pt x="44" y="63"/>
                    <a:pt x="44" y="63"/>
                    <a:pt x="44" y="62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1" y="64"/>
                    <a:pt x="39" y="66"/>
                    <a:pt x="37" y="67"/>
                  </a:cubicBezTo>
                  <a:cubicBezTo>
                    <a:pt x="37" y="68"/>
                    <a:pt x="36" y="68"/>
                    <a:pt x="36" y="69"/>
                  </a:cubicBezTo>
                  <a:cubicBezTo>
                    <a:pt x="35" y="70"/>
                    <a:pt x="33" y="69"/>
                    <a:pt x="32" y="68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4" y="64"/>
                    <a:pt x="35" y="65"/>
                    <a:pt x="36" y="65"/>
                  </a:cubicBezTo>
                  <a:cubicBezTo>
                    <a:pt x="38" y="64"/>
                    <a:pt x="41" y="63"/>
                    <a:pt x="43" y="61"/>
                  </a:cubicBezTo>
                  <a:cubicBezTo>
                    <a:pt x="43" y="61"/>
                    <a:pt x="44" y="61"/>
                    <a:pt x="44" y="60"/>
                  </a:cubicBezTo>
                  <a:cubicBezTo>
                    <a:pt x="43" y="61"/>
                    <a:pt x="41" y="62"/>
                    <a:pt x="41" y="61"/>
                  </a:cubicBezTo>
                  <a:cubicBezTo>
                    <a:pt x="40" y="60"/>
                    <a:pt x="43" y="59"/>
                    <a:pt x="43" y="58"/>
                  </a:cubicBezTo>
                  <a:cubicBezTo>
                    <a:pt x="43" y="58"/>
                    <a:pt x="42" y="58"/>
                    <a:pt x="43" y="57"/>
                  </a:cubicBezTo>
                  <a:cubicBezTo>
                    <a:pt x="43" y="57"/>
                    <a:pt x="43" y="56"/>
                    <a:pt x="43" y="56"/>
                  </a:cubicBezTo>
                  <a:cubicBezTo>
                    <a:pt x="41" y="57"/>
                    <a:pt x="39" y="57"/>
                    <a:pt x="36" y="58"/>
                  </a:cubicBezTo>
                  <a:cubicBezTo>
                    <a:pt x="36" y="60"/>
                    <a:pt x="35" y="61"/>
                    <a:pt x="34" y="61"/>
                  </a:cubicBezTo>
                  <a:cubicBezTo>
                    <a:pt x="33" y="61"/>
                    <a:pt x="32" y="61"/>
                    <a:pt x="31" y="59"/>
                  </a:cubicBezTo>
                  <a:cubicBezTo>
                    <a:pt x="31" y="58"/>
                    <a:pt x="32" y="57"/>
                    <a:pt x="33" y="56"/>
                  </a:cubicBezTo>
                  <a:cubicBezTo>
                    <a:pt x="34" y="56"/>
                    <a:pt x="35" y="56"/>
                    <a:pt x="35" y="57"/>
                  </a:cubicBezTo>
                  <a:cubicBezTo>
                    <a:pt x="36" y="56"/>
                    <a:pt x="38" y="56"/>
                    <a:pt x="39" y="55"/>
                  </a:cubicBezTo>
                  <a:cubicBezTo>
                    <a:pt x="40" y="55"/>
                    <a:pt x="41" y="54"/>
                    <a:pt x="41" y="54"/>
                  </a:cubicBezTo>
                  <a:cubicBezTo>
                    <a:pt x="40" y="53"/>
                    <a:pt x="39" y="53"/>
                    <a:pt x="39" y="53"/>
                  </a:cubicBezTo>
                  <a:cubicBezTo>
                    <a:pt x="35" y="52"/>
                    <a:pt x="31" y="50"/>
                    <a:pt x="28" y="49"/>
                  </a:cubicBezTo>
                  <a:cubicBezTo>
                    <a:pt x="28" y="49"/>
                    <a:pt x="27" y="50"/>
                    <a:pt x="26" y="49"/>
                  </a:cubicBezTo>
                  <a:cubicBezTo>
                    <a:pt x="25" y="49"/>
                    <a:pt x="24" y="48"/>
                    <a:pt x="24" y="47"/>
                  </a:cubicBezTo>
                  <a:cubicBezTo>
                    <a:pt x="25" y="45"/>
                    <a:pt x="26" y="44"/>
                    <a:pt x="27" y="45"/>
                  </a:cubicBezTo>
                  <a:cubicBezTo>
                    <a:pt x="28" y="45"/>
                    <a:pt x="29" y="46"/>
                    <a:pt x="29" y="47"/>
                  </a:cubicBezTo>
                  <a:cubicBezTo>
                    <a:pt x="31" y="49"/>
                    <a:pt x="35" y="50"/>
                    <a:pt x="39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3" y="52"/>
                    <a:pt x="44" y="51"/>
                  </a:cubicBezTo>
                  <a:cubicBezTo>
                    <a:pt x="42" y="49"/>
                    <a:pt x="40" y="48"/>
                    <a:pt x="37" y="47"/>
                  </a:cubicBezTo>
                  <a:cubicBezTo>
                    <a:pt x="36" y="48"/>
                    <a:pt x="35" y="48"/>
                    <a:pt x="34" y="48"/>
                  </a:cubicBezTo>
                  <a:cubicBezTo>
                    <a:pt x="32" y="47"/>
                    <a:pt x="32" y="45"/>
                    <a:pt x="33" y="44"/>
                  </a:cubicBezTo>
                  <a:cubicBezTo>
                    <a:pt x="34" y="43"/>
                    <a:pt x="35" y="43"/>
                    <a:pt x="36" y="44"/>
                  </a:cubicBezTo>
                  <a:cubicBezTo>
                    <a:pt x="37" y="44"/>
                    <a:pt x="37" y="45"/>
                    <a:pt x="37" y="45"/>
                  </a:cubicBezTo>
                  <a:cubicBezTo>
                    <a:pt x="40" y="46"/>
                    <a:pt x="42" y="47"/>
                    <a:pt x="43" y="48"/>
                  </a:cubicBezTo>
                  <a:cubicBezTo>
                    <a:pt x="43" y="48"/>
                    <a:pt x="43" y="47"/>
                    <a:pt x="43" y="46"/>
                  </a:cubicBezTo>
                  <a:cubicBezTo>
                    <a:pt x="43" y="44"/>
                    <a:pt x="43" y="42"/>
                    <a:pt x="40" y="39"/>
                  </a:cubicBezTo>
                  <a:cubicBezTo>
                    <a:pt x="39" y="40"/>
                    <a:pt x="38" y="40"/>
                    <a:pt x="37" y="39"/>
                  </a:cubicBezTo>
                  <a:cubicBezTo>
                    <a:pt x="36" y="38"/>
                    <a:pt x="36" y="36"/>
                    <a:pt x="37" y="35"/>
                  </a:cubicBezTo>
                  <a:cubicBezTo>
                    <a:pt x="39" y="34"/>
                    <a:pt x="40" y="35"/>
                    <a:pt x="41" y="36"/>
                  </a:cubicBezTo>
                  <a:cubicBezTo>
                    <a:pt x="41" y="36"/>
                    <a:pt x="42" y="37"/>
                    <a:pt x="41" y="38"/>
                  </a:cubicBezTo>
                  <a:cubicBezTo>
                    <a:pt x="45" y="41"/>
                    <a:pt x="45" y="44"/>
                    <a:pt x="45" y="46"/>
                  </a:cubicBezTo>
                  <a:cubicBezTo>
                    <a:pt x="45" y="46"/>
                    <a:pt x="45" y="47"/>
                    <a:pt x="45" y="48"/>
                  </a:cubicBezTo>
                  <a:cubicBezTo>
                    <a:pt x="45" y="48"/>
                    <a:pt x="46" y="48"/>
                    <a:pt x="46" y="48"/>
                  </a:cubicBezTo>
                  <a:cubicBezTo>
                    <a:pt x="46" y="47"/>
                    <a:pt x="47" y="47"/>
                    <a:pt x="47" y="47"/>
                  </a:cubicBezTo>
                  <a:cubicBezTo>
                    <a:pt x="47" y="46"/>
                    <a:pt x="46" y="45"/>
                    <a:pt x="46" y="43"/>
                  </a:cubicBezTo>
                  <a:cubicBezTo>
                    <a:pt x="46" y="42"/>
                    <a:pt x="45" y="42"/>
                    <a:pt x="45" y="41"/>
                  </a:cubicBezTo>
                  <a:cubicBezTo>
                    <a:pt x="45" y="40"/>
                    <a:pt x="46" y="38"/>
                    <a:pt x="47" y="38"/>
                  </a:cubicBezTo>
                  <a:cubicBezTo>
                    <a:pt x="48" y="38"/>
                    <a:pt x="50" y="39"/>
                    <a:pt x="50" y="40"/>
                  </a:cubicBezTo>
                  <a:cubicBezTo>
                    <a:pt x="50" y="41"/>
                    <a:pt x="49" y="43"/>
                    <a:pt x="48" y="43"/>
                  </a:cubicBezTo>
                  <a:cubicBezTo>
                    <a:pt x="48" y="44"/>
                    <a:pt x="48" y="45"/>
                    <a:pt x="48" y="46"/>
                  </a:cubicBezTo>
                  <a:cubicBezTo>
                    <a:pt x="49" y="46"/>
                    <a:pt x="49" y="47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1" y="43"/>
                    <a:pt x="51" y="38"/>
                    <a:pt x="49" y="32"/>
                  </a:cubicBezTo>
                  <a:cubicBezTo>
                    <a:pt x="48" y="32"/>
                    <a:pt x="47" y="31"/>
                    <a:pt x="46" y="30"/>
                  </a:cubicBezTo>
                  <a:cubicBezTo>
                    <a:pt x="46" y="29"/>
                    <a:pt x="47" y="27"/>
                    <a:pt x="48" y="27"/>
                  </a:cubicBezTo>
                  <a:close/>
                  <a:moveTo>
                    <a:pt x="56" y="48"/>
                  </a:moveTo>
                  <a:cubicBezTo>
                    <a:pt x="57" y="48"/>
                    <a:pt x="57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8" y="48"/>
                    <a:pt x="56" y="50"/>
                    <a:pt x="56" y="50"/>
                  </a:cubicBezTo>
                  <a:cubicBezTo>
                    <a:pt x="56" y="50"/>
                    <a:pt x="56" y="49"/>
                    <a:pt x="56" y="48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Line 53"/>
            <p:cNvSpPr>
              <a:spLocks noChangeShapeType="1"/>
            </p:cNvSpPr>
            <p:nvPr/>
          </p:nvSpPr>
          <p:spPr bwMode="auto">
            <a:xfrm>
              <a:off x="5599113" y="1152525"/>
              <a:ext cx="1651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Line 54"/>
            <p:cNvSpPr>
              <a:spLocks noChangeShapeType="1"/>
            </p:cNvSpPr>
            <p:nvPr/>
          </p:nvSpPr>
          <p:spPr bwMode="auto">
            <a:xfrm flipV="1">
              <a:off x="5764213" y="1152525"/>
              <a:ext cx="0" cy="1555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Line 55"/>
            <p:cNvSpPr>
              <a:spLocks noChangeShapeType="1"/>
            </p:cNvSpPr>
            <p:nvPr/>
          </p:nvSpPr>
          <p:spPr bwMode="auto">
            <a:xfrm>
              <a:off x="5676900" y="1308100"/>
              <a:ext cx="762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Line 56"/>
            <p:cNvSpPr>
              <a:spLocks noChangeShapeType="1"/>
            </p:cNvSpPr>
            <p:nvPr/>
          </p:nvSpPr>
          <p:spPr bwMode="auto">
            <a:xfrm>
              <a:off x="5395913" y="1308100"/>
              <a:ext cx="131763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7"/>
            <p:cNvSpPr>
              <a:spLocks noEditPoints="1"/>
            </p:cNvSpPr>
            <p:nvPr/>
          </p:nvSpPr>
          <p:spPr bwMode="auto">
            <a:xfrm>
              <a:off x="4949825" y="1065213"/>
              <a:ext cx="407988" cy="403225"/>
            </a:xfrm>
            <a:custGeom>
              <a:avLst/>
              <a:gdLst>
                <a:gd name="T0" fmla="*/ 29 w 108"/>
                <a:gd name="T1" fmla="*/ 64 h 106"/>
                <a:gd name="T2" fmla="*/ 47 w 108"/>
                <a:gd name="T3" fmla="*/ 3 h 106"/>
                <a:gd name="T4" fmla="*/ 89 w 108"/>
                <a:gd name="T5" fmla="*/ 56 h 106"/>
                <a:gd name="T6" fmla="*/ 29 w 108"/>
                <a:gd name="T7" fmla="*/ 46 h 106"/>
                <a:gd name="T8" fmla="*/ 48 w 108"/>
                <a:gd name="T9" fmla="*/ 51 h 106"/>
                <a:gd name="T10" fmla="*/ 47 w 108"/>
                <a:gd name="T11" fmla="*/ 52 h 106"/>
                <a:gd name="T12" fmla="*/ 34 w 108"/>
                <a:gd name="T13" fmla="*/ 55 h 106"/>
                <a:gd name="T14" fmla="*/ 46 w 108"/>
                <a:gd name="T15" fmla="*/ 53 h 106"/>
                <a:gd name="T16" fmla="*/ 47 w 108"/>
                <a:gd name="T17" fmla="*/ 57 h 106"/>
                <a:gd name="T18" fmla="*/ 39 w 108"/>
                <a:gd name="T19" fmla="*/ 65 h 106"/>
                <a:gd name="T20" fmla="*/ 48 w 108"/>
                <a:gd name="T21" fmla="*/ 58 h 106"/>
                <a:gd name="T22" fmla="*/ 48 w 108"/>
                <a:gd name="T23" fmla="*/ 62 h 106"/>
                <a:gd name="T24" fmla="*/ 43 w 108"/>
                <a:gd name="T25" fmla="*/ 76 h 106"/>
                <a:gd name="T26" fmla="*/ 45 w 108"/>
                <a:gd name="T27" fmla="*/ 72 h 106"/>
                <a:gd name="T28" fmla="*/ 53 w 108"/>
                <a:gd name="T29" fmla="*/ 59 h 106"/>
                <a:gd name="T30" fmla="*/ 56 w 108"/>
                <a:gd name="T31" fmla="*/ 69 h 106"/>
                <a:gd name="T32" fmla="*/ 58 w 108"/>
                <a:gd name="T33" fmla="*/ 71 h 106"/>
                <a:gd name="T34" fmla="*/ 56 w 108"/>
                <a:gd name="T35" fmla="*/ 60 h 106"/>
                <a:gd name="T36" fmla="*/ 58 w 108"/>
                <a:gd name="T37" fmla="*/ 60 h 106"/>
                <a:gd name="T38" fmla="*/ 60 w 108"/>
                <a:gd name="T39" fmla="*/ 64 h 106"/>
                <a:gd name="T40" fmla="*/ 66 w 108"/>
                <a:gd name="T41" fmla="*/ 75 h 106"/>
                <a:gd name="T42" fmla="*/ 62 w 108"/>
                <a:gd name="T43" fmla="*/ 64 h 106"/>
                <a:gd name="T44" fmla="*/ 62 w 108"/>
                <a:gd name="T45" fmla="*/ 60 h 106"/>
                <a:gd name="T46" fmla="*/ 72 w 108"/>
                <a:gd name="T47" fmla="*/ 68 h 106"/>
                <a:gd name="T48" fmla="*/ 64 w 108"/>
                <a:gd name="T49" fmla="*/ 59 h 106"/>
                <a:gd name="T50" fmla="*/ 73 w 108"/>
                <a:gd name="T51" fmla="*/ 60 h 106"/>
                <a:gd name="T52" fmla="*/ 76 w 108"/>
                <a:gd name="T53" fmla="*/ 56 h 106"/>
                <a:gd name="T54" fmla="*/ 64 w 108"/>
                <a:gd name="T55" fmla="*/ 55 h 106"/>
                <a:gd name="T56" fmla="*/ 63 w 108"/>
                <a:gd name="T57" fmla="*/ 52 h 106"/>
                <a:gd name="T58" fmla="*/ 72 w 108"/>
                <a:gd name="T59" fmla="*/ 52 h 106"/>
                <a:gd name="T60" fmla="*/ 73 w 108"/>
                <a:gd name="T61" fmla="*/ 48 h 106"/>
                <a:gd name="T62" fmla="*/ 63 w 108"/>
                <a:gd name="T63" fmla="*/ 51 h 106"/>
                <a:gd name="T64" fmla="*/ 77 w 108"/>
                <a:gd name="T65" fmla="*/ 41 h 106"/>
                <a:gd name="T66" fmla="*/ 78 w 108"/>
                <a:gd name="T67" fmla="*/ 38 h 106"/>
                <a:gd name="T68" fmla="*/ 64 w 108"/>
                <a:gd name="T69" fmla="*/ 48 h 106"/>
                <a:gd name="T70" fmla="*/ 64 w 108"/>
                <a:gd name="T71" fmla="*/ 45 h 106"/>
                <a:gd name="T72" fmla="*/ 71 w 108"/>
                <a:gd name="T73" fmla="*/ 37 h 106"/>
                <a:gd name="T74" fmla="*/ 68 w 108"/>
                <a:gd name="T75" fmla="*/ 37 h 106"/>
                <a:gd name="T76" fmla="*/ 63 w 108"/>
                <a:gd name="T77" fmla="*/ 42 h 106"/>
                <a:gd name="T78" fmla="*/ 58 w 108"/>
                <a:gd name="T79" fmla="*/ 44 h 106"/>
                <a:gd name="T80" fmla="*/ 62 w 108"/>
                <a:gd name="T81" fmla="*/ 32 h 106"/>
                <a:gd name="T82" fmla="*/ 58 w 108"/>
                <a:gd name="T83" fmla="*/ 40 h 106"/>
                <a:gd name="T84" fmla="*/ 52 w 108"/>
                <a:gd name="T85" fmla="*/ 28 h 106"/>
                <a:gd name="T86" fmla="*/ 48 w 108"/>
                <a:gd name="T87" fmla="*/ 27 h 106"/>
                <a:gd name="T88" fmla="*/ 54 w 108"/>
                <a:gd name="T89" fmla="*/ 40 h 106"/>
                <a:gd name="T90" fmla="*/ 49 w 108"/>
                <a:gd name="T91" fmla="*/ 36 h 106"/>
                <a:gd name="T92" fmla="*/ 46 w 108"/>
                <a:gd name="T93" fmla="*/ 35 h 106"/>
                <a:gd name="T94" fmla="*/ 47 w 108"/>
                <a:gd name="T95" fmla="*/ 43 h 106"/>
                <a:gd name="T96" fmla="*/ 38 w 108"/>
                <a:gd name="T97" fmla="*/ 36 h 106"/>
                <a:gd name="T98" fmla="*/ 47 w 108"/>
                <a:gd name="T99" fmla="*/ 44 h 106"/>
                <a:gd name="T100" fmla="*/ 48 w 108"/>
                <a:gd name="T101" fmla="*/ 47 h 106"/>
                <a:gd name="T102" fmla="*/ 40 w 108"/>
                <a:gd name="T103" fmla="*/ 46 h 106"/>
                <a:gd name="T104" fmla="*/ 47 w 108"/>
                <a:gd name="T105" fmla="*/ 48 h 106"/>
                <a:gd name="T106" fmla="*/ 33 w 108"/>
                <a:gd name="T107" fmla="*/ 47 h 106"/>
                <a:gd name="T108" fmla="*/ 49 w 108"/>
                <a:gd name="T109" fmla="*/ 56 h 106"/>
                <a:gd name="T110" fmla="*/ 50 w 108"/>
                <a:gd name="T111" fmla="*/ 5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8" h="106">
                  <a:moveTo>
                    <a:pt x="62" y="89"/>
                  </a:moveTo>
                  <a:cubicBezTo>
                    <a:pt x="59" y="100"/>
                    <a:pt x="50" y="106"/>
                    <a:pt x="34" y="99"/>
                  </a:cubicBezTo>
                  <a:cubicBezTo>
                    <a:pt x="15" y="91"/>
                    <a:pt x="19" y="75"/>
                    <a:pt x="29" y="64"/>
                  </a:cubicBezTo>
                  <a:cubicBezTo>
                    <a:pt x="14" y="64"/>
                    <a:pt x="0" y="56"/>
                    <a:pt x="7" y="36"/>
                  </a:cubicBezTo>
                  <a:cubicBezTo>
                    <a:pt x="12" y="23"/>
                    <a:pt x="20" y="19"/>
                    <a:pt x="28" y="21"/>
                  </a:cubicBezTo>
                  <a:cubicBezTo>
                    <a:pt x="28" y="12"/>
                    <a:pt x="33" y="5"/>
                    <a:pt x="47" y="3"/>
                  </a:cubicBezTo>
                  <a:cubicBezTo>
                    <a:pt x="62" y="0"/>
                    <a:pt x="69" y="7"/>
                    <a:pt x="71" y="16"/>
                  </a:cubicBezTo>
                  <a:cubicBezTo>
                    <a:pt x="79" y="12"/>
                    <a:pt x="89" y="12"/>
                    <a:pt x="97" y="25"/>
                  </a:cubicBezTo>
                  <a:cubicBezTo>
                    <a:pt x="108" y="40"/>
                    <a:pt x="100" y="51"/>
                    <a:pt x="89" y="56"/>
                  </a:cubicBezTo>
                  <a:cubicBezTo>
                    <a:pt x="99" y="63"/>
                    <a:pt x="105" y="74"/>
                    <a:pt x="92" y="88"/>
                  </a:cubicBezTo>
                  <a:cubicBezTo>
                    <a:pt x="80" y="100"/>
                    <a:pt x="70" y="97"/>
                    <a:pt x="62" y="89"/>
                  </a:cubicBezTo>
                  <a:close/>
                  <a:moveTo>
                    <a:pt x="29" y="46"/>
                  </a:moveTo>
                  <a:cubicBezTo>
                    <a:pt x="28" y="47"/>
                    <a:pt x="29" y="49"/>
                    <a:pt x="30" y="49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9" y="52"/>
                    <a:pt x="44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7" y="52"/>
                    <a:pt x="47" y="52"/>
                  </a:cubicBezTo>
                  <a:cubicBezTo>
                    <a:pt x="44" y="52"/>
                    <a:pt x="41" y="53"/>
                    <a:pt x="38" y="54"/>
                  </a:cubicBezTo>
                  <a:cubicBezTo>
                    <a:pt x="38" y="53"/>
                    <a:pt x="37" y="53"/>
                    <a:pt x="36" y="53"/>
                  </a:cubicBezTo>
                  <a:cubicBezTo>
                    <a:pt x="35" y="53"/>
                    <a:pt x="34" y="54"/>
                    <a:pt x="34" y="55"/>
                  </a:cubicBezTo>
                  <a:cubicBezTo>
                    <a:pt x="34" y="57"/>
                    <a:pt x="36" y="57"/>
                    <a:pt x="37" y="57"/>
                  </a:cubicBezTo>
                  <a:cubicBezTo>
                    <a:pt x="38" y="57"/>
                    <a:pt x="39" y="56"/>
                    <a:pt x="39" y="55"/>
                  </a:cubicBezTo>
                  <a:cubicBezTo>
                    <a:pt x="41" y="55"/>
                    <a:pt x="44" y="54"/>
                    <a:pt x="46" y="53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5"/>
                    <a:pt x="47" y="55"/>
                    <a:pt x="48" y="54"/>
                  </a:cubicBezTo>
                  <a:cubicBezTo>
                    <a:pt x="47" y="55"/>
                    <a:pt x="47" y="56"/>
                    <a:pt x="47" y="57"/>
                  </a:cubicBezTo>
                  <a:cubicBezTo>
                    <a:pt x="47" y="59"/>
                    <a:pt x="46" y="60"/>
                    <a:pt x="43" y="62"/>
                  </a:cubicBezTo>
                  <a:cubicBezTo>
                    <a:pt x="42" y="61"/>
                    <a:pt x="40" y="61"/>
                    <a:pt x="39" y="62"/>
                  </a:cubicBezTo>
                  <a:cubicBezTo>
                    <a:pt x="38" y="63"/>
                    <a:pt x="38" y="64"/>
                    <a:pt x="39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43" y="65"/>
                    <a:pt x="43" y="65"/>
                    <a:pt x="43" y="64"/>
                  </a:cubicBezTo>
                  <a:cubicBezTo>
                    <a:pt x="48" y="62"/>
                    <a:pt x="48" y="60"/>
                    <a:pt x="48" y="58"/>
                  </a:cubicBezTo>
                  <a:cubicBezTo>
                    <a:pt x="49" y="59"/>
                    <a:pt x="49" y="58"/>
                    <a:pt x="50" y="59"/>
                  </a:cubicBezTo>
                  <a:cubicBezTo>
                    <a:pt x="50" y="59"/>
                    <a:pt x="50" y="59"/>
                    <a:pt x="50" y="60"/>
                  </a:cubicBezTo>
                  <a:cubicBezTo>
                    <a:pt x="49" y="61"/>
                    <a:pt x="48" y="62"/>
                    <a:pt x="48" y="62"/>
                  </a:cubicBezTo>
                  <a:cubicBezTo>
                    <a:pt x="44" y="66"/>
                    <a:pt x="42" y="68"/>
                    <a:pt x="43" y="72"/>
                  </a:cubicBezTo>
                  <a:cubicBezTo>
                    <a:pt x="43" y="72"/>
                    <a:pt x="42" y="72"/>
                    <a:pt x="42" y="73"/>
                  </a:cubicBezTo>
                  <a:cubicBezTo>
                    <a:pt x="41" y="74"/>
                    <a:pt x="42" y="75"/>
                    <a:pt x="43" y="76"/>
                  </a:cubicBezTo>
                  <a:cubicBezTo>
                    <a:pt x="44" y="77"/>
                    <a:pt x="46" y="76"/>
                    <a:pt x="46" y="75"/>
                  </a:cubicBezTo>
                  <a:cubicBezTo>
                    <a:pt x="47" y="74"/>
                    <a:pt x="47" y="73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4" y="68"/>
                    <a:pt x="46" y="67"/>
                    <a:pt x="49" y="64"/>
                  </a:cubicBezTo>
                  <a:cubicBezTo>
                    <a:pt x="49" y="63"/>
                    <a:pt x="49" y="63"/>
                    <a:pt x="50" y="62"/>
                  </a:cubicBezTo>
                  <a:cubicBezTo>
                    <a:pt x="51" y="63"/>
                    <a:pt x="52" y="59"/>
                    <a:pt x="53" y="59"/>
                  </a:cubicBezTo>
                  <a:cubicBezTo>
                    <a:pt x="54" y="59"/>
                    <a:pt x="54" y="61"/>
                    <a:pt x="54" y="61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6" y="63"/>
                    <a:pt x="57" y="64"/>
                    <a:pt x="56" y="69"/>
                  </a:cubicBezTo>
                  <a:cubicBezTo>
                    <a:pt x="55" y="68"/>
                    <a:pt x="54" y="69"/>
                    <a:pt x="53" y="71"/>
                  </a:cubicBezTo>
                  <a:cubicBezTo>
                    <a:pt x="53" y="72"/>
                    <a:pt x="54" y="73"/>
                    <a:pt x="56" y="73"/>
                  </a:cubicBezTo>
                  <a:cubicBezTo>
                    <a:pt x="57" y="74"/>
                    <a:pt x="58" y="73"/>
                    <a:pt x="58" y="71"/>
                  </a:cubicBezTo>
                  <a:cubicBezTo>
                    <a:pt x="58" y="71"/>
                    <a:pt x="58" y="70"/>
                    <a:pt x="58" y="69"/>
                  </a:cubicBezTo>
                  <a:cubicBezTo>
                    <a:pt x="59" y="64"/>
                    <a:pt x="58" y="63"/>
                    <a:pt x="57" y="61"/>
                  </a:cubicBezTo>
                  <a:cubicBezTo>
                    <a:pt x="56" y="61"/>
                    <a:pt x="56" y="60"/>
                    <a:pt x="56" y="60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6" y="60"/>
                    <a:pt x="57" y="61"/>
                    <a:pt x="57" y="59"/>
                  </a:cubicBezTo>
                  <a:cubicBezTo>
                    <a:pt x="57" y="60"/>
                    <a:pt x="58" y="60"/>
                    <a:pt x="58" y="60"/>
                  </a:cubicBezTo>
                  <a:cubicBezTo>
                    <a:pt x="59" y="60"/>
                    <a:pt x="58" y="59"/>
                    <a:pt x="59" y="59"/>
                  </a:cubicBezTo>
                  <a:cubicBezTo>
                    <a:pt x="59" y="59"/>
                    <a:pt x="59" y="59"/>
                    <a:pt x="60" y="59"/>
                  </a:cubicBezTo>
                  <a:cubicBezTo>
                    <a:pt x="61" y="61"/>
                    <a:pt x="61" y="63"/>
                    <a:pt x="60" y="64"/>
                  </a:cubicBezTo>
                  <a:cubicBezTo>
                    <a:pt x="60" y="66"/>
                    <a:pt x="59" y="68"/>
                    <a:pt x="63" y="73"/>
                  </a:cubicBezTo>
                  <a:cubicBezTo>
                    <a:pt x="62" y="73"/>
                    <a:pt x="63" y="74"/>
                    <a:pt x="63" y="75"/>
                  </a:cubicBezTo>
                  <a:cubicBezTo>
                    <a:pt x="64" y="76"/>
                    <a:pt x="65" y="76"/>
                    <a:pt x="66" y="75"/>
                  </a:cubicBezTo>
                  <a:cubicBezTo>
                    <a:pt x="67" y="75"/>
                    <a:pt x="68" y="73"/>
                    <a:pt x="67" y="72"/>
                  </a:cubicBezTo>
                  <a:cubicBezTo>
                    <a:pt x="66" y="71"/>
                    <a:pt x="65" y="71"/>
                    <a:pt x="64" y="71"/>
                  </a:cubicBezTo>
                  <a:cubicBezTo>
                    <a:pt x="61" y="68"/>
                    <a:pt x="62" y="66"/>
                    <a:pt x="62" y="64"/>
                  </a:cubicBezTo>
                  <a:cubicBezTo>
                    <a:pt x="62" y="63"/>
                    <a:pt x="62" y="62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3" y="61"/>
                    <a:pt x="63" y="60"/>
                    <a:pt x="62" y="60"/>
                  </a:cubicBezTo>
                  <a:cubicBezTo>
                    <a:pt x="64" y="62"/>
                    <a:pt x="67" y="64"/>
                    <a:pt x="68" y="66"/>
                  </a:cubicBezTo>
                  <a:cubicBezTo>
                    <a:pt x="68" y="66"/>
                    <a:pt x="68" y="67"/>
                    <a:pt x="69" y="68"/>
                  </a:cubicBezTo>
                  <a:cubicBezTo>
                    <a:pt x="70" y="69"/>
                    <a:pt x="71" y="69"/>
                    <a:pt x="72" y="68"/>
                  </a:cubicBezTo>
                  <a:cubicBezTo>
                    <a:pt x="73" y="67"/>
                    <a:pt x="73" y="66"/>
                    <a:pt x="72" y="65"/>
                  </a:cubicBezTo>
                  <a:cubicBezTo>
                    <a:pt x="72" y="64"/>
                    <a:pt x="71" y="64"/>
                    <a:pt x="70" y="64"/>
                  </a:cubicBezTo>
                  <a:cubicBezTo>
                    <a:pt x="68" y="63"/>
                    <a:pt x="66" y="61"/>
                    <a:pt x="64" y="59"/>
                  </a:cubicBezTo>
                  <a:cubicBezTo>
                    <a:pt x="63" y="58"/>
                    <a:pt x="62" y="57"/>
                    <a:pt x="61" y="56"/>
                  </a:cubicBezTo>
                  <a:cubicBezTo>
                    <a:pt x="62" y="56"/>
                    <a:pt x="63" y="57"/>
                    <a:pt x="63" y="56"/>
                  </a:cubicBezTo>
                  <a:cubicBezTo>
                    <a:pt x="67" y="59"/>
                    <a:pt x="69" y="61"/>
                    <a:pt x="73" y="60"/>
                  </a:cubicBezTo>
                  <a:cubicBezTo>
                    <a:pt x="73" y="60"/>
                    <a:pt x="73" y="60"/>
                    <a:pt x="74" y="60"/>
                  </a:cubicBezTo>
                  <a:cubicBezTo>
                    <a:pt x="75" y="61"/>
                    <a:pt x="76" y="61"/>
                    <a:pt x="77" y="59"/>
                  </a:cubicBezTo>
                  <a:cubicBezTo>
                    <a:pt x="77" y="58"/>
                    <a:pt x="77" y="57"/>
                    <a:pt x="76" y="56"/>
                  </a:cubicBezTo>
                  <a:cubicBezTo>
                    <a:pt x="75" y="56"/>
                    <a:pt x="73" y="56"/>
                    <a:pt x="72" y="57"/>
                  </a:cubicBezTo>
                  <a:cubicBezTo>
                    <a:pt x="72" y="57"/>
                    <a:pt x="72" y="58"/>
                    <a:pt x="72" y="58"/>
                  </a:cubicBezTo>
                  <a:cubicBezTo>
                    <a:pt x="69" y="59"/>
                    <a:pt x="67" y="57"/>
                    <a:pt x="64" y="55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4" y="54"/>
                    <a:pt x="64" y="54"/>
                    <a:pt x="63" y="53"/>
                  </a:cubicBezTo>
                  <a:cubicBezTo>
                    <a:pt x="63" y="53"/>
                    <a:pt x="63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3"/>
                    <a:pt x="64" y="53"/>
                    <a:pt x="64" y="53"/>
                  </a:cubicBezTo>
                  <a:cubicBezTo>
                    <a:pt x="66" y="54"/>
                    <a:pt x="68" y="55"/>
                    <a:pt x="72" y="52"/>
                  </a:cubicBezTo>
                  <a:cubicBezTo>
                    <a:pt x="73" y="52"/>
                    <a:pt x="74" y="53"/>
                    <a:pt x="75" y="52"/>
                  </a:cubicBezTo>
                  <a:cubicBezTo>
                    <a:pt x="76" y="52"/>
                    <a:pt x="76" y="50"/>
                    <a:pt x="76" y="49"/>
                  </a:cubicBezTo>
                  <a:cubicBezTo>
                    <a:pt x="75" y="48"/>
                    <a:pt x="74" y="47"/>
                    <a:pt x="73" y="48"/>
                  </a:cubicBezTo>
                  <a:cubicBezTo>
                    <a:pt x="72" y="48"/>
                    <a:pt x="71" y="50"/>
                    <a:pt x="71" y="51"/>
                  </a:cubicBezTo>
                  <a:cubicBezTo>
                    <a:pt x="68" y="53"/>
                    <a:pt x="66" y="52"/>
                    <a:pt x="65" y="52"/>
                  </a:cubicBezTo>
                  <a:cubicBezTo>
                    <a:pt x="64" y="51"/>
                    <a:pt x="64" y="51"/>
                    <a:pt x="63" y="51"/>
                  </a:cubicBezTo>
                  <a:cubicBezTo>
                    <a:pt x="63" y="51"/>
                    <a:pt x="62" y="50"/>
                    <a:pt x="63" y="50"/>
                  </a:cubicBezTo>
                  <a:cubicBezTo>
                    <a:pt x="69" y="50"/>
                    <a:pt x="70" y="48"/>
                    <a:pt x="71" y="46"/>
                  </a:cubicBezTo>
                  <a:cubicBezTo>
                    <a:pt x="72" y="44"/>
                    <a:pt x="73" y="42"/>
                    <a:pt x="77" y="41"/>
                  </a:cubicBezTo>
                  <a:cubicBezTo>
                    <a:pt x="78" y="42"/>
                    <a:pt x="79" y="43"/>
                    <a:pt x="80" y="42"/>
                  </a:cubicBezTo>
                  <a:cubicBezTo>
                    <a:pt x="81" y="42"/>
                    <a:pt x="82" y="41"/>
                    <a:pt x="82" y="39"/>
                  </a:cubicBezTo>
                  <a:cubicBezTo>
                    <a:pt x="81" y="38"/>
                    <a:pt x="80" y="37"/>
                    <a:pt x="78" y="38"/>
                  </a:cubicBezTo>
                  <a:cubicBezTo>
                    <a:pt x="78" y="38"/>
                    <a:pt x="77" y="39"/>
                    <a:pt x="77" y="40"/>
                  </a:cubicBezTo>
                  <a:cubicBezTo>
                    <a:pt x="72" y="41"/>
                    <a:pt x="71" y="43"/>
                    <a:pt x="70" y="45"/>
                  </a:cubicBezTo>
                  <a:cubicBezTo>
                    <a:pt x="69" y="46"/>
                    <a:pt x="68" y="48"/>
                    <a:pt x="64" y="48"/>
                  </a:cubicBezTo>
                  <a:cubicBezTo>
                    <a:pt x="64" y="48"/>
                    <a:pt x="63" y="48"/>
                    <a:pt x="63" y="48"/>
                  </a:cubicBezTo>
                  <a:cubicBezTo>
                    <a:pt x="63" y="47"/>
                    <a:pt x="65" y="47"/>
                    <a:pt x="65" y="46"/>
                  </a:cubicBezTo>
                  <a:cubicBezTo>
                    <a:pt x="65" y="45"/>
                    <a:pt x="64" y="45"/>
                    <a:pt x="64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6" y="43"/>
                    <a:pt x="68" y="40"/>
                    <a:pt x="69" y="38"/>
                  </a:cubicBezTo>
                  <a:cubicBezTo>
                    <a:pt x="70" y="38"/>
                    <a:pt x="71" y="38"/>
                    <a:pt x="71" y="37"/>
                  </a:cubicBezTo>
                  <a:cubicBezTo>
                    <a:pt x="72" y="37"/>
                    <a:pt x="72" y="35"/>
                    <a:pt x="71" y="34"/>
                  </a:cubicBezTo>
                  <a:cubicBezTo>
                    <a:pt x="70" y="33"/>
                    <a:pt x="69" y="33"/>
                    <a:pt x="68" y="34"/>
                  </a:cubicBezTo>
                  <a:cubicBezTo>
                    <a:pt x="67" y="35"/>
                    <a:pt x="67" y="36"/>
                    <a:pt x="68" y="37"/>
                  </a:cubicBezTo>
                  <a:cubicBezTo>
                    <a:pt x="67" y="39"/>
                    <a:pt x="65" y="42"/>
                    <a:pt x="63" y="44"/>
                  </a:cubicBezTo>
                  <a:cubicBezTo>
                    <a:pt x="63" y="44"/>
                    <a:pt x="62" y="44"/>
                    <a:pt x="62" y="45"/>
                  </a:cubicBezTo>
                  <a:cubicBezTo>
                    <a:pt x="62" y="44"/>
                    <a:pt x="63" y="42"/>
                    <a:pt x="63" y="42"/>
                  </a:cubicBezTo>
                  <a:cubicBezTo>
                    <a:pt x="62" y="41"/>
                    <a:pt x="60" y="44"/>
                    <a:pt x="60" y="44"/>
                  </a:cubicBezTo>
                  <a:cubicBezTo>
                    <a:pt x="60" y="44"/>
                    <a:pt x="60" y="42"/>
                    <a:pt x="59" y="43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8" y="42"/>
                    <a:pt x="59" y="39"/>
                    <a:pt x="61" y="37"/>
                  </a:cubicBezTo>
                  <a:cubicBezTo>
                    <a:pt x="62" y="37"/>
                    <a:pt x="63" y="36"/>
                    <a:pt x="64" y="35"/>
                  </a:cubicBezTo>
                  <a:cubicBezTo>
                    <a:pt x="64" y="34"/>
                    <a:pt x="63" y="32"/>
                    <a:pt x="62" y="32"/>
                  </a:cubicBezTo>
                  <a:cubicBezTo>
                    <a:pt x="61" y="32"/>
                    <a:pt x="60" y="32"/>
                    <a:pt x="59" y="34"/>
                  </a:cubicBezTo>
                  <a:cubicBezTo>
                    <a:pt x="59" y="34"/>
                    <a:pt x="59" y="35"/>
                    <a:pt x="59" y="36"/>
                  </a:cubicBezTo>
                  <a:cubicBezTo>
                    <a:pt x="59" y="37"/>
                    <a:pt x="58" y="38"/>
                    <a:pt x="58" y="40"/>
                  </a:cubicBezTo>
                  <a:cubicBezTo>
                    <a:pt x="57" y="40"/>
                    <a:pt x="56" y="41"/>
                    <a:pt x="56" y="42"/>
                  </a:cubicBezTo>
                  <a:cubicBezTo>
                    <a:pt x="56" y="41"/>
                    <a:pt x="55" y="40"/>
                    <a:pt x="55" y="39"/>
                  </a:cubicBezTo>
                  <a:cubicBezTo>
                    <a:pt x="54" y="35"/>
                    <a:pt x="53" y="31"/>
                    <a:pt x="52" y="28"/>
                  </a:cubicBezTo>
                  <a:cubicBezTo>
                    <a:pt x="53" y="28"/>
                    <a:pt x="53" y="27"/>
                    <a:pt x="53" y="26"/>
                  </a:cubicBezTo>
                  <a:cubicBezTo>
                    <a:pt x="53" y="25"/>
                    <a:pt x="51" y="24"/>
                    <a:pt x="50" y="24"/>
                  </a:cubicBezTo>
                  <a:cubicBezTo>
                    <a:pt x="49" y="24"/>
                    <a:pt x="48" y="25"/>
                    <a:pt x="48" y="27"/>
                  </a:cubicBezTo>
                  <a:cubicBezTo>
                    <a:pt x="48" y="28"/>
                    <a:pt x="49" y="29"/>
                    <a:pt x="50" y="29"/>
                  </a:cubicBezTo>
                  <a:cubicBezTo>
                    <a:pt x="52" y="31"/>
                    <a:pt x="53" y="35"/>
                    <a:pt x="53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3" y="40"/>
                    <a:pt x="53" y="40"/>
                  </a:cubicBezTo>
                  <a:cubicBezTo>
                    <a:pt x="52" y="40"/>
                    <a:pt x="53" y="43"/>
                    <a:pt x="52" y="44"/>
                  </a:cubicBezTo>
                  <a:cubicBezTo>
                    <a:pt x="51" y="42"/>
                    <a:pt x="50" y="39"/>
                    <a:pt x="49" y="36"/>
                  </a:cubicBezTo>
                  <a:cubicBezTo>
                    <a:pt x="50" y="36"/>
                    <a:pt x="51" y="34"/>
                    <a:pt x="50" y="33"/>
                  </a:cubicBezTo>
                  <a:cubicBezTo>
                    <a:pt x="50" y="32"/>
                    <a:pt x="48" y="32"/>
                    <a:pt x="47" y="32"/>
                  </a:cubicBezTo>
                  <a:cubicBezTo>
                    <a:pt x="46" y="33"/>
                    <a:pt x="45" y="34"/>
                    <a:pt x="46" y="35"/>
                  </a:cubicBezTo>
                  <a:cubicBezTo>
                    <a:pt x="46" y="36"/>
                    <a:pt x="47" y="37"/>
                    <a:pt x="48" y="37"/>
                  </a:cubicBezTo>
                  <a:cubicBezTo>
                    <a:pt x="48" y="39"/>
                    <a:pt x="49" y="41"/>
                    <a:pt x="50" y="43"/>
                  </a:cubicBezTo>
                  <a:cubicBezTo>
                    <a:pt x="49" y="43"/>
                    <a:pt x="48" y="43"/>
                    <a:pt x="47" y="43"/>
                  </a:cubicBezTo>
                  <a:cubicBezTo>
                    <a:pt x="46" y="43"/>
                    <a:pt x="44" y="43"/>
                    <a:pt x="41" y="39"/>
                  </a:cubicBezTo>
                  <a:cubicBezTo>
                    <a:pt x="42" y="38"/>
                    <a:pt x="42" y="37"/>
                    <a:pt x="41" y="36"/>
                  </a:cubicBezTo>
                  <a:cubicBezTo>
                    <a:pt x="40" y="35"/>
                    <a:pt x="39" y="35"/>
                    <a:pt x="38" y="36"/>
                  </a:cubicBezTo>
                  <a:cubicBezTo>
                    <a:pt x="37" y="37"/>
                    <a:pt x="37" y="38"/>
                    <a:pt x="38" y="39"/>
                  </a:cubicBezTo>
                  <a:cubicBezTo>
                    <a:pt x="38" y="40"/>
                    <a:pt x="39" y="40"/>
                    <a:pt x="40" y="40"/>
                  </a:cubicBezTo>
                  <a:cubicBezTo>
                    <a:pt x="43" y="44"/>
                    <a:pt x="45" y="44"/>
                    <a:pt x="47" y="44"/>
                  </a:cubicBezTo>
                  <a:cubicBezTo>
                    <a:pt x="48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6"/>
                  </a:cubicBezTo>
                  <a:cubicBezTo>
                    <a:pt x="48" y="46"/>
                    <a:pt x="48" y="46"/>
                    <a:pt x="48" y="47"/>
                  </a:cubicBezTo>
                  <a:cubicBezTo>
                    <a:pt x="47" y="46"/>
                    <a:pt x="46" y="46"/>
                    <a:pt x="44" y="46"/>
                  </a:cubicBezTo>
                  <a:cubicBezTo>
                    <a:pt x="44" y="45"/>
                    <a:pt x="43" y="44"/>
                    <a:pt x="43" y="44"/>
                  </a:cubicBezTo>
                  <a:cubicBezTo>
                    <a:pt x="41" y="44"/>
                    <a:pt x="40" y="44"/>
                    <a:pt x="40" y="46"/>
                  </a:cubicBezTo>
                  <a:cubicBezTo>
                    <a:pt x="39" y="47"/>
                    <a:pt x="40" y="48"/>
                    <a:pt x="41" y="49"/>
                  </a:cubicBezTo>
                  <a:cubicBezTo>
                    <a:pt x="42" y="49"/>
                    <a:pt x="44" y="49"/>
                    <a:pt x="44" y="47"/>
                  </a:cubicBezTo>
                  <a:cubicBezTo>
                    <a:pt x="45" y="47"/>
                    <a:pt x="46" y="48"/>
                    <a:pt x="47" y="48"/>
                  </a:cubicBezTo>
                  <a:cubicBezTo>
                    <a:pt x="47" y="49"/>
                    <a:pt x="48" y="48"/>
                    <a:pt x="47" y="49"/>
                  </a:cubicBezTo>
                  <a:cubicBezTo>
                    <a:pt x="47" y="49"/>
                    <a:pt x="47" y="50"/>
                    <a:pt x="47" y="50"/>
                  </a:cubicBezTo>
                  <a:cubicBezTo>
                    <a:pt x="44" y="50"/>
                    <a:pt x="39" y="50"/>
                    <a:pt x="33" y="47"/>
                  </a:cubicBezTo>
                  <a:cubicBezTo>
                    <a:pt x="34" y="46"/>
                    <a:pt x="33" y="45"/>
                    <a:pt x="31" y="44"/>
                  </a:cubicBezTo>
                  <a:cubicBezTo>
                    <a:pt x="30" y="44"/>
                    <a:pt x="29" y="45"/>
                    <a:pt x="29" y="46"/>
                  </a:cubicBezTo>
                  <a:close/>
                  <a:moveTo>
                    <a:pt x="49" y="56"/>
                  </a:moveTo>
                  <a:cubicBezTo>
                    <a:pt x="48" y="56"/>
                    <a:pt x="48" y="57"/>
                    <a:pt x="48" y="58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9" y="57"/>
                    <a:pt x="50" y="56"/>
                    <a:pt x="50" y="56"/>
                  </a:cubicBezTo>
                  <a:cubicBezTo>
                    <a:pt x="50" y="55"/>
                    <a:pt x="49" y="56"/>
                    <a:pt x="49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Line 58"/>
            <p:cNvSpPr>
              <a:spLocks noChangeShapeType="1"/>
            </p:cNvSpPr>
            <p:nvPr/>
          </p:nvSpPr>
          <p:spPr bwMode="auto">
            <a:xfrm>
              <a:off x="4830763" y="1308100"/>
              <a:ext cx="968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Line 59"/>
            <p:cNvSpPr>
              <a:spLocks noChangeShapeType="1"/>
            </p:cNvSpPr>
            <p:nvPr/>
          </p:nvSpPr>
          <p:spPr bwMode="auto">
            <a:xfrm flipV="1">
              <a:off x="4830763" y="1308100"/>
              <a:ext cx="0" cy="2698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Line 60"/>
            <p:cNvSpPr>
              <a:spLocks noChangeShapeType="1"/>
            </p:cNvSpPr>
            <p:nvPr/>
          </p:nvSpPr>
          <p:spPr bwMode="auto">
            <a:xfrm flipH="1">
              <a:off x="4830763" y="1577975"/>
              <a:ext cx="11176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Line 61"/>
            <p:cNvSpPr>
              <a:spLocks noChangeShapeType="1"/>
            </p:cNvSpPr>
            <p:nvPr/>
          </p:nvSpPr>
          <p:spPr bwMode="auto">
            <a:xfrm flipH="1">
              <a:off x="5599113" y="1798638"/>
              <a:ext cx="4397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Line 62"/>
            <p:cNvSpPr>
              <a:spLocks noChangeShapeType="1"/>
            </p:cNvSpPr>
            <p:nvPr/>
          </p:nvSpPr>
          <p:spPr bwMode="auto">
            <a:xfrm>
              <a:off x="5599113" y="1152525"/>
              <a:ext cx="0" cy="33813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Line 63"/>
            <p:cNvSpPr>
              <a:spLocks noChangeShapeType="1"/>
            </p:cNvSpPr>
            <p:nvPr/>
          </p:nvSpPr>
          <p:spPr bwMode="auto">
            <a:xfrm flipV="1">
              <a:off x="5599113" y="1654175"/>
              <a:ext cx="0" cy="144463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Line 64"/>
            <p:cNvSpPr>
              <a:spLocks noChangeShapeType="1"/>
            </p:cNvSpPr>
            <p:nvPr/>
          </p:nvSpPr>
          <p:spPr bwMode="auto">
            <a:xfrm>
              <a:off x="6038850" y="1339850"/>
              <a:ext cx="0" cy="45878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Line 65"/>
            <p:cNvSpPr>
              <a:spLocks noChangeShapeType="1"/>
            </p:cNvSpPr>
            <p:nvPr/>
          </p:nvSpPr>
          <p:spPr bwMode="auto">
            <a:xfrm flipH="1">
              <a:off x="6310313" y="1152525"/>
              <a:ext cx="16668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Line 66"/>
            <p:cNvSpPr>
              <a:spLocks noChangeShapeType="1"/>
            </p:cNvSpPr>
            <p:nvPr/>
          </p:nvSpPr>
          <p:spPr bwMode="auto">
            <a:xfrm flipV="1">
              <a:off x="6310313" y="1152525"/>
              <a:ext cx="0" cy="1555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Line 67"/>
            <p:cNvSpPr>
              <a:spLocks noChangeShapeType="1"/>
            </p:cNvSpPr>
            <p:nvPr/>
          </p:nvSpPr>
          <p:spPr bwMode="auto">
            <a:xfrm flipH="1">
              <a:off x="6321425" y="1308100"/>
              <a:ext cx="841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Line 68"/>
            <p:cNvSpPr>
              <a:spLocks noChangeShapeType="1"/>
            </p:cNvSpPr>
            <p:nvPr/>
          </p:nvSpPr>
          <p:spPr bwMode="auto">
            <a:xfrm flipH="1">
              <a:off x="6548438" y="1308100"/>
              <a:ext cx="131763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69"/>
            <p:cNvSpPr>
              <a:spLocks noEditPoints="1"/>
            </p:cNvSpPr>
            <p:nvPr/>
          </p:nvSpPr>
          <p:spPr bwMode="auto">
            <a:xfrm>
              <a:off x="6713538" y="1065213"/>
              <a:ext cx="406400" cy="403225"/>
            </a:xfrm>
            <a:custGeom>
              <a:avLst/>
              <a:gdLst>
                <a:gd name="T0" fmla="*/ 79 w 108"/>
                <a:gd name="T1" fmla="*/ 64 h 106"/>
                <a:gd name="T2" fmla="*/ 61 w 108"/>
                <a:gd name="T3" fmla="*/ 3 h 106"/>
                <a:gd name="T4" fmla="*/ 19 w 108"/>
                <a:gd name="T5" fmla="*/ 56 h 106"/>
                <a:gd name="T6" fmla="*/ 79 w 108"/>
                <a:gd name="T7" fmla="*/ 46 h 106"/>
                <a:gd name="T8" fmla="*/ 60 w 108"/>
                <a:gd name="T9" fmla="*/ 51 h 106"/>
                <a:gd name="T10" fmla="*/ 61 w 108"/>
                <a:gd name="T11" fmla="*/ 52 h 106"/>
                <a:gd name="T12" fmla="*/ 74 w 108"/>
                <a:gd name="T13" fmla="*/ 55 h 106"/>
                <a:gd name="T14" fmla="*/ 61 w 108"/>
                <a:gd name="T15" fmla="*/ 53 h 106"/>
                <a:gd name="T16" fmla="*/ 61 w 108"/>
                <a:gd name="T17" fmla="*/ 57 h 106"/>
                <a:gd name="T18" fmla="*/ 69 w 108"/>
                <a:gd name="T19" fmla="*/ 65 h 106"/>
                <a:gd name="T20" fmla="*/ 60 w 108"/>
                <a:gd name="T21" fmla="*/ 58 h 106"/>
                <a:gd name="T22" fmla="*/ 60 w 108"/>
                <a:gd name="T23" fmla="*/ 62 h 106"/>
                <a:gd name="T24" fmla="*/ 65 w 108"/>
                <a:gd name="T25" fmla="*/ 76 h 106"/>
                <a:gd name="T26" fmla="*/ 63 w 108"/>
                <a:gd name="T27" fmla="*/ 72 h 106"/>
                <a:gd name="T28" fmla="*/ 54 w 108"/>
                <a:gd name="T29" fmla="*/ 59 h 106"/>
                <a:gd name="T30" fmla="*/ 52 w 108"/>
                <a:gd name="T31" fmla="*/ 69 h 106"/>
                <a:gd name="T32" fmla="*/ 50 w 108"/>
                <a:gd name="T33" fmla="*/ 71 h 106"/>
                <a:gd name="T34" fmla="*/ 52 w 108"/>
                <a:gd name="T35" fmla="*/ 60 h 106"/>
                <a:gd name="T36" fmla="*/ 50 w 108"/>
                <a:gd name="T37" fmla="*/ 60 h 106"/>
                <a:gd name="T38" fmla="*/ 47 w 108"/>
                <a:gd name="T39" fmla="*/ 64 h 106"/>
                <a:gd name="T40" fmla="*/ 42 w 108"/>
                <a:gd name="T41" fmla="*/ 75 h 106"/>
                <a:gd name="T42" fmla="*/ 46 w 108"/>
                <a:gd name="T43" fmla="*/ 64 h 106"/>
                <a:gd name="T44" fmla="*/ 45 w 108"/>
                <a:gd name="T45" fmla="*/ 60 h 106"/>
                <a:gd name="T46" fmla="*/ 36 w 108"/>
                <a:gd name="T47" fmla="*/ 68 h 106"/>
                <a:gd name="T48" fmla="*/ 44 w 108"/>
                <a:gd name="T49" fmla="*/ 59 h 106"/>
                <a:gd name="T50" fmla="*/ 35 w 108"/>
                <a:gd name="T51" fmla="*/ 60 h 106"/>
                <a:gd name="T52" fmla="*/ 32 w 108"/>
                <a:gd name="T53" fmla="*/ 56 h 106"/>
                <a:gd name="T54" fmla="*/ 44 w 108"/>
                <a:gd name="T55" fmla="*/ 55 h 106"/>
                <a:gd name="T56" fmla="*/ 45 w 108"/>
                <a:gd name="T57" fmla="*/ 52 h 106"/>
                <a:gd name="T58" fmla="*/ 35 w 108"/>
                <a:gd name="T59" fmla="*/ 52 h 106"/>
                <a:gd name="T60" fmla="*/ 35 w 108"/>
                <a:gd name="T61" fmla="*/ 48 h 106"/>
                <a:gd name="T62" fmla="*/ 45 w 108"/>
                <a:gd name="T63" fmla="*/ 51 h 106"/>
                <a:gd name="T64" fmla="*/ 31 w 108"/>
                <a:gd name="T65" fmla="*/ 41 h 106"/>
                <a:gd name="T66" fmla="*/ 30 w 108"/>
                <a:gd name="T67" fmla="*/ 38 h 106"/>
                <a:gd name="T68" fmla="*/ 44 w 108"/>
                <a:gd name="T69" fmla="*/ 48 h 106"/>
                <a:gd name="T70" fmla="*/ 44 w 108"/>
                <a:gd name="T71" fmla="*/ 45 h 106"/>
                <a:gd name="T72" fmla="*/ 37 w 108"/>
                <a:gd name="T73" fmla="*/ 37 h 106"/>
                <a:gd name="T74" fmla="*/ 40 w 108"/>
                <a:gd name="T75" fmla="*/ 37 h 106"/>
                <a:gd name="T76" fmla="*/ 45 w 108"/>
                <a:gd name="T77" fmla="*/ 42 h 106"/>
                <a:gd name="T78" fmla="*/ 50 w 108"/>
                <a:gd name="T79" fmla="*/ 44 h 106"/>
                <a:gd name="T80" fmla="*/ 46 w 108"/>
                <a:gd name="T81" fmla="*/ 32 h 106"/>
                <a:gd name="T82" fmla="*/ 50 w 108"/>
                <a:gd name="T83" fmla="*/ 40 h 106"/>
                <a:gd name="T84" fmla="*/ 56 w 108"/>
                <a:gd name="T85" fmla="*/ 28 h 106"/>
                <a:gd name="T86" fmla="*/ 60 w 108"/>
                <a:gd name="T87" fmla="*/ 27 h 106"/>
                <a:gd name="T88" fmla="*/ 54 w 108"/>
                <a:gd name="T89" fmla="*/ 40 h 106"/>
                <a:gd name="T90" fmla="*/ 58 w 108"/>
                <a:gd name="T91" fmla="*/ 36 h 106"/>
                <a:gd name="T92" fmla="*/ 62 w 108"/>
                <a:gd name="T93" fmla="*/ 35 h 106"/>
                <a:gd name="T94" fmla="*/ 60 w 108"/>
                <a:gd name="T95" fmla="*/ 43 h 106"/>
                <a:gd name="T96" fmla="*/ 70 w 108"/>
                <a:gd name="T97" fmla="*/ 36 h 106"/>
                <a:gd name="T98" fmla="*/ 61 w 108"/>
                <a:gd name="T99" fmla="*/ 44 h 106"/>
                <a:gd name="T100" fmla="*/ 59 w 108"/>
                <a:gd name="T101" fmla="*/ 47 h 106"/>
                <a:gd name="T102" fmla="*/ 68 w 108"/>
                <a:gd name="T103" fmla="*/ 46 h 106"/>
                <a:gd name="T104" fmla="*/ 61 w 108"/>
                <a:gd name="T105" fmla="*/ 48 h 106"/>
                <a:gd name="T106" fmla="*/ 75 w 108"/>
                <a:gd name="T107" fmla="*/ 47 h 106"/>
                <a:gd name="T108" fmla="*/ 59 w 108"/>
                <a:gd name="T109" fmla="*/ 56 h 106"/>
                <a:gd name="T110" fmla="*/ 58 w 108"/>
                <a:gd name="T111" fmla="*/ 5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8" h="106">
                  <a:moveTo>
                    <a:pt x="45" y="89"/>
                  </a:moveTo>
                  <a:cubicBezTo>
                    <a:pt x="49" y="100"/>
                    <a:pt x="58" y="106"/>
                    <a:pt x="73" y="99"/>
                  </a:cubicBezTo>
                  <a:cubicBezTo>
                    <a:pt x="93" y="91"/>
                    <a:pt x="89" y="75"/>
                    <a:pt x="79" y="64"/>
                  </a:cubicBezTo>
                  <a:cubicBezTo>
                    <a:pt x="94" y="64"/>
                    <a:pt x="108" y="56"/>
                    <a:pt x="101" y="36"/>
                  </a:cubicBezTo>
                  <a:cubicBezTo>
                    <a:pt x="96" y="23"/>
                    <a:pt x="88" y="19"/>
                    <a:pt x="79" y="21"/>
                  </a:cubicBezTo>
                  <a:cubicBezTo>
                    <a:pt x="79" y="12"/>
                    <a:pt x="74" y="5"/>
                    <a:pt x="61" y="3"/>
                  </a:cubicBezTo>
                  <a:cubicBezTo>
                    <a:pt x="46" y="0"/>
                    <a:pt x="39" y="7"/>
                    <a:pt x="37" y="16"/>
                  </a:cubicBezTo>
                  <a:cubicBezTo>
                    <a:pt x="29" y="12"/>
                    <a:pt x="19" y="12"/>
                    <a:pt x="10" y="25"/>
                  </a:cubicBezTo>
                  <a:cubicBezTo>
                    <a:pt x="0" y="40"/>
                    <a:pt x="8" y="51"/>
                    <a:pt x="19" y="56"/>
                  </a:cubicBezTo>
                  <a:cubicBezTo>
                    <a:pt x="9" y="63"/>
                    <a:pt x="3" y="74"/>
                    <a:pt x="16" y="88"/>
                  </a:cubicBezTo>
                  <a:cubicBezTo>
                    <a:pt x="27" y="100"/>
                    <a:pt x="38" y="97"/>
                    <a:pt x="45" y="89"/>
                  </a:cubicBezTo>
                  <a:close/>
                  <a:moveTo>
                    <a:pt x="79" y="46"/>
                  </a:moveTo>
                  <a:cubicBezTo>
                    <a:pt x="80" y="47"/>
                    <a:pt x="79" y="49"/>
                    <a:pt x="78" y="49"/>
                  </a:cubicBezTo>
                  <a:cubicBezTo>
                    <a:pt x="77" y="49"/>
                    <a:pt x="76" y="49"/>
                    <a:pt x="76" y="49"/>
                  </a:cubicBezTo>
                  <a:cubicBezTo>
                    <a:pt x="69" y="52"/>
                    <a:pt x="64" y="51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60" y="51"/>
                    <a:pt x="61" y="52"/>
                    <a:pt x="61" y="52"/>
                  </a:cubicBezTo>
                  <a:cubicBezTo>
                    <a:pt x="64" y="52"/>
                    <a:pt x="67" y="53"/>
                    <a:pt x="69" y="54"/>
                  </a:cubicBezTo>
                  <a:cubicBezTo>
                    <a:pt x="70" y="53"/>
                    <a:pt x="71" y="53"/>
                    <a:pt x="72" y="53"/>
                  </a:cubicBezTo>
                  <a:cubicBezTo>
                    <a:pt x="73" y="53"/>
                    <a:pt x="74" y="54"/>
                    <a:pt x="74" y="55"/>
                  </a:cubicBezTo>
                  <a:cubicBezTo>
                    <a:pt x="73" y="57"/>
                    <a:pt x="72" y="57"/>
                    <a:pt x="71" y="57"/>
                  </a:cubicBezTo>
                  <a:cubicBezTo>
                    <a:pt x="70" y="57"/>
                    <a:pt x="69" y="56"/>
                    <a:pt x="69" y="55"/>
                  </a:cubicBezTo>
                  <a:cubicBezTo>
                    <a:pt x="67" y="55"/>
                    <a:pt x="64" y="54"/>
                    <a:pt x="61" y="53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5"/>
                    <a:pt x="61" y="55"/>
                    <a:pt x="60" y="54"/>
                  </a:cubicBezTo>
                  <a:cubicBezTo>
                    <a:pt x="61" y="55"/>
                    <a:pt x="61" y="56"/>
                    <a:pt x="61" y="57"/>
                  </a:cubicBezTo>
                  <a:cubicBezTo>
                    <a:pt x="61" y="59"/>
                    <a:pt x="61" y="60"/>
                    <a:pt x="65" y="62"/>
                  </a:cubicBezTo>
                  <a:cubicBezTo>
                    <a:pt x="66" y="61"/>
                    <a:pt x="68" y="61"/>
                    <a:pt x="69" y="62"/>
                  </a:cubicBezTo>
                  <a:cubicBezTo>
                    <a:pt x="70" y="63"/>
                    <a:pt x="70" y="64"/>
                    <a:pt x="69" y="65"/>
                  </a:cubicBezTo>
                  <a:cubicBezTo>
                    <a:pt x="68" y="66"/>
                    <a:pt x="67" y="66"/>
                    <a:pt x="66" y="66"/>
                  </a:cubicBezTo>
                  <a:cubicBezTo>
                    <a:pt x="65" y="65"/>
                    <a:pt x="65" y="65"/>
                    <a:pt x="65" y="64"/>
                  </a:cubicBezTo>
                  <a:cubicBezTo>
                    <a:pt x="60" y="62"/>
                    <a:pt x="60" y="60"/>
                    <a:pt x="60" y="58"/>
                  </a:cubicBezTo>
                  <a:cubicBezTo>
                    <a:pt x="59" y="59"/>
                    <a:pt x="59" y="58"/>
                    <a:pt x="58" y="59"/>
                  </a:cubicBezTo>
                  <a:cubicBezTo>
                    <a:pt x="58" y="59"/>
                    <a:pt x="58" y="59"/>
                    <a:pt x="58" y="60"/>
                  </a:cubicBezTo>
                  <a:cubicBezTo>
                    <a:pt x="59" y="61"/>
                    <a:pt x="60" y="62"/>
                    <a:pt x="60" y="62"/>
                  </a:cubicBezTo>
                  <a:cubicBezTo>
                    <a:pt x="64" y="66"/>
                    <a:pt x="65" y="68"/>
                    <a:pt x="65" y="72"/>
                  </a:cubicBezTo>
                  <a:cubicBezTo>
                    <a:pt x="65" y="72"/>
                    <a:pt x="66" y="72"/>
                    <a:pt x="66" y="73"/>
                  </a:cubicBezTo>
                  <a:cubicBezTo>
                    <a:pt x="66" y="74"/>
                    <a:pt x="66" y="75"/>
                    <a:pt x="65" y="76"/>
                  </a:cubicBezTo>
                  <a:cubicBezTo>
                    <a:pt x="64" y="77"/>
                    <a:pt x="62" y="76"/>
                    <a:pt x="62" y="75"/>
                  </a:cubicBezTo>
                  <a:cubicBezTo>
                    <a:pt x="61" y="74"/>
                    <a:pt x="61" y="73"/>
                    <a:pt x="62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4" y="68"/>
                    <a:pt x="62" y="67"/>
                    <a:pt x="59" y="64"/>
                  </a:cubicBezTo>
                  <a:cubicBezTo>
                    <a:pt x="59" y="63"/>
                    <a:pt x="58" y="63"/>
                    <a:pt x="58" y="62"/>
                  </a:cubicBezTo>
                  <a:cubicBezTo>
                    <a:pt x="57" y="63"/>
                    <a:pt x="56" y="59"/>
                    <a:pt x="54" y="59"/>
                  </a:cubicBezTo>
                  <a:cubicBezTo>
                    <a:pt x="54" y="59"/>
                    <a:pt x="54" y="61"/>
                    <a:pt x="53" y="61"/>
                  </a:cubicBezTo>
                  <a:cubicBezTo>
                    <a:pt x="53" y="62"/>
                    <a:pt x="53" y="62"/>
                    <a:pt x="52" y="62"/>
                  </a:cubicBezTo>
                  <a:cubicBezTo>
                    <a:pt x="52" y="63"/>
                    <a:pt x="51" y="64"/>
                    <a:pt x="52" y="69"/>
                  </a:cubicBezTo>
                  <a:cubicBezTo>
                    <a:pt x="53" y="68"/>
                    <a:pt x="54" y="69"/>
                    <a:pt x="54" y="71"/>
                  </a:cubicBezTo>
                  <a:cubicBezTo>
                    <a:pt x="55" y="72"/>
                    <a:pt x="54" y="73"/>
                    <a:pt x="52" y="73"/>
                  </a:cubicBezTo>
                  <a:cubicBezTo>
                    <a:pt x="51" y="74"/>
                    <a:pt x="50" y="73"/>
                    <a:pt x="50" y="71"/>
                  </a:cubicBezTo>
                  <a:cubicBezTo>
                    <a:pt x="49" y="71"/>
                    <a:pt x="50" y="70"/>
                    <a:pt x="50" y="69"/>
                  </a:cubicBezTo>
                  <a:cubicBezTo>
                    <a:pt x="49" y="64"/>
                    <a:pt x="50" y="63"/>
                    <a:pt x="51" y="61"/>
                  </a:cubicBezTo>
                  <a:cubicBezTo>
                    <a:pt x="52" y="61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1" y="61"/>
                    <a:pt x="51" y="59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49" y="60"/>
                    <a:pt x="50" y="59"/>
                    <a:pt x="49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7" y="61"/>
                    <a:pt x="47" y="63"/>
                    <a:pt x="47" y="64"/>
                  </a:cubicBezTo>
                  <a:cubicBezTo>
                    <a:pt x="48" y="66"/>
                    <a:pt x="48" y="68"/>
                    <a:pt x="45" y="73"/>
                  </a:cubicBezTo>
                  <a:cubicBezTo>
                    <a:pt x="45" y="73"/>
                    <a:pt x="45" y="74"/>
                    <a:pt x="45" y="75"/>
                  </a:cubicBezTo>
                  <a:cubicBezTo>
                    <a:pt x="44" y="76"/>
                    <a:pt x="43" y="76"/>
                    <a:pt x="42" y="75"/>
                  </a:cubicBezTo>
                  <a:cubicBezTo>
                    <a:pt x="40" y="75"/>
                    <a:pt x="40" y="73"/>
                    <a:pt x="41" y="72"/>
                  </a:cubicBezTo>
                  <a:cubicBezTo>
                    <a:pt x="41" y="71"/>
                    <a:pt x="43" y="71"/>
                    <a:pt x="44" y="71"/>
                  </a:cubicBezTo>
                  <a:cubicBezTo>
                    <a:pt x="47" y="68"/>
                    <a:pt x="46" y="66"/>
                    <a:pt x="46" y="64"/>
                  </a:cubicBezTo>
                  <a:cubicBezTo>
                    <a:pt x="46" y="63"/>
                    <a:pt x="45" y="62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0"/>
                    <a:pt x="45" y="60"/>
                  </a:cubicBezTo>
                  <a:cubicBezTo>
                    <a:pt x="43" y="62"/>
                    <a:pt x="41" y="64"/>
                    <a:pt x="39" y="66"/>
                  </a:cubicBezTo>
                  <a:cubicBezTo>
                    <a:pt x="40" y="66"/>
                    <a:pt x="39" y="67"/>
                    <a:pt x="39" y="68"/>
                  </a:cubicBezTo>
                  <a:cubicBezTo>
                    <a:pt x="38" y="69"/>
                    <a:pt x="37" y="69"/>
                    <a:pt x="36" y="68"/>
                  </a:cubicBezTo>
                  <a:cubicBezTo>
                    <a:pt x="35" y="67"/>
                    <a:pt x="35" y="66"/>
                    <a:pt x="35" y="65"/>
                  </a:cubicBezTo>
                  <a:cubicBezTo>
                    <a:pt x="36" y="64"/>
                    <a:pt x="37" y="64"/>
                    <a:pt x="38" y="64"/>
                  </a:cubicBezTo>
                  <a:cubicBezTo>
                    <a:pt x="40" y="63"/>
                    <a:pt x="42" y="61"/>
                    <a:pt x="44" y="59"/>
                  </a:cubicBezTo>
                  <a:cubicBezTo>
                    <a:pt x="45" y="58"/>
                    <a:pt x="46" y="57"/>
                    <a:pt x="46" y="56"/>
                  </a:cubicBezTo>
                  <a:cubicBezTo>
                    <a:pt x="46" y="56"/>
                    <a:pt x="45" y="57"/>
                    <a:pt x="44" y="56"/>
                  </a:cubicBezTo>
                  <a:cubicBezTo>
                    <a:pt x="41" y="59"/>
                    <a:pt x="39" y="61"/>
                    <a:pt x="35" y="60"/>
                  </a:cubicBezTo>
                  <a:cubicBezTo>
                    <a:pt x="35" y="60"/>
                    <a:pt x="35" y="60"/>
                    <a:pt x="34" y="60"/>
                  </a:cubicBezTo>
                  <a:cubicBezTo>
                    <a:pt x="33" y="61"/>
                    <a:pt x="32" y="61"/>
                    <a:pt x="31" y="59"/>
                  </a:cubicBezTo>
                  <a:cubicBezTo>
                    <a:pt x="30" y="58"/>
                    <a:pt x="31" y="57"/>
                    <a:pt x="32" y="56"/>
                  </a:cubicBezTo>
                  <a:cubicBezTo>
                    <a:pt x="33" y="56"/>
                    <a:pt x="35" y="56"/>
                    <a:pt x="35" y="57"/>
                  </a:cubicBezTo>
                  <a:cubicBezTo>
                    <a:pt x="36" y="57"/>
                    <a:pt x="36" y="58"/>
                    <a:pt x="36" y="58"/>
                  </a:cubicBezTo>
                  <a:cubicBezTo>
                    <a:pt x="39" y="59"/>
                    <a:pt x="41" y="57"/>
                    <a:pt x="44" y="55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4" y="54"/>
                    <a:pt x="44" y="54"/>
                    <a:pt x="45" y="53"/>
                  </a:cubicBezTo>
                  <a:cubicBezTo>
                    <a:pt x="45" y="53"/>
                    <a:pt x="45" y="53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2" y="54"/>
                    <a:pt x="40" y="55"/>
                    <a:pt x="35" y="52"/>
                  </a:cubicBezTo>
                  <a:cubicBezTo>
                    <a:pt x="35" y="52"/>
                    <a:pt x="34" y="53"/>
                    <a:pt x="33" y="52"/>
                  </a:cubicBezTo>
                  <a:cubicBezTo>
                    <a:pt x="32" y="52"/>
                    <a:pt x="31" y="50"/>
                    <a:pt x="32" y="49"/>
                  </a:cubicBezTo>
                  <a:cubicBezTo>
                    <a:pt x="32" y="48"/>
                    <a:pt x="34" y="47"/>
                    <a:pt x="35" y="48"/>
                  </a:cubicBezTo>
                  <a:cubicBezTo>
                    <a:pt x="36" y="48"/>
                    <a:pt x="37" y="50"/>
                    <a:pt x="37" y="51"/>
                  </a:cubicBezTo>
                  <a:cubicBezTo>
                    <a:pt x="40" y="53"/>
                    <a:pt x="41" y="52"/>
                    <a:pt x="43" y="52"/>
                  </a:cubicBezTo>
                  <a:cubicBezTo>
                    <a:pt x="43" y="51"/>
                    <a:pt x="44" y="51"/>
                    <a:pt x="45" y="51"/>
                  </a:cubicBezTo>
                  <a:cubicBezTo>
                    <a:pt x="45" y="51"/>
                    <a:pt x="45" y="50"/>
                    <a:pt x="45" y="50"/>
                  </a:cubicBezTo>
                  <a:cubicBezTo>
                    <a:pt x="39" y="50"/>
                    <a:pt x="38" y="48"/>
                    <a:pt x="37" y="46"/>
                  </a:cubicBezTo>
                  <a:cubicBezTo>
                    <a:pt x="36" y="44"/>
                    <a:pt x="35" y="42"/>
                    <a:pt x="31" y="41"/>
                  </a:cubicBezTo>
                  <a:cubicBezTo>
                    <a:pt x="30" y="42"/>
                    <a:pt x="29" y="43"/>
                    <a:pt x="28" y="42"/>
                  </a:cubicBezTo>
                  <a:cubicBezTo>
                    <a:pt x="26" y="42"/>
                    <a:pt x="26" y="41"/>
                    <a:pt x="26" y="39"/>
                  </a:cubicBezTo>
                  <a:cubicBezTo>
                    <a:pt x="27" y="38"/>
                    <a:pt x="28" y="37"/>
                    <a:pt x="30" y="38"/>
                  </a:cubicBezTo>
                  <a:cubicBezTo>
                    <a:pt x="30" y="38"/>
                    <a:pt x="31" y="39"/>
                    <a:pt x="31" y="40"/>
                  </a:cubicBezTo>
                  <a:cubicBezTo>
                    <a:pt x="36" y="41"/>
                    <a:pt x="37" y="43"/>
                    <a:pt x="38" y="45"/>
                  </a:cubicBezTo>
                  <a:cubicBezTo>
                    <a:pt x="39" y="46"/>
                    <a:pt x="40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3" y="47"/>
                    <a:pt x="43" y="46"/>
                  </a:cubicBezTo>
                  <a:cubicBezTo>
                    <a:pt x="43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2" y="43"/>
                    <a:pt x="40" y="40"/>
                    <a:pt x="39" y="38"/>
                  </a:cubicBezTo>
                  <a:cubicBezTo>
                    <a:pt x="38" y="38"/>
                    <a:pt x="37" y="38"/>
                    <a:pt x="37" y="37"/>
                  </a:cubicBezTo>
                  <a:cubicBezTo>
                    <a:pt x="36" y="37"/>
                    <a:pt x="36" y="35"/>
                    <a:pt x="37" y="34"/>
                  </a:cubicBezTo>
                  <a:cubicBezTo>
                    <a:pt x="38" y="33"/>
                    <a:pt x="39" y="33"/>
                    <a:pt x="40" y="34"/>
                  </a:cubicBezTo>
                  <a:cubicBezTo>
                    <a:pt x="41" y="35"/>
                    <a:pt x="41" y="36"/>
                    <a:pt x="40" y="37"/>
                  </a:cubicBezTo>
                  <a:cubicBezTo>
                    <a:pt x="41" y="39"/>
                    <a:pt x="43" y="42"/>
                    <a:pt x="45" y="44"/>
                  </a:cubicBezTo>
                  <a:cubicBezTo>
                    <a:pt x="45" y="44"/>
                    <a:pt x="46" y="44"/>
                    <a:pt x="46" y="45"/>
                  </a:cubicBezTo>
                  <a:cubicBezTo>
                    <a:pt x="46" y="44"/>
                    <a:pt x="44" y="42"/>
                    <a:pt x="45" y="42"/>
                  </a:cubicBezTo>
                  <a:cubicBezTo>
                    <a:pt x="46" y="41"/>
                    <a:pt x="47" y="44"/>
                    <a:pt x="48" y="44"/>
                  </a:cubicBezTo>
                  <a:cubicBezTo>
                    <a:pt x="48" y="44"/>
                    <a:pt x="48" y="42"/>
                    <a:pt x="49" y="43"/>
                  </a:cubicBezTo>
                  <a:cubicBezTo>
                    <a:pt x="49" y="44"/>
                    <a:pt x="50" y="44"/>
                    <a:pt x="50" y="44"/>
                  </a:cubicBezTo>
                  <a:cubicBezTo>
                    <a:pt x="49" y="42"/>
                    <a:pt x="49" y="39"/>
                    <a:pt x="47" y="37"/>
                  </a:cubicBezTo>
                  <a:cubicBezTo>
                    <a:pt x="46" y="37"/>
                    <a:pt x="45" y="36"/>
                    <a:pt x="44" y="35"/>
                  </a:cubicBezTo>
                  <a:cubicBezTo>
                    <a:pt x="44" y="34"/>
                    <a:pt x="44" y="32"/>
                    <a:pt x="46" y="32"/>
                  </a:cubicBezTo>
                  <a:cubicBezTo>
                    <a:pt x="47" y="32"/>
                    <a:pt x="48" y="32"/>
                    <a:pt x="49" y="34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49" y="37"/>
                    <a:pt x="50" y="38"/>
                    <a:pt x="50" y="40"/>
                  </a:cubicBezTo>
                  <a:cubicBezTo>
                    <a:pt x="51" y="40"/>
                    <a:pt x="51" y="41"/>
                    <a:pt x="52" y="42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5"/>
                    <a:pt x="55" y="31"/>
                    <a:pt x="56" y="28"/>
                  </a:cubicBezTo>
                  <a:cubicBezTo>
                    <a:pt x="55" y="28"/>
                    <a:pt x="55" y="27"/>
                    <a:pt x="55" y="26"/>
                  </a:cubicBezTo>
                  <a:cubicBezTo>
                    <a:pt x="55" y="25"/>
                    <a:pt x="56" y="24"/>
                    <a:pt x="58" y="24"/>
                  </a:cubicBezTo>
                  <a:cubicBezTo>
                    <a:pt x="59" y="24"/>
                    <a:pt x="60" y="25"/>
                    <a:pt x="60" y="27"/>
                  </a:cubicBezTo>
                  <a:cubicBezTo>
                    <a:pt x="60" y="28"/>
                    <a:pt x="59" y="29"/>
                    <a:pt x="57" y="29"/>
                  </a:cubicBezTo>
                  <a:cubicBezTo>
                    <a:pt x="56" y="31"/>
                    <a:pt x="55" y="35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6" y="40"/>
                    <a:pt x="54" y="43"/>
                    <a:pt x="55" y="44"/>
                  </a:cubicBezTo>
                  <a:cubicBezTo>
                    <a:pt x="57" y="42"/>
                    <a:pt x="58" y="39"/>
                    <a:pt x="58" y="36"/>
                  </a:cubicBezTo>
                  <a:cubicBezTo>
                    <a:pt x="57" y="36"/>
                    <a:pt x="57" y="34"/>
                    <a:pt x="57" y="33"/>
                  </a:cubicBezTo>
                  <a:cubicBezTo>
                    <a:pt x="58" y="32"/>
                    <a:pt x="60" y="32"/>
                    <a:pt x="61" y="32"/>
                  </a:cubicBezTo>
                  <a:cubicBezTo>
                    <a:pt x="62" y="33"/>
                    <a:pt x="62" y="34"/>
                    <a:pt x="62" y="35"/>
                  </a:cubicBezTo>
                  <a:cubicBezTo>
                    <a:pt x="62" y="36"/>
                    <a:pt x="61" y="37"/>
                    <a:pt x="60" y="37"/>
                  </a:cubicBezTo>
                  <a:cubicBezTo>
                    <a:pt x="59" y="39"/>
                    <a:pt x="59" y="41"/>
                    <a:pt x="58" y="43"/>
                  </a:cubicBezTo>
                  <a:cubicBezTo>
                    <a:pt x="59" y="43"/>
                    <a:pt x="59" y="43"/>
                    <a:pt x="60" y="43"/>
                  </a:cubicBezTo>
                  <a:cubicBezTo>
                    <a:pt x="62" y="43"/>
                    <a:pt x="64" y="43"/>
                    <a:pt x="67" y="39"/>
                  </a:cubicBezTo>
                  <a:cubicBezTo>
                    <a:pt x="66" y="38"/>
                    <a:pt x="66" y="37"/>
                    <a:pt x="67" y="36"/>
                  </a:cubicBezTo>
                  <a:cubicBezTo>
                    <a:pt x="68" y="35"/>
                    <a:pt x="69" y="35"/>
                    <a:pt x="70" y="36"/>
                  </a:cubicBezTo>
                  <a:cubicBezTo>
                    <a:pt x="71" y="37"/>
                    <a:pt x="71" y="38"/>
                    <a:pt x="70" y="39"/>
                  </a:cubicBezTo>
                  <a:cubicBezTo>
                    <a:pt x="70" y="40"/>
                    <a:pt x="69" y="40"/>
                    <a:pt x="68" y="40"/>
                  </a:cubicBezTo>
                  <a:cubicBezTo>
                    <a:pt x="65" y="44"/>
                    <a:pt x="63" y="44"/>
                    <a:pt x="61" y="44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59" y="45"/>
                    <a:pt x="59" y="45"/>
                    <a:pt x="58" y="46"/>
                  </a:cubicBezTo>
                  <a:cubicBezTo>
                    <a:pt x="59" y="46"/>
                    <a:pt x="59" y="46"/>
                    <a:pt x="59" y="47"/>
                  </a:cubicBezTo>
                  <a:cubicBezTo>
                    <a:pt x="60" y="46"/>
                    <a:pt x="62" y="46"/>
                    <a:pt x="64" y="46"/>
                  </a:cubicBezTo>
                  <a:cubicBezTo>
                    <a:pt x="64" y="45"/>
                    <a:pt x="64" y="44"/>
                    <a:pt x="65" y="44"/>
                  </a:cubicBezTo>
                  <a:cubicBezTo>
                    <a:pt x="66" y="44"/>
                    <a:pt x="68" y="44"/>
                    <a:pt x="68" y="46"/>
                  </a:cubicBezTo>
                  <a:cubicBezTo>
                    <a:pt x="69" y="47"/>
                    <a:pt x="68" y="48"/>
                    <a:pt x="67" y="49"/>
                  </a:cubicBezTo>
                  <a:cubicBezTo>
                    <a:pt x="65" y="49"/>
                    <a:pt x="64" y="49"/>
                    <a:pt x="64" y="47"/>
                  </a:cubicBezTo>
                  <a:cubicBezTo>
                    <a:pt x="62" y="47"/>
                    <a:pt x="62" y="48"/>
                    <a:pt x="61" y="48"/>
                  </a:cubicBezTo>
                  <a:cubicBezTo>
                    <a:pt x="61" y="49"/>
                    <a:pt x="60" y="48"/>
                    <a:pt x="61" y="49"/>
                  </a:cubicBezTo>
                  <a:cubicBezTo>
                    <a:pt x="61" y="49"/>
                    <a:pt x="61" y="50"/>
                    <a:pt x="61" y="50"/>
                  </a:cubicBezTo>
                  <a:cubicBezTo>
                    <a:pt x="64" y="50"/>
                    <a:pt x="69" y="50"/>
                    <a:pt x="75" y="47"/>
                  </a:cubicBezTo>
                  <a:cubicBezTo>
                    <a:pt x="74" y="46"/>
                    <a:pt x="75" y="45"/>
                    <a:pt x="76" y="44"/>
                  </a:cubicBezTo>
                  <a:cubicBezTo>
                    <a:pt x="78" y="44"/>
                    <a:pt x="79" y="45"/>
                    <a:pt x="79" y="46"/>
                  </a:cubicBezTo>
                  <a:close/>
                  <a:moveTo>
                    <a:pt x="59" y="56"/>
                  </a:moveTo>
                  <a:cubicBezTo>
                    <a:pt x="59" y="56"/>
                    <a:pt x="59" y="57"/>
                    <a:pt x="60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59" y="57"/>
                    <a:pt x="58" y="56"/>
                    <a:pt x="58" y="56"/>
                  </a:cubicBezTo>
                  <a:cubicBezTo>
                    <a:pt x="58" y="55"/>
                    <a:pt x="58" y="56"/>
                    <a:pt x="59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Line 70"/>
            <p:cNvSpPr>
              <a:spLocks noChangeShapeType="1"/>
            </p:cNvSpPr>
            <p:nvPr/>
          </p:nvSpPr>
          <p:spPr bwMode="auto">
            <a:xfrm flipH="1">
              <a:off x="7146925" y="1308100"/>
              <a:ext cx="98425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Line 71"/>
            <p:cNvSpPr>
              <a:spLocks noChangeShapeType="1"/>
            </p:cNvSpPr>
            <p:nvPr/>
          </p:nvSpPr>
          <p:spPr bwMode="auto">
            <a:xfrm flipV="1">
              <a:off x="7245350" y="1308100"/>
              <a:ext cx="0" cy="2698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Line 72"/>
            <p:cNvSpPr>
              <a:spLocks noChangeShapeType="1"/>
            </p:cNvSpPr>
            <p:nvPr/>
          </p:nvSpPr>
          <p:spPr bwMode="auto">
            <a:xfrm>
              <a:off x="6126163" y="1577975"/>
              <a:ext cx="111918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Line 73"/>
            <p:cNvSpPr>
              <a:spLocks noChangeShapeType="1"/>
            </p:cNvSpPr>
            <p:nvPr/>
          </p:nvSpPr>
          <p:spPr bwMode="auto">
            <a:xfrm>
              <a:off x="6038850" y="1798638"/>
              <a:ext cx="43815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Line 74"/>
            <p:cNvSpPr>
              <a:spLocks noChangeShapeType="1"/>
            </p:cNvSpPr>
            <p:nvPr/>
          </p:nvSpPr>
          <p:spPr bwMode="auto">
            <a:xfrm>
              <a:off x="6477000" y="1152525"/>
              <a:ext cx="0" cy="33813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Line 75"/>
            <p:cNvSpPr>
              <a:spLocks noChangeShapeType="1"/>
            </p:cNvSpPr>
            <p:nvPr/>
          </p:nvSpPr>
          <p:spPr bwMode="auto">
            <a:xfrm flipV="1">
              <a:off x="6477000" y="1654175"/>
              <a:ext cx="0" cy="144463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Line 76"/>
            <p:cNvSpPr>
              <a:spLocks noChangeShapeType="1"/>
            </p:cNvSpPr>
            <p:nvPr/>
          </p:nvSpPr>
          <p:spPr bwMode="auto">
            <a:xfrm>
              <a:off x="6038850" y="1339850"/>
              <a:ext cx="0" cy="45878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4" name="AutoShape 78"/>
          <p:cNvSpPr>
            <a:spLocks noChangeAspect="1" noChangeArrowheads="1" noTextEdit="1"/>
          </p:cNvSpPr>
          <p:nvPr/>
        </p:nvSpPr>
        <p:spPr bwMode="auto">
          <a:xfrm>
            <a:off x="2655888" y="468313"/>
            <a:ext cx="68961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36" name="组合 135"/>
          <p:cNvGrpSpPr/>
          <p:nvPr/>
        </p:nvGrpSpPr>
        <p:grpSpPr>
          <a:xfrm>
            <a:off x="9656763" y="58266"/>
            <a:ext cx="1690688" cy="1979612"/>
            <a:chOff x="7861301" y="490538"/>
            <a:chExt cx="1690688" cy="1979612"/>
          </a:xfrm>
        </p:grpSpPr>
        <p:sp>
          <p:nvSpPr>
            <p:cNvPr id="85" name="Line 80"/>
            <p:cNvSpPr>
              <a:spLocks noChangeShapeType="1"/>
            </p:cNvSpPr>
            <p:nvPr/>
          </p:nvSpPr>
          <p:spPr bwMode="auto">
            <a:xfrm>
              <a:off x="8320088" y="490538"/>
              <a:ext cx="0" cy="1398587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Oval 81"/>
            <p:cNvSpPr>
              <a:spLocks noChangeArrowheads="1"/>
            </p:cNvSpPr>
            <p:nvPr/>
          </p:nvSpPr>
          <p:spPr bwMode="auto">
            <a:xfrm>
              <a:off x="7861301" y="1557338"/>
              <a:ext cx="912813" cy="581025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Oval 82"/>
            <p:cNvSpPr>
              <a:spLocks noChangeArrowheads="1"/>
            </p:cNvSpPr>
            <p:nvPr/>
          </p:nvSpPr>
          <p:spPr bwMode="auto">
            <a:xfrm>
              <a:off x="8234363" y="1557338"/>
              <a:ext cx="168275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Oval 83"/>
            <p:cNvSpPr>
              <a:spLocks noChangeArrowheads="1"/>
            </p:cNvSpPr>
            <p:nvPr/>
          </p:nvSpPr>
          <p:spPr bwMode="auto">
            <a:xfrm>
              <a:off x="8113713" y="1557338"/>
              <a:ext cx="412750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Oval 84"/>
            <p:cNvSpPr>
              <a:spLocks noChangeArrowheads="1"/>
            </p:cNvSpPr>
            <p:nvPr/>
          </p:nvSpPr>
          <p:spPr bwMode="auto">
            <a:xfrm>
              <a:off x="7985126" y="1557338"/>
              <a:ext cx="669925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Rectangle 85"/>
            <p:cNvSpPr>
              <a:spLocks noChangeArrowheads="1"/>
            </p:cNvSpPr>
            <p:nvPr/>
          </p:nvSpPr>
          <p:spPr bwMode="auto">
            <a:xfrm>
              <a:off x="8143876" y="1485900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Line 86"/>
            <p:cNvSpPr>
              <a:spLocks noChangeShapeType="1"/>
            </p:cNvSpPr>
            <p:nvPr/>
          </p:nvSpPr>
          <p:spPr bwMode="auto">
            <a:xfrm>
              <a:off x="8391526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Rectangle 87"/>
            <p:cNvSpPr>
              <a:spLocks noChangeArrowheads="1"/>
            </p:cNvSpPr>
            <p:nvPr/>
          </p:nvSpPr>
          <p:spPr bwMode="auto">
            <a:xfrm>
              <a:off x="8143876" y="2119313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Line 88"/>
            <p:cNvSpPr>
              <a:spLocks noChangeShapeType="1"/>
            </p:cNvSpPr>
            <p:nvPr/>
          </p:nvSpPr>
          <p:spPr bwMode="auto">
            <a:xfrm>
              <a:off x="8320088" y="2163763"/>
              <a:ext cx="0" cy="3063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Line 89"/>
            <p:cNvSpPr>
              <a:spLocks noChangeShapeType="1"/>
            </p:cNvSpPr>
            <p:nvPr/>
          </p:nvSpPr>
          <p:spPr bwMode="auto">
            <a:xfrm>
              <a:off x="8245476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Line 90"/>
            <p:cNvSpPr>
              <a:spLocks noChangeShapeType="1"/>
            </p:cNvSpPr>
            <p:nvPr/>
          </p:nvSpPr>
          <p:spPr bwMode="auto">
            <a:xfrm>
              <a:off x="9175751" y="490538"/>
              <a:ext cx="0" cy="885825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Oval 91"/>
            <p:cNvSpPr>
              <a:spLocks noChangeArrowheads="1"/>
            </p:cNvSpPr>
            <p:nvPr/>
          </p:nvSpPr>
          <p:spPr bwMode="auto">
            <a:xfrm>
              <a:off x="8804276" y="1104900"/>
              <a:ext cx="747713" cy="474662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Oval 92"/>
            <p:cNvSpPr>
              <a:spLocks noChangeArrowheads="1"/>
            </p:cNvSpPr>
            <p:nvPr/>
          </p:nvSpPr>
          <p:spPr bwMode="auto">
            <a:xfrm>
              <a:off x="9109076" y="1104900"/>
              <a:ext cx="1349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Oval 93"/>
            <p:cNvSpPr>
              <a:spLocks noChangeArrowheads="1"/>
            </p:cNvSpPr>
            <p:nvPr/>
          </p:nvSpPr>
          <p:spPr bwMode="auto">
            <a:xfrm>
              <a:off x="9007476" y="1104900"/>
              <a:ext cx="3381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Oval 94"/>
            <p:cNvSpPr>
              <a:spLocks noChangeArrowheads="1"/>
            </p:cNvSpPr>
            <p:nvPr/>
          </p:nvSpPr>
          <p:spPr bwMode="auto">
            <a:xfrm>
              <a:off x="8902701" y="1104900"/>
              <a:ext cx="54768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Rectangle 95"/>
            <p:cNvSpPr>
              <a:spLocks noChangeArrowheads="1"/>
            </p:cNvSpPr>
            <p:nvPr/>
          </p:nvSpPr>
          <p:spPr bwMode="auto">
            <a:xfrm>
              <a:off x="9034463" y="1044575"/>
              <a:ext cx="284163" cy="76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Line 96"/>
            <p:cNvSpPr>
              <a:spLocks noChangeShapeType="1"/>
            </p:cNvSpPr>
            <p:nvPr/>
          </p:nvSpPr>
          <p:spPr bwMode="auto">
            <a:xfrm>
              <a:off x="923607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Rectangle 97"/>
            <p:cNvSpPr>
              <a:spLocks noChangeArrowheads="1"/>
            </p:cNvSpPr>
            <p:nvPr/>
          </p:nvSpPr>
          <p:spPr bwMode="auto">
            <a:xfrm>
              <a:off x="9034463" y="1562100"/>
              <a:ext cx="284163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Line 98"/>
            <p:cNvSpPr>
              <a:spLocks noChangeShapeType="1"/>
            </p:cNvSpPr>
            <p:nvPr/>
          </p:nvSpPr>
          <p:spPr bwMode="auto">
            <a:xfrm>
              <a:off x="9175751" y="1603375"/>
              <a:ext cx="0" cy="2476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Line 99"/>
            <p:cNvSpPr>
              <a:spLocks noChangeShapeType="1"/>
            </p:cNvSpPr>
            <p:nvPr/>
          </p:nvSpPr>
          <p:spPr bwMode="auto">
            <a:xfrm>
              <a:off x="9117013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734064" y="78714"/>
            <a:ext cx="1690688" cy="1979612"/>
            <a:chOff x="2659063" y="490538"/>
            <a:chExt cx="1690688" cy="1979612"/>
          </a:xfrm>
        </p:grpSpPr>
        <p:sp>
          <p:nvSpPr>
            <p:cNvPr id="105" name="Line 100"/>
            <p:cNvSpPr>
              <a:spLocks noChangeShapeType="1"/>
            </p:cNvSpPr>
            <p:nvPr/>
          </p:nvSpPr>
          <p:spPr bwMode="auto">
            <a:xfrm>
              <a:off x="3035301" y="490538"/>
              <a:ext cx="0" cy="885825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Oval 101"/>
            <p:cNvSpPr>
              <a:spLocks noChangeArrowheads="1"/>
            </p:cNvSpPr>
            <p:nvPr/>
          </p:nvSpPr>
          <p:spPr bwMode="auto">
            <a:xfrm>
              <a:off x="2659063" y="1104900"/>
              <a:ext cx="747713" cy="474662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Oval 102"/>
            <p:cNvSpPr>
              <a:spLocks noChangeArrowheads="1"/>
            </p:cNvSpPr>
            <p:nvPr/>
          </p:nvSpPr>
          <p:spPr bwMode="auto">
            <a:xfrm>
              <a:off x="2967038" y="1104900"/>
              <a:ext cx="136525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Oval 103"/>
            <p:cNvSpPr>
              <a:spLocks noChangeArrowheads="1"/>
            </p:cNvSpPr>
            <p:nvPr/>
          </p:nvSpPr>
          <p:spPr bwMode="auto">
            <a:xfrm>
              <a:off x="2867026" y="1104900"/>
              <a:ext cx="3381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Oval 104"/>
            <p:cNvSpPr>
              <a:spLocks noChangeArrowheads="1"/>
            </p:cNvSpPr>
            <p:nvPr/>
          </p:nvSpPr>
          <p:spPr bwMode="auto">
            <a:xfrm>
              <a:off x="2760663" y="1104900"/>
              <a:ext cx="549275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Rectangle 105"/>
            <p:cNvSpPr>
              <a:spLocks noChangeArrowheads="1"/>
            </p:cNvSpPr>
            <p:nvPr/>
          </p:nvSpPr>
          <p:spPr bwMode="auto">
            <a:xfrm>
              <a:off x="2892426" y="1044575"/>
              <a:ext cx="285750" cy="76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Line 106"/>
            <p:cNvSpPr>
              <a:spLocks noChangeShapeType="1"/>
            </p:cNvSpPr>
            <p:nvPr/>
          </p:nvSpPr>
          <p:spPr bwMode="auto">
            <a:xfrm>
              <a:off x="297497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Rectangle 107"/>
            <p:cNvSpPr>
              <a:spLocks noChangeArrowheads="1"/>
            </p:cNvSpPr>
            <p:nvPr/>
          </p:nvSpPr>
          <p:spPr bwMode="auto">
            <a:xfrm>
              <a:off x="2892426" y="1562100"/>
              <a:ext cx="285750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Line 108"/>
            <p:cNvSpPr>
              <a:spLocks noChangeShapeType="1"/>
            </p:cNvSpPr>
            <p:nvPr/>
          </p:nvSpPr>
          <p:spPr bwMode="auto">
            <a:xfrm>
              <a:off x="3035301" y="1603375"/>
              <a:ext cx="0" cy="2476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Line 109"/>
            <p:cNvSpPr>
              <a:spLocks noChangeShapeType="1"/>
            </p:cNvSpPr>
            <p:nvPr/>
          </p:nvSpPr>
          <p:spPr bwMode="auto">
            <a:xfrm>
              <a:off x="309562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Line 110"/>
            <p:cNvSpPr>
              <a:spLocks noChangeShapeType="1"/>
            </p:cNvSpPr>
            <p:nvPr/>
          </p:nvSpPr>
          <p:spPr bwMode="auto">
            <a:xfrm>
              <a:off x="3892551" y="490538"/>
              <a:ext cx="0" cy="1398587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Oval 111"/>
            <p:cNvSpPr>
              <a:spLocks noChangeArrowheads="1"/>
            </p:cNvSpPr>
            <p:nvPr/>
          </p:nvSpPr>
          <p:spPr bwMode="auto">
            <a:xfrm>
              <a:off x="3436938" y="1557338"/>
              <a:ext cx="912813" cy="581025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Oval 112"/>
            <p:cNvSpPr>
              <a:spLocks noChangeArrowheads="1"/>
            </p:cNvSpPr>
            <p:nvPr/>
          </p:nvSpPr>
          <p:spPr bwMode="auto">
            <a:xfrm>
              <a:off x="3808413" y="1557338"/>
              <a:ext cx="169863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Oval 113"/>
            <p:cNvSpPr>
              <a:spLocks noChangeArrowheads="1"/>
            </p:cNvSpPr>
            <p:nvPr/>
          </p:nvSpPr>
          <p:spPr bwMode="auto">
            <a:xfrm>
              <a:off x="3684588" y="1557338"/>
              <a:ext cx="414338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Oval 114"/>
            <p:cNvSpPr>
              <a:spLocks noChangeArrowheads="1"/>
            </p:cNvSpPr>
            <p:nvPr/>
          </p:nvSpPr>
          <p:spPr bwMode="auto">
            <a:xfrm>
              <a:off x="3557588" y="1557338"/>
              <a:ext cx="668338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Rectangle 115"/>
            <p:cNvSpPr>
              <a:spLocks noChangeArrowheads="1"/>
            </p:cNvSpPr>
            <p:nvPr/>
          </p:nvSpPr>
          <p:spPr bwMode="auto">
            <a:xfrm>
              <a:off x="3719513" y="1485900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Line 116"/>
            <p:cNvSpPr>
              <a:spLocks noChangeShapeType="1"/>
            </p:cNvSpPr>
            <p:nvPr/>
          </p:nvSpPr>
          <p:spPr bwMode="auto">
            <a:xfrm>
              <a:off x="3821113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Rectangle 117"/>
            <p:cNvSpPr>
              <a:spLocks noChangeArrowheads="1"/>
            </p:cNvSpPr>
            <p:nvPr/>
          </p:nvSpPr>
          <p:spPr bwMode="auto">
            <a:xfrm>
              <a:off x="3719513" y="2119313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Line 118"/>
            <p:cNvSpPr>
              <a:spLocks noChangeShapeType="1"/>
            </p:cNvSpPr>
            <p:nvPr/>
          </p:nvSpPr>
          <p:spPr bwMode="auto">
            <a:xfrm>
              <a:off x="3892551" y="2163763"/>
              <a:ext cx="0" cy="3063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Line 119"/>
            <p:cNvSpPr>
              <a:spLocks noChangeShapeType="1"/>
            </p:cNvSpPr>
            <p:nvPr/>
          </p:nvSpPr>
          <p:spPr bwMode="auto">
            <a:xfrm>
              <a:off x="3967163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73480" y="1011558"/>
            <a:ext cx="596900" cy="1082675"/>
            <a:chOff x="5807076" y="490538"/>
            <a:chExt cx="596900" cy="1082675"/>
          </a:xfrm>
        </p:grpSpPr>
        <p:sp>
          <p:nvSpPr>
            <p:cNvPr id="125" name="Line 120"/>
            <p:cNvSpPr>
              <a:spLocks noChangeShapeType="1"/>
            </p:cNvSpPr>
            <p:nvPr/>
          </p:nvSpPr>
          <p:spPr bwMode="auto">
            <a:xfrm>
              <a:off x="6107113" y="490538"/>
              <a:ext cx="0" cy="704850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Oval 121"/>
            <p:cNvSpPr>
              <a:spLocks noChangeArrowheads="1"/>
            </p:cNvSpPr>
            <p:nvPr/>
          </p:nvSpPr>
          <p:spPr bwMode="auto">
            <a:xfrm>
              <a:off x="5807076" y="981075"/>
              <a:ext cx="596900" cy="376237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Oval 122"/>
            <p:cNvSpPr>
              <a:spLocks noChangeArrowheads="1"/>
            </p:cNvSpPr>
            <p:nvPr/>
          </p:nvSpPr>
          <p:spPr bwMode="auto">
            <a:xfrm>
              <a:off x="6051551" y="981075"/>
              <a:ext cx="1095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Oval 123"/>
            <p:cNvSpPr>
              <a:spLocks noChangeArrowheads="1"/>
            </p:cNvSpPr>
            <p:nvPr/>
          </p:nvSpPr>
          <p:spPr bwMode="auto">
            <a:xfrm>
              <a:off x="5972176" y="981075"/>
              <a:ext cx="266700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Oval 124"/>
            <p:cNvSpPr>
              <a:spLocks noChangeArrowheads="1"/>
            </p:cNvSpPr>
            <p:nvPr/>
          </p:nvSpPr>
          <p:spPr bwMode="auto">
            <a:xfrm>
              <a:off x="5886451" y="981075"/>
              <a:ext cx="4397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Rectangle 125"/>
            <p:cNvSpPr>
              <a:spLocks noChangeArrowheads="1"/>
            </p:cNvSpPr>
            <p:nvPr/>
          </p:nvSpPr>
          <p:spPr bwMode="auto">
            <a:xfrm>
              <a:off x="5991226" y="931863"/>
              <a:ext cx="228600" cy="603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Line 126"/>
            <p:cNvSpPr>
              <a:spLocks noChangeShapeType="1"/>
            </p:cNvSpPr>
            <p:nvPr/>
          </p:nvSpPr>
          <p:spPr bwMode="auto">
            <a:xfrm>
              <a:off x="6153151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Rectangle 127"/>
            <p:cNvSpPr>
              <a:spLocks noChangeArrowheads="1"/>
            </p:cNvSpPr>
            <p:nvPr/>
          </p:nvSpPr>
          <p:spPr bwMode="auto">
            <a:xfrm>
              <a:off x="5991226" y="1343025"/>
              <a:ext cx="2286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Line 128"/>
            <p:cNvSpPr>
              <a:spLocks noChangeShapeType="1"/>
            </p:cNvSpPr>
            <p:nvPr/>
          </p:nvSpPr>
          <p:spPr bwMode="auto">
            <a:xfrm>
              <a:off x="6107113" y="1376363"/>
              <a:ext cx="0" cy="1968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Line 129"/>
            <p:cNvSpPr>
              <a:spLocks noChangeShapeType="1"/>
            </p:cNvSpPr>
            <p:nvPr/>
          </p:nvSpPr>
          <p:spPr bwMode="auto">
            <a:xfrm>
              <a:off x="6059488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11410496" y="1011558"/>
            <a:ext cx="596900" cy="1082675"/>
            <a:chOff x="5807076" y="490538"/>
            <a:chExt cx="596900" cy="1082675"/>
          </a:xfrm>
        </p:grpSpPr>
        <p:sp>
          <p:nvSpPr>
            <p:cNvPr id="139" name="Line 120"/>
            <p:cNvSpPr>
              <a:spLocks noChangeShapeType="1"/>
            </p:cNvSpPr>
            <p:nvPr/>
          </p:nvSpPr>
          <p:spPr bwMode="auto">
            <a:xfrm>
              <a:off x="6107113" y="490538"/>
              <a:ext cx="0" cy="704850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Oval 121"/>
            <p:cNvSpPr>
              <a:spLocks noChangeArrowheads="1"/>
            </p:cNvSpPr>
            <p:nvPr/>
          </p:nvSpPr>
          <p:spPr bwMode="auto">
            <a:xfrm>
              <a:off x="5807076" y="981075"/>
              <a:ext cx="596900" cy="376237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Oval 122"/>
            <p:cNvSpPr>
              <a:spLocks noChangeArrowheads="1"/>
            </p:cNvSpPr>
            <p:nvPr/>
          </p:nvSpPr>
          <p:spPr bwMode="auto">
            <a:xfrm>
              <a:off x="6051551" y="981075"/>
              <a:ext cx="1095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Oval 123"/>
            <p:cNvSpPr>
              <a:spLocks noChangeArrowheads="1"/>
            </p:cNvSpPr>
            <p:nvPr/>
          </p:nvSpPr>
          <p:spPr bwMode="auto">
            <a:xfrm>
              <a:off x="5972176" y="981075"/>
              <a:ext cx="266700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Oval 124"/>
            <p:cNvSpPr>
              <a:spLocks noChangeArrowheads="1"/>
            </p:cNvSpPr>
            <p:nvPr/>
          </p:nvSpPr>
          <p:spPr bwMode="auto">
            <a:xfrm>
              <a:off x="5886451" y="981075"/>
              <a:ext cx="4397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Rectangle 125"/>
            <p:cNvSpPr>
              <a:spLocks noChangeArrowheads="1"/>
            </p:cNvSpPr>
            <p:nvPr/>
          </p:nvSpPr>
          <p:spPr bwMode="auto">
            <a:xfrm>
              <a:off x="5991226" y="931863"/>
              <a:ext cx="228600" cy="603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Line 126"/>
            <p:cNvSpPr>
              <a:spLocks noChangeShapeType="1"/>
            </p:cNvSpPr>
            <p:nvPr/>
          </p:nvSpPr>
          <p:spPr bwMode="auto">
            <a:xfrm>
              <a:off x="6153151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Rectangle 127"/>
            <p:cNvSpPr>
              <a:spLocks noChangeArrowheads="1"/>
            </p:cNvSpPr>
            <p:nvPr/>
          </p:nvSpPr>
          <p:spPr bwMode="auto">
            <a:xfrm>
              <a:off x="5991226" y="1343025"/>
              <a:ext cx="2286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Line 128"/>
            <p:cNvSpPr>
              <a:spLocks noChangeShapeType="1"/>
            </p:cNvSpPr>
            <p:nvPr/>
          </p:nvSpPr>
          <p:spPr bwMode="auto">
            <a:xfrm>
              <a:off x="6107113" y="1376363"/>
              <a:ext cx="0" cy="1968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Line 129"/>
            <p:cNvSpPr>
              <a:spLocks noChangeShapeType="1"/>
            </p:cNvSpPr>
            <p:nvPr/>
          </p:nvSpPr>
          <p:spPr bwMode="auto">
            <a:xfrm>
              <a:off x="6059488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49" name="图片 1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0905" y="5132519"/>
            <a:ext cx="5080823" cy="1647298"/>
          </a:xfrm>
          <a:prstGeom prst="rect">
            <a:avLst/>
          </a:prstGeom>
        </p:spPr>
      </p:pic>
      <p:grpSp>
        <p:nvGrpSpPr>
          <p:cNvPr id="150" name="2ab1ed42-e6bd-45d3-9d3e-be2baea303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080961" y="1479200"/>
            <a:ext cx="8453967" cy="3909635"/>
            <a:chOff x="673100" y="1130300"/>
            <a:chExt cx="10847388" cy="5016500"/>
          </a:xfrm>
        </p:grpSpPr>
        <p:grpSp>
          <p:nvGrpSpPr>
            <p:cNvPr id="151" name="iŝḷïďé">
              <a:extLst>
                <a:ext uri="{FF2B5EF4-FFF2-40B4-BE49-F238E27FC236}">
                  <a16:creationId xmlns:a16="http://schemas.microsoft.com/office/drawing/2014/main" xmlns="" id="{2B7C9B64-5D30-49ED-B718-3DBDBFD95740}"/>
                </a:ext>
              </a:extLst>
            </p:cNvPr>
            <p:cNvGrpSpPr/>
            <p:nvPr/>
          </p:nvGrpSpPr>
          <p:grpSpPr>
            <a:xfrm>
              <a:off x="8300999" y="1130300"/>
              <a:ext cx="3217899" cy="1173700"/>
              <a:chOff x="8096079" y="1130300"/>
              <a:chExt cx="3422820" cy="1173700"/>
            </a:xfrm>
          </p:grpSpPr>
          <p:sp>
            <p:nvSpPr>
              <p:cNvPr id="184" name="îşḷïḑê">
                <a:extLst>
                  <a:ext uri="{FF2B5EF4-FFF2-40B4-BE49-F238E27FC236}">
                    <a16:creationId xmlns:a16="http://schemas.microsoft.com/office/drawing/2014/main" xmlns="" id="{452D8E55-C965-42FF-8AB2-E441AF040875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5" name="ï$ḷíḍe">
                <a:extLst>
                  <a:ext uri="{FF2B5EF4-FFF2-40B4-BE49-F238E27FC236}">
                    <a16:creationId xmlns:a16="http://schemas.microsoft.com/office/drawing/2014/main" xmlns="" id="{615950E5-60F7-4C8A-A643-20C0A6333CAD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</a:rPr>
                  <a:t>标题文档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52" name="îṥḻîde">
              <a:extLst>
                <a:ext uri="{FF2B5EF4-FFF2-40B4-BE49-F238E27FC236}">
                  <a16:creationId xmlns:a16="http://schemas.microsoft.com/office/drawing/2014/main" xmlns="" id="{694128F4-6AB1-47A8-B88A-B3F5877B4079}"/>
                </a:ext>
              </a:extLst>
            </p:cNvPr>
            <p:cNvGrpSpPr/>
            <p:nvPr/>
          </p:nvGrpSpPr>
          <p:grpSpPr>
            <a:xfrm>
              <a:off x="8300999" y="2411233"/>
              <a:ext cx="3217899" cy="1173700"/>
              <a:chOff x="8096079" y="1130300"/>
              <a:chExt cx="3422820" cy="1173700"/>
            </a:xfrm>
          </p:grpSpPr>
          <p:sp>
            <p:nvSpPr>
              <p:cNvPr id="182" name="ï$ļïde">
                <a:extLst>
                  <a:ext uri="{FF2B5EF4-FFF2-40B4-BE49-F238E27FC236}">
                    <a16:creationId xmlns:a16="http://schemas.microsoft.com/office/drawing/2014/main" xmlns="" id="{1CDE2436-FF4F-436A-ABB0-A9EACDE995D4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3" name="îṧľiďe">
                <a:extLst>
                  <a:ext uri="{FF2B5EF4-FFF2-40B4-BE49-F238E27FC236}">
                    <a16:creationId xmlns:a16="http://schemas.microsoft.com/office/drawing/2014/main" xmlns="" id="{C3CA6CDD-6232-4506-99D8-21526D8D86EA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</a:rPr>
                  <a:t>标题文档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53" name="i$ḻîďê">
              <a:extLst>
                <a:ext uri="{FF2B5EF4-FFF2-40B4-BE49-F238E27FC236}">
                  <a16:creationId xmlns:a16="http://schemas.microsoft.com/office/drawing/2014/main" xmlns="" id="{2D24D8E9-1822-4222-BD1E-2D2D7529E3A7}"/>
                </a:ext>
              </a:extLst>
            </p:cNvPr>
            <p:cNvGrpSpPr/>
            <p:nvPr/>
          </p:nvGrpSpPr>
          <p:grpSpPr>
            <a:xfrm>
              <a:off x="8300999" y="3692166"/>
              <a:ext cx="3217899" cy="1173700"/>
              <a:chOff x="8096079" y="1130300"/>
              <a:chExt cx="3422820" cy="1173700"/>
            </a:xfrm>
          </p:grpSpPr>
          <p:sp>
            <p:nvSpPr>
              <p:cNvPr id="180" name="i$ļiḓé">
                <a:extLst>
                  <a:ext uri="{FF2B5EF4-FFF2-40B4-BE49-F238E27FC236}">
                    <a16:creationId xmlns:a16="http://schemas.microsoft.com/office/drawing/2014/main" xmlns="" id="{1ACE66BA-022B-4F02-B3CD-9AB6C625AF27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1" name="i$1íďé">
                <a:extLst>
                  <a:ext uri="{FF2B5EF4-FFF2-40B4-BE49-F238E27FC236}">
                    <a16:creationId xmlns:a16="http://schemas.microsoft.com/office/drawing/2014/main" xmlns="" id="{98BD148B-D0F2-48DA-ABF0-EFC5E948308A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</a:rPr>
                  <a:t>标题文档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54" name="íṡļîḋê">
              <a:extLst>
                <a:ext uri="{FF2B5EF4-FFF2-40B4-BE49-F238E27FC236}">
                  <a16:creationId xmlns:a16="http://schemas.microsoft.com/office/drawing/2014/main" xmlns="" id="{B56963FF-BF87-4B61-94D8-A2AB8BEE4C5E}"/>
                </a:ext>
              </a:extLst>
            </p:cNvPr>
            <p:cNvGrpSpPr/>
            <p:nvPr/>
          </p:nvGrpSpPr>
          <p:grpSpPr>
            <a:xfrm>
              <a:off x="8300999" y="4973100"/>
              <a:ext cx="3217899" cy="1173700"/>
              <a:chOff x="8096079" y="1130300"/>
              <a:chExt cx="3422820" cy="1173700"/>
            </a:xfrm>
          </p:grpSpPr>
          <p:sp>
            <p:nvSpPr>
              <p:cNvPr id="178" name="ïşľîḓè">
                <a:extLst>
                  <a:ext uri="{FF2B5EF4-FFF2-40B4-BE49-F238E27FC236}">
                    <a16:creationId xmlns:a16="http://schemas.microsoft.com/office/drawing/2014/main" xmlns="" id="{AF2D015A-571B-41F8-8E02-67CB0F4BD504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9" name="iṧḻîḑê">
                <a:extLst>
                  <a:ext uri="{FF2B5EF4-FFF2-40B4-BE49-F238E27FC236}">
                    <a16:creationId xmlns:a16="http://schemas.microsoft.com/office/drawing/2014/main" xmlns="" id="{42599961-7C71-4F58-BAE7-A57C4D3D3E28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</a:rPr>
                  <a:t>标题文档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55" name="直接连接符 154">
              <a:extLst>
                <a:ext uri="{FF2B5EF4-FFF2-40B4-BE49-F238E27FC236}">
                  <a16:creationId xmlns:a16="http://schemas.microsoft.com/office/drawing/2014/main" xmlns="" id="{5A41DE12-7112-4A45-B78B-6E3C52EBE7FA}"/>
                </a:ext>
              </a:extLst>
            </p:cNvPr>
            <p:cNvCxnSpPr/>
            <p:nvPr/>
          </p:nvCxnSpPr>
          <p:spPr>
            <a:xfrm>
              <a:off x="8391000" y="238265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>
              <a:extLst>
                <a:ext uri="{FF2B5EF4-FFF2-40B4-BE49-F238E27FC236}">
                  <a16:creationId xmlns:a16="http://schemas.microsoft.com/office/drawing/2014/main" xmlns="" id="{789C7F20-6C95-4DCC-BCDB-F06A0BF980C4}"/>
                </a:ext>
              </a:extLst>
            </p:cNvPr>
            <p:cNvCxnSpPr/>
            <p:nvPr/>
          </p:nvCxnSpPr>
          <p:spPr>
            <a:xfrm>
              <a:off x="8391000" y="362090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>
              <a:extLst>
                <a:ext uri="{FF2B5EF4-FFF2-40B4-BE49-F238E27FC236}">
                  <a16:creationId xmlns:a16="http://schemas.microsoft.com/office/drawing/2014/main" xmlns="" id="{78A1CD96-AB79-4742-874A-D9E0390E11DA}"/>
                </a:ext>
              </a:extLst>
            </p:cNvPr>
            <p:cNvCxnSpPr/>
            <p:nvPr/>
          </p:nvCxnSpPr>
          <p:spPr>
            <a:xfrm>
              <a:off x="8391000" y="491630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8" name="ïṡlïḋe">
              <a:extLst>
                <a:ext uri="{FF2B5EF4-FFF2-40B4-BE49-F238E27FC236}">
                  <a16:creationId xmlns:a16="http://schemas.microsoft.com/office/drawing/2014/main" xmlns="" id="{7DE0EB5B-473B-4AB3-8445-463D99DA4EAD}"/>
                </a:ext>
              </a:extLst>
            </p:cNvPr>
            <p:cNvSpPr/>
            <p:nvPr/>
          </p:nvSpPr>
          <p:spPr bwMode="auto">
            <a:xfrm>
              <a:off x="5544966" y="4962837"/>
              <a:ext cx="1141321" cy="935406"/>
            </a:xfrm>
            <a:custGeom>
              <a:avLst/>
              <a:gdLst>
                <a:gd name="T0" fmla="*/ 1775 w 1775"/>
                <a:gd name="T1" fmla="*/ 272 h 1788"/>
                <a:gd name="T2" fmla="*/ 1775 w 1775"/>
                <a:gd name="T3" fmla="*/ 272 h 1788"/>
                <a:gd name="T4" fmla="*/ 1775 w 1775"/>
                <a:gd name="T5" fmla="*/ 53 h 1788"/>
                <a:gd name="T6" fmla="*/ 1723 w 1775"/>
                <a:gd name="T7" fmla="*/ 0 h 1788"/>
                <a:gd name="T8" fmla="*/ 52 w 1775"/>
                <a:gd name="T9" fmla="*/ 0 h 1788"/>
                <a:gd name="T10" fmla="*/ 0 w 1775"/>
                <a:gd name="T11" fmla="*/ 53 h 1788"/>
                <a:gd name="T12" fmla="*/ 0 w 1775"/>
                <a:gd name="T13" fmla="*/ 342 h 1788"/>
                <a:gd name="T14" fmla="*/ 80 w 1775"/>
                <a:gd name="T15" fmla="*/ 466 h 1788"/>
                <a:gd name="T16" fmla="*/ 0 w 1775"/>
                <a:gd name="T17" fmla="*/ 584 h 1788"/>
                <a:gd name="T18" fmla="*/ 80 w 1775"/>
                <a:gd name="T19" fmla="*/ 711 h 1788"/>
                <a:gd name="T20" fmla="*/ 0 w 1775"/>
                <a:gd name="T21" fmla="*/ 822 h 1788"/>
                <a:gd name="T22" fmla="*/ 80 w 1775"/>
                <a:gd name="T23" fmla="*/ 964 h 1788"/>
                <a:gd name="T24" fmla="*/ 0 w 1775"/>
                <a:gd name="T25" fmla="*/ 1076 h 1788"/>
                <a:gd name="T26" fmla="*/ 80 w 1775"/>
                <a:gd name="T27" fmla="*/ 1209 h 1788"/>
                <a:gd name="T28" fmla="*/ 80 w 1775"/>
                <a:gd name="T29" fmla="*/ 1303 h 1788"/>
                <a:gd name="T30" fmla="*/ 581 w 1775"/>
                <a:gd name="T31" fmla="*/ 1745 h 1788"/>
                <a:gd name="T32" fmla="*/ 693 w 1775"/>
                <a:gd name="T33" fmla="*/ 1788 h 1788"/>
                <a:gd name="T34" fmla="*/ 1086 w 1775"/>
                <a:gd name="T35" fmla="*/ 1788 h 1788"/>
                <a:gd name="T36" fmla="*/ 1198 w 1775"/>
                <a:gd name="T37" fmla="*/ 1745 h 1788"/>
                <a:gd name="T38" fmla="*/ 1695 w 1775"/>
                <a:gd name="T39" fmla="*/ 1303 h 1788"/>
                <a:gd name="T40" fmla="*/ 1695 w 1775"/>
                <a:gd name="T41" fmla="*/ 1139 h 1788"/>
                <a:gd name="T42" fmla="*/ 1775 w 1775"/>
                <a:gd name="T43" fmla="*/ 1005 h 1788"/>
                <a:gd name="T44" fmla="*/ 1695 w 1775"/>
                <a:gd name="T45" fmla="*/ 894 h 1788"/>
                <a:gd name="T46" fmla="*/ 1775 w 1775"/>
                <a:gd name="T47" fmla="*/ 752 h 1788"/>
                <a:gd name="T48" fmla="*/ 1695 w 1775"/>
                <a:gd name="T49" fmla="*/ 641 h 1788"/>
                <a:gd name="T50" fmla="*/ 1775 w 1775"/>
                <a:gd name="T51" fmla="*/ 514 h 1788"/>
                <a:gd name="T52" fmla="*/ 1695 w 1775"/>
                <a:gd name="T53" fmla="*/ 396 h 1788"/>
                <a:gd name="T54" fmla="*/ 1775 w 1775"/>
                <a:gd name="T55" fmla="*/ 272 h 1788"/>
                <a:gd name="T56" fmla="*/ 1775 w 1775"/>
                <a:gd name="T57" fmla="*/ 272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5" h="1788">
                  <a:moveTo>
                    <a:pt x="1775" y="272"/>
                  </a:moveTo>
                  <a:lnTo>
                    <a:pt x="1775" y="272"/>
                  </a:lnTo>
                  <a:lnTo>
                    <a:pt x="1775" y="53"/>
                  </a:lnTo>
                  <a:cubicBezTo>
                    <a:pt x="1775" y="24"/>
                    <a:pt x="1752" y="0"/>
                    <a:pt x="1723" y="0"/>
                  </a:cubicBezTo>
                  <a:lnTo>
                    <a:pt x="52" y="0"/>
                  </a:lnTo>
                  <a:cubicBezTo>
                    <a:pt x="23" y="0"/>
                    <a:pt x="0" y="24"/>
                    <a:pt x="0" y="53"/>
                  </a:cubicBezTo>
                  <a:lnTo>
                    <a:pt x="0" y="342"/>
                  </a:lnTo>
                  <a:cubicBezTo>
                    <a:pt x="0" y="386"/>
                    <a:pt x="80" y="409"/>
                    <a:pt x="80" y="466"/>
                  </a:cubicBezTo>
                  <a:cubicBezTo>
                    <a:pt x="80" y="523"/>
                    <a:pt x="0" y="523"/>
                    <a:pt x="0" y="584"/>
                  </a:cubicBezTo>
                  <a:cubicBezTo>
                    <a:pt x="0" y="645"/>
                    <a:pt x="80" y="639"/>
                    <a:pt x="80" y="711"/>
                  </a:cubicBezTo>
                  <a:cubicBezTo>
                    <a:pt x="80" y="783"/>
                    <a:pt x="0" y="757"/>
                    <a:pt x="0" y="822"/>
                  </a:cubicBezTo>
                  <a:cubicBezTo>
                    <a:pt x="0" y="888"/>
                    <a:pt x="80" y="892"/>
                    <a:pt x="80" y="964"/>
                  </a:cubicBezTo>
                  <a:cubicBezTo>
                    <a:pt x="80" y="1036"/>
                    <a:pt x="0" y="1012"/>
                    <a:pt x="0" y="1076"/>
                  </a:cubicBezTo>
                  <a:cubicBezTo>
                    <a:pt x="0" y="1139"/>
                    <a:pt x="80" y="1141"/>
                    <a:pt x="80" y="1209"/>
                  </a:cubicBezTo>
                  <a:lnTo>
                    <a:pt x="80" y="1303"/>
                  </a:lnTo>
                  <a:lnTo>
                    <a:pt x="581" y="1745"/>
                  </a:lnTo>
                  <a:cubicBezTo>
                    <a:pt x="612" y="1773"/>
                    <a:pt x="651" y="1788"/>
                    <a:pt x="693" y="1788"/>
                  </a:cubicBezTo>
                  <a:lnTo>
                    <a:pt x="1086" y="1788"/>
                  </a:lnTo>
                  <a:cubicBezTo>
                    <a:pt x="1127" y="1788"/>
                    <a:pt x="1167" y="1773"/>
                    <a:pt x="1198" y="1745"/>
                  </a:cubicBezTo>
                  <a:lnTo>
                    <a:pt x="1695" y="1303"/>
                  </a:lnTo>
                  <a:lnTo>
                    <a:pt x="1695" y="1139"/>
                  </a:lnTo>
                  <a:cubicBezTo>
                    <a:pt x="1695" y="1071"/>
                    <a:pt x="1775" y="1069"/>
                    <a:pt x="1775" y="1005"/>
                  </a:cubicBezTo>
                  <a:cubicBezTo>
                    <a:pt x="1775" y="942"/>
                    <a:pt x="1695" y="966"/>
                    <a:pt x="1695" y="894"/>
                  </a:cubicBezTo>
                  <a:cubicBezTo>
                    <a:pt x="1695" y="822"/>
                    <a:pt x="1775" y="818"/>
                    <a:pt x="1775" y="752"/>
                  </a:cubicBezTo>
                  <a:cubicBezTo>
                    <a:pt x="1775" y="687"/>
                    <a:pt x="1695" y="713"/>
                    <a:pt x="1695" y="641"/>
                  </a:cubicBezTo>
                  <a:cubicBezTo>
                    <a:pt x="1695" y="569"/>
                    <a:pt x="1775" y="575"/>
                    <a:pt x="1775" y="514"/>
                  </a:cubicBezTo>
                  <a:cubicBezTo>
                    <a:pt x="1775" y="453"/>
                    <a:pt x="1695" y="453"/>
                    <a:pt x="1695" y="396"/>
                  </a:cubicBezTo>
                  <a:cubicBezTo>
                    <a:pt x="1695" y="339"/>
                    <a:pt x="1775" y="315"/>
                    <a:pt x="1775" y="272"/>
                  </a:cubicBezTo>
                  <a:lnTo>
                    <a:pt x="1775" y="272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121920" tIns="60960" rIns="121920" bIns="609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400" dirty="0" smtClean="0"/>
                <a:t>2020</a:t>
              </a:r>
              <a:endParaRPr lang="en-US" sz="2400" dirty="0"/>
            </a:p>
          </p:txBody>
        </p:sp>
        <p:sp>
          <p:nvSpPr>
            <p:cNvPr id="159" name="iṣ1îďè">
              <a:extLst>
                <a:ext uri="{FF2B5EF4-FFF2-40B4-BE49-F238E27FC236}">
                  <a16:creationId xmlns:a16="http://schemas.microsoft.com/office/drawing/2014/main" xmlns="" id="{1970028C-4F8F-4955-9A0F-5972CE68B79E}"/>
                </a:ext>
              </a:extLst>
            </p:cNvPr>
            <p:cNvSpPr/>
            <p:nvPr/>
          </p:nvSpPr>
          <p:spPr bwMode="auto">
            <a:xfrm>
              <a:off x="4803712" y="1378857"/>
              <a:ext cx="2584577" cy="846931"/>
            </a:xfrm>
            <a:custGeom>
              <a:avLst/>
              <a:gdLst>
                <a:gd name="T0" fmla="*/ 4021 w 4021"/>
                <a:gd name="T1" fmla="*/ 1317 h 1317"/>
                <a:gd name="T2" fmla="*/ 4021 w 4021"/>
                <a:gd name="T3" fmla="*/ 1317 h 1317"/>
                <a:gd name="T4" fmla="*/ 2010 w 4021"/>
                <a:gd name="T5" fmla="*/ 0 h 1317"/>
                <a:gd name="T6" fmla="*/ 0 w 4021"/>
                <a:gd name="T7" fmla="*/ 1317 h 1317"/>
                <a:gd name="T8" fmla="*/ 4021 w 4021"/>
                <a:gd name="T9" fmla="*/ 1317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1" h="1317">
                  <a:moveTo>
                    <a:pt x="4021" y="1317"/>
                  </a:moveTo>
                  <a:lnTo>
                    <a:pt x="4021" y="1317"/>
                  </a:lnTo>
                  <a:cubicBezTo>
                    <a:pt x="3733" y="492"/>
                    <a:pt x="2960" y="0"/>
                    <a:pt x="2010" y="0"/>
                  </a:cubicBezTo>
                  <a:cubicBezTo>
                    <a:pt x="1060" y="0"/>
                    <a:pt x="287" y="492"/>
                    <a:pt x="0" y="1317"/>
                  </a:cubicBezTo>
                  <a:lnTo>
                    <a:pt x="4021" y="1317"/>
                  </a:lnTo>
                  <a:close/>
                </a:path>
              </a:pathLst>
            </a:custGeom>
            <a:solidFill>
              <a:srgbClr val="259C9C"/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</a:rPr>
                <a:t>Q4</a:t>
              </a:r>
            </a:p>
          </p:txBody>
        </p:sp>
        <p:sp>
          <p:nvSpPr>
            <p:cNvPr id="160" name="iṣľiḍe">
              <a:extLst>
                <a:ext uri="{FF2B5EF4-FFF2-40B4-BE49-F238E27FC236}">
                  <a16:creationId xmlns:a16="http://schemas.microsoft.com/office/drawing/2014/main" xmlns="" id="{AA071F5F-7154-4E12-9369-25ED05D027DE}"/>
                </a:ext>
              </a:extLst>
            </p:cNvPr>
            <p:cNvSpPr/>
            <p:nvPr/>
          </p:nvSpPr>
          <p:spPr bwMode="auto">
            <a:xfrm>
              <a:off x="4726718" y="2289193"/>
              <a:ext cx="2738564" cy="815227"/>
            </a:xfrm>
            <a:custGeom>
              <a:avLst/>
              <a:gdLst>
                <a:gd name="T0" fmla="*/ 0 w 4262"/>
                <a:gd name="T1" fmla="*/ 643 h 1268"/>
                <a:gd name="T2" fmla="*/ 0 w 4262"/>
                <a:gd name="T3" fmla="*/ 643 h 1268"/>
                <a:gd name="T4" fmla="*/ 85 w 4262"/>
                <a:gd name="T5" fmla="*/ 1268 h 1268"/>
                <a:gd name="T6" fmla="*/ 4178 w 4262"/>
                <a:gd name="T7" fmla="*/ 1268 h 1268"/>
                <a:gd name="T8" fmla="*/ 4262 w 4262"/>
                <a:gd name="T9" fmla="*/ 643 h 1268"/>
                <a:gd name="T10" fmla="*/ 4174 w 4262"/>
                <a:gd name="T11" fmla="*/ 0 h 1268"/>
                <a:gd name="T12" fmla="*/ 89 w 4262"/>
                <a:gd name="T13" fmla="*/ 0 h 1268"/>
                <a:gd name="T14" fmla="*/ 0 w 4262"/>
                <a:gd name="T15" fmla="*/ 643 h 1268"/>
                <a:gd name="T16" fmla="*/ 0 w 4262"/>
                <a:gd name="T17" fmla="*/ 643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62" h="1268">
                  <a:moveTo>
                    <a:pt x="0" y="643"/>
                  </a:moveTo>
                  <a:lnTo>
                    <a:pt x="0" y="643"/>
                  </a:lnTo>
                  <a:cubicBezTo>
                    <a:pt x="0" y="876"/>
                    <a:pt x="32" y="1082"/>
                    <a:pt x="85" y="1268"/>
                  </a:cubicBezTo>
                  <a:lnTo>
                    <a:pt x="4178" y="1268"/>
                  </a:lnTo>
                  <a:cubicBezTo>
                    <a:pt x="4230" y="1082"/>
                    <a:pt x="4262" y="876"/>
                    <a:pt x="4262" y="643"/>
                  </a:cubicBezTo>
                  <a:cubicBezTo>
                    <a:pt x="4262" y="412"/>
                    <a:pt x="4231" y="198"/>
                    <a:pt x="4174" y="0"/>
                  </a:cubicBezTo>
                  <a:lnTo>
                    <a:pt x="89" y="0"/>
                  </a:lnTo>
                  <a:cubicBezTo>
                    <a:pt x="31" y="198"/>
                    <a:pt x="0" y="412"/>
                    <a:pt x="0" y="643"/>
                  </a:cubicBezTo>
                  <a:lnTo>
                    <a:pt x="0" y="643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</a:rPr>
                <a:t>Q3</a:t>
              </a:r>
            </a:p>
          </p:txBody>
        </p:sp>
        <p:sp>
          <p:nvSpPr>
            <p:cNvPr id="161" name="iṩlide">
              <a:extLst>
                <a:ext uri="{FF2B5EF4-FFF2-40B4-BE49-F238E27FC236}">
                  <a16:creationId xmlns:a16="http://schemas.microsoft.com/office/drawing/2014/main" xmlns="" id="{15CFA2D9-F109-45E7-B647-346E4253CE87}"/>
                </a:ext>
              </a:extLst>
            </p:cNvPr>
            <p:cNvSpPr/>
            <p:nvPr/>
          </p:nvSpPr>
          <p:spPr bwMode="auto">
            <a:xfrm>
              <a:off x="5247559" y="4047972"/>
              <a:ext cx="1695374" cy="846931"/>
            </a:xfrm>
            <a:custGeom>
              <a:avLst/>
              <a:gdLst>
                <a:gd name="T0" fmla="*/ 0 w 2640"/>
                <a:gd name="T1" fmla="*/ 0 h 1317"/>
                <a:gd name="T2" fmla="*/ 0 w 2640"/>
                <a:gd name="T3" fmla="*/ 0 h 1317"/>
                <a:gd name="T4" fmla="*/ 127 w 2640"/>
                <a:gd name="T5" fmla="*/ 630 h 1317"/>
                <a:gd name="T6" fmla="*/ 610 w 2640"/>
                <a:gd name="T7" fmla="*/ 1317 h 1317"/>
                <a:gd name="T8" fmla="*/ 2030 w 2640"/>
                <a:gd name="T9" fmla="*/ 1317 h 1317"/>
                <a:gd name="T10" fmla="*/ 2513 w 2640"/>
                <a:gd name="T11" fmla="*/ 630 h 1317"/>
                <a:gd name="T12" fmla="*/ 2640 w 2640"/>
                <a:gd name="T13" fmla="*/ 0 h 1317"/>
                <a:gd name="T14" fmla="*/ 0 w 2640"/>
                <a:gd name="T15" fmla="*/ 0 h 1317"/>
                <a:gd name="T16" fmla="*/ 0 w 2640"/>
                <a:gd name="T17" fmla="*/ 0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40" h="1317">
                  <a:moveTo>
                    <a:pt x="0" y="0"/>
                  </a:moveTo>
                  <a:lnTo>
                    <a:pt x="0" y="0"/>
                  </a:lnTo>
                  <a:cubicBezTo>
                    <a:pt x="77" y="190"/>
                    <a:pt x="127" y="394"/>
                    <a:pt x="127" y="630"/>
                  </a:cubicBezTo>
                  <a:cubicBezTo>
                    <a:pt x="127" y="857"/>
                    <a:pt x="340" y="1317"/>
                    <a:pt x="610" y="1317"/>
                  </a:cubicBezTo>
                  <a:lnTo>
                    <a:pt x="2030" y="1317"/>
                  </a:lnTo>
                  <a:cubicBezTo>
                    <a:pt x="2300" y="1317"/>
                    <a:pt x="2513" y="857"/>
                    <a:pt x="2513" y="630"/>
                  </a:cubicBezTo>
                  <a:cubicBezTo>
                    <a:pt x="2513" y="394"/>
                    <a:pt x="2563" y="190"/>
                    <a:pt x="2640" y="0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Q1</a:t>
              </a:r>
            </a:p>
          </p:txBody>
        </p:sp>
        <p:sp>
          <p:nvSpPr>
            <p:cNvPr id="162" name="îS1ïḓe">
              <a:extLst>
                <a:ext uri="{FF2B5EF4-FFF2-40B4-BE49-F238E27FC236}">
                  <a16:creationId xmlns:a16="http://schemas.microsoft.com/office/drawing/2014/main" xmlns="" id="{7BA47E93-1E13-44DA-BF4A-6B8E03238519}"/>
                </a:ext>
              </a:extLst>
            </p:cNvPr>
            <p:cNvSpPr/>
            <p:nvPr/>
          </p:nvSpPr>
          <p:spPr bwMode="auto">
            <a:xfrm>
              <a:off x="4800693" y="3169337"/>
              <a:ext cx="2590614" cy="815227"/>
            </a:xfrm>
            <a:custGeom>
              <a:avLst/>
              <a:gdLst>
                <a:gd name="T0" fmla="*/ 3379 w 4032"/>
                <a:gd name="T1" fmla="*/ 1267 h 1267"/>
                <a:gd name="T2" fmla="*/ 3379 w 4032"/>
                <a:gd name="T3" fmla="*/ 1267 h 1267"/>
                <a:gd name="T4" fmla="*/ 4032 w 4032"/>
                <a:gd name="T5" fmla="*/ 0 h 1267"/>
                <a:gd name="T6" fmla="*/ 0 w 4032"/>
                <a:gd name="T7" fmla="*/ 0 h 1267"/>
                <a:gd name="T8" fmla="*/ 653 w 4032"/>
                <a:gd name="T9" fmla="*/ 1267 h 1267"/>
                <a:gd name="T10" fmla="*/ 3379 w 4032"/>
                <a:gd name="T11" fmla="*/ 1267 h 1267"/>
                <a:gd name="T12" fmla="*/ 3379 w 4032"/>
                <a:gd name="T13" fmla="*/ 1267 h 1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32" h="1267">
                  <a:moveTo>
                    <a:pt x="3379" y="1267"/>
                  </a:moveTo>
                  <a:lnTo>
                    <a:pt x="3379" y="1267"/>
                  </a:lnTo>
                  <a:cubicBezTo>
                    <a:pt x="3568" y="854"/>
                    <a:pt x="3869" y="495"/>
                    <a:pt x="4032" y="0"/>
                  </a:cubicBezTo>
                  <a:lnTo>
                    <a:pt x="0" y="0"/>
                  </a:lnTo>
                  <a:cubicBezTo>
                    <a:pt x="163" y="495"/>
                    <a:pt x="464" y="854"/>
                    <a:pt x="653" y="1267"/>
                  </a:cubicBezTo>
                  <a:lnTo>
                    <a:pt x="3379" y="1267"/>
                  </a:lnTo>
                  <a:lnTo>
                    <a:pt x="3379" y="1267"/>
                  </a:lnTo>
                  <a:close/>
                </a:path>
              </a:pathLst>
            </a:custGeom>
            <a:solidFill>
              <a:srgbClr val="259C9C"/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</a:rPr>
                <a:t>Q2</a:t>
              </a:r>
            </a:p>
          </p:txBody>
        </p:sp>
        <p:grpSp>
          <p:nvGrpSpPr>
            <p:cNvPr id="163" name="îšľiḍe">
              <a:extLst>
                <a:ext uri="{FF2B5EF4-FFF2-40B4-BE49-F238E27FC236}">
                  <a16:creationId xmlns:a16="http://schemas.microsoft.com/office/drawing/2014/main" xmlns="" id="{2239D962-BFA3-42FD-8EC8-77875F392145}"/>
                </a:ext>
              </a:extLst>
            </p:cNvPr>
            <p:cNvGrpSpPr/>
            <p:nvPr/>
          </p:nvGrpSpPr>
          <p:grpSpPr>
            <a:xfrm>
              <a:off x="673100" y="1130300"/>
              <a:ext cx="3217899" cy="1173700"/>
              <a:chOff x="8096079" y="1130300"/>
              <a:chExt cx="3422820" cy="1173700"/>
            </a:xfrm>
          </p:grpSpPr>
          <p:sp>
            <p:nvSpPr>
              <p:cNvPr id="176" name="iṩḷîḋè">
                <a:extLst>
                  <a:ext uri="{FF2B5EF4-FFF2-40B4-BE49-F238E27FC236}">
                    <a16:creationId xmlns:a16="http://schemas.microsoft.com/office/drawing/2014/main" xmlns="" id="{2BD7C688-6D58-4AE5-80C1-D39AE20E163A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7" name="ísḻïdè">
                <a:extLst>
                  <a:ext uri="{FF2B5EF4-FFF2-40B4-BE49-F238E27FC236}">
                    <a16:creationId xmlns:a16="http://schemas.microsoft.com/office/drawing/2014/main" xmlns="" id="{CF289BC5-9FB9-4030-8D35-70D1AF7A751D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</a:rPr>
                  <a:t>标题文档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4" name="îṣľidè">
              <a:extLst>
                <a:ext uri="{FF2B5EF4-FFF2-40B4-BE49-F238E27FC236}">
                  <a16:creationId xmlns:a16="http://schemas.microsoft.com/office/drawing/2014/main" xmlns="" id="{A77985E0-4819-43B7-B0D5-04ED5854CAD9}"/>
                </a:ext>
              </a:extLst>
            </p:cNvPr>
            <p:cNvGrpSpPr/>
            <p:nvPr/>
          </p:nvGrpSpPr>
          <p:grpSpPr>
            <a:xfrm>
              <a:off x="673100" y="2411233"/>
              <a:ext cx="3217899" cy="1173700"/>
              <a:chOff x="8096079" y="1130300"/>
              <a:chExt cx="3422820" cy="1173700"/>
            </a:xfrm>
          </p:grpSpPr>
          <p:sp>
            <p:nvSpPr>
              <p:cNvPr id="174" name="íS1ïḋe">
                <a:extLst>
                  <a:ext uri="{FF2B5EF4-FFF2-40B4-BE49-F238E27FC236}">
                    <a16:creationId xmlns:a16="http://schemas.microsoft.com/office/drawing/2014/main" xmlns="" id="{C4442009-072D-4AFD-905A-A1B4A9D03D9D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5" name="ïsľîḍe">
                <a:extLst>
                  <a:ext uri="{FF2B5EF4-FFF2-40B4-BE49-F238E27FC236}">
                    <a16:creationId xmlns:a16="http://schemas.microsoft.com/office/drawing/2014/main" xmlns="" id="{6C119B99-64F5-4283-A464-000BB3B5ACB3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</a:rPr>
                  <a:t>标题文档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5" name="îSliḍê">
              <a:extLst>
                <a:ext uri="{FF2B5EF4-FFF2-40B4-BE49-F238E27FC236}">
                  <a16:creationId xmlns:a16="http://schemas.microsoft.com/office/drawing/2014/main" xmlns="" id="{46D29EC8-F138-4B59-A979-696F699376E1}"/>
                </a:ext>
              </a:extLst>
            </p:cNvPr>
            <p:cNvGrpSpPr/>
            <p:nvPr/>
          </p:nvGrpSpPr>
          <p:grpSpPr>
            <a:xfrm>
              <a:off x="673100" y="3692166"/>
              <a:ext cx="3217899" cy="1173700"/>
              <a:chOff x="8096079" y="1130300"/>
              <a:chExt cx="3422820" cy="1173700"/>
            </a:xfrm>
          </p:grpSpPr>
          <p:sp>
            <p:nvSpPr>
              <p:cNvPr id="172" name="îşliḋè">
                <a:extLst>
                  <a:ext uri="{FF2B5EF4-FFF2-40B4-BE49-F238E27FC236}">
                    <a16:creationId xmlns:a16="http://schemas.microsoft.com/office/drawing/2014/main" xmlns="" id="{9EA18BA3-FF90-44B7-86A1-FF3CA0AE8DF0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3" name="iśḷiḍè">
                <a:extLst>
                  <a:ext uri="{FF2B5EF4-FFF2-40B4-BE49-F238E27FC236}">
                    <a16:creationId xmlns:a16="http://schemas.microsoft.com/office/drawing/2014/main" xmlns="" id="{97980CC7-FA5E-49AC-800C-1BDF57271C39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</a:rPr>
                  <a:t>标题文档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6" name="íSľiďé">
              <a:extLst>
                <a:ext uri="{FF2B5EF4-FFF2-40B4-BE49-F238E27FC236}">
                  <a16:creationId xmlns:a16="http://schemas.microsoft.com/office/drawing/2014/main" xmlns="" id="{02DCBD41-B898-4185-839F-62F62C66CC4D}"/>
                </a:ext>
              </a:extLst>
            </p:cNvPr>
            <p:cNvGrpSpPr/>
            <p:nvPr/>
          </p:nvGrpSpPr>
          <p:grpSpPr>
            <a:xfrm>
              <a:off x="673100" y="4973100"/>
              <a:ext cx="3217899" cy="1173700"/>
              <a:chOff x="8096079" y="1130300"/>
              <a:chExt cx="3422820" cy="1173700"/>
            </a:xfrm>
          </p:grpSpPr>
          <p:sp>
            <p:nvSpPr>
              <p:cNvPr id="170" name="îṩľiḓe">
                <a:extLst>
                  <a:ext uri="{FF2B5EF4-FFF2-40B4-BE49-F238E27FC236}">
                    <a16:creationId xmlns:a16="http://schemas.microsoft.com/office/drawing/2014/main" xmlns="" id="{059AF731-1DBD-4A7F-8C13-343E758EC7AB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1" name="íśľïḑe">
                <a:extLst>
                  <a:ext uri="{FF2B5EF4-FFF2-40B4-BE49-F238E27FC236}">
                    <a16:creationId xmlns:a16="http://schemas.microsoft.com/office/drawing/2014/main" xmlns="" id="{A6915833-8629-46A3-910E-596F65F88155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</a:rPr>
                  <a:t>标题文档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xmlns="" id="{B7F5B773-40D7-4F76-9EE0-FDB153BE8AF1}"/>
                </a:ext>
              </a:extLst>
            </p:cNvPr>
            <p:cNvCxnSpPr/>
            <p:nvPr/>
          </p:nvCxnSpPr>
          <p:spPr>
            <a:xfrm>
              <a:off x="763101" y="238265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xmlns="" id="{FC863C0C-4171-4BF3-B37F-B7E99CA16078}"/>
                </a:ext>
              </a:extLst>
            </p:cNvPr>
            <p:cNvCxnSpPr/>
            <p:nvPr/>
          </p:nvCxnSpPr>
          <p:spPr>
            <a:xfrm>
              <a:off x="763101" y="362090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>
              <a:extLst>
                <a:ext uri="{FF2B5EF4-FFF2-40B4-BE49-F238E27FC236}">
                  <a16:creationId xmlns:a16="http://schemas.microsoft.com/office/drawing/2014/main" xmlns="" id="{DD6A3B41-23A8-42A0-AC34-B720CBFC81D7}"/>
                </a:ext>
              </a:extLst>
            </p:cNvPr>
            <p:cNvCxnSpPr/>
            <p:nvPr/>
          </p:nvCxnSpPr>
          <p:spPr>
            <a:xfrm>
              <a:off x="763101" y="491630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030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598"/>
            <a:ext cx="12207327" cy="6849402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10991170" y="16536"/>
            <a:ext cx="1095376" cy="6880226"/>
            <a:chOff x="10221913" y="-14288"/>
            <a:chExt cx="1095376" cy="6880226"/>
          </a:xfrm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0985501" y="-14288"/>
              <a:ext cx="328613" cy="325438"/>
            </a:xfrm>
            <a:custGeom>
              <a:avLst/>
              <a:gdLst>
                <a:gd name="T0" fmla="*/ 65 w 90"/>
                <a:gd name="T1" fmla="*/ 61 h 89"/>
                <a:gd name="T2" fmla="*/ 67 w 90"/>
                <a:gd name="T3" fmla="*/ 7 h 89"/>
                <a:gd name="T4" fmla="*/ 19 w 90"/>
                <a:gd name="T5" fmla="*/ 38 h 89"/>
                <a:gd name="T6" fmla="*/ 70 w 90"/>
                <a:gd name="T7" fmla="*/ 47 h 89"/>
                <a:gd name="T8" fmla="*/ 53 w 90"/>
                <a:gd name="T9" fmla="*/ 46 h 89"/>
                <a:gd name="T10" fmla="*/ 54 w 90"/>
                <a:gd name="T11" fmla="*/ 46 h 89"/>
                <a:gd name="T12" fmla="*/ 63 w 90"/>
                <a:gd name="T13" fmla="*/ 53 h 89"/>
                <a:gd name="T14" fmla="*/ 54 w 90"/>
                <a:gd name="T15" fmla="*/ 48 h 89"/>
                <a:gd name="T16" fmla="*/ 52 w 90"/>
                <a:gd name="T17" fmla="*/ 51 h 89"/>
                <a:gd name="T18" fmla="*/ 57 w 90"/>
                <a:gd name="T19" fmla="*/ 59 h 89"/>
                <a:gd name="T20" fmla="*/ 51 w 90"/>
                <a:gd name="T21" fmla="*/ 51 h 89"/>
                <a:gd name="T22" fmla="*/ 50 w 90"/>
                <a:gd name="T23" fmla="*/ 55 h 89"/>
                <a:gd name="T24" fmla="*/ 50 w 90"/>
                <a:gd name="T25" fmla="*/ 67 h 89"/>
                <a:gd name="T26" fmla="*/ 50 w 90"/>
                <a:gd name="T27" fmla="*/ 63 h 89"/>
                <a:gd name="T28" fmla="*/ 46 w 90"/>
                <a:gd name="T29" fmla="*/ 50 h 89"/>
                <a:gd name="T30" fmla="*/ 42 w 90"/>
                <a:gd name="T31" fmla="*/ 57 h 89"/>
                <a:gd name="T32" fmla="*/ 39 w 90"/>
                <a:gd name="T33" fmla="*/ 59 h 89"/>
                <a:gd name="T34" fmla="*/ 44 w 90"/>
                <a:gd name="T35" fmla="*/ 50 h 89"/>
                <a:gd name="T36" fmla="*/ 42 w 90"/>
                <a:gd name="T37" fmla="*/ 50 h 89"/>
                <a:gd name="T38" fmla="*/ 39 w 90"/>
                <a:gd name="T39" fmla="*/ 52 h 89"/>
                <a:gd name="T40" fmla="*/ 31 w 90"/>
                <a:gd name="T41" fmla="*/ 60 h 89"/>
                <a:gd name="T42" fmla="*/ 38 w 90"/>
                <a:gd name="T43" fmla="*/ 52 h 89"/>
                <a:gd name="T44" fmla="*/ 39 w 90"/>
                <a:gd name="T45" fmla="*/ 49 h 89"/>
                <a:gd name="T46" fmla="*/ 29 w 90"/>
                <a:gd name="T47" fmla="*/ 52 h 89"/>
                <a:gd name="T48" fmla="*/ 38 w 90"/>
                <a:gd name="T49" fmla="*/ 47 h 89"/>
                <a:gd name="T50" fmla="*/ 31 w 90"/>
                <a:gd name="T51" fmla="*/ 46 h 89"/>
                <a:gd name="T52" fmla="*/ 29 w 90"/>
                <a:gd name="T53" fmla="*/ 42 h 89"/>
                <a:gd name="T54" fmla="*/ 39 w 90"/>
                <a:gd name="T55" fmla="*/ 44 h 89"/>
                <a:gd name="T56" fmla="*/ 41 w 90"/>
                <a:gd name="T57" fmla="*/ 42 h 89"/>
                <a:gd name="T58" fmla="*/ 33 w 90"/>
                <a:gd name="T59" fmla="*/ 39 h 89"/>
                <a:gd name="T60" fmla="*/ 34 w 90"/>
                <a:gd name="T61" fmla="*/ 36 h 89"/>
                <a:gd name="T62" fmla="*/ 41 w 90"/>
                <a:gd name="T63" fmla="*/ 41 h 89"/>
                <a:gd name="T64" fmla="*/ 32 w 90"/>
                <a:gd name="T65" fmla="*/ 29 h 89"/>
                <a:gd name="T66" fmla="*/ 32 w 90"/>
                <a:gd name="T67" fmla="*/ 26 h 89"/>
                <a:gd name="T68" fmla="*/ 41 w 90"/>
                <a:gd name="T69" fmla="*/ 39 h 89"/>
                <a:gd name="T70" fmla="*/ 42 w 90"/>
                <a:gd name="T71" fmla="*/ 36 h 89"/>
                <a:gd name="T72" fmla="*/ 38 w 90"/>
                <a:gd name="T73" fmla="*/ 28 h 89"/>
                <a:gd name="T74" fmla="*/ 41 w 90"/>
                <a:gd name="T75" fmla="*/ 29 h 89"/>
                <a:gd name="T76" fmla="*/ 43 w 90"/>
                <a:gd name="T77" fmla="*/ 34 h 89"/>
                <a:gd name="T78" fmla="*/ 47 w 90"/>
                <a:gd name="T79" fmla="*/ 37 h 89"/>
                <a:gd name="T80" fmla="*/ 47 w 90"/>
                <a:gd name="T81" fmla="*/ 26 h 89"/>
                <a:gd name="T82" fmla="*/ 48 w 90"/>
                <a:gd name="T83" fmla="*/ 33 h 89"/>
                <a:gd name="T84" fmla="*/ 56 w 90"/>
                <a:gd name="T85" fmla="*/ 26 h 89"/>
                <a:gd name="T86" fmla="*/ 60 w 90"/>
                <a:gd name="T87" fmla="*/ 26 h 89"/>
                <a:gd name="T88" fmla="*/ 52 w 90"/>
                <a:gd name="T89" fmla="*/ 35 h 89"/>
                <a:gd name="T90" fmla="*/ 56 w 90"/>
                <a:gd name="T91" fmla="*/ 33 h 89"/>
                <a:gd name="T92" fmla="*/ 59 w 90"/>
                <a:gd name="T93" fmla="*/ 33 h 89"/>
                <a:gd name="T94" fmla="*/ 56 w 90"/>
                <a:gd name="T95" fmla="*/ 39 h 89"/>
                <a:gd name="T96" fmla="*/ 65 w 90"/>
                <a:gd name="T97" fmla="*/ 36 h 89"/>
                <a:gd name="T98" fmla="*/ 55 w 90"/>
                <a:gd name="T99" fmla="*/ 40 h 89"/>
                <a:gd name="T100" fmla="*/ 54 w 90"/>
                <a:gd name="T101" fmla="*/ 42 h 89"/>
                <a:gd name="T102" fmla="*/ 61 w 90"/>
                <a:gd name="T103" fmla="*/ 43 h 89"/>
                <a:gd name="T104" fmla="*/ 55 w 90"/>
                <a:gd name="T105" fmla="*/ 43 h 89"/>
                <a:gd name="T106" fmla="*/ 66 w 90"/>
                <a:gd name="T107" fmla="*/ 46 h 89"/>
                <a:gd name="T108" fmla="*/ 51 w 90"/>
                <a:gd name="T109" fmla="*/ 49 h 89"/>
                <a:gd name="T110" fmla="*/ 50 w 90"/>
                <a:gd name="T111" fmla="*/ 4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31" y="72"/>
                  </a:moveTo>
                  <a:cubicBezTo>
                    <a:pt x="31" y="82"/>
                    <a:pt x="36" y="89"/>
                    <a:pt x="50" y="88"/>
                  </a:cubicBezTo>
                  <a:cubicBezTo>
                    <a:pt x="69" y="87"/>
                    <a:pt x="70" y="73"/>
                    <a:pt x="65" y="61"/>
                  </a:cubicBezTo>
                  <a:cubicBezTo>
                    <a:pt x="77" y="65"/>
                    <a:pt x="90" y="63"/>
                    <a:pt x="90" y="44"/>
                  </a:cubicBezTo>
                  <a:cubicBezTo>
                    <a:pt x="90" y="32"/>
                    <a:pt x="84" y="27"/>
                    <a:pt x="77" y="26"/>
                  </a:cubicBezTo>
                  <a:cubicBezTo>
                    <a:pt x="79" y="19"/>
                    <a:pt x="77" y="12"/>
                    <a:pt x="67" y="7"/>
                  </a:cubicBezTo>
                  <a:cubicBezTo>
                    <a:pt x="55" y="0"/>
                    <a:pt x="48" y="4"/>
                    <a:pt x="44" y="11"/>
                  </a:cubicBezTo>
                  <a:cubicBezTo>
                    <a:pt x="38" y="5"/>
                    <a:pt x="30" y="3"/>
                    <a:pt x="20" y="10"/>
                  </a:cubicBezTo>
                  <a:cubicBezTo>
                    <a:pt x="7" y="20"/>
                    <a:pt x="11" y="31"/>
                    <a:pt x="19" y="38"/>
                  </a:cubicBezTo>
                  <a:cubicBezTo>
                    <a:pt x="8" y="41"/>
                    <a:pt x="0" y="48"/>
                    <a:pt x="7" y="63"/>
                  </a:cubicBezTo>
                  <a:cubicBezTo>
                    <a:pt x="13" y="76"/>
                    <a:pt x="22" y="77"/>
                    <a:pt x="31" y="72"/>
                  </a:cubicBezTo>
                  <a:close/>
                  <a:moveTo>
                    <a:pt x="70" y="47"/>
                  </a:moveTo>
                  <a:cubicBezTo>
                    <a:pt x="70" y="48"/>
                    <a:pt x="69" y="49"/>
                    <a:pt x="68" y="49"/>
                  </a:cubicBezTo>
                  <a:cubicBezTo>
                    <a:pt x="67" y="49"/>
                    <a:pt x="67" y="48"/>
                    <a:pt x="66" y="48"/>
                  </a:cubicBezTo>
                  <a:cubicBezTo>
                    <a:pt x="60" y="48"/>
                    <a:pt x="56" y="47"/>
                    <a:pt x="53" y="46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3" y="46"/>
                    <a:pt x="53" y="46"/>
                    <a:pt x="54" y="46"/>
                  </a:cubicBezTo>
                  <a:cubicBezTo>
                    <a:pt x="56" y="47"/>
                    <a:pt x="58" y="49"/>
                    <a:pt x="60" y="50"/>
                  </a:cubicBezTo>
                  <a:cubicBezTo>
                    <a:pt x="60" y="50"/>
                    <a:pt x="61" y="50"/>
                    <a:pt x="62" y="50"/>
                  </a:cubicBezTo>
                  <a:cubicBezTo>
                    <a:pt x="63" y="50"/>
                    <a:pt x="63" y="52"/>
                    <a:pt x="63" y="53"/>
                  </a:cubicBezTo>
                  <a:cubicBezTo>
                    <a:pt x="62" y="54"/>
                    <a:pt x="61" y="54"/>
                    <a:pt x="60" y="54"/>
                  </a:cubicBezTo>
                  <a:cubicBezTo>
                    <a:pt x="59" y="53"/>
                    <a:pt x="59" y="52"/>
                    <a:pt x="59" y="51"/>
                  </a:cubicBezTo>
                  <a:cubicBezTo>
                    <a:pt x="58" y="50"/>
                    <a:pt x="56" y="49"/>
                    <a:pt x="54" y="48"/>
                  </a:cubicBezTo>
                  <a:cubicBezTo>
                    <a:pt x="54" y="48"/>
                    <a:pt x="54" y="49"/>
                    <a:pt x="54" y="49"/>
                  </a:cubicBezTo>
                  <a:cubicBezTo>
                    <a:pt x="54" y="49"/>
                    <a:pt x="53" y="49"/>
                    <a:pt x="52" y="48"/>
                  </a:cubicBezTo>
                  <a:cubicBezTo>
                    <a:pt x="53" y="49"/>
                    <a:pt x="52" y="50"/>
                    <a:pt x="52" y="51"/>
                  </a:cubicBezTo>
                  <a:cubicBezTo>
                    <a:pt x="52" y="52"/>
                    <a:pt x="52" y="53"/>
                    <a:pt x="54" y="56"/>
                  </a:cubicBezTo>
                  <a:cubicBezTo>
                    <a:pt x="55" y="55"/>
                    <a:pt x="56" y="55"/>
                    <a:pt x="57" y="56"/>
                  </a:cubicBezTo>
                  <a:cubicBezTo>
                    <a:pt x="58" y="57"/>
                    <a:pt x="57" y="59"/>
                    <a:pt x="57" y="59"/>
                  </a:cubicBezTo>
                  <a:cubicBezTo>
                    <a:pt x="56" y="60"/>
                    <a:pt x="54" y="60"/>
                    <a:pt x="54" y="59"/>
                  </a:cubicBezTo>
                  <a:cubicBezTo>
                    <a:pt x="53" y="58"/>
                    <a:pt x="53" y="58"/>
                    <a:pt x="53" y="57"/>
                  </a:cubicBezTo>
                  <a:cubicBezTo>
                    <a:pt x="50" y="54"/>
                    <a:pt x="50" y="52"/>
                    <a:pt x="51" y="51"/>
                  </a:cubicBezTo>
                  <a:cubicBezTo>
                    <a:pt x="50" y="51"/>
                    <a:pt x="50" y="51"/>
                    <a:pt x="49" y="51"/>
                  </a:cubicBezTo>
                  <a:cubicBezTo>
                    <a:pt x="49" y="51"/>
                    <a:pt x="49" y="52"/>
                    <a:pt x="49" y="52"/>
                  </a:cubicBezTo>
                  <a:cubicBezTo>
                    <a:pt x="49" y="53"/>
                    <a:pt x="50" y="54"/>
                    <a:pt x="50" y="55"/>
                  </a:cubicBezTo>
                  <a:cubicBezTo>
                    <a:pt x="52" y="58"/>
                    <a:pt x="53" y="61"/>
                    <a:pt x="51" y="64"/>
                  </a:cubicBezTo>
                  <a:cubicBezTo>
                    <a:pt x="51" y="64"/>
                    <a:pt x="52" y="64"/>
                    <a:pt x="52" y="64"/>
                  </a:cubicBezTo>
                  <a:cubicBezTo>
                    <a:pt x="52" y="66"/>
                    <a:pt x="51" y="67"/>
                    <a:pt x="50" y="67"/>
                  </a:cubicBezTo>
                  <a:cubicBezTo>
                    <a:pt x="49" y="67"/>
                    <a:pt x="48" y="66"/>
                    <a:pt x="48" y="65"/>
                  </a:cubicBezTo>
                  <a:cubicBezTo>
                    <a:pt x="47" y="64"/>
                    <a:pt x="48" y="63"/>
                    <a:pt x="49" y="63"/>
                  </a:cubicBezTo>
                  <a:cubicBezTo>
                    <a:pt x="49" y="63"/>
                    <a:pt x="50" y="63"/>
                    <a:pt x="50" y="63"/>
                  </a:cubicBezTo>
                  <a:cubicBezTo>
                    <a:pt x="51" y="60"/>
                    <a:pt x="50" y="58"/>
                    <a:pt x="49" y="55"/>
                  </a:cubicBezTo>
                  <a:cubicBezTo>
                    <a:pt x="49" y="55"/>
                    <a:pt x="48" y="54"/>
                    <a:pt x="48" y="54"/>
                  </a:cubicBezTo>
                  <a:cubicBezTo>
                    <a:pt x="47" y="54"/>
                    <a:pt x="47" y="50"/>
                    <a:pt x="46" y="50"/>
                  </a:cubicBezTo>
                  <a:cubicBezTo>
                    <a:pt x="46" y="50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3" y="53"/>
                    <a:pt x="42" y="54"/>
                    <a:pt x="42" y="57"/>
                  </a:cubicBezTo>
                  <a:cubicBezTo>
                    <a:pt x="43" y="58"/>
                    <a:pt x="43" y="59"/>
                    <a:pt x="43" y="60"/>
                  </a:cubicBezTo>
                  <a:cubicBezTo>
                    <a:pt x="43" y="61"/>
                    <a:pt x="42" y="62"/>
                    <a:pt x="41" y="61"/>
                  </a:cubicBezTo>
                  <a:cubicBezTo>
                    <a:pt x="39" y="61"/>
                    <a:pt x="39" y="60"/>
                    <a:pt x="39" y="59"/>
                  </a:cubicBezTo>
                  <a:cubicBezTo>
                    <a:pt x="39" y="58"/>
                    <a:pt x="40" y="58"/>
                    <a:pt x="40" y="57"/>
                  </a:cubicBezTo>
                  <a:cubicBezTo>
                    <a:pt x="40" y="53"/>
                    <a:pt x="42" y="52"/>
                    <a:pt x="43" y="51"/>
                  </a:cubicBezTo>
                  <a:cubicBezTo>
                    <a:pt x="43" y="51"/>
                    <a:pt x="44" y="51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3" y="51"/>
                    <a:pt x="43" y="49"/>
                  </a:cubicBezTo>
                  <a:cubicBezTo>
                    <a:pt x="43" y="50"/>
                    <a:pt x="43" y="50"/>
                    <a:pt x="42" y="50"/>
                  </a:cubicBezTo>
                  <a:cubicBezTo>
                    <a:pt x="42" y="50"/>
                    <a:pt x="42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0" y="50"/>
                    <a:pt x="39" y="51"/>
                    <a:pt x="39" y="52"/>
                  </a:cubicBezTo>
                  <a:cubicBezTo>
                    <a:pt x="39" y="54"/>
                    <a:pt x="39" y="56"/>
                    <a:pt x="35" y="59"/>
                  </a:cubicBezTo>
                  <a:cubicBezTo>
                    <a:pt x="35" y="59"/>
                    <a:pt x="35" y="60"/>
                    <a:pt x="34" y="60"/>
                  </a:cubicBezTo>
                  <a:cubicBezTo>
                    <a:pt x="33" y="61"/>
                    <a:pt x="32" y="61"/>
                    <a:pt x="31" y="60"/>
                  </a:cubicBezTo>
                  <a:cubicBezTo>
                    <a:pt x="31" y="59"/>
                    <a:pt x="31" y="58"/>
                    <a:pt x="32" y="57"/>
                  </a:cubicBezTo>
                  <a:cubicBezTo>
                    <a:pt x="32" y="56"/>
                    <a:pt x="34" y="56"/>
                    <a:pt x="34" y="57"/>
                  </a:cubicBezTo>
                  <a:cubicBezTo>
                    <a:pt x="37" y="55"/>
                    <a:pt x="38" y="54"/>
                    <a:pt x="38" y="52"/>
                  </a:cubicBezTo>
                  <a:cubicBezTo>
                    <a:pt x="38" y="51"/>
                    <a:pt x="38" y="50"/>
                    <a:pt x="39" y="49"/>
                  </a:cubicBezTo>
                  <a:cubicBezTo>
                    <a:pt x="39" y="49"/>
                    <a:pt x="39" y="49"/>
                    <a:pt x="38" y="49"/>
                  </a:cubicBezTo>
                  <a:cubicBezTo>
                    <a:pt x="38" y="49"/>
                    <a:pt x="38" y="49"/>
                    <a:pt x="39" y="49"/>
                  </a:cubicBezTo>
                  <a:cubicBezTo>
                    <a:pt x="37" y="50"/>
                    <a:pt x="34" y="51"/>
                    <a:pt x="32" y="51"/>
                  </a:cubicBezTo>
                  <a:cubicBezTo>
                    <a:pt x="32" y="52"/>
                    <a:pt x="32" y="53"/>
                    <a:pt x="31" y="53"/>
                  </a:cubicBezTo>
                  <a:cubicBezTo>
                    <a:pt x="30" y="54"/>
                    <a:pt x="29" y="53"/>
                    <a:pt x="29" y="52"/>
                  </a:cubicBezTo>
                  <a:cubicBezTo>
                    <a:pt x="28" y="51"/>
                    <a:pt x="28" y="50"/>
                    <a:pt x="29" y="50"/>
                  </a:cubicBezTo>
                  <a:cubicBezTo>
                    <a:pt x="30" y="49"/>
                    <a:pt x="31" y="49"/>
                    <a:pt x="32" y="50"/>
                  </a:cubicBezTo>
                  <a:cubicBezTo>
                    <a:pt x="34" y="49"/>
                    <a:pt x="36" y="48"/>
                    <a:pt x="38" y="47"/>
                  </a:cubicBezTo>
                  <a:cubicBezTo>
                    <a:pt x="39" y="47"/>
                    <a:pt x="40" y="46"/>
                    <a:pt x="41" y="46"/>
                  </a:cubicBezTo>
                  <a:cubicBezTo>
                    <a:pt x="40" y="46"/>
                    <a:pt x="39" y="46"/>
                    <a:pt x="39" y="45"/>
                  </a:cubicBezTo>
                  <a:cubicBezTo>
                    <a:pt x="35" y="47"/>
                    <a:pt x="33" y="47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8" y="46"/>
                    <a:pt x="27" y="45"/>
                    <a:pt x="27" y="44"/>
                  </a:cubicBezTo>
                  <a:cubicBezTo>
                    <a:pt x="27" y="43"/>
                    <a:pt x="28" y="42"/>
                    <a:pt x="29" y="42"/>
                  </a:cubicBezTo>
                  <a:cubicBezTo>
                    <a:pt x="30" y="42"/>
                    <a:pt x="31" y="42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4" y="46"/>
                    <a:pt x="36" y="45"/>
                    <a:pt x="39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39" y="43"/>
                    <a:pt x="39" y="43"/>
                    <a:pt x="41" y="43"/>
                  </a:cubicBezTo>
                  <a:cubicBezTo>
                    <a:pt x="41" y="43"/>
                    <a:pt x="41" y="43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0" y="42"/>
                    <a:pt x="40" y="42"/>
                    <a:pt x="39" y="43"/>
                  </a:cubicBezTo>
                  <a:cubicBezTo>
                    <a:pt x="37" y="43"/>
                    <a:pt x="36" y="43"/>
                    <a:pt x="33" y="39"/>
                  </a:cubicBezTo>
                  <a:cubicBezTo>
                    <a:pt x="32" y="40"/>
                    <a:pt x="32" y="39"/>
                    <a:pt x="31" y="39"/>
                  </a:cubicBezTo>
                  <a:cubicBezTo>
                    <a:pt x="30" y="38"/>
                    <a:pt x="30" y="37"/>
                    <a:pt x="31" y="36"/>
                  </a:cubicBezTo>
                  <a:cubicBezTo>
                    <a:pt x="32" y="35"/>
                    <a:pt x="33" y="35"/>
                    <a:pt x="34" y="36"/>
                  </a:cubicBezTo>
                  <a:cubicBezTo>
                    <a:pt x="35" y="37"/>
                    <a:pt x="35" y="38"/>
                    <a:pt x="34" y="39"/>
                  </a:cubicBezTo>
                  <a:cubicBezTo>
                    <a:pt x="36" y="41"/>
                    <a:pt x="38" y="41"/>
                    <a:pt x="39" y="41"/>
                  </a:cubicBezTo>
                  <a:cubicBezTo>
                    <a:pt x="39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36" y="39"/>
                    <a:pt x="36" y="37"/>
                    <a:pt x="35" y="34"/>
                  </a:cubicBezTo>
                  <a:cubicBezTo>
                    <a:pt x="35" y="33"/>
                    <a:pt x="35" y="31"/>
                    <a:pt x="32" y="29"/>
                  </a:cubicBezTo>
                  <a:cubicBezTo>
                    <a:pt x="31" y="30"/>
                    <a:pt x="30" y="30"/>
                    <a:pt x="29" y="30"/>
                  </a:cubicBezTo>
                  <a:cubicBezTo>
                    <a:pt x="28" y="29"/>
                    <a:pt x="28" y="27"/>
                    <a:pt x="29" y="27"/>
                  </a:cubicBezTo>
                  <a:cubicBezTo>
                    <a:pt x="30" y="26"/>
                    <a:pt x="31" y="26"/>
                    <a:pt x="32" y="26"/>
                  </a:cubicBezTo>
                  <a:cubicBezTo>
                    <a:pt x="32" y="27"/>
                    <a:pt x="33" y="27"/>
                    <a:pt x="33" y="28"/>
                  </a:cubicBezTo>
                  <a:cubicBezTo>
                    <a:pt x="36" y="30"/>
                    <a:pt x="37" y="32"/>
                    <a:pt x="37" y="34"/>
                  </a:cubicBezTo>
                  <a:cubicBezTo>
                    <a:pt x="37" y="36"/>
                    <a:pt x="37" y="37"/>
                    <a:pt x="41" y="39"/>
                  </a:cubicBezTo>
                  <a:cubicBezTo>
                    <a:pt x="41" y="39"/>
                    <a:pt x="41" y="39"/>
                    <a:pt x="41" y="38"/>
                  </a:cubicBezTo>
                  <a:cubicBezTo>
                    <a:pt x="41" y="38"/>
                    <a:pt x="40" y="37"/>
                    <a:pt x="41" y="36"/>
                  </a:cubicBezTo>
                  <a:cubicBezTo>
                    <a:pt x="41" y="36"/>
                    <a:pt x="41" y="36"/>
                    <a:pt x="42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4"/>
                    <a:pt x="40" y="31"/>
                    <a:pt x="39" y="29"/>
                  </a:cubicBezTo>
                  <a:cubicBezTo>
                    <a:pt x="39" y="29"/>
                    <a:pt x="38" y="29"/>
                    <a:pt x="38" y="28"/>
                  </a:cubicBezTo>
                  <a:cubicBezTo>
                    <a:pt x="37" y="27"/>
                    <a:pt x="38" y="26"/>
                    <a:pt x="39" y="25"/>
                  </a:cubicBezTo>
                  <a:cubicBezTo>
                    <a:pt x="40" y="25"/>
                    <a:pt x="41" y="25"/>
                    <a:pt x="41" y="26"/>
                  </a:cubicBezTo>
                  <a:cubicBezTo>
                    <a:pt x="42" y="27"/>
                    <a:pt x="42" y="28"/>
                    <a:pt x="41" y="29"/>
                  </a:cubicBezTo>
                  <a:cubicBezTo>
                    <a:pt x="41" y="31"/>
                    <a:pt x="42" y="33"/>
                    <a:pt x="43" y="35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4"/>
                    <a:pt x="43" y="34"/>
                  </a:cubicBezTo>
                  <a:cubicBezTo>
                    <a:pt x="44" y="34"/>
                    <a:pt x="45" y="36"/>
                    <a:pt x="45" y="36"/>
                  </a:cubicBezTo>
                  <a:cubicBezTo>
                    <a:pt x="45" y="36"/>
                    <a:pt x="46" y="35"/>
                    <a:pt x="46" y="36"/>
                  </a:cubicBezTo>
                  <a:cubicBezTo>
                    <a:pt x="47" y="36"/>
                    <a:pt x="47" y="37"/>
                    <a:pt x="47" y="37"/>
                  </a:cubicBezTo>
                  <a:cubicBezTo>
                    <a:pt x="47" y="35"/>
                    <a:pt x="47" y="33"/>
                    <a:pt x="46" y="30"/>
                  </a:cubicBezTo>
                  <a:cubicBezTo>
                    <a:pt x="45" y="30"/>
                    <a:pt x="45" y="29"/>
                    <a:pt x="45" y="28"/>
                  </a:cubicBezTo>
                  <a:cubicBezTo>
                    <a:pt x="45" y="27"/>
                    <a:pt x="45" y="26"/>
                    <a:pt x="47" y="26"/>
                  </a:cubicBezTo>
                  <a:cubicBezTo>
                    <a:pt x="48" y="26"/>
                    <a:pt x="49" y="27"/>
                    <a:pt x="49" y="28"/>
                  </a:cubicBezTo>
                  <a:cubicBezTo>
                    <a:pt x="49" y="29"/>
                    <a:pt x="48" y="29"/>
                    <a:pt x="48" y="30"/>
                  </a:cubicBezTo>
                  <a:cubicBezTo>
                    <a:pt x="48" y="31"/>
                    <a:pt x="48" y="32"/>
                    <a:pt x="48" y="33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2" y="31"/>
                    <a:pt x="54" y="28"/>
                    <a:pt x="56" y="26"/>
                  </a:cubicBezTo>
                  <a:cubicBezTo>
                    <a:pt x="56" y="25"/>
                    <a:pt x="55" y="24"/>
                    <a:pt x="56" y="24"/>
                  </a:cubicBezTo>
                  <a:cubicBezTo>
                    <a:pt x="56" y="23"/>
                    <a:pt x="58" y="22"/>
                    <a:pt x="59" y="23"/>
                  </a:cubicBezTo>
                  <a:cubicBezTo>
                    <a:pt x="60" y="23"/>
                    <a:pt x="60" y="25"/>
                    <a:pt x="60" y="26"/>
                  </a:cubicBezTo>
                  <a:cubicBezTo>
                    <a:pt x="59" y="26"/>
                    <a:pt x="58" y="27"/>
                    <a:pt x="57" y="27"/>
                  </a:cubicBezTo>
                  <a:cubicBezTo>
                    <a:pt x="55" y="28"/>
                    <a:pt x="53" y="31"/>
                    <a:pt x="52" y="34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3" y="35"/>
                    <a:pt x="51" y="37"/>
                    <a:pt x="51" y="38"/>
                  </a:cubicBezTo>
                  <a:cubicBezTo>
                    <a:pt x="53" y="37"/>
                    <a:pt x="54" y="35"/>
                    <a:pt x="56" y="33"/>
                  </a:cubicBezTo>
                  <a:cubicBezTo>
                    <a:pt x="55" y="32"/>
                    <a:pt x="55" y="31"/>
                    <a:pt x="56" y="30"/>
                  </a:cubicBezTo>
                  <a:cubicBezTo>
                    <a:pt x="57" y="30"/>
                    <a:pt x="58" y="30"/>
                    <a:pt x="59" y="30"/>
                  </a:cubicBezTo>
                  <a:cubicBezTo>
                    <a:pt x="60" y="31"/>
                    <a:pt x="60" y="32"/>
                    <a:pt x="59" y="33"/>
                  </a:cubicBezTo>
                  <a:cubicBezTo>
                    <a:pt x="58" y="34"/>
                    <a:pt x="58" y="34"/>
                    <a:pt x="57" y="34"/>
                  </a:cubicBezTo>
                  <a:cubicBezTo>
                    <a:pt x="56" y="36"/>
                    <a:pt x="54" y="37"/>
                    <a:pt x="53" y="38"/>
                  </a:cubicBezTo>
                  <a:cubicBezTo>
                    <a:pt x="54" y="38"/>
                    <a:pt x="55" y="39"/>
                    <a:pt x="56" y="39"/>
                  </a:cubicBezTo>
                  <a:cubicBezTo>
                    <a:pt x="57" y="39"/>
                    <a:pt x="59" y="40"/>
                    <a:pt x="62" y="38"/>
                  </a:cubicBezTo>
                  <a:cubicBezTo>
                    <a:pt x="61" y="37"/>
                    <a:pt x="62" y="36"/>
                    <a:pt x="63" y="35"/>
                  </a:cubicBezTo>
                  <a:cubicBezTo>
                    <a:pt x="64" y="35"/>
                    <a:pt x="65" y="35"/>
                    <a:pt x="65" y="36"/>
                  </a:cubicBezTo>
                  <a:cubicBezTo>
                    <a:pt x="66" y="37"/>
                    <a:pt x="65" y="38"/>
                    <a:pt x="64" y="39"/>
                  </a:cubicBezTo>
                  <a:cubicBezTo>
                    <a:pt x="64" y="39"/>
                    <a:pt x="63" y="39"/>
                    <a:pt x="63" y="39"/>
                  </a:cubicBezTo>
                  <a:cubicBezTo>
                    <a:pt x="59" y="41"/>
                    <a:pt x="57" y="41"/>
                    <a:pt x="55" y="40"/>
                  </a:cubicBezTo>
                  <a:cubicBezTo>
                    <a:pt x="55" y="40"/>
                    <a:pt x="54" y="40"/>
                    <a:pt x="54" y="40"/>
                  </a:cubicBezTo>
                  <a:cubicBezTo>
                    <a:pt x="54" y="40"/>
                    <a:pt x="54" y="40"/>
                    <a:pt x="53" y="41"/>
                  </a:cubicBezTo>
                  <a:cubicBezTo>
                    <a:pt x="54" y="41"/>
                    <a:pt x="54" y="41"/>
                    <a:pt x="54" y="42"/>
                  </a:cubicBezTo>
                  <a:cubicBezTo>
                    <a:pt x="55" y="42"/>
                    <a:pt x="56" y="42"/>
                    <a:pt x="57" y="42"/>
                  </a:cubicBezTo>
                  <a:cubicBezTo>
                    <a:pt x="58" y="41"/>
                    <a:pt x="58" y="41"/>
                    <a:pt x="59" y="41"/>
                  </a:cubicBezTo>
                  <a:cubicBezTo>
                    <a:pt x="60" y="41"/>
                    <a:pt x="61" y="42"/>
                    <a:pt x="61" y="43"/>
                  </a:cubicBezTo>
                  <a:cubicBezTo>
                    <a:pt x="61" y="44"/>
                    <a:pt x="60" y="45"/>
                    <a:pt x="59" y="45"/>
                  </a:cubicBezTo>
                  <a:cubicBezTo>
                    <a:pt x="58" y="45"/>
                    <a:pt x="57" y="44"/>
                    <a:pt x="57" y="43"/>
                  </a:cubicBezTo>
                  <a:cubicBezTo>
                    <a:pt x="56" y="43"/>
                    <a:pt x="55" y="43"/>
                    <a:pt x="55" y="43"/>
                  </a:cubicBezTo>
                  <a:cubicBezTo>
                    <a:pt x="55" y="44"/>
                    <a:pt x="54" y="43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7" y="45"/>
                    <a:pt x="60" y="47"/>
                    <a:pt x="66" y="46"/>
                  </a:cubicBezTo>
                  <a:cubicBezTo>
                    <a:pt x="66" y="45"/>
                    <a:pt x="67" y="44"/>
                    <a:pt x="68" y="44"/>
                  </a:cubicBezTo>
                  <a:cubicBezTo>
                    <a:pt x="69" y="45"/>
                    <a:pt x="70" y="46"/>
                    <a:pt x="70" y="47"/>
                  </a:cubicBezTo>
                  <a:close/>
                  <a:moveTo>
                    <a:pt x="51" y="49"/>
                  </a:moveTo>
                  <a:cubicBezTo>
                    <a:pt x="51" y="49"/>
                    <a:pt x="51" y="50"/>
                    <a:pt x="51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50"/>
                    <a:pt x="50" y="49"/>
                    <a:pt x="50" y="49"/>
                  </a:cubicBezTo>
                  <a:cubicBezTo>
                    <a:pt x="50" y="48"/>
                    <a:pt x="50" y="49"/>
                    <a:pt x="51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10221913" y="-6350"/>
              <a:ext cx="328613" cy="328613"/>
            </a:xfrm>
            <a:custGeom>
              <a:avLst/>
              <a:gdLst>
                <a:gd name="T0" fmla="*/ 65 w 90"/>
                <a:gd name="T1" fmla="*/ 31 h 90"/>
                <a:gd name="T2" fmla="*/ 12 w 90"/>
                <a:gd name="T3" fmla="*/ 16 h 90"/>
                <a:gd name="T4" fmla="*/ 32 w 90"/>
                <a:gd name="T5" fmla="*/ 70 h 90"/>
                <a:gd name="T6" fmla="*/ 52 w 90"/>
                <a:gd name="T7" fmla="*/ 22 h 90"/>
                <a:gd name="T8" fmla="*/ 47 w 90"/>
                <a:gd name="T9" fmla="*/ 39 h 90"/>
                <a:gd name="T10" fmla="*/ 48 w 90"/>
                <a:gd name="T11" fmla="*/ 38 h 90"/>
                <a:gd name="T12" fmla="*/ 56 w 90"/>
                <a:gd name="T13" fmla="*/ 31 h 90"/>
                <a:gd name="T14" fmla="*/ 49 w 90"/>
                <a:gd name="T15" fmla="*/ 39 h 90"/>
                <a:gd name="T16" fmla="*/ 52 w 90"/>
                <a:gd name="T17" fmla="*/ 41 h 90"/>
                <a:gd name="T18" fmla="*/ 61 w 90"/>
                <a:gd name="T19" fmla="*/ 38 h 90"/>
                <a:gd name="T20" fmla="*/ 52 w 90"/>
                <a:gd name="T21" fmla="*/ 42 h 90"/>
                <a:gd name="T22" fmla="*/ 55 w 90"/>
                <a:gd name="T23" fmla="*/ 43 h 90"/>
                <a:gd name="T24" fmla="*/ 67 w 90"/>
                <a:gd name="T25" fmla="*/ 46 h 90"/>
                <a:gd name="T26" fmla="*/ 63 w 90"/>
                <a:gd name="T27" fmla="*/ 46 h 90"/>
                <a:gd name="T28" fmla="*/ 50 w 90"/>
                <a:gd name="T29" fmla="*/ 46 h 90"/>
                <a:gd name="T30" fmla="*/ 56 w 90"/>
                <a:gd name="T31" fmla="*/ 52 h 90"/>
                <a:gd name="T32" fmla="*/ 57 w 90"/>
                <a:gd name="T33" fmla="*/ 55 h 90"/>
                <a:gd name="T34" fmla="*/ 50 w 90"/>
                <a:gd name="T35" fmla="*/ 48 h 90"/>
                <a:gd name="T36" fmla="*/ 49 w 90"/>
                <a:gd name="T37" fmla="*/ 50 h 90"/>
                <a:gd name="T38" fmla="*/ 50 w 90"/>
                <a:gd name="T39" fmla="*/ 53 h 90"/>
                <a:gd name="T40" fmla="*/ 56 w 90"/>
                <a:gd name="T41" fmla="*/ 63 h 90"/>
                <a:gd name="T42" fmla="*/ 50 w 90"/>
                <a:gd name="T43" fmla="*/ 55 h 90"/>
                <a:gd name="T44" fmla="*/ 47 w 90"/>
                <a:gd name="T45" fmla="*/ 53 h 90"/>
                <a:gd name="T46" fmla="*/ 48 w 90"/>
                <a:gd name="T47" fmla="*/ 64 h 90"/>
                <a:gd name="T48" fmla="*/ 45 w 90"/>
                <a:gd name="T49" fmla="*/ 53 h 90"/>
                <a:gd name="T50" fmla="*/ 42 w 90"/>
                <a:gd name="T51" fmla="*/ 60 h 90"/>
                <a:gd name="T52" fmla="*/ 38 w 90"/>
                <a:gd name="T53" fmla="*/ 61 h 90"/>
                <a:gd name="T54" fmla="*/ 42 w 90"/>
                <a:gd name="T55" fmla="*/ 52 h 90"/>
                <a:gd name="T56" fmla="*/ 41 w 90"/>
                <a:gd name="T57" fmla="*/ 50 h 90"/>
                <a:gd name="T58" fmla="*/ 36 w 90"/>
                <a:gd name="T59" fmla="*/ 57 h 90"/>
                <a:gd name="T60" fmla="*/ 33 w 90"/>
                <a:gd name="T61" fmla="*/ 55 h 90"/>
                <a:gd name="T62" fmla="*/ 40 w 90"/>
                <a:gd name="T63" fmla="*/ 49 h 90"/>
                <a:gd name="T64" fmla="*/ 26 w 90"/>
                <a:gd name="T65" fmla="*/ 55 h 90"/>
                <a:gd name="T66" fmla="*/ 23 w 90"/>
                <a:gd name="T67" fmla="*/ 55 h 90"/>
                <a:gd name="T68" fmla="*/ 38 w 90"/>
                <a:gd name="T69" fmla="*/ 49 h 90"/>
                <a:gd name="T70" fmla="*/ 35 w 90"/>
                <a:gd name="T71" fmla="*/ 48 h 90"/>
                <a:gd name="T72" fmla="*/ 26 w 90"/>
                <a:gd name="T73" fmla="*/ 49 h 90"/>
                <a:gd name="T74" fmla="*/ 28 w 90"/>
                <a:gd name="T75" fmla="*/ 47 h 90"/>
                <a:gd name="T76" fmla="*/ 33 w 90"/>
                <a:gd name="T77" fmla="*/ 45 h 90"/>
                <a:gd name="T78" fmla="*/ 37 w 90"/>
                <a:gd name="T79" fmla="*/ 43 h 90"/>
                <a:gd name="T80" fmla="*/ 26 w 90"/>
                <a:gd name="T81" fmla="*/ 40 h 90"/>
                <a:gd name="T82" fmla="*/ 34 w 90"/>
                <a:gd name="T83" fmla="*/ 40 h 90"/>
                <a:gd name="T84" fmla="*/ 28 w 90"/>
                <a:gd name="T85" fmla="*/ 31 h 90"/>
                <a:gd name="T86" fmla="*/ 29 w 90"/>
                <a:gd name="T87" fmla="*/ 28 h 90"/>
                <a:gd name="T88" fmla="*/ 36 w 90"/>
                <a:gd name="T89" fmla="*/ 38 h 90"/>
                <a:gd name="T90" fmla="*/ 35 w 90"/>
                <a:gd name="T91" fmla="*/ 33 h 90"/>
                <a:gd name="T92" fmla="*/ 36 w 90"/>
                <a:gd name="T93" fmla="*/ 30 h 90"/>
                <a:gd name="T94" fmla="*/ 41 w 90"/>
                <a:gd name="T95" fmla="*/ 35 h 90"/>
                <a:gd name="T96" fmla="*/ 40 w 90"/>
                <a:gd name="T97" fmla="*/ 24 h 90"/>
                <a:gd name="T98" fmla="*/ 42 w 90"/>
                <a:gd name="T99" fmla="*/ 35 h 90"/>
                <a:gd name="T100" fmla="*/ 43 w 90"/>
                <a:gd name="T101" fmla="*/ 37 h 90"/>
                <a:gd name="T102" fmla="*/ 47 w 90"/>
                <a:gd name="T103" fmla="*/ 30 h 90"/>
                <a:gd name="T104" fmla="*/ 45 w 90"/>
                <a:gd name="T105" fmla="*/ 37 h 90"/>
                <a:gd name="T106" fmla="*/ 50 w 90"/>
                <a:gd name="T107" fmla="*/ 26 h 90"/>
                <a:gd name="T108" fmla="*/ 49 w 90"/>
                <a:gd name="T109" fmla="*/ 41 h 90"/>
                <a:gd name="T110" fmla="*/ 49 w 90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0">
                  <a:moveTo>
                    <a:pt x="68" y="66"/>
                  </a:moveTo>
                  <a:cubicBezTo>
                    <a:pt x="77" y="68"/>
                    <a:pt x="86" y="65"/>
                    <a:pt x="88" y="51"/>
                  </a:cubicBezTo>
                  <a:cubicBezTo>
                    <a:pt x="90" y="33"/>
                    <a:pt x="77" y="28"/>
                    <a:pt x="65" y="31"/>
                  </a:cubicBezTo>
                  <a:cubicBezTo>
                    <a:pt x="71" y="20"/>
                    <a:pt x="72" y="6"/>
                    <a:pt x="54" y="2"/>
                  </a:cubicBezTo>
                  <a:cubicBezTo>
                    <a:pt x="42" y="0"/>
                    <a:pt x="36" y="4"/>
                    <a:pt x="34" y="11"/>
                  </a:cubicBezTo>
                  <a:cubicBezTo>
                    <a:pt x="27" y="7"/>
                    <a:pt x="20" y="7"/>
                    <a:pt x="12" y="16"/>
                  </a:cubicBezTo>
                  <a:cubicBezTo>
                    <a:pt x="4" y="26"/>
                    <a:pt x="5" y="34"/>
                    <a:pt x="11" y="40"/>
                  </a:cubicBezTo>
                  <a:cubicBezTo>
                    <a:pt x="4" y="43"/>
                    <a:pt x="0" y="51"/>
                    <a:pt x="5" y="63"/>
                  </a:cubicBezTo>
                  <a:cubicBezTo>
                    <a:pt x="12" y="77"/>
                    <a:pt x="23" y="76"/>
                    <a:pt x="32" y="70"/>
                  </a:cubicBezTo>
                  <a:cubicBezTo>
                    <a:pt x="32" y="81"/>
                    <a:pt x="38" y="90"/>
                    <a:pt x="54" y="87"/>
                  </a:cubicBezTo>
                  <a:cubicBezTo>
                    <a:pt x="68" y="84"/>
                    <a:pt x="70" y="75"/>
                    <a:pt x="68" y="66"/>
                  </a:cubicBezTo>
                  <a:close/>
                  <a:moveTo>
                    <a:pt x="52" y="22"/>
                  </a:moveTo>
                  <a:cubicBezTo>
                    <a:pt x="53" y="23"/>
                    <a:pt x="54" y="24"/>
                    <a:pt x="53" y="25"/>
                  </a:cubicBezTo>
                  <a:cubicBezTo>
                    <a:pt x="53" y="26"/>
                    <a:pt x="52" y="26"/>
                    <a:pt x="52" y="26"/>
                  </a:cubicBezTo>
                  <a:cubicBezTo>
                    <a:pt x="51" y="33"/>
                    <a:pt x="49" y="36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38"/>
                    <a:pt x="48" y="38"/>
                  </a:cubicBezTo>
                  <a:cubicBezTo>
                    <a:pt x="49" y="36"/>
                    <a:pt x="51" y="34"/>
                    <a:pt x="53" y="33"/>
                  </a:cubicBezTo>
                  <a:cubicBezTo>
                    <a:pt x="53" y="32"/>
                    <a:pt x="53" y="31"/>
                    <a:pt x="53" y="31"/>
                  </a:cubicBezTo>
                  <a:cubicBezTo>
                    <a:pt x="54" y="30"/>
                    <a:pt x="55" y="30"/>
                    <a:pt x="56" y="31"/>
                  </a:cubicBezTo>
                  <a:cubicBezTo>
                    <a:pt x="57" y="31"/>
                    <a:pt x="57" y="33"/>
                    <a:pt x="56" y="33"/>
                  </a:cubicBezTo>
                  <a:cubicBezTo>
                    <a:pt x="56" y="34"/>
                    <a:pt x="55" y="34"/>
                    <a:pt x="54" y="34"/>
                  </a:cubicBezTo>
                  <a:cubicBezTo>
                    <a:pt x="52" y="35"/>
                    <a:pt x="51" y="37"/>
                    <a:pt x="49" y="39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9"/>
                    <a:pt x="50" y="39"/>
                    <a:pt x="49" y="40"/>
                  </a:cubicBezTo>
                  <a:cubicBezTo>
                    <a:pt x="50" y="40"/>
                    <a:pt x="51" y="40"/>
                    <a:pt x="52" y="41"/>
                  </a:cubicBezTo>
                  <a:cubicBezTo>
                    <a:pt x="53" y="41"/>
                    <a:pt x="54" y="42"/>
                    <a:pt x="57" y="40"/>
                  </a:cubicBezTo>
                  <a:cubicBezTo>
                    <a:pt x="57" y="39"/>
                    <a:pt x="57" y="38"/>
                    <a:pt x="58" y="37"/>
                  </a:cubicBezTo>
                  <a:cubicBezTo>
                    <a:pt x="59" y="37"/>
                    <a:pt x="61" y="37"/>
                    <a:pt x="61" y="38"/>
                  </a:cubicBezTo>
                  <a:cubicBezTo>
                    <a:pt x="61" y="39"/>
                    <a:pt x="61" y="41"/>
                    <a:pt x="60" y="41"/>
                  </a:cubicBezTo>
                  <a:cubicBezTo>
                    <a:pt x="59" y="41"/>
                    <a:pt x="59" y="41"/>
                    <a:pt x="58" y="41"/>
                  </a:cubicBezTo>
                  <a:cubicBezTo>
                    <a:pt x="55" y="43"/>
                    <a:pt x="53" y="43"/>
                    <a:pt x="52" y="42"/>
                  </a:cubicBezTo>
                  <a:cubicBezTo>
                    <a:pt x="52" y="43"/>
                    <a:pt x="51" y="43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4" y="44"/>
                    <a:pt x="55" y="43"/>
                  </a:cubicBezTo>
                  <a:cubicBezTo>
                    <a:pt x="59" y="43"/>
                    <a:pt x="61" y="42"/>
                    <a:pt x="64" y="44"/>
                  </a:cubicBezTo>
                  <a:cubicBezTo>
                    <a:pt x="64" y="44"/>
                    <a:pt x="65" y="44"/>
                    <a:pt x="65" y="44"/>
                  </a:cubicBezTo>
                  <a:cubicBezTo>
                    <a:pt x="66" y="44"/>
                    <a:pt x="67" y="45"/>
                    <a:pt x="67" y="46"/>
                  </a:cubicBezTo>
                  <a:cubicBezTo>
                    <a:pt x="67" y="47"/>
                    <a:pt x="66" y="48"/>
                    <a:pt x="65" y="48"/>
                  </a:cubicBezTo>
                  <a:cubicBezTo>
                    <a:pt x="64" y="48"/>
                    <a:pt x="63" y="47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1" y="44"/>
                    <a:pt x="59" y="44"/>
                    <a:pt x="55" y="45"/>
                  </a:cubicBezTo>
                  <a:cubicBezTo>
                    <a:pt x="55" y="45"/>
                    <a:pt x="55" y="45"/>
                    <a:pt x="54" y="45"/>
                  </a:cubicBezTo>
                  <a:cubicBezTo>
                    <a:pt x="54" y="46"/>
                    <a:pt x="50" y="45"/>
                    <a:pt x="50" y="46"/>
                  </a:cubicBezTo>
                  <a:cubicBezTo>
                    <a:pt x="50" y="47"/>
                    <a:pt x="51" y="47"/>
                    <a:pt x="51" y="48"/>
                  </a:cubicBezTo>
                  <a:cubicBezTo>
                    <a:pt x="51" y="48"/>
                    <a:pt x="51" y="49"/>
                    <a:pt x="51" y="49"/>
                  </a:cubicBezTo>
                  <a:cubicBezTo>
                    <a:pt x="52" y="50"/>
                    <a:pt x="52" y="51"/>
                    <a:pt x="56" y="52"/>
                  </a:cubicBezTo>
                  <a:cubicBezTo>
                    <a:pt x="56" y="51"/>
                    <a:pt x="57" y="51"/>
                    <a:pt x="58" y="51"/>
                  </a:cubicBezTo>
                  <a:cubicBezTo>
                    <a:pt x="59" y="52"/>
                    <a:pt x="60" y="53"/>
                    <a:pt x="59" y="54"/>
                  </a:cubicBezTo>
                  <a:cubicBezTo>
                    <a:pt x="59" y="55"/>
                    <a:pt x="58" y="56"/>
                    <a:pt x="57" y="55"/>
                  </a:cubicBezTo>
                  <a:cubicBezTo>
                    <a:pt x="56" y="55"/>
                    <a:pt x="56" y="54"/>
                    <a:pt x="56" y="54"/>
                  </a:cubicBezTo>
                  <a:cubicBezTo>
                    <a:pt x="51" y="53"/>
                    <a:pt x="50" y="51"/>
                    <a:pt x="50" y="49"/>
                  </a:cubicBezTo>
                  <a:cubicBezTo>
                    <a:pt x="50" y="49"/>
                    <a:pt x="50" y="49"/>
                    <a:pt x="50" y="48"/>
                  </a:cubicBezTo>
                  <a:cubicBezTo>
                    <a:pt x="50" y="48"/>
                    <a:pt x="49" y="48"/>
                    <a:pt x="49" y="48"/>
                  </a:cubicBezTo>
                  <a:cubicBezTo>
                    <a:pt x="49" y="48"/>
                    <a:pt x="50" y="50"/>
                    <a:pt x="48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8" y="51"/>
                    <a:pt x="48" y="50"/>
                    <a:pt x="48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8" y="53"/>
                    <a:pt x="49" y="53"/>
                    <a:pt x="50" y="53"/>
                  </a:cubicBezTo>
                  <a:cubicBezTo>
                    <a:pt x="52" y="54"/>
                    <a:pt x="54" y="55"/>
                    <a:pt x="56" y="59"/>
                  </a:cubicBezTo>
                  <a:cubicBezTo>
                    <a:pt x="56" y="59"/>
                    <a:pt x="57" y="60"/>
                    <a:pt x="57" y="60"/>
                  </a:cubicBezTo>
                  <a:cubicBezTo>
                    <a:pt x="58" y="61"/>
                    <a:pt x="57" y="62"/>
                    <a:pt x="56" y="63"/>
                  </a:cubicBezTo>
                  <a:cubicBezTo>
                    <a:pt x="55" y="63"/>
                    <a:pt x="54" y="63"/>
                    <a:pt x="53" y="62"/>
                  </a:cubicBezTo>
                  <a:cubicBezTo>
                    <a:pt x="53" y="61"/>
                    <a:pt x="53" y="60"/>
                    <a:pt x="54" y="59"/>
                  </a:cubicBezTo>
                  <a:cubicBezTo>
                    <a:pt x="53" y="56"/>
                    <a:pt x="51" y="55"/>
                    <a:pt x="50" y="55"/>
                  </a:cubicBezTo>
                  <a:cubicBezTo>
                    <a:pt x="49" y="55"/>
                    <a:pt x="48" y="54"/>
                    <a:pt x="47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7" y="54"/>
                    <a:pt x="47" y="53"/>
                  </a:cubicBezTo>
                  <a:cubicBezTo>
                    <a:pt x="47" y="56"/>
                    <a:pt x="48" y="58"/>
                    <a:pt x="48" y="60"/>
                  </a:cubicBezTo>
                  <a:cubicBezTo>
                    <a:pt x="49" y="60"/>
                    <a:pt x="49" y="61"/>
                    <a:pt x="49" y="61"/>
                  </a:cubicBezTo>
                  <a:cubicBezTo>
                    <a:pt x="50" y="62"/>
                    <a:pt x="49" y="64"/>
                    <a:pt x="48" y="64"/>
                  </a:cubicBezTo>
                  <a:cubicBezTo>
                    <a:pt x="47" y="64"/>
                    <a:pt x="46" y="64"/>
                    <a:pt x="45" y="63"/>
                  </a:cubicBezTo>
                  <a:cubicBezTo>
                    <a:pt x="45" y="62"/>
                    <a:pt x="46" y="61"/>
                    <a:pt x="46" y="60"/>
                  </a:cubicBezTo>
                  <a:cubicBezTo>
                    <a:pt x="46" y="58"/>
                    <a:pt x="46" y="56"/>
                    <a:pt x="45" y="53"/>
                  </a:cubicBezTo>
                  <a:cubicBezTo>
                    <a:pt x="45" y="52"/>
                    <a:pt x="45" y="52"/>
                    <a:pt x="44" y="51"/>
                  </a:cubicBezTo>
                  <a:cubicBezTo>
                    <a:pt x="44" y="51"/>
                    <a:pt x="44" y="52"/>
                    <a:pt x="44" y="52"/>
                  </a:cubicBezTo>
                  <a:cubicBezTo>
                    <a:pt x="44" y="56"/>
                    <a:pt x="44" y="58"/>
                    <a:pt x="42" y="60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63"/>
                    <a:pt x="41" y="63"/>
                    <a:pt x="40" y="63"/>
                  </a:cubicBezTo>
                  <a:cubicBezTo>
                    <a:pt x="38" y="63"/>
                    <a:pt x="38" y="62"/>
                    <a:pt x="38" y="61"/>
                  </a:cubicBezTo>
                  <a:cubicBezTo>
                    <a:pt x="38" y="60"/>
                    <a:pt x="39" y="59"/>
                    <a:pt x="40" y="59"/>
                  </a:cubicBezTo>
                  <a:cubicBezTo>
                    <a:pt x="40" y="59"/>
                    <a:pt x="41" y="59"/>
                    <a:pt x="41" y="59"/>
                  </a:cubicBezTo>
                  <a:cubicBezTo>
                    <a:pt x="43" y="57"/>
                    <a:pt x="42" y="55"/>
                    <a:pt x="42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1" y="51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1"/>
                    <a:pt x="41" y="51"/>
                  </a:cubicBezTo>
                  <a:cubicBezTo>
                    <a:pt x="41" y="53"/>
                    <a:pt x="41" y="55"/>
                    <a:pt x="36" y="57"/>
                  </a:cubicBezTo>
                  <a:cubicBezTo>
                    <a:pt x="36" y="57"/>
                    <a:pt x="36" y="58"/>
                    <a:pt x="36" y="58"/>
                  </a:cubicBezTo>
                  <a:cubicBezTo>
                    <a:pt x="35" y="59"/>
                    <a:pt x="33" y="59"/>
                    <a:pt x="33" y="58"/>
                  </a:cubicBezTo>
                  <a:cubicBezTo>
                    <a:pt x="32" y="57"/>
                    <a:pt x="32" y="56"/>
                    <a:pt x="33" y="55"/>
                  </a:cubicBezTo>
                  <a:cubicBezTo>
                    <a:pt x="34" y="54"/>
                    <a:pt x="35" y="55"/>
                    <a:pt x="36" y="55"/>
                  </a:cubicBezTo>
                  <a:cubicBezTo>
                    <a:pt x="39" y="54"/>
                    <a:pt x="39" y="53"/>
                    <a:pt x="39" y="51"/>
                  </a:cubicBezTo>
                  <a:cubicBezTo>
                    <a:pt x="39" y="51"/>
                    <a:pt x="39" y="50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36" y="54"/>
                    <a:pt x="34" y="53"/>
                    <a:pt x="32" y="53"/>
                  </a:cubicBezTo>
                  <a:cubicBezTo>
                    <a:pt x="31" y="53"/>
                    <a:pt x="29" y="53"/>
                    <a:pt x="26" y="55"/>
                  </a:cubicBezTo>
                  <a:cubicBezTo>
                    <a:pt x="27" y="56"/>
                    <a:pt x="27" y="57"/>
                    <a:pt x="26" y="58"/>
                  </a:cubicBezTo>
                  <a:cubicBezTo>
                    <a:pt x="25" y="59"/>
                    <a:pt x="24" y="59"/>
                    <a:pt x="23" y="58"/>
                  </a:cubicBezTo>
                  <a:cubicBezTo>
                    <a:pt x="22" y="57"/>
                    <a:pt x="23" y="55"/>
                    <a:pt x="23" y="55"/>
                  </a:cubicBezTo>
                  <a:cubicBezTo>
                    <a:pt x="24" y="54"/>
                    <a:pt x="25" y="54"/>
                    <a:pt x="25" y="54"/>
                  </a:cubicBezTo>
                  <a:cubicBezTo>
                    <a:pt x="28" y="51"/>
                    <a:pt x="30" y="51"/>
                    <a:pt x="32" y="52"/>
                  </a:cubicBezTo>
                  <a:cubicBezTo>
                    <a:pt x="34" y="52"/>
                    <a:pt x="35" y="52"/>
                    <a:pt x="38" y="49"/>
                  </a:cubicBezTo>
                  <a:cubicBezTo>
                    <a:pt x="38" y="49"/>
                    <a:pt x="38" y="49"/>
                    <a:pt x="37" y="48"/>
                  </a:cubicBezTo>
                  <a:cubicBezTo>
                    <a:pt x="37" y="48"/>
                    <a:pt x="36" y="49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2" y="48"/>
                    <a:pt x="30" y="48"/>
                    <a:pt x="28" y="48"/>
                  </a:cubicBezTo>
                  <a:cubicBezTo>
                    <a:pt x="28" y="49"/>
                    <a:pt x="27" y="49"/>
                    <a:pt x="26" y="49"/>
                  </a:cubicBezTo>
                  <a:cubicBezTo>
                    <a:pt x="25" y="50"/>
                    <a:pt x="24" y="49"/>
                    <a:pt x="24" y="48"/>
                  </a:cubicBezTo>
                  <a:cubicBezTo>
                    <a:pt x="24" y="47"/>
                    <a:pt x="24" y="46"/>
                    <a:pt x="26" y="45"/>
                  </a:cubicBezTo>
                  <a:cubicBezTo>
                    <a:pt x="26" y="45"/>
                    <a:pt x="27" y="46"/>
                    <a:pt x="28" y="47"/>
                  </a:cubicBezTo>
                  <a:cubicBezTo>
                    <a:pt x="30" y="47"/>
                    <a:pt x="32" y="47"/>
                    <a:pt x="35" y="46"/>
                  </a:cubicBezTo>
                  <a:cubicBezTo>
                    <a:pt x="35" y="46"/>
                    <a:pt x="35" y="46"/>
                    <a:pt x="36" y="46"/>
                  </a:cubicBezTo>
                  <a:cubicBezTo>
                    <a:pt x="35" y="46"/>
                    <a:pt x="33" y="46"/>
                    <a:pt x="33" y="45"/>
                  </a:cubicBezTo>
                  <a:cubicBezTo>
                    <a:pt x="33" y="45"/>
                    <a:pt x="36" y="44"/>
                    <a:pt x="36" y="44"/>
                  </a:cubicBezTo>
                  <a:cubicBezTo>
                    <a:pt x="36" y="44"/>
                    <a:pt x="35" y="43"/>
                    <a:pt x="36" y="43"/>
                  </a:cubicBezTo>
                  <a:cubicBezTo>
                    <a:pt x="36" y="43"/>
                    <a:pt x="37" y="43"/>
                    <a:pt x="37" y="43"/>
                  </a:cubicBezTo>
                  <a:cubicBezTo>
                    <a:pt x="35" y="42"/>
                    <a:pt x="33" y="42"/>
                    <a:pt x="30" y="41"/>
                  </a:cubicBezTo>
                  <a:cubicBezTo>
                    <a:pt x="30" y="42"/>
                    <a:pt x="29" y="43"/>
                    <a:pt x="28" y="43"/>
                  </a:cubicBezTo>
                  <a:cubicBezTo>
                    <a:pt x="27" y="43"/>
                    <a:pt x="26" y="41"/>
                    <a:pt x="26" y="40"/>
                  </a:cubicBezTo>
                  <a:cubicBezTo>
                    <a:pt x="27" y="39"/>
                    <a:pt x="28" y="39"/>
                    <a:pt x="29" y="39"/>
                  </a:cubicBezTo>
                  <a:cubicBezTo>
                    <a:pt x="30" y="39"/>
                    <a:pt x="30" y="39"/>
                    <a:pt x="30" y="40"/>
                  </a:cubicBezTo>
                  <a:cubicBezTo>
                    <a:pt x="32" y="40"/>
                    <a:pt x="33" y="40"/>
                    <a:pt x="34" y="40"/>
                  </a:cubicBezTo>
                  <a:cubicBezTo>
                    <a:pt x="35" y="40"/>
                    <a:pt x="36" y="40"/>
                    <a:pt x="36" y="40"/>
                  </a:cubicBezTo>
                  <a:cubicBezTo>
                    <a:pt x="36" y="39"/>
                    <a:pt x="35" y="39"/>
                    <a:pt x="34" y="38"/>
                  </a:cubicBezTo>
                  <a:cubicBezTo>
                    <a:pt x="32" y="36"/>
                    <a:pt x="30" y="33"/>
                    <a:pt x="28" y="31"/>
                  </a:cubicBezTo>
                  <a:cubicBezTo>
                    <a:pt x="27" y="31"/>
                    <a:pt x="27" y="31"/>
                    <a:pt x="26" y="31"/>
                  </a:cubicBezTo>
                  <a:cubicBezTo>
                    <a:pt x="25" y="30"/>
                    <a:pt x="25" y="29"/>
                    <a:pt x="26" y="28"/>
                  </a:cubicBezTo>
                  <a:cubicBezTo>
                    <a:pt x="27" y="27"/>
                    <a:pt x="28" y="27"/>
                    <a:pt x="29" y="28"/>
                  </a:cubicBezTo>
                  <a:cubicBezTo>
                    <a:pt x="30" y="28"/>
                    <a:pt x="30" y="29"/>
                    <a:pt x="29" y="30"/>
                  </a:cubicBezTo>
                  <a:cubicBezTo>
                    <a:pt x="31" y="32"/>
                    <a:pt x="33" y="35"/>
                    <a:pt x="35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7" y="37"/>
                    <a:pt x="38" y="39"/>
                    <a:pt x="39" y="38"/>
                  </a:cubicBezTo>
                  <a:cubicBezTo>
                    <a:pt x="38" y="37"/>
                    <a:pt x="37" y="35"/>
                    <a:pt x="35" y="33"/>
                  </a:cubicBezTo>
                  <a:cubicBezTo>
                    <a:pt x="35" y="34"/>
                    <a:pt x="33" y="33"/>
                    <a:pt x="33" y="32"/>
                  </a:cubicBezTo>
                  <a:cubicBezTo>
                    <a:pt x="32" y="31"/>
                    <a:pt x="32" y="30"/>
                    <a:pt x="33" y="29"/>
                  </a:cubicBezTo>
                  <a:cubicBezTo>
                    <a:pt x="34" y="29"/>
                    <a:pt x="36" y="29"/>
                    <a:pt x="36" y="30"/>
                  </a:cubicBezTo>
                  <a:cubicBezTo>
                    <a:pt x="37" y="31"/>
                    <a:pt x="37" y="31"/>
                    <a:pt x="36" y="32"/>
                  </a:cubicBezTo>
                  <a:cubicBezTo>
                    <a:pt x="38" y="34"/>
                    <a:pt x="39" y="35"/>
                    <a:pt x="40" y="37"/>
                  </a:cubicBezTo>
                  <a:cubicBezTo>
                    <a:pt x="40" y="36"/>
                    <a:pt x="40" y="35"/>
                    <a:pt x="41" y="35"/>
                  </a:cubicBezTo>
                  <a:cubicBezTo>
                    <a:pt x="42" y="33"/>
                    <a:pt x="42" y="32"/>
                    <a:pt x="41" y="28"/>
                  </a:cubicBezTo>
                  <a:cubicBezTo>
                    <a:pt x="40" y="29"/>
                    <a:pt x="39" y="28"/>
                    <a:pt x="39" y="27"/>
                  </a:cubicBezTo>
                  <a:cubicBezTo>
                    <a:pt x="39" y="26"/>
                    <a:pt x="39" y="25"/>
                    <a:pt x="40" y="24"/>
                  </a:cubicBezTo>
                  <a:cubicBezTo>
                    <a:pt x="42" y="24"/>
                    <a:pt x="43" y="25"/>
                    <a:pt x="43" y="26"/>
                  </a:cubicBezTo>
                  <a:cubicBezTo>
                    <a:pt x="43" y="27"/>
                    <a:pt x="43" y="27"/>
                    <a:pt x="42" y="28"/>
                  </a:cubicBezTo>
                  <a:cubicBezTo>
                    <a:pt x="44" y="32"/>
                    <a:pt x="43" y="34"/>
                    <a:pt x="42" y="35"/>
                  </a:cubicBezTo>
                  <a:cubicBezTo>
                    <a:pt x="42" y="36"/>
                    <a:pt x="42" y="36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4" y="35"/>
                    <a:pt x="44" y="33"/>
                  </a:cubicBezTo>
                  <a:cubicBezTo>
                    <a:pt x="44" y="33"/>
                    <a:pt x="44" y="32"/>
                    <a:pt x="44" y="32"/>
                  </a:cubicBezTo>
                  <a:cubicBezTo>
                    <a:pt x="44" y="31"/>
                    <a:pt x="45" y="30"/>
                    <a:pt x="47" y="30"/>
                  </a:cubicBezTo>
                  <a:cubicBezTo>
                    <a:pt x="48" y="30"/>
                    <a:pt x="48" y="32"/>
                    <a:pt x="48" y="33"/>
                  </a:cubicBezTo>
                  <a:cubicBezTo>
                    <a:pt x="48" y="34"/>
                    <a:pt x="47" y="34"/>
                    <a:pt x="46" y="34"/>
                  </a:cubicBezTo>
                  <a:cubicBezTo>
                    <a:pt x="45" y="35"/>
                    <a:pt x="45" y="36"/>
                    <a:pt x="45" y="37"/>
                  </a:cubicBezTo>
                  <a:cubicBezTo>
                    <a:pt x="45" y="37"/>
                    <a:pt x="45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8" y="35"/>
                    <a:pt x="50" y="32"/>
                    <a:pt x="50" y="26"/>
                  </a:cubicBezTo>
                  <a:cubicBezTo>
                    <a:pt x="49" y="26"/>
                    <a:pt x="49" y="25"/>
                    <a:pt x="49" y="24"/>
                  </a:cubicBezTo>
                  <a:cubicBezTo>
                    <a:pt x="50" y="23"/>
                    <a:pt x="51" y="22"/>
                    <a:pt x="52" y="22"/>
                  </a:cubicBezTo>
                  <a:close/>
                  <a:moveTo>
                    <a:pt x="49" y="41"/>
                  </a:moveTo>
                  <a:cubicBezTo>
                    <a:pt x="50" y="41"/>
                    <a:pt x="51" y="42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49" y="43"/>
                    <a:pt x="49" y="42"/>
                  </a:cubicBezTo>
                  <a:cubicBezTo>
                    <a:pt x="49" y="42"/>
                    <a:pt x="49" y="42"/>
                    <a:pt x="49" y="41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10988676" y="760413"/>
              <a:ext cx="328613" cy="331788"/>
            </a:xfrm>
            <a:custGeom>
              <a:avLst/>
              <a:gdLst>
                <a:gd name="T0" fmla="*/ 65 w 90"/>
                <a:gd name="T1" fmla="*/ 31 h 91"/>
                <a:gd name="T2" fmla="*/ 12 w 90"/>
                <a:gd name="T3" fmla="*/ 17 h 91"/>
                <a:gd name="T4" fmla="*/ 31 w 90"/>
                <a:gd name="T5" fmla="*/ 71 h 91"/>
                <a:gd name="T6" fmla="*/ 51 w 90"/>
                <a:gd name="T7" fmla="*/ 23 h 91"/>
                <a:gd name="T8" fmla="*/ 47 w 90"/>
                <a:gd name="T9" fmla="*/ 39 h 91"/>
                <a:gd name="T10" fmla="*/ 47 w 90"/>
                <a:gd name="T11" fmla="*/ 39 h 91"/>
                <a:gd name="T12" fmla="*/ 56 w 90"/>
                <a:gd name="T13" fmla="*/ 31 h 91"/>
                <a:gd name="T14" fmla="*/ 49 w 90"/>
                <a:gd name="T15" fmla="*/ 39 h 91"/>
                <a:gd name="T16" fmla="*/ 52 w 90"/>
                <a:gd name="T17" fmla="*/ 41 h 91"/>
                <a:gd name="T18" fmla="*/ 61 w 90"/>
                <a:gd name="T19" fmla="*/ 39 h 91"/>
                <a:gd name="T20" fmla="*/ 51 w 90"/>
                <a:gd name="T21" fmla="*/ 43 h 91"/>
                <a:gd name="T22" fmla="*/ 55 w 90"/>
                <a:gd name="T23" fmla="*/ 44 h 91"/>
                <a:gd name="T24" fmla="*/ 67 w 90"/>
                <a:gd name="T25" fmla="*/ 47 h 91"/>
                <a:gd name="T26" fmla="*/ 63 w 90"/>
                <a:gd name="T27" fmla="*/ 46 h 91"/>
                <a:gd name="T28" fmla="*/ 50 w 90"/>
                <a:gd name="T29" fmla="*/ 47 h 91"/>
                <a:gd name="T30" fmla="*/ 55 w 90"/>
                <a:gd name="T31" fmla="*/ 53 h 91"/>
                <a:gd name="T32" fmla="*/ 56 w 90"/>
                <a:gd name="T33" fmla="*/ 56 h 91"/>
                <a:gd name="T34" fmla="*/ 49 w 90"/>
                <a:gd name="T35" fmla="*/ 49 h 91"/>
                <a:gd name="T36" fmla="*/ 49 w 90"/>
                <a:gd name="T37" fmla="*/ 51 h 91"/>
                <a:gd name="T38" fmla="*/ 50 w 90"/>
                <a:gd name="T39" fmla="*/ 54 h 91"/>
                <a:gd name="T40" fmla="*/ 56 w 90"/>
                <a:gd name="T41" fmla="*/ 64 h 91"/>
                <a:gd name="T42" fmla="*/ 50 w 90"/>
                <a:gd name="T43" fmla="*/ 56 h 91"/>
                <a:gd name="T44" fmla="*/ 46 w 90"/>
                <a:gd name="T45" fmla="*/ 54 h 91"/>
                <a:gd name="T46" fmla="*/ 48 w 90"/>
                <a:gd name="T47" fmla="*/ 65 h 91"/>
                <a:gd name="T48" fmla="*/ 45 w 90"/>
                <a:gd name="T49" fmla="*/ 54 h 91"/>
                <a:gd name="T50" fmla="*/ 41 w 90"/>
                <a:gd name="T51" fmla="*/ 61 h 91"/>
                <a:gd name="T52" fmla="*/ 37 w 90"/>
                <a:gd name="T53" fmla="*/ 62 h 91"/>
                <a:gd name="T54" fmla="*/ 42 w 90"/>
                <a:gd name="T55" fmla="*/ 53 h 91"/>
                <a:gd name="T56" fmla="*/ 41 w 90"/>
                <a:gd name="T57" fmla="*/ 51 h 91"/>
                <a:gd name="T58" fmla="*/ 36 w 90"/>
                <a:gd name="T59" fmla="*/ 58 h 91"/>
                <a:gd name="T60" fmla="*/ 33 w 90"/>
                <a:gd name="T61" fmla="*/ 56 h 91"/>
                <a:gd name="T62" fmla="*/ 39 w 90"/>
                <a:gd name="T63" fmla="*/ 50 h 91"/>
                <a:gd name="T64" fmla="*/ 26 w 90"/>
                <a:gd name="T65" fmla="*/ 56 h 91"/>
                <a:gd name="T66" fmla="*/ 23 w 90"/>
                <a:gd name="T67" fmla="*/ 55 h 91"/>
                <a:gd name="T68" fmla="*/ 37 w 90"/>
                <a:gd name="T69" fmla="*/ 50 h 91"/>
                <a:gd name="T70" fmla="*/ 35 w 90"/>
                <a:gd name="T71" fmla="*/ 48 h 91"/>
                <a:gd name="T72" fmla="*/ 26 w 90"/>
                <a:gd name="T73" fmla="*/ 50 h 91"/>
                <a:gd name="T74" fmla="*/ 27 w 90"/>
                <a:gd name="T75" fmla="*/ 47 h 91"/>
                <a:gd name="T76" fmla="*/ 33 w 90"/>
                <a:gd name="T77" fmla="*/ 46 h 91"/>
                <a:gd name="T78" fmla="*/ 37 w 90"/>
                <a:gd name="T79" fmla="*/ 43 h 91"/>
                <a:gd name="T80" fmla="*/ 26 w 90"/>
                <a:gd name="T81" fmla="*/ 41 h 91"/>
                <a:gd name="T82" fmla="*/ 34 w 90"/>
                <a:gd name="T83" fmla="*/ 41 h 91"/>
                <a:gd name="T84" fmla="*/ 28 w 90"/>
                <a:gd name="T85" fmla="*/ 32 h 91"/>
                <a:gd name="T86" fmla="*/ 29 w 90"/>
                <a:gd name="T87" fmla="*/ 28 h 91"/>
                <a:gd name="T88" fmla="*/ 35 w 90"/>
                <a:gd name="T89" fmla="*/ 38 h 91"/>
                <a:gd name="T90" fmla="*/ 35 w 90"/>
                <a:gd name="T91" fmla="*/ 34 h 91"/>
                <a:gd name="T92" fmla="*/ 36 w 90"/>
                <a:gd name="T93" fmla="*/ 31 h 91"/>
                <a:gd name="T94" fmla="*/ 41 w 90"/>
                <a:gd name="T95" fmla="*/ 35 h 91"/>
                <a:gd name="T96" fmla="*/ 40 w 90"/>
                <a:gd name="T97" fmla="*/ 25 h 91"/>
                <a:gd name="T98" fmla="*/ 42 w 90"/>
                <a:gd name="T99" fmla="*/ 36 h 91"/>
                <a:gd name="T100" fmla="*/ 43 w 90"/>
                <a:gd name="T101" fmla="*/ 38 h 91"/>
                <a:gd name="T102" fmla="*/ 46 w 90"/>
                <a:gd name="T103" fmla="*/ 31 h 91"/>
                <a:gd name="T104" fmla="*/ 44 w 90"/>
                <a:gd name="T105" fmla="*/ 37 h 91"/>
                <a:gd name="T106" fmla="*/ 50 w 90"/>
                <a:gd name="T107" fmla="*/ 27 h 91"/>
                <a:gd name="T108" fmla="*/ 49 w 90"/>
                <a:gd name="T109" fmla="*/ 42 h 91"/>
                <a:gd name="T110" fmla="*/ 49 w 90"/>
                <a:gd name="T111" fmla="*/ 4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67"/>
                  </a:moveTo>
                  <a:cubicBezTo>
                    <a:pt x="77" y="69"/>
                    <a:pt x="85" y="66"/>
                    <a:pt x="87" y="51"/>
                  </a:cubicBezTo>
                  <a:cubicBezTo>
                    <a:pt x="90" y="33"/>
                    <a:pt x="77" y="29"/>
                    <a:pt x="65" y="31"/>
                  </a:cubicBezTo>
                  <a:cubicBezTo>
                    <a:pt x="71" y="20"/>
                    <a:pt x="72" y="7"/>
                    <a:pt x="54" y="3"/>
                  </a:cubicBezTo>
                  <a:cubicBezTo>
                    <a:pt x="42" y="0"/>
                    <a:pt x="36" y="5"/>
                    <a:pt x="33" y="12"/>
                  </a:cubicBezTo>
                  <a:cubicBezTo>
                    <a:pt x="27" y="8"/>
                    <a:pt x="19" y="8"/>
                    <a:pt x="12" y="17"/>
                  </a:cubicBezTo>
                  <a:cubicBezTo>
                    <a:pt x="3" y="27"/>
                    <a:pt x="5" y="35"/>
                    <a:pt x="11" y="40"/>
                  </a:cubicBezTo>
                  <a:cubicBezTo>
                    <a:pt x="4" y="44"/>
                    <a:pt x="0" y="52"/>
                    <a:pt x="5" y="63"/>
                  </a:cubicBezTo>
                  <a:cubicBezTo>
                    <a:pt x="12" y="78"/>
                    <a:pt x="23" y="77"/>
                    <a:pt x="31" y="71"/>
                  </a:cubicBezTo>
                  <a:cubicBezTo>
                    <a:pt x="32" y="82"/>
                    <a:pt x="37" y="91"/>
                    <a:pt x="53" y="88"/>
                  </a:cubicBezTo>
                  <a:cubicBezTo>
                    <a:pt x="67" y="85"/>
                    <a:pt x="70" y="76"/>
                    <a:pt x="68" y="67"/>
                  </a:cubicBezTo>
                  <a:close/>
                  <a:moveTo>
                    <a:pt x="51" y="23"/>
                  </a:moveTo>
                  <a:cubicBezTo>
                    <a:pt x="53" y="23"/>
                    <a:pt x="53" y="25"/>
                    <a:pt x="53" y="26"/>
                  </a:cubicBezTo>
                  <a:cubicBezTo>
                    <a:pt x="53" y="26"/>
                    <a:pt x="52" y="27"/>
                    <a:pt x="52" y="27"/>
                  </a:cubicBezTo>
                  <a:cubicBezTo>
                    <a:pt x="51" y="33"/>
                    <a:pt x="48" y="37"/>
                    <a:pt x="47" y="39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9" y="37"/>
                    <a:pt x="51" y="35"/>
                    <a:pt x="52" y="34"/>
                  </a:cubicBezTo>
                  <a:cubicBezTo>
                    <a:pt x="52" y="33"/>
                    <a:pt x="52" y="32"/>
                    <a:pt x="53" y="32"/>
                  </a:cubicBezTo>
                  <a:cubicBezTo>
                    <a:pt x="53" y="31"/>
                    <a:pt x="55" y="31"/>
                    <a:pt x="56" y="31"/>
                  </a:cubicBezTo>
                  <a:cubicBezTo>
                    <a:pt x="56" y="32"/>
                    <a:pt x="57" y="33"/>
                    <a:pt x="56" y="34"/>
                  </a:cubicBezTo>
                  <a:cubicBezTo>
                    <a:pt x="55" y="35"/>
                    <a:pt x="54" y="35"/>
                    <a:pt x="53" y="35"/>
                  </a:cubicBezTo>
                  <a:cubicBezTo>
                    <a:pt x="52" y="36"/>
                    <a:pt x="50" y="38"/>
                    <a:pt x="49" y="39"/>
                  </a:cubicBezTo>
                  <a:cubicBezTo>
                    <a:pt x="49" y="39"/>
                    <a:pt x="50" y="39"/>
                    <a:pt x="50" y="39"/>
                  </a:cubicBezTo>
                  <a:cubicBezTo>
                    <a:pt x="50" y="39"/>
                    <a:pt x="49" y="40"/>
                    <a:pt x="49" y="41"/>
                  </a:cubicBezTo>
                  <a:cubicBezTo>
                    <a:pt x="50" y="40"/>
                    <a:pt x="51" y="41"/>
                    <a:pt x="52" y="41"/>
                  </a:cubicBezTo>
                  <a:cubicBezTo>
                    <a:pt x="53" y="42"/>
                    <a:pt x="54" y="42"/>
                    <a:pt x="57" y="40"/>
                  </a:cubicBezTo>
                  <a:cubicBezTo>
                    <a:pt x="56" y="39"/>
                    <a:pt x="57" y="38"/>
                    <a:pt x="58" y="38"/>
                  </a:cubicBezTo>
                  <a:cubicBezTo>
                    <a:pt x="59" y="37"/>
                    <a:pt x="60" y="38"/>
                    <a:pt x="61" y="39"/>
                  </a:cubicBezTo>
                  <a:cubicBezTo>
                    <a:pt x="61" y="40"/>
                    <a:pt x="61" y="41"/>
                    <a:pt x="60" y="42"/>
                  </a:cubicBezTo>
                  <a:cubicBezTo>
                    <a:pt x="59" y="42"/>
                    <a:pt x="58" y="42"/>
                    <a:pt x="58" y="42"/>
                  </a:cubicBezTo>
                  <a:cubicBezTo>
                    <a:pt x="54" y="44"/>
                    <a:pt x="53" y="43"/>
                    <a:pt x="51" y="43"/>
                  </a:cubicBezTo>
                  <a:cubicBezTo>
                    <a:pt x="52" y="43"/>
                    <a:pt x="51" y="43"/>
                    <a:pt x="51" y="44"/>
                  </a:cubicBezTo>
                  <a:cubicBezTo>
                    <a:pt x="51" y="44"/>
                    <a:pt x="51" y="45"/>
                    <a:pt x="52" y="45"/>
                  </a:cubicBezTo>
                  <a:cubicBezTo>
                    <a:pt x="53" y="45"/>
                    <a:pt x="54" y="44"/>
                    <a:pt x="55" y="44"/>
                  </a:cubicBezTo>
                  <a:cubicBezTo>
                    <a:pt x="59" y="43"/>
                    <a:pt x="61" y="43"/>
                    <a:pt x="64" y="45"/>
                  </a:cubicBezTo>
                  <a:cubicBezTo>
                    <a:pt x="64" y="45"/>
                    <a:pt x="64" y="45"/>
                    <a:pt x="65" y="45"/>
                  </a:cubicBezTo>
                  <a:cubicBezTo>
                    <a:pt x="66" y="45"/>
                    <a:pt x="67" y="46"/>
                    <a:pt x="67" y="47"/>
                  </a:cubicBezTo>
                  <a:cubicBezTo>
                    <a:pt x="67" y="48"/>
                    <a:pt x="66" y="49"/>
                    <a:pt x="65" y="49"/>
                  </a:cubicBezTo>
                  <a:cubicBezTo>
                    <a:pt x="63" y="49"/>
                    <a:pt x="63" y="48"/>
                    <a:pt x="63" y="47"/>
                  </a:cubicBezTo>
                  <a:cubicBezTo>
                    <a:pt x="63" y="47"/>
                    <a:pt x="63" y="46"/>
                    <a:pt x="63" y="46"/>
                  </a:cubicBezTo>
                  <a:cubicBezTo>
                    <a:pt x="60" y="45"/>
                    <a:pt x="58" y="45"/>
                    <a:pt x="55" y="46"/>
                  </a:cubicBezTo>
                  <a:cubicBezTo>
                    <a:pt x="55" y="46"/>
                    <a:pt x="54" y="46"/>
                    <a:pt x="54" y="46"/>
                  </a:cubicBezTo>
                  <a:cubicBezTo>
                    <a:pt x="54" y="47"/>
                    <a:pt x="50" y="46"/>
                    <a:pt x="50" y="47"/>
                  </a:cubicBezTo>
                  <a:cubicBezTo>
                    <a:pt x="50" y="47"/>
                    <a:pt x="51" y="48"/>
                    <a:pt x="51" y="49"/>
                  </a:cubicBezTo>
                  <a:cubicBezTo>
                    <a:pt x="51" y="49"/>
                    <a:pt x="51" y="49"/>
                    <a:pt x="51" y="50"/>
                  </a:cubicBezTo>
                  <a:cubicBezTo>
                    <a:pt x="51" y="51"/>
                    <a:pt x="52" y="52"/>
                    <a:pt x="55" y="53"/>
                  </a:cubicBezTo>
                  <a:cubicBezTo>
                    <a:pt x="56" y="52"/>
                    <a:pt x="57" y="52"/>
                    <a:pt x="58" y="52"/>
                  </a:cubicBezTo>
                  <a:cubicBezTo>
                    <a:pt x="59" y="53"/>
                    <a:pt x="60" y="54"/>
                    <a:pt x="59" y="55"/>
                  </a:cubicBezTo>
                  <a:cubicBezTo>
                    <a:pt x="59" y="56"/>
                    <a:pt x="57" y="56"/>
                    <a:pt x="56" y="56"/>
                  </a:cubicBezTo>
                  <a:cubicBezTo>
                    <a:pt x="56" y="56"/>
                    <a:pt x="55" y="55"/>
                    <a:pt x="55" y="55"/>
                  </a:cubicBezTo>
                  <a:cubicBezTo>
                    <a:pt x="51" y="53"/>
                    <a:pt x="50" y="52"/>
                    <a:pt x="50" y="50"/>
                  </a:cubicBezTo>
                  <a:cubicBezTo>
                    <a:pt x="50" y="50"/>
                    <a:pt x="49" y="49"/>
                    <a:pt x="49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49"/>
                    <a:pt x="49" y="50"/>
                    <a:pt x="48" y="50"/>
                  </a:cubicBezTo>
                  <a:cubicBezTo>
                    <a:pt x="48" y="50"/>
                    <a:pt x="49" y="51"/>
                    <a:pt x="49" y="51"/>
                  </a:cubicBezTo>
                  <a:cubicBezTo>
                    <a:pt x="48" y="51"/>
                    <a:pt x="48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8" y="53"/>
                    <a:pt x="49" y="54"/>
                    <a:pt x="50" y="54"/>
                  </a:cubicBezTo>
                  <a:cubicBezTo>
                    <a:pt x="52" y="55"/>
                    <a:pt x="54" y="56"/>
                    <a:pt x="55" y="60"/>
                  </a:cubicBezTo>
                  <a:cubicBezTo>
                    <a:pt x="56" y="60"/>
                    <a:pt x="56" y="60"/>
                    <a:pt x="57" y="61"/>
                  </a:cubicBezTo>
                  <a:cubicBezTo>
                    <a:pt x="57" y="62"/>
                    <a:pt x="57" y="63"/>
                    <a:pt x="56" y="64"/>
                  </a:cubicBezTo>
                  <a:cubicBezTo>
                    <a:pt x="55" y="64"/>
                    <a:pt x="53" y="64"/>
                    <a:pt x="53" y="63"/>
                  </a:cubicBezTo>
                  <a:cubicBezTo>
                    <a:pt x="52" y="62"/>
                    <a:pt x="53" y="61"/>
                    <a:pt x="54" y="60"/>
                  </a:cubicBezTo>
                  <a:cubicBezTo>
                    <a:pt x="52" y="57"/>
                    <a:pt x="51" y="56"/>
                    <a:pt x="50" y="56"/>
                  </a:cubicBezTo>
                  <a:cubicBezTo>
                    <a:pt x="49" y="55"/>
                    <a:pt x="48" y="55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6" y="54"/>
                    <a:pt x="46" y="54"/>
                  </a:cubicBezTo>
                  <a:cubicBezTo>
                    <a:pt x="47" y="56"/>
                    <a:pt x="47" y="59"/>
                    <a:pt x="48" y="61"/>
                  </a:cubicBezTo>
                  <a:cubicBezTo>
                    <a:pt x="48" y="61"/>
                    <a:pt x="49" y="61"/>
                    <a:pt x="49" y="62"/>
                  </a:cubicBezTo>
                  <a:cubicBezTo>
                    <a:pt x="49" y="63"/>
                    <a:pt x="49" y="64"/>
                    <a:pt x="48" y="65"/>
                  </a:cubicBezTo>
                  <a:cubicBezTo>
                    <a:pt x="47" y="65"/>
                    <a:pt x="45" y="64"/>
                    <a:pt x="45" y="63"/>
                  </a:cubicBezTo>
                  <a:cubicBezTo>
                    <a:pt x="45" y="62"/>
                    <a:pt x="45" y="61"/>
                    <a:pt x="46" y="61"/>
                  </a:cubicBezTo>
                  <a:cubicBezTo>
                    <a:pt x="46" y="59"/>
                    <a:pt x="45" y="56"/>
                    <a:pt x="45" y="54"/>
                  </a:cubicBezTo>
                  <a:cubicBezTo>
                    <a:pt x="44" y="53"/>
                    <a:pt x="44" y="52"/>
                    <a:pt x="44" y="51"/>
                  </a:cubicBezTo>
                  <a:cubicBezTo>
                    <a:pt x="44" y="52"/>
                    <a:pt x="44" y="53"/>
                    <a:pt x="43" y="53"/>
                  </a:cubicBezTo>
                  <a:cubicBezTo>
                    <a:pt x="44" y="57"/>
                    <a:pt x="44" y="59"/>
                    <a:pt x="41" y="61"/>
                  </a:cubicBezTo>
                  <a:cubicBezTo>
                    <a:pt x="42" y="61"/>
                    <a:pt x="42" y="62"/>
                    <a:pt x="42" y="62"/>
                  </a:cubicBezTo>
                  <a:cubicBezTo>
                    <a:pt x="41" y="63"/>
                    <a:pt x="40" y="64"/>
                    <a:pt x="39" y="64"/>
                  </a:cubicBezTo>
                  <a:cubicBezTo>
                    <a:pt x="38" y="64"/>
                    <a:pt x="37" y="63"/>
                    <a:pt x="37" y="62"/>
                  </a:cubicBezTo>
                  <a:cubicBezTo>
                    <a:pt x="38" y="61"/>
                    <a:pt x="39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2" y="58"/>
                    <a:pt x="42" y="56"/>
                    <a:pt x="42" y="53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1" y="52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1"/>
                    <a:pt x="40" y="52"/>
                    <a:pt x="40" y="52"/>
                  </a:cubicBezTo>
                  <a:cubicBezTo>
                    <a:pt x="40" y="54"/>
                    <a:pt x="40" y="55"/>
                    <a:pt x="36" y="58"/>
                  </a:cubicBezTo>
                  <a:cubicBezTo>
                    <a:pt x="36" y="58"/>
                    <a:pt x="36" y="59"/>
                    <a:pt x="35" y="59"/>
                  </a:cubicBezTo>
                  <a:cubicBezTo>
                    <a:pt x="34" y="60"/>
                    <a:pt x="33" y="60"/>
                    <a:pt x="32" y="59"/>
                  </a:cubicBezTo>
                  <a:cubicBezTo>
                    <a:pt x="32" y="58"/>
                    <a:pt x="32" y="57"/>
                    <a:pt x="33" y="56"/>
                  </a:cubicBezTo>
                  <a:cubicBezTo>
                    <a:pt x="34" y="55"/>
                    <a:pt x="35" y="55"/>
                    <a:pt x="35" y="56"/>
                  </a:cubicBezTo>
                  <a:cubicBezTo>
                    <a:pt x="39" y="54"/>
                    <a:pt x="39" y="53"/>
                    <a:pt x="39" y="52"/>
                  </a:cubicBezTo>
                  <a:cubicBezTo>
                    <a:pt x="39" y="51"/>
                    <a:pt x="39" y="51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4"/>
                    <a:pt x="34" y="54"/>
                    <a:pt x="32" y="54"/>
                  </a:cubicBezTo>
                  <a:cubicBezTo>
                    <a:pt x="30" y="54"/>
                    <a:pt x="29" y="54"/>
                    <a:pt x="26" y="56"/>
                  </a:cubicBezTo>
                  <a:cubicBezTo>
                    <a:pt x="27" y="57"/>
                    <a:pt x="26" y="58"/>
                    <a:pt x="26" y="59"/>
                  </a:cubicBezTo>
                  <a:cubicBezTo>
                    <a:pt x="25" y="60"/>
                    <a:pt x="23" y="59"/>
                    <a:pt x="23" y="58"/>
                  </a:cubicBezTo>
                  <a:cubicBezTo>
                    <a:pt x="22" y="57"/>
                    <a:pt x="22" y="56"/>
                    <a:pt x="23" y="55"/>
                  </a:cubicBezTo>
                  <a:cubicBezTo>
                    <a:pt x="24" y="55"/>
                    <a:pt x="24" y="55"/>
                    <a:pt x="25" y="55"/>
                  </a:cubicBezTo>
                  <a:cubicBezTo>
                    <a:pt x="28" y="52"/>
                    <a:pt x="30" y="52"/>
                    <a:pt x="32" y="52"/>
                  </a:cubicBezTo>
                  <a:cubicBezTo>
                    <a:pt x="33" y="53"/>
                    <a:pt x="35" y="53"/>
                    <a:pt x="37" y="50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6" y="49"/>
                    <a:pt x="35" y="50"/>
                    <a:pt x="35" y="49"/>
                  </a:cubicBezTo>
                  <a:cubicBezTo>
                    <a:pt x="35" y="49"/>
                    <a:pt x="35" y="49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2" y="49"/>
                    <a:pt x="29" y="49"/>
                    <a:pt x="27" y="49"/>
                  </a:cubicBezTo>
                  <a:cubicBezTo>
                    <a:pt x="27" y="50"/>
                    <a:pt x="27" y="50"/>
                    <a:pt x="26" y="50"/>
                  </a:cubicBezTo>
                  <a:cubicBezTo>
                    <a:pt x="25" y="50"/>
                    <a:pt x="24" y="50"/>
                    <a:pt x="24" y="49"/>
                  </a:cubicBezTo>
                  <a:cubicBezTo>
                    <a:pt x="23" y="47"/>
                    <a:pt x="24" y="46"/>
                    <a:pt x="25" y="46"/>
                  </a:cubicBezTo>
                  <a:cubicBezTo>
                    <a:pt x="26" y="46"/>
                    <a:pt x="27" y="47"/>
                    <a:pt x="27" y="47"/>
                  </a:cubicBezTo>
                  <a:cubicBezTo>
                    <a:pt x="29" y="47"/>
                    <a:pt x="32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3" y="47"/>
                    <a:pt x="33" y="46"/>
                  </a:cubicBezTo>
                  <a:cubicBezTo>
                    <a:pt x="33" y="45"/>
                    <a:pt x="35" y="45"/>
                    <a:pt x="36" y="45"/>
                  </a:cubicBezTo>
                  <a:cubicBezTo>
                    <a:pt x="36" y="45"/>
                    <a:pt x="35" y="44"/>
                    <a:pt x="36" y="44"/>
                  </a:cubicBezTo>
                  <a:cubicBezTo>
                    <a:pt x="36" y="44"/>
                    <a:pt x="36" y="43"/>
                    <a:pt x="37" y="43"/>
                  </a:cubicBezTo>
                  <a:cubicBezTo>
                    <a:pt x="35" y="43"/>
                    <a:pt x="33" y="42"/>
                    <a:pt x="30" y="42"/>
                  </a:cubicBezTo>
                  <a:cubicBezTo>
                    <a:pt x="30" y="43"/>
                    <a:pt x="29" y="44"/>
                    <a:pt x="28" y="44"/>
                  </a:cubicBezTo>
                  <a:cubicBezTo>
                    <a:pt x="27" y="43"/>
                    <a:pt x="26" y="42"/>
                    <a:pt x="26" y="41"/>
                  </a:cubicBezTo>
                  <a:cubicBezTo>
                    <a:pt x="26" y="40"/>
                    <a:pt x="27" y="39"/>
                    <a:pt x="29" y="40"/>
                  </a:cubicBezTo>
                  <a:cubicBezTo>
                    <a:pt x="29" y="40"/>
                    <a:pt x="30" y="40"/>
                    <a:pt x="30" y="41"/>
                  </a:cubicBezTo>
                  <a:cubicBezTo>
                    <a:pt x="31" y="41"/>
                    <a:pt x="32" y="41"/>
                    <a:pt x="34" y="41"/>
                  </a:cubicBezTo>
                  <a:cubicBezTo>
                    <a:pt x="34" y="41"/>
                    <a:pt x="35" y="41"/>
                    <a:pt x="36" y="41"/>
                  </a:cubicBezTo>
                  <a:cubicBezTo>
                    <a:pt x="35" y="40"/>
                    <a:pt x="35" y="40"/>
                    <a:pt x="34" y="39"/>
                  </a:cubicBezTo>
                  <a:cubicBezTo>
                    <a:pt x="32" y="37"/>
                    <a:pt x="29" y="34"/>
                    <a:pt x="28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5" y="31"/>
                    <a:pt x="25" y="29"/>
                    <a:pt x="26" y="29"/>
                  </a:cubicBezTo>
                  <a:cubicBezTo>
                    <a:pt x="26" y="28"/>
                    <a:pt x="28" y="28"/>
                    <a:pt x="29" y="28"/>
                  </a:cubicBezTo>
                  <a:cubicBezTo>
                    <a:pt x="29" y="29"/>
                    <a:pt x="29" y="30"/>
                    <a:pt x="29" y="31"/>
                  </a:cubicBezTo>
                  <a:cubicBezTo>
                    <a:pt x="30" y="33"/>
                    <a:pt x="33" y="36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6" y="38"/>
                  </a:cubicBezTo>
                  <a:cubicBezTo>
                    <a:pt x="36" y="37"/>
                    <a:pt x="38" y="40"/>
                    <a:pt x="39" y="39"/>
                  </a:cubicBezTo>
                  <a:cubicBezTo>
                    <a:pt x="38" y="38"/>
                    <a:pt x="37" y="36"/>
                    <a:pt x="35" y="34"/>
                  </a:cubicBezTo>
                  <a:cubicBezTo>
                    <a:pt x="34" y="34"/>
                    <a:pt x="33" y="34"/>
                    <a:pt x="32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4" y="30"/>
                    <a:pt x="35" y="30"/>
                    <a:pt x="36" y="31"/>
                  </a:cubicBezTo>
                  <a:cubicBezTo>
                    <a:pt x="36" y="31"/>
                    <a:pt x="36" y="32"/>
                    <a:pt x="36" y="33"/>
                  </a:cubicBezTo>
                  <a:cubicBezTo>
                    <a:pt x="38" y="34"/>
                    <a:pt x="39" y="36"/>
                    <a:pt x="40" y="37"/>
                  </a:cubicBezTo>
                  <a:cubicBezTo>
                    <a:pt x="40" y="37"/>
                    <a:pt x="40" y="36"/>
                    <a:pt x="41" y="35"/>
                  </a:cubicBezTo>
                  <a:cubicBezTo>
                    <a:pt x="41" y="34"/>
                    <a:pt x="42" y="33"/>
                    <a:pt x="41" y="29"/>
                  </a:cubicBezTo>
                  <a:cubicBezTo>
                    <a:pt x="40" y="29"/>
                    <a:pt x="39" y="29"/>
                    <a:pt x="38" y="28"/>
                  </a:cubicBezTo>
                  <a:cubicBezTo>
                    <a:pt x="38" y="26"/>
                    <a:pt x="39" y="25"/>
                    <a:pt x="40" y="25"/>
                  </a:cubicBezTo>
                  <a:cubicBezTo>
                    <a:pt x="41" y="25"/>
                    <a:pt x="42" y="26"/>
                    <a:pt x="43" y="27"/>
                  </a:cubicBezTo>
                  <a:cubicBezTo>
                    <a:pt x="43" y="27"/>
                    <a:pt x="42" y="28"/>
                    <a:pt x="42" y="28"/>
                  </a:cubicBezTo>
                  <a:cubicBezTo>
                    <a:pt x="44" y="33"/>
                    <a:pt x="43" y="34"/>
                    <a:pt x="42" y="36"/>
                  </a:cubicBezTo>
                  <a:cubicBezTo>
                    <a:pt x="42" y="36"/>
                    <a:pt x="41" y="37"/>
                    <a:pt x="41" y="37"/>
                  </a:cubicBezTo>
                  <a:cubicBezTo>
                    <a:pt x="41" y="37"/>
                    <a:pt x="42" y="38"/>
                    <a:pt x="42" y="38"/>
                  </a:cubicBezTo>
                  <a:cubicBezTo>
                    <a:pt x="42" y="37"/>
                    <a:pt x="43" y="37"/>
                    <a:pt x="43" y="38"/>
                  </a:cubicBezTo>
                  <a:cubicBezTo>
                    <a:pt x="43" y="37"/>
                    <a:pt x="43" y="36"/>
                    <a:pt x="44" y="34"/>
                  </a:cubicBezTo>
                  <a:cubicBezTo>
                    <a:pt x="44" y="34"/>
                    <a:pt x="43" y="33"/>
                    <a:pt x="44" y="32"/>
                  </a:cubicBezTo>
                  <a:cubicBezTo>
                    <a:pt x="44" y="31"/>
                    <a:pt x="45" y="31"/>
                    <a:pt x="46" y="31"/>
                  </a:cubicBezTo>
                  <a:cubicBezTo>
                    <a:pt x="47" y="31"/>
                    <a:pt x="48" y="32"/>
                    <a:pt x="48" y="33"/>
                  </a:cubicBezTo>
                  <a:cubicBezTo>
                    <a:pt x="47" y="35"/>
                    <a:pt x="46" y="35"/>
                    <a:pt x="45" y="35"/>
                  </a:cubicBezTo>
                  <a:cubicBezTo>
                    <a:pt x="45" y="36"/>
                    <a:pt x="45" y="37"/>
                    <a:pt x="44" y="37"/>
                  </a:cubicBezTo>
                  <a:cubicBezTo>
                    <a:pt x="45" y="37"/>
                    <a:pt x="44" y="38"/>
                    <a:pt x="45" y="38"/>
                  </a:cubicBezTo>
                  <a:cubicBezTo>
                    <a:pt x="45" y="38"/>
                    <a:pt x="46" y="38"/>
                    <a:pt x="46" y="38"/>
                  </a:cubicBezTo>
                  <a:cubicBezTo>
                    <a:pt x="47" y="36"/>
                    <a:pt x="49" y="33"/>
                    <a:pt x="50" y="27"/>
                  </a:cubicBezTo>
                  <a:cubicBezTo>
                    <a:pt x="49" y="27"/>
                    <a:pt x="48" y="25"/>
                    <a:pt x="49" y="24"/>
                  </a:cubicBezTo>
                  <a:cubicBezTo>
                    <a:pt x="49" y="23"/>
                    <a:pt x="50" y="23"/>
                    <a:pt x="51" y="23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0" y="43"/>
                    <a:pt x="49" y="43"/>
                    <a:pt x="49" y="43"/>
                  </a:cubicBezTo>
                  <a:cubicBezTo>
                    <a:pt x="48" y="43"/>
                    <a:pt x="49" y="42"/>
                    <a:pt x="49" y="42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10409238" y="566738"/>
              <a:ext cx="323850" cy="328613"/>
            </a:xfrm>
            <a:custGeom>
              <a:avLst/>
              <a:gdLst>
                <a:gd name="T0" fmla="*/ 50 w 89"/>
                <a:gd name="T1" fmla="*/ 22 h 90"/>
                <a:gd name="T2" fmla="*/ 84 w 89"/>
                <a:gd name="T3" fmla="*/ 66 h 90"/>
                <a:gd name="T4" fmla="*/ 27 w 89"/>
                <a:gd name="T5" fmla="*/ 68 h 90"/>
                <a:gd name="T6" fmla="*/ 63 w 89"/>
                <a:gd name="T7" fmla="*/ 31 h 90"/>
                <a:gd name="T8" fmla="*/ 50 w 89"/>
                <a:gd name="T9" fmla="*/ 42 h 90"/>
                <a:gd name="T10" fmla="*/ 50 w 89"/>
                <a:gd name="T11" fmla="*/ 41 h 90"/>
                <a:gd name="T12" fmla="*/ 54 w 89"/>
                <a:gd name="T13" fmla="*/ 31 h 90"/>
                <a:gd name="T14" fmla="*/ 49 w 89"/>
                <a:gd name="T15" fmla="*/ 40 h 90"/>
                <a:gd name="T16" fmla="*/ 46 w 89"/>
                <a:gd name="T17" fmla="*/ 38 h 90"/>
                <a:gd name="T18" fmla="*/ 45 w 89"/>
                <a:gd name="T19" fmla="*/ 29 h 90"/>
                <a:gd name="T20" fmla="*/ 45 w 89"/>
                <a:gd name="T21" fmla="*/ 39 h 90"/>
                <a:gd name="T22" fmla="*/ 42 w 89"/>
                <a:gd name="T23" fmla="*/ 36 h 90"/>
                <a:gd name="T24" fmla="*/ 35 w 89"/>
                <a:gd name="T25" fmla="*/ 27 h 90"/>
                <a:gd name="T26" fmla="*/ 37 w 89"/>
                <a:gd name="T27" fmla="*/ 30 h 90"/>
                <a:gd name="T28" fmla="*/ 41 w 89"/>
                <a:gd name="T29" fmla="*/ 42 h 90"/>
                <a:gd name="T30" fmla="*/ 34 w 89"/>
                <a:gd name="T31" fmla="*/ 39 h 90"/>
                <a:gd name="T32" fmla="*/ 31 w 89"/>
                <a:gd name="T33" fmla="*/ 40 h 90"/>
                <a:gd name="T34" fmla="*/ 40 w 89"/>
                <a:gd name="T35" fmla="*/ 43 h 90"/>
                <a:gd name="T36" fmla="*/ 38 w 89"/>
                <a:gd name="T37" fmla="*/ 45 h 90"/>
                <a:gd name="T38" fmla="*/ 35 w 89"/>
                <a:gd name="T39" fmla="*/ 45 h 90"/>
                <a:gd name="T40" fmla="*/ 24 w 89"/>
                <a:gd name="T41" fmla="*/ 43 h 90"/>
                <a:gd name="T42" fmla="*/ 34 w 89"/>
                <a:gd name="T43" fmla="*/ 46 h 90"/>
                <a:gd name="T44" fmla="*/ 36 w 89"/>
                <a:gd name="T45" fmla="*/ 48 h 90"/>
                <a:gd name="T46" fmla="*/ 26 w 89"/>
                <a:gd name="T47" fmla="*/ 51 h 90"/>
                <a:gd name="T48" fmla="*/ 37 w 89"/>
                <a:gd name="T49" fmla="*/ 49 h 90"/>
                <a:gd name="T50" fmla="*/ 32 w 89"/>
                <a:gd name="T51" fmla="*/ 55 h 90"/>
                <a:gd name="T52" fmla="*/ 33 w 89"/>
                <a:gd name="T53" fmla="*/ 59 h 90"/>
                <a:gd name="T54" fmla="*/ 39 w 89"/>
                <a:gd name="T55" fmla="*/ 52 h 90"/>
                <a:gd name="T56" fmla="*/ 42 w 89"/>
                <a:gd name="T57" fmla="*/ 52 h 90"/>
                <a:gd name="T58" fmla="*/ 37 w 89"/>
                <a:gd name="T59" fmla="*/ 59 h 90"/>
                <a:gd name="T60" fmla="*/ 40 w 89"/>
                <a:gd name="T61" fmla="*/ 61 h 90"/>
                <a:gd name="T62" fmla="*/ 43 w 89"/>
                <a:gd name="T63" fmla="*/ 53 h 90"/>
                <a:gd name="T64" fmla="*/ 42 w 89"/>
                <a:gd name="T65" fmla="*/ 67 h 90"/>
                <a:gd name="T66" fmla="*/ 44 w 89"/>
                <a:gd name="T67" fmla="*/ 70 h 90"/>
                <a:gd name="T68" fmla="*/ 44 w 89"/>
                <a:gd name="T69" fmla="*/ 55 h 90"/>
                <a:gd name="T70" fmla="*/ 46 w 89"/>
                <a:gd name="T71" fmla="*/ 56 h 90"/>
                <a:gd name="T72" fmla="*/ 48 w 89"/>
                <a:gd name="T73" fmla="*/ 65 h 90"/>
                <a:gd name="T74" fmla="*/ 50 w 89"/>
                <a:gd name="T75" fmla="*/ 63 h 90"/>
                <a:gd name="T76" fmla="*/ 49 w 89"/>
                <a:gd name="T77" fmla="*/ 57 h 90"/>
                <a:gd name="T78" fmla="*/ 50 w 89"/>
                <a:gd name="T79" fmla="*/ 53 h 90"/>
                <a:gd name="T80" fmla="*/ 56 w 89"/>
                <a:gd name="T81" fmla="*/ 62 h 90"/>
                <a:gd name="T82" fmla="*/ 53 w 89"/>
                <a:gd name="T83" fmla="*/ 55 h 90"/>
                <a:gd name="T84" fmla="*/ 64 w 89"/>
                <a:gd name="T85" fmla="*/ 57 h 90"/>
                <a:gd name="T86" fmla="*/ 67 w 89"/>
                <a:gd name="T87" fmla="*/ 54 h 90"/>
                <a:gd name="T88" fmla="*/ 55 w 89"/>
                <a:gd name="T89" fmla="*/ 52 h 90"/>
                <a:gd name="T90" fmla="*/ 59 w 89"/>
                <a:gd name="T91" fmla="*/ 50 h 90"/>
                <a:gd name="T92" fmla="*/ 62 w 89"/>
                <a:gd name="T93" fmla="*/ 49 h 90"/>
                <a:gd name="T94" fmla="*/ 56 w 89"/>
                <a:gd name="T95" fmla="*/ 46 h 90"/>
                <a:gd name="T96" fmla="*/ 65 w 89"/>
                <a:gd name="T97" fmla="*/ 43 h 90"/>
                <a:gd name="T98" fmla="*/ 55 w 89"/>
                <a:gd name="T99" fmla="*/ 45 h 90"/>
                <a:gd name="T100" fmla="*/ 53 w 89"/>
                <a:gd name="T101" fmla="*/ 45 h 90"/>
                <a:gd name="T102" fmla="*/ 58 w 89"/>
                <a:gd name="T103" fmla="*/ 39 h 90"/>
                <a:gd name="T104" fmla="*/ 52 w 89"/>
                <a:gd name="T105" fmla="*/ 43 h 90"/>
                <a:gd name="T106" fmla="*/ 60 w 89"/>
                <a:gd name="T107" fmla="*/ 34 h 90"/>
                <a:gd name="T108" fmla="*/ 46 w 89"/>
                <a:gd name="T109" fmla="*/ 41 h 90"/>
                <a:gd name="T110" fmla="*/ 45 w 89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0">
                  <a:moveTo>
                    <a:pt x="16" y="33"/>
                  </a:moveTo>
                  <a:cubicBezTo>
                    <a:pt x="11" y="26"/>
                    <a:pt x="10" y="16"/>
                    <a:pt x="23" y="9"/>
                  </a:cubicBezTo>
                  <a:cubicBezTo>
                    <a:pt x="38" y="0"/>
                    <a:pt x="47" y="10"/>
                    <a:pt x="50" y="22"/>
                  </a:cubicBezTo>
                  <a:cubicBezTo>
                    <a:pt x="58" y="12"/>
                    <a:pt x="70" y="6"/>
                    <a:pt x="81" y="21"/>
                  </a:cubicBezTo>
                  <a:cubicBezTo>
                    <a:pt x="87" y="31"/>
                    <a:pt x="86" y="39"/>
                    <a:pt x="81" y="44"/>
                  </a:cubicBezTo>
                  <a:cubicBezTo>
                    <a:pt x="86" y="48"/>
                    <a:pt x="89" y="55"/>
                    <a:pt x="84" y="66"/>
                  </a:cubicBezTo>
                  <a:cubicBezTo>
                    <a:pt x="78" y="77"/>
                    <a:pt x="70" y="79"/>
                    <a:pt x="63" y="75"/>
                  </a:cubicBezTo>
                  <a:cubicBezTo>
                    <a:pt x="62" y="84"/>
                    <a:pt x="57" y="90"/>
                    <a:pt x="44" y="90"/>
                  </a:cubicBezTo>
                  <a:cubicBezTo>
                    <a:pt x="28" y="89"/>
                    <a:pt x="24" y="79"/>
                    <a:pt x="27" y="68"/>
                  </a:cubicBezTo>
                  <a:cubicBezTo>
                    <a:pt x="17" y="72"/>
                    <a:pt x="6" y="71"/>
                    <a:pt x="2" y="55"/>
                  </a:cubicBezTo>
                  <a:cubicBezTo>
                    <a:pt x="0" y="41"/>
                    <a:pt x="7" y="35"/>
                    <a:pt x="16" y="33"/>
                  </a:cubicBezTo>
                  <a:close/>
                  <a:moveTo>
                    <a:pt x="63" y="31"/>
                  </a:moveTo>
                  <a:cubicBezTo>
                    <a:pt x="62" y="30"/>
                    <a:pt x="61" y="30"/>
                    <a:pt x="60" y="31"/>
                  </a:cubicBezTo>
                  <a:cubicBezTo>
                    <a:pt x="59" y="31"/>
                    <a:pt x="59" y="32"/>
                    <a:pt x="59" y="33"/>
                  </a:cubicBezTo>
                  <a:cubicBezTo>
                    <a:pt x="54" y="36"/>
                    <a:pt x="51" y="39"/>
                    <a:pt x="50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0" y="42"/>
                    <a:pt x="50" y="42"/>
                    <a:pt x="50" y="41"/>
                  </a:cubicBezTo>
                  <a:cubicBezTo>
                    <a:pt x="51" y="39"/>
                    <a:pt x="52" y="36"/>
                    <a:pt x="53" y="34"/>
                  </a:cubicBezTo>
                  <a:cubicBezTo>
                    <a:pt x="53" y="34"/>
                    <a:pt x="54" y="34"/>
                    <a:pt x="54" y="33"/>
                  </a:cubicBezTo>
                  <a:cubicBezTo>
                    <a:pt x="55" y="32"/>
                    <a:pt x="55" y="31"/>
                    <a:pt x="54" y="31"/>
                  </a:cubicBezTo>
                  <a:cubicBezTo>
                    <a:pt x="53" y="30"/>
                    <a:pt x="51" y="30"/>
                    <a:pt x="51" y="31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1" y="36"/>
                    <a:pt x="50" y="38"/>
                    <a:pt x="49" y="40"/>
                  </a:cubicBezTo>
                  <a:cubicBezTo>
                    <a:pt x="49" y="40"/>
                    <a:pt x="49" y="39"/>
                    <a:pt x="49" y="39"/>
                  </a:cubicBezTo>
                  <a:cubicBezTo>
                    <a:pt x="48" y="39"/>
                    <a:pt x="48" y="40"/>
                    <a:pt x="48" y="41"/>
                  </a:cubicBezTo>
                  <a:cubicBezTo>
                    <a:pt x="47" y="39"/>
                    <a:pt x="47" y="39"/>
                    <a:pt x="46" y="38"/>
                  </a:cubicBezTo>
                  <a:cubicBezTo>
                    <a:pt x="45" y="38"/>
                    <a:pt x="44" y="37"/>
                    <a:pt x="45" y="33"/>
                  </a:cubicBezTo>
                  <a:cubicBezTo>
                    <a:pt x="46" y="33"/>
                    <a:pt x="47" y="32"/>
                    <a:pt x="47" y="31"/>
                  </a:cubicBezTo>
                  <a:cubicBezTo>
                    <a:pt x="47" y="30"/>
                    <a:pt x="46" y="29"/>
                    <a:pt x="45" y="29"/>
                  </a:cubicBezTo>
                  <a:cubicBezTo>
                    <a:pt x="43" y="29"/>
                    <a:pt x="43" y="30"/>
                    <a:pt x="43" y="31"/>
                  </a:cubicBezTo>
                  <a:cubicBezTo>
                    <a:pt x="43" y="32"/>
                    <a:pt x="43" y="32"/>
                    <a:pt x="43" y="33"/>
                  </a:cubicBezTo>
                  <a:cubicBezTo>
                    <a:pt x="43" y="37"/>
                    <a:pt x="44" y="38"/>
                    <a:pt x="45" y="39"/>
                  </a:cubicBezTo>
                  <a:cubicBezTo>
                    <a:pt x="44" y="39"/>
                    <a:pt x="44" y="40"/>
                    <a:pt x="43" y="40"/>
                  </a:cubicBezTo>
                  <a:cubicBezTo>
                    <a:pt x="43" y="40"/>
                    <a:pt x="43" y="40"/>
                    <a:pt x="43" y="39"/>
                  </a:cubicBezTo>
                  <a:cubicBezTo>
                    <a:pt x="42" y="38"/>
                    <a:pt x="42" y="37"/>
                    <a:pt x="42" y="36"/>
                  </a:cubicBezTo>
                  <a:cubicBezTo>
                    <a:pt x="41" y="32"/>
                    <a:pt x="41" y="30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7"/>
                    <a:pt x="36" y="26"/>
                    <a:pt x="35" y="27"/>
                  </a:cubicBezTo>
                  <a:cubicBezTo>
                    <a:pt x="34" y="27"/>
                    <a:pt x="33" y="28"/>
                    <a:pt x="34" y="29"/>
                  </a:cubicBezTo>
                  <a:cubicBezTo>
                    <a:pt x="34" y="30"/>
                    <a:pt x="35" y="31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40" y="31"/>
                    <a:pt x="40" y="33"/>
                    <a:pt x="41" y="37"/>
                  </a:cubicBezTo>
                  <a:cubicBezTo>
                    <a:pt x="41" y="37"/>
                    <a:pt x="41" y="38"/>
                    <a:pt x="41" y="38"/>
                  </a:cubicBezTo>
                  <a:cubicBezTo>
                    <a:pt x="40" y="38"/>
                    <a:pt x="42" y="42"/>
                    <a:pt x="41" y="42"/>
                  </a:cubicBezTo>
                  <a:cubicBezTo>
                    <a:pt x="41" y="42"/>
                    <a:pt x="40" y="41"/>
                    <a:pt x="39" y="42"/>
                  </a:cubicBezTo>
                  <a:cubicBezTo>
                    <a:pt x="39" y="42"/>
                    <a:pt x="39" y="42"/>
                    <a:pt x="38" y="42"/>
                  </a:cubicBezTo>
                  <a:cubicBezTo>
                    <a:pt x="37" y="42"/>
                    <a:pt x="36" y="42"/>
                    <a:pt x="34" y="39"/>
                  </a:cubicBezTo>
                  <a:cubicBezTo>
                    <a:pt x="34" y="39"/>
                    <a:pt x="34" y="37"/>
                    <a:pt x="33" y="37"/>
                  </a:cubicBezTo>
                  <a:cubicBezTo>
                    <a:pt x="33" y="36"/>
                    <a:pt x="31" y="36"/>
                    <a:pt x="30" y="37"/>
                  </a:cubicBezTo>
                  <a:cubicBezTo>
                    <a:pt x="30" y="37"/>
                    <a:pt x="30" y="39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5" y="44"/>
                    <a:pt x="37" y="44"/>
                    <a:pt x="39" y="43"/>
                  </a:cubicBezTo>
                  <a:cubicBezTo>
                    <a:pt x="39" y="43"/>
                    <a:pt x="39" y="43"/>
                    <a:pt x="40" y="43"/>
                  </a:cubicBezTo>
                  <a:cubicBezTo>
                    <a:pt x="40" y="43"/>
                    <a:pt x="40" y="44"/>
                    <a:pt x="40" y="44"/>
                  </a:cubicBezTo>
                  <a:cubicBezTo>
                    <a:pt x="40" y="44"/>
                    <a:pt x="39" y="44"/>
                    <a:pt x="40" y="45"/>
                  </a:cubicBezTo>
                  <a:cubicBezTo>
                    <a:pt x="39" y="45"/>
                    <a:pt x="39" y="45"/>
                    <a:pt x="38" y="45"/>
                  </a:cubicBezTo>
                  <a:cubicBezTo>
                    <a:pt x="38" y="45"/>
                    <a:pt x="39" y="45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6" y="46"/>
                    <a:pt x="36" y="46"/>
                    <a:pt x="35" y="45"/>
                  </a:cubicBezTo>
                  <a:cubicBezTo>
                    <a:pt x="33" y="43"/>
                    <a:pt x="32" y="42"/>
                    <a:pt x="28" y="42"/>
                  </a:cubicBezTo>
                  <a:cubicBezTo>
                    <a:pt x="27" y="42"/>
                    <a:pt x="27" y="41"/>
                    <a:pt x="26" y="41"/>
                  </a:cubicBezTo>
                  <a:cubicBezTo>
                    <a:pt x="25" y="41"/>
                    <a:pt x="24" y="42"/>
                    <a:pt x="24" y="43"/>
                  </a:cubicBezTo>
                  <a:cubicBezTo>
                    <a:pt x="24" y="44"/>
                    <a:pt x="25" y="45"/>
                    <a:pt x="26" y="45"/>
                  </a:cubicBezTo>
                  <a:cubicBezTo>
                    <a:pt x="27" y="45"/>
                    <a:pt x="28" y="45"/>
                    <a:pt x="28" y="44"/>
                  </a:cubicBezTo>
                  <a:cubicBezTo>
                    <a:pt x="31" y="43"/>
                    <a:pt x="33" y="45"/>
                    <a:pt x="34" y="46"/>
                  </a:cubicBezTo>
                  <a:cubicBezTo>
                    <a:pt x="34" y="46"/>
                    <a:pt x="35" y="47"/>
                    <a:pt x="36" y="47"/>
                  </a:cubicBezTo>
                  <a:cubicBezTo>
                    <a:pt x="36" y="47"/>
                    <a:pt x="36" y="47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4" y="48"/>
                    <a:pt x="31" y="49"/>
                    <a:pt x="30" y="50"/>
                  </a:cubicBezTo>
                  <a:cubicBezTo>
                    <a:pt x="29" y="49"/>
                    <a:pt x="29" y="49"/>
                    <a:pt x="28" y="49"/>
                  </a:cubicBezTo>
                  <a:cubicBezTo>
                    <a:pt x="27" y="49"/>
                    <a:pt x="26" y="50"/>
                    <a:pt x="26" y="51"/>
                  </a:cubicBezTo>
                  <a:cubicBezTo>
                    <a:pt x="26" y="52"/>
                    <a:pt x="27" y="53"/>
                    <a:pt x="28" y="53"/>
                  </a:cubicBezTo>
                  <a:cubicBezTo>
                    <a:pt x="29" y="53"/>
                    <a:pt x="30" y="52"/>
                    <a:pt x="30" y="51"/>
                  </a:cubicBezTo>
                  <a:cubicBezTo>
                    <a:pt x="32" y="50"/>
                    <a:pt x="34" y="50"/>
                    <a:pt x="37" y="49"/>
                  </a:cubicBezTo>
                  <a:cubicBezTo>
                    <a:pt x="38" y="49"/>
                    <a:pt x="39" y="49"/>
                    <a:pt x="40" y="49"/>
                  </a:cubicBezTo>
                  <a:cubicBezTo>
                    <a:pt x="39" y="50"/>
                    <a:pt x="38" y="50"/>
                    <a:pt x="38" y="50"/>
                  </a:cubicBezTo>
                  <a:cubicBezTo>
                    <a:pt x="35" y="52"/>
                    <a:pt x="33" y="52"/>
                    <a:pt x="32" y="55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0" y="56"/>
                    <a:pt x="29" y="57"/>
                    <a:pt x="30" y="58"/>
                  </a:cubicBezTo>
                  <a:cubicBezTo>
                    <a:pt x="30" y="59"/>
                    <a:pt x="32" y="60"/>
                    <a:pt x="33" y="59"/>
                  </a:cubicBezTo>
                  <a:cubicBezTo>
                    <a:pt x="34" y="59"/>
                    <a:pt x="34" y="57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4" y="53"/>
                    <a:pt x="36" y="53"/>
                    <a:pt x="39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1" y="53"/>
                    <a:pt x="40" y="53"/>
                  </a:cubicBezTo>
                  <a:cubicBezTo>
                    <a:pt x="39" y="53"/>
                    <a:pt x="37" y="54"/>
                    <a:pt x="37" y="59"/>
                  </a:cubicBezTo>
                  <a:cubicBezTo>
                    <a:pt x="36" y="59"/>
                    <a:pt x="36" y="60"/>
                    <a:pt x="36" y="60"/>
                  </a:cubicBezTo>
                  <a:cubicBezTo>
                    <a:pt x="36" y="61"/>
                    <a:pt x="36" y="63"/>
                    <a:pt x="37" y="63"/>
                  </a:cubicBezTo>
                  <a:cubicBezTo>
                    <a:pt x="39" y="63"/>
                    <a:pt x="40" y="62"/>
                    <a:pt x="40" y="61"/>
                  </a:cubicBezTo>
                  <a:cubicBezTo>
                    <a:pt x="40" y="60"/>
                    <a:pt x="40" y="59"/>
                    <a:pt x="39" y="59"/>
                  </a:cubicBezTo>
                  <a:cubicBezTo>
                    <a:pt x="39" y="55"/>
                    <a:pt x="40" y="55"/>
                    <a:pt x="41" y="54"/>
                  </a:cubicBezTo>
                  <a:cubicBezTo>
                    <a:pt x="42" y="54"/>
                    <a:pt x="42" y="53"/>
                    <a:pt x="43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0" y="58"/>
                    <a:pt x="41" y="59"/>
                    <a:pt x="42" y="61"/>
                  </a:cubicBezTo>
                  <a:cubicBezTo>
                    <a:pt x="43" y="63"/>
                    <a:pt x="44" y="64"/>
                    <a:pt x="42" y="67"/>
                  </a:cubicBezTo>
                  <a:cubicBezTo>
                    <a:pt x="41" y="67"/>
                    <a:pt x="40" y="68"/>
                    <a:pt x="40" y="69"/>
                  </a:cubicBezTo>
                  <a:cubicBezTo>
                    <a:pt x="40" y="70"/>
                    <a:pt x="40" y="71"/>
                    <a:pt x="41" y="72"/>
                  </a:cubicBezTo>
                  <a:cubicBezTo>
                    <a:pt x="43" y="72"/>
                    <a:pt x="44" y="71"/>
                    <a:pt x="44" y="70"/>
                  </a:cubicBezTo>
                  <a:cubicBezTo>
                    <a:pt x="44" y="69"/>
                    <a:pt x="44" y="69"/>
                    <a:pt x="44" y="68"/>
                  </a:cubicBezTo>
                  <a:cubicBezTo>
                    <a:pt x="45" y="64"/>
                    <a:pt x="44" y="62"/>
                    <a:pt x="43" y="61"/>
                  </a:cubicBezTo>
                  <a:cubicBezTo>
                    <a:pt x="43" y="59"/>
                    <a:pt x="42" y="58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7"/>
                    <a:pt x="45" y="57"/>
                  </a:cubicBezTo>
                  <a:cubicBezTo>
                    <a:pt x="46" y="57"/>
                    <a:pt x="46" y="56"/>
                    <a:pt x="46" y="56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9"/>
                    <a:pt x="48" y="62"/>
                    <a:pt x="48" y="63"/>
                  </a:cubicBezTo>
                  <a:cubicBezTo>
                    <a:pt x="48" y="64"/>
                    <a:pt x="48" y="65"/>
                    <a:pt x="48" y="65"/>
                  </a:cubicBezTo>
                  <a:cubicBezTo>
                    <a:pt x="48" y="66"/>
                    <a:pt x="49" y="67"/>
                    <a:pt x="50" y="67"/>
                  </a:cubicBezTo>
                  <a:cubicBezTo>
                    <a:pt x="51" y="67"/>
                    <a:pt x="52" y="66"/>
                    <a:pt x="52" y="64"/>
                  </a:cubicBezTo>
                  <a:cubicBezTo>
                    <a:pt x="52" y="64"/>
                    <a:pt x="51" y="63"/>
                    <a:pt x="50" y="63"/>
                  </a:cubicBezTo>
                  <a:cubicBezTo>
                    <a:pt x="49" y="61"/>
                    <a:pt x="48" y="59"/>
                    <a:pt x="48" y="56"/>
                  </a:cubicBezTo>
                  <a:cubicBezTo>
                    <a:pt x="47" y="56"/>
                    <a:pt x="47" y="56"/>
                    <a:pt x="47" y="55"/>
                  </a:cubicBezTo>
                  <a:cubicBezTo>
                    <a:pt x="48" y="56"/>
                    <a:pt x="48" y="58"/>
                    <a:pt x="49" y="57"/>
                  </a:cubicBezTo>
                  <a:cubicBezTo>
                    <a:pt x="50" y="57"/>
                    <a:pt x="49" y="55"/>
                    <a:pt x="49" y="54"/>
                  </a:cubicBezTo>
                  <a:cubicBezTo>
                    <a:pt x="49" y="54"/>
                    <a:pt x="50" y="55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4"/>
                    <a:pt x="52" y="56"/>
                    <a:pt x="54" y="58"/>
                  </a:cubicBezTo>
                  <a:cubicBezTo>
                    <a:pt x="53" y="59"/>
                    <a:pt x="53" y="60"/>
                    <a:pt x="53" y="61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7" y="61"/>
                    <a:pt x="57" y="60"/>
                    <a:pt x="57" y="59"/>
                  </a:cubicBezTo>
                  <a:cubicBezTo>
                    <a:pt x="56" y="58"/>
                    <a:pt x="56" y="58"/>
                    <a:pt x="55" y="58"/>
                  </a:cubicBezTo>
                  <a:cubicBezTo>
                    <a:pt x="54" y="57"/>
                    <a:pt x="54" y="56"/>
                    <a:pt x="53" y="55"/>
                  </a:cubicBezTo>
                  <a:cubicBezTo>
                    <a:pt x="53" y="54"/>
                    <a:pt x="52" y="53"/>
                    <a:pt x="53" y="52"/>
                  </a:cubicBezTo>
                  <a:cubicBezTo>
                    <a:pt x="53" y="53"/>
                    <a:pt x="54" y="53"/>
                    <a:pt x="55" y="53"/>
                  </a:cubicBezTo>
                  <a:cubicBezTo>
                    <a:pt x="58" y="55"/>
                    <a:pt x="61" y="56"/>
                    <a:pt x="64" y="57"/>
                  </a:cubicBezTo>
                  <a:cubicBezTo>
                    <a:pt x="64" y="57"/>
                    <a:pt x="64" y="58"/>
                    <a:pt x="65" y="58"/>
                  </a:cubicBezTo>
                  <a:cubicBezTo>
                    <a:pt x="66" y="59"/>
                    <a:pt x="67" y="58"/>
                    <a:pt x="68" y="57"/>
                  </a:cubicBezTo>
                  <a:cubicBezTo>
                    <a:pt x="68" y="56"/>
                    <a:pt x="68" y="55"/>
                    <a:pt x="67" y="54"/>
                  </a:cubicBezTo>
                  <a:cubicBezTo>
                    <a:pt x="66" y="54"/>
                    <a:pt x="65" y="54"/>
                    <a:pt x="64" y="55"/>
                  </a:cubicBezTo>
                  <a:cubicBezTo>
                    <a:pt x="62" y="55"/>
                    <a:pt x="59" y="53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6" y="51"/>
                    <a:pt x="53" y="50"/>
                    <a:pt x="53" y="49"/>
                  </a:cubicBezTo>
                  <a:cubicBezTo>
                    <a:pt x="55" y="49"/>
                    <a:pt x="57" y="50"/>
                    <a:pt x="59" y="50"/>
                  </a:cubicBezTo>
                  <a:cubicBezTo>
                    <a:pt x="59" y="52"/>
                    <a:pt x="60" y="53"/>
                    <a:pt x="61" y="53"/>
                  </a:cubicBezTo>
                  <a:cubicBezTo>
                    <a:pt x="62" y="53"/>
                    <a:pt x="63" y="52"/>
                    <a:pt x="63" y="51"/>
                  </a:cubicBezTo>
                  <a:cubicBezTo>
                    <a:pt x="64" y="50"/>
                    <a:pt x="63" y="49"/>
                    <a:pt x="62" y="49"/>
                  </a:cubicBezTo>
                  <a:cubicBezTo>
                    <a:pt x="61" y="49"/>
                    <a:pt x="60" y="49"/>
                    <a:pt x="60" y="49"/>
                  </a:cubicBezTo>
                  <a:cubicBezTo>
                    <a:pt x="58" y="48"/>
                    <a:pt x="56" y="48"/>
                    <a:pt x="54" y="48"/>
                  </a:cubicBezTo>
                  <a:cubicBezTo>
                    <a:pt x="55" y="47"/>
                    <a:pt x="55" y="47"/>
                    <a:pt x="56" y="46"/>
                  </a:cubicBezTo>
                  <a:cubicBezTo>
                    <a:pt x="57" y="45"/>
                    <a:pt x="58" y="44"/>
                    <a:pt x="61" y="43"/>
                  </a:cubicBezTo>
                  <a:cubicBezTo>
                    <a:pt x="62" y="44"/>
                    <a:pt x="63" y="45"/>
                    <a:pt x="64" y="45"/>
                  </a:cubicBezTo>
                  <a:cubicBezTo>
                    <a:pt x="65" y="45"/>
                    <a:pt x="66" y="44"/>
                    <a:pt x="65" y="43"/>
                  </a:cubicBezTo>
                  <a:cubicBezTo>
                    <a:pt x="65" y="41"/>
                    <a:pt x="64" y="41"/>
                    <a:pt x="63" y="41"/>
                  </a:cubicBezTo>
                  <a:cubicBezTo>
                    <a:pt x="62" y="41"/>
                    <a:pt x="62" y="41"/>
                    <a:pt x="62" y="42"/>
                  </a:cubicBezTo>
                  <a:cubicBezTo>
                    <a:pt x="57" y="42"/>
                    <a:pt x="56" y="44"/>
                    <a:pt x="55" y="45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3" y="46"/>
                    <a:pt x="53" y="46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4"/>
                    <a:pt x="54" y="44"/>
                    <a:pt x="56" y="42"/>
                  </a:cubicBezTo>
                  <a:cubicBezTo>
                    <a:pt x="56" y="43"/>
                    <a:pt x="57" y="42"/>
                    <a:pt x="57" y="42"/>
                  </a:cubicBezTo>
                  <a:cubicBezTo>
                    <a:pt x="58" y="41"/>
                    <a:pt x="58" y="40"/>
                    <a:pt x="58" y="39"/>
                  </a:cubicBezTo>
                  <a:cubicBezTo>
                    <a:pt x="57" y="38"/>
                    <a:pt x="56" y="38"/>
                    <a:pt x="55" y="39"/>
                  </a:cubicBezTo>
                  <a:cubicBezTo>
                    <a:pt x="54" y="39"/>
                    <a:pt x="54" y="41"/>
                    <a:pt x="54" y="42"/>
                  </a:cubicBezTo>
                  <a:cubicBezTo>
                    <a:pt x="54" y="42"/>
                    <a:pt x="53" y="43"/>
                    <a:pt x="52" y="43"/>
                  </a:cubicBezTo>
                  <a:cubicBezTo>
                    <a:pt x="52" y="43"/>
                    <a:pt x="52" y="44"/>
                    <a:pt x="51" y="43"/>
                  </a:cubicBezTo>
                  <a:cubicBezTo>
                    <a:pt x="51" y="43"/>
                    <a:pt x="51" y="43"/>
                    <a:pt x="51" y="42"/>
                  </a:cubicBezTo>
                  <a:cubicBezTo>
                    <a:pt x="53" y="40"/>
                    <a:pt x="55" y="37"/>
                    <a:pt x="60" y="34"/>
                  </a:cubicBezTo>
                  <a:cubicBezTo>
                    <a:pt x="61" y="35"/>
                    <a:pt x="62" y="35"/>
                    <a:pt x="63" y="34"/>
                  </a:cubicBezTo>
                  <a:cubicBezTo>
                    <a:pt x="64" y="33"/>
                    <a:pt x="64" y="32"/>
                    <a:pt x="63" y="31"/>
                  </a:cubicBezTo>
                  <a:close/>
                  <a:moveTo>
                    <a:pt x="46" y="41"/>
                  </a:moveTo>
                  <a:cubicBezTo>
                    <a:pt x="46" y="40"/>
                    <a:pt x="46" y="40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1"/>
                    <a:pt x="45" y="42"/>
                  </a:cubicBezTo>
                  <a:cubicBezTo>
                    <a:pt x="46" y="42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10634663" y="149225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 flipV="1">
              <a:off x="10634663" y="409575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 flipV="1">
              <a:off x="11204576" y="409575"/>
              <a:ext cx="0" cy="26987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 flipH="1">
              <a:off x="10634663" y="409575"/>
              <a:ext cx="5699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10780713" y="719138"/>
              <a:ext cx="1238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10904538" y="1492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10985501" y="6540500"/>
              <a:ext cx="328613" cy="325438"/>
            </a:xfrm>
            <a:custGeom>
              <a:avLst/>
              <a:gdLst>
                <a:gd name="T0" fmla="*/ 65 w 90"/>
                <a:gd name="T1" fmla="*/ 28 h 89"/>
                <a:gd name="T2" fmla="*/ 67 w 90"/>
                <a:gd name="T3" fmla="*/ 83 h 89"/>
                <a:gd name="T4" fmla="*/ 19 w 90"/>
                <a:gd name="T5" fmla="*/ 51 h 89"/>
                <a:gd name="T6" fmla="*/ 70 w 90"/>
                <a:gd name="T7" fmla="*/ 43 h 89"/>
                <a:gd name="T8" fmla="*/ 53 w 90"/>
                <a:gd name="T9" fmla="*/ 44 h 89"/>
                <a:gd name="T10" fmla="*/ 54 w 90"/>
                <a:gd name="T11" fmla="*/ 43 h 89"/>
                <a:gd name="T12" fmla="*/ 63 w 90"/>
                <a:gd name="T13" fmla="*/ 37 h 89"/>
                <a:gd name="T14" fmla="*/ 54 w 90"/>
                <a:gd name="T15" fmla="*/ 42 h 89"/>
                <a:gd name="T16" fmla="*/ 52 w 90"/>
                <a:gd name="T17" fmla="*/ 38 h 89"/>
                <a:gd name="T18" fmla="*/ 57 w 90"/>
                <a:gd name="T19" fmla="*/ 30 h 89"/>
                <a:gd name="T20" fmla="*/ 51 w 90"/>
                <a:gd name="T21" fmla="*/ 38 h 89"/>
                <a:gd name="T22" fmla="*/ 50 w 90"/>
                <a:gd name="T23" fmla="*/ 35 h 89"/>
                <a:gd name="T24" fmla="*/ 50 w 90"/>
                <a:gd name="T25" fmla="*/ 22 h 89"/>
                <a:gd name="T26" fmla="*/ 50 w 90"/>
                <a:gd name="T27" fmla="*/ 26 h 89"/>
                <a:gd name="T28" fmla="*/ 46 w 90"/>
                <a:gd name="T29" fmla="*/ 39 h 89"/>
                <a:gd name="T30" fmla="*/ 42 w 90"/>
                <a:gd name="T31" fmla="*/ 32 h 89"/>
                <a:gd name="T32" fmla="*/ 39 w 90"/>
                <a:gd name="T33" fmla="*/ 30 h 89"/>
                <a:gd name="T34" fmla="*/ 44 w 90"/>
                <a:gd name="T35" fmla="*/ 39 h 89"/>
                <a:gd name="T36" fmla="*/ 42 w 90"/>
                <a:gd name="T37" fmla="*/ 39 h 89"/>
                <a:gd name="T38" fmla="*/ 39 w 90"/>
                <a:gd name="T39" fmla="*/ 37 h 89"/>
                <a:gd name="T40" fmla="*/ 31 w 90"/>
                <a:gd name="T41" fmla="*/ 29 h 89"/>
                <a:gd name="T42" fmla="*/ 38 w 90"/>
                <a:gd name="T43" fmla="*/ 37 h 89"/>
                <a:gd name="T44" fmla="*/ 39 w 90"/>
                <a:gd name="T45" fmla="*/ 41 h 89"/>
                <a:gd name="T46" fmla="*/ 29 w 90"/>
                <a:gd name="T47" fmla="*/ 37 h 89"/>
                <a:gd name="T48" fmla="*/ 38 w 90"/>
                <a:gd name="T49" fmla="*/ 42 h 89"/>
                <a:gd name="T50" fmla="*/ 31 w 90"/>
                <a:gd name="T51" fmla="*/ 44 h 89"/>
                <a:gd name="T52" fmla="*/ 29 w 90"/>
                <a:gd name="T53" fmla="*/ 48 h 89"/>
                <a:gd name="T54" fmla="*/ 39 w 90"/>
                <a:gd name="T55" fmla="*/ 45 h 89"/>
                <a:gd name="T56" fmla="*/ 41 w 90"/>
                <a:gd name="T57" fmla="*/ 47 h 89"/>
                <a:gd name="T58" fmla="*/ 33 w 90"/>
                <a:gd name="T59" fmla="*/ 50 h 89"/>
                <a:gd name="T60" fmla="*/ 34 w 90"/>
                <a:gd name="T61" fmla="*/ 53 h 89"/>
                <a:gd name="T62" fmla="*/ 41 w 90"/>
                <a:gd name="T63" fmla="*/ 48 h 89"/>
                <a:gd name="T64" fmla="*/ 32 w 90"/>
                <a:gd name="T65" fmla="*/ 60 h 89"/>
                <a:gd name="T66" fmla="*/ 32 w 90"/>
                <a:gd name="T67" fmla="*/ 63 h 89"/>
                <a:gd name="T68" fmla="*/ 41 w 90"/>
                <a:gd name="T69" fmla="*/ 50 h 89"/>
                <a:gd name="T70" fmla="*/ 42 w 90"/>
                <a:gd name="T71" fmla="*/ 53 h 89"/>
                <a:gd name="T72" fmla="*/ 38 w 90"/>
                <a:gd name="T73" fmla="*/ 61 h 89"/>
                <a:gd name="T74" fmla="*/ 41 w 90"/>
                <a:gd name="T75" fmla="*/ 61 h 89"/>
                <a:gd name="T76" fmla="*/ 43 w 90"/>
                <a:gd name="T77" fmla="*/ 56 h 89"/>
                <a:gd name="T78" fmla="*/ 47 w 90"/>
                <a:gd name="T79" fmla="*/ 53 h 89"/>
                <a:gd name="T80" fmla="*/ 47 w 90"/>
                <a:gd name="T81" fmla="*/ 63 h 89"/>
                <a:gd name="T82" fmla="*/ 48 w 90"/>
                <a:gd name="T83" fmla="*/ 56 h 89"/>
                <a:gd name="T84" fmla="*/ 56 w 90"/>
                <a:gd name="T85" fmla="*/ 64 h 89"/>
                <a:gd name="T86" fmla="*/ 60 w 90"/>
                <a:gd name="T87" fmla="*/ 64 h 89"/>
                <a:gd name="T88" fmla="*/ 52 w 90"/>
                <a:gd name="T89" fmla="*/ 55 h 89"/>
                <a:gd name="T90" fmla="*/ 56 w 90"/>
                <a:gd name="T91" fmla="*/ 56 h 89"/>
                <a:gd name="T92" fmla="*/ 59 w 90"/>
                <a:gd name="T93" fmla="*/ 56 h 89"/>
                <a:gd name="T94" fmla="*/ 56 w 90"/>
                <a:gd name="T95" fmla="*/ 51 h 89"/>
                <a:gd name="T96" fmla="*/ 65 w 90"/>
                <a:gd name="T97" fmla="*/ 53 h 89"/>
                <a:gd name="T98" fmla="*/ 55 w 90"/>
                <a:gd name="T99" fmla="*/ 49 h 89"/>
                <a:gd name="T100" fmla="*/ 54 w 90"/>
                <a:gd name="T101" fmla="*/ 48 h 89"/>
                <a:gd name="T102" fmla="*/ 61 w 90"/>
                <a:gd name="T103" fmla="*/ 46 h 89"/>
                <a:gd name="T104" fmla="*/ 55 w 90"/>
                <a:gd name="T105" fmla="*/ 46 h 89"/>
                <a:gd name="T106" fmla="*/ 66 w 90"/>
                <a:gd name="T107" fmla="*/ 43 h 89"/>
                <a:gd name="T108" fmla="*/ 51 w 90"/>
                <a:gd name="T109" fmla="*/ 41 h 89"/>
                <a:gd name="T110" fmla="*/ 50 w 90"/>
                <a:gd name="T111" fmla="*/ 4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31" y="17"/>
                  </a:moveTo>
                  <a:cubicBezTo>
                    <a:pt x="31" y="8"/>
                    <a:pt x="36" y="0"/>
                    <a:pt x="50" y="1"/>
                  </a:cubicBezTo>
                  <a:cubicBezTo>
                    <a:pt x="69" y="3"/>
                    <a:pt x="70" y="16"/>
                    <a:pt x="65" y="28"/>
                  </a:cubicBezTo>
                  <a:cubicBezTo>
                    <a:pt x="77" y="24"/>
                    <a:pt x="90" y="27"/>
                    <a:pt x="90" y="45"/>
                  </a:cubicBezTo>
                  <a:cubicBezTo>
                    <a:pt x="90" y="57"/>
                    <a:pt x="84" y="62"/>
                    <a:pt x="77" y="63"/>
                  </a:cubicBezTo>
                  <a:cubicBezTo>
                    <a:pt x="79" y="70"/>
                    <a:pt x="77" y="77"/>
                    <a:pt x="67" y="83"/>
                  </a:cubicBezTo>
                  <a:cubicBezTo>
                    <a:pt x="55" y="89"/>
                    <a:pt x="48" y="85"/>
                    <a:pt x="44" y="78"/>
                  </a:cubicBezTo>
                  <a:cubicBezTo>
                    <a:pt x="38" y="84"/>
                    <a:pt x="30" y="87"/>
                    <a:pt x="20" y="79"/>
                  </a:cubicBezTo>
                  <a:cubicBezTo>
                    <a:pt x="7" y="69"/>
                    <a:pt x="11" y="59"/>
                    <a:pt x="19" y="51"/>
                  </a:cubicBezTo>
                  <a:cubicBezTo>
                    <a:pt x="8" y="49"/>
                    <a:pt x="0" y="41"/>
                    <a:pt x="7" y="26"/>
                  </a:cubicBezTo>
                  <a:cubicBezTo>
                    <a:pt x="13" y="13"/>
                    <a:pt x="22" y="13"/>
                    <a:pt x="31" y="17"/>
                  </a:cubicBezTo>
                  <a:close/>
                  <a:moveTo>
                    <a:pt x="70" y="43"/>
                  </a:moveTo>
                  <a:cubicBezTo>
                    <a:pt x="70" y="41"/>
                    <a:pt x="69" y="41"/>
                    <a:pt x="68" y="41"/>
                  </a:cubicBezTo>
                  <a:cubicBezTo>
                    <a:pt x="67" y="41"/>
                    <a:pt x="67" y="41"/>
                    <a:pt x="66" y="42"/>
                  </a:cubicBezTo>
                  <a:cubicBezTo>
                    <a:pt x="60" y="41"/>
                    <a:pt x="56" y="43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3" y="43"/>
                    <a:pt x="54" y="43"/>
                  </a:cubicBezTo>
                  <a:cubicBezTo>
                    <a:pt x="56" y="42"/>
                    <a:pt x="58" y="41"/>
                    <a:pt x="60" y="39"/>
                  </a:cubicBezTo>
                  <a:cubicBezTo>
                    <a:pt x="60" y="40"/>
                    <a:pt x="61" y="40"/>
                    <a:pt x="62" y="39"/>
                  </a:cubicBezTo>
                  <a:cubicBezTo>
                    <a:pt x="63" y="39"/>
                    <a:pt x="63" y="38"/>
                    <a:pt x="63" y="37"/>
                  </a:cubicBezTo>
                  <a:cubicBezTo>
                    <a:pt x="62" y="36"/>
                    <a:pt x="61" y="35"/>
                    <a:pt x="60" y="36"/>
                  </a:cubicBezTo>
                  <a:cubicBezTo>
                    <a:pt x="59" y="36"/>
                    <a:pt x="59" y="37"/>
                    <a:pt x="59" y="38"/>
                  </a:cubicBezTo>
                  <a:cubicBezTo>
                    <a:pt x="58" y="39"/>
                    <a:pt x="56" y="41"/>
                    <a:pt x="54" y="42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0"/>
                    <a:pt x="53" y="41"/>
                    <a:pt x="52" y="41"/>
                  </a:cubicBezTo>
                  <a:cubicBezTo>
                    <a:pt x="53" y="40"/>
                    <a:pt x="52" y="39"/>
                    <a:pt x="52" y="38"/>
                  </a:cubicBezTo>
                  <a:cubicBezTo>
                    <a:pt x="52" y="37"/>
                    <a:pt x="52" y="36"/>
                    <a:pt x="54" y="33"/>
                  </a:cubicBezTo>
                  <a:cubicBezTo>
                    <a:pt x="55" y="34"/>
                    <a:pt x="56" y="34"/>
                    <a:pt x="57" y="33"/>
                  </a:cubicBezTo>
                  <a:cubicBezTo>
                    <a:pt x="58" y="32"/>
                    <a:pt x="57" y="31"/>
                    <a:pt x="57" y="30"/>
                  </a:cubicBezTo>
                  <a:cubicBezTo>
                    <a:pt x="56" y="29"/>
                    <a:pt x="54" y="30"/>
                    <a:pt x="54" y="31"/>
                  </a:cubicBezTo>
                  <a:cubicBezTo>
                    <a:pt x="53" y="31"/>
                    <a:pt x="53" y="32"/>
                    <a:pt x="53" y="32"/>
                  </a:cubicBezTo>
                  <a:cubicBezTo>
                    <a:pt x="50" y="35"/>
                    <a:pt x="50" y="37"/>
                    <a:pt x="51" y="38"/>
                  </a:cubicBezTo>
                  <a:cubicBezTo>
                    <a:pt x="50" y="38"/>
                    <a:pt x="50" y="39"/>
                    <a:pt x="49" y="38"/>
                  </a:cubicBezTo>
                  <a:cubicBezTo>
                    <a:pt x="49" y="38"/>
                    <a:pt x="49" y="38"/>
                    <a:pt x="49" y="37"/>
                  </a:cubicBezTo>
                  <a:cubicBezTo>
                    <a:pt x="49" y="36"/>
                    <a:pt x="50" y="35"/>
                    <a:pt x="50" y="35"/>
                  </a:cubicBezTo>
                  <a:cubicBezTo>
                    <a:pt x="52" y="31"/>
                    <a:pt x="53" y="29"/>
                    <a:pt x="51" y="26"/>
                  </a:cubicBezTo>
                  <a:cubicBezTo>
                    <a:pt x="51" y="26"/>
                    <a:pt x="52" y="25"/>
                    <a:pt x="52" y="25"/>
                  </a:cubicBezTo>
                  <a:cubicBezTo>
                    <a:pt x="52" y="24"/>
                    <a:pt x="51" y="23"/>
                    <a:pt x="50" y="22"/>
                  </a:cubicBezTo>
                  <a:cubicBezTo>
                    <a:pt x="49" y="22"/>
                    <a:pt x="48" y="23"/>
                    <a:pt x="48" y="24"/>
                  </a:cubicBezTo>
                  <a:cubicBezTo>
                    <a:pt x="47" y="25"/>
                    <a:pt x="48" y="26"/>
                    <a:pt x="49" y="26"/>
                  </a:cubicBezTo>
                  <a:cubicBezTo>
                    <a:pt x="49" y="26"/>
                    <a:pt x="50" y="26"/>
                    <a:pt x="50" y="26"/>
                  </a:cubicBezTo>
                  <a:cubicBezTo>
                    <a:pt x="51" y="29"/>
                    <a:pt x="50" y="31"/>
                    <a:pt x="49" y="34"/>
                  </a:cubicBezTo>
                  <a:cubicBezTo>
                    <a:pt x="49" y="34"/>
                    <a:pt x="48" y="35"/>
                    <a:pt x="48" y="35"/>
                  </a:cubicBezTo>
                  <a:cubicBezTo>
                    <a:pt x="47" y="35"/>
                    <a:pt x="47" y="39"/>
                    <a:pt x="46" y="39"/>
                  </a:cubicBezTo>
                  <a:cubicBezTo>
                    <a:pt x="46" y="39"/>
                    <a:pt x="45" y="37"/>
                    <a:pt x="45" y="38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6"/>
                    <a:pt x="42" y="36"/>
                    <a:pt x="42" y="32"/>
                  </a:cubicBezTo>
                  <a:cubicBezTo>
                    <a:pt x="43" y="32"/>
                    <a:pt x="43" y="31"/>
                    <a:pt x="43" y="30"/>
                  </a:cubicBezTo>
                  <a:cubicBezTo>
                    <a:pt x="43" y="28"/>
                    <a:pt x="42" y="28"/>
                    <a:pt x="41" y="28"/>
                  </a:cubicBezTo>
                  <a:cubicBezTo>
                    <a:pt x="39" y="28"/>
                    <a:pt x="39" y="29"/>
                    <a:pt x="39" y="30"/>
                  </a:cubicBezTo>
                  <a:cubicBezTo>
                    <a:pt x="39" y="31"/>
                    <a:pt x="40" y="32"/>
                    <a:pt x="40" y="32"/>
                  </a:cubicBezTo>
                  <a:cubicBezTo>
                    <a:pt x="40" y="37"/>
                    <a:pt x="42" y="37"/>
                    <a:pt x="43" y="38"/>
                  </a:cubicBezTo>
                  <a:cubicBezTo>
                    <a:pt x="43" y="38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3" y="38"/>
                    <a:pt x="43" y="40"/>
                  </a:cubicBezTo>
                  <a:cubicBezTo>
                    <a:pt x="43" y="40"/>
                    <a:pt x="43" y="39"/>
                    <a:pt x="42" y="39"/>
                  </a:cubicBezTo>
                  <a:cubicBezTo>
                    <a:pt x="42" y="40"/>
                    <a:pt x="42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0" y="39"/>
                    <a:pt x="39" y="38"/>
                    <a:pt x="39" y="37"/>
                  </a:cubicBezTo>
                  <a:cubicBezTo>
                    <a:pt x="39" y="35"/>
                    <a:pt x="39" y="33"/>
                    <a:pt x="35" y="31"/>
                  </a:cubicBezTo>
                  <a:cubicBezTo>
                    <a:pt x="35" y="30"/>
                    <a:pt x="35" y="29"/>
                    <a:pt x="34" y="29"/>
                  </a:cubicBezTo>
                  <a:cubicBezTo>
                    <a:pt x="33" y="28"/>
                    <a:pt x="32" y="28"/>
                    <a:pt x="31" y="29"/>
                  </a:cubicBezTo>
                  <a:cubicBezTo>
                    <a:pt x="31" y="30"/>
                    <a:pt x="31" y="31"/>
                    <a:pt x="32" y="32"/>
                  </a:cubicBezTo>
                  <a:cubicBezTo>
                    <a:pt x="32" y="33"/>
                    <a:pt x="34" y="33"/>
                    <a:pt x="34" y="32"/>
                  </a:cubicBezTo>
                  <a:cubicBezTo>
                    <a:pt x="37" y="34"/>
                    <a:pt x="38" y="36"/>
                    <a:pt x="38" y="37"/>
                  </a:cubicBezTo>
                  <a:cubicBezTo>
                    <a:pt x="38" y="38"/>
                    <a:pt x="38" y="39"/>
                    <a:pt x="39" y="40"/>
                  </a:cubicBezTo>
                  <a:cubicBezTo>
                    <a:pt x="39" y="40"/>
                    <a:pt x="39" y="40"/>
                    <a:pt x="38" y="40"/>
                  </a:cubicBezTo>
                  <a:cubicBezTo>
                    <a:pt x="38" y="40"/>
                    <a:pt x="38" y="40"/>
                    <a:pt x="39" y="41"/>
                  </a:cubicBezTo>
                  <a:cubicBezTo>
                    <a:pt x="37" y="40"/>
                    <a:pt x="34" y="39"/>
                    <a:pt x="32" y="38"/>
                  </a:cubicBezTo>
                  <a:cubicBezTo>
                    <a:pt x="32" y="37"/>
                    <a:pt x="32" y="37"/>
                    <a:pt x="31" y="36"/>
                  </a:cubicBezTo>
                  <a:cubicBezTo>
                    <a:pt x="30" y="36"/>
                    <a:pt x="29" y="36"/>
                    <a:pt x="29" y="37"/>
                  </a:cubicBezTo>
                  <a:cubicBezTo>
                    <a:pt x="28" y="38"/>
                    <a:pt x="28" y="39"/>
                    <a:pt x="29" y="40"/>
                  </a:cubicBezTo>
                  <a:cubicBezTo>
                    <a:pt x="30" y="40"/>
                    <a:pt x="31" y="40"/>
                    <a:pt x="32" y="39"/>
                  </a:cubicBezTo>
                  <a:cubicBezTo>
                    <a:pt x="34" y="40"/>
                    <a:pt x="36" y="41"/>
                    <a:pt x="38" y="42"/>
                  </a:cubicBezTo>
                  <a:cubicBezTo>
                    <a:pt x="39" y="43"/>
                    <a:pt x="40" y="43"/>
                    <a:pt x="41" y="44"/>
                  </a:cubicBezTo>
                  <a:cubicBezTo>
                    <a:pt x="40" y="44"/>
                    <a:pt x="39" y="44"/>
                    <a:pt x="39" y="44"/>
                  </a:cubicBezTo>
                  <a:cubicBezTo>
                    <a:pt x="35" y="43"/>
                    <a:pt x="33" y="42"/>
                    <a:pt x="31" y="44"/>
                  </a:cubicBezTo>
                  <a:cubicBezTo>
                    <a:pt x="30" y="44"/>
                    <a:pt x="30" y="43"/>
                    <a:pt x="30" y="43"/>
                  </a:cubicBezTo>
                  <a:cubicBezTo>
                    <a:pt x="28" y="43"/>
                    <a:pt x="27" y="44"/>
                    <a:pt x="27" y="45"/>
                  </a:cubicBezTo>
                  <a:cubicBezTo>
                    <a:pt x="27" y="46"/>
                    <a:pt x="28" y="47"/>
                    <a:pt x="29" y="48"/>
                  </a:cubicBezTo>
                  <a:cubicBezTo>
                    <a:pt x="30" y="48"/>
                    <a:pt x="31" y="47"/>
                    <a:pt x="31" y="46"/>
                  </a:cubicBezTo>
                  <a:cubicBezTo>
                    <a:pt x="31" y="46"/>
                    <a:pt x="31" y="45"/>
                    <a:pt x="31" y="45"/>
                  </a:cubicBezTo>
                  <a:cubicBezTo>
                    <a:pt x="34" y="44"/>
                    <a:pt x="36" y="44"/>
                    <a:pt x="39" y="45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39" y="46"/>
                    <a:pt x="39" y="46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0" y="47"/>
                    <a:pt x="40" y="47"/>
                    <a:pt x="39" y="47"/>
                  </a:cubicBezTo>
                  <a:cubicBezTo>
                    <a:pt x="37" y="47"/>
                    <a:pt x="36" y="46"/>
                    <a:pt x="33" y="50"/>
                  </a:cubicBezTo>
                  <a:cubicBezTo>
                    <a:pt x="32" y="50"/>
                    <a:pt x="32" y="50"/>
                    <a:pt x="31" y="50"/>
                  </a:cubicBezTo>
                  <a:cubicBezTo>
                    <a:pt x="30" y="51"/>
                    <a:pt x="30" y="52"/>
                    <a:pt x="31" y="53"/>
                  </a:cubicBezTo>
                  <a:cubicBezTo>
                    <a:pt x="32" y="54"/>
                    <a:pt x="33" y="54"/>
                    <a:pt x="34" y="53"/>
                  </a:cubicBezTo>
                  <a:cubicBezTo>
                    <a:pt x="35" y="53"/>
                    <a:pt x="35" y="52"/>
                    <a:pt x="34" y="51"/>
                  </a:cubicBezTo>
                  <a:cubicBezTo>
                    <a:pt x="36" y="48"/>
                    <a:pt x="38" y="48"/>
                    <a:pt x="39" y="48"/>
                  </a:cubicBezTo>
                  <a:cubicBezTo>
                    <a:pt x="39" y="48"/>
                    <a:pt x="40" y="48"/>
                    <a:pt x="41" y="48"/>
                  </a:cubicBezTo>
                  <a:cubicBezTo>
                    <a:pt x="41" y="48"/>
                    <a:pt x="41" y="48"/>
                    <a:pt x="41" y="49"/>
                  </a:cubicBezTo>
                  <a:cubicBezTo>
                    <a:pt x="36" y="51"/>
                    <a:pt x="36" y="53"/>
                    <a:pt x="35" y="55"/>
                  </a:cubicBezTo>
                  <a:cubicBezTo>
                    <a:pt x="35" y="56"/>
                    <a:pt x="35" y="58"/>
                    <a:pt x="32" y="60"/>
                  </a:cubicBezTo>
                  <a:cubicBezTo>
                    <a:pt x="31" y="59"/>
                    <a:pt x="30" y="59"/>
                    <a:pt x="29" y="60"/>
                  </a:cubicBezTo>
                  <a:cubicBezTo>
                    <a:pt x="28" y="61"/>
                    <a:pt x="28" y="62"/>
                    <a:pt x="29" y="63"/>
                  </a:cubicBezTo>
                  <a:cubicBezTo>
                    <a:pt x="30" y="64"/>
                    <a:pt x="31" y="64"/>
                    <a:pt x="32" y="63"/>
                  </a:cubicBezTo>
                  <a:cubicBezTo>
                    <a:pt x="32" y="62"/>
                    <a:pt x="33" y="62"/>
                    <a:pt x="33" y="61"/>
                  </a:cubicBezTo>
                  <a:cubicBezTo>
                    <a:pt x="36" y="59"/>
                    <a:pt x="37" y="57"/>
                    <a:pt x="37" y="55"/>
                  </a:cubicBezTo>
                  <a:cubicBezTo>
                    <a:pt x="37" y="54"/>
                    <a:pt x="37" y="52"/>
                    <a:pt x="41" y="50"/>
                  </a:cubicBezTo>
                  <a:cubicBezTo>
                    <a:pt x="41" y="50"/>
                    <a:pt x="41" y="51"/>
                    <a:pt x="41" y="51"/>
                  </a:cubicBezTo>
                  <a:cubicBezTo>
                    <a:pt x="41" y="51"/>
                    <a:pt x="40" y="52"/>
                    <a:pt x="41" y="53"/>
                  </a:cubicBezTo>
                  <a:cubicBezTo>
                    <a:pt x="41" y="53"/>
                    <a:pt x="41" y="53"/>
                    <a:pt x="42" y="53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6"/>
                    <a:pt x="40" y="58"/>
                    <a:pt x="39" y="60"/>
                  </a:cubicBezTo>
                  <a:cubicBezTo>
                    <a:pt x="39" y="60"/>
                    <a:pt x="38" y="61"/>
                    <a:pt x="38" y="61"/>
                  </a:cubicBezTo>
                  <a:cubicBezTo>
                    <a:pt x="37" y="62"/>
                    <a:pt x="38" y="64"/>
                    <a:pt x="39" y="64"/>
                  </a:cubicBezTo>
                  <a:cubicBezTo>
                    <a:pt x="40" y="64"/>
                    <a:pt x="41" y="64"/>
                    <a:pt x="41" y="63"/>
                  </a:cubicBezTo>
                  <a:cubicBezTo>
                    <a:pt x="42" y="62"/>
                    <a:pt x="42" y="61"/>
                    <a:pt x="41" y="61"/>
                  </a:cubicBezTo>
                  <a:cubicBezTo>
                    <a:pt x="41" y="59"/>
                    <a:pt x="42" y="56"/>
                    <a:pt x="43" y="54"/>
                  </a:cubicBezTo>
                  <a:cubicBezTo>
                    <a:pt x="43" y="54"/>
                    <a:pt x="43" y="53"/>
                    <a:pt x="43" y="53"/>
                  </a:cubicBezTo>
                  <a:cubicBezTo>
                    <a:pt x="43" y="54"/>
                    <a:pt x="43" y="55"/>
                    <a:pt x="43" y="56"/>
                  </a:cubicBezTo>
                  <a:cubicBezTo>
                    <a:pt x="44" y="56"/>
                    <a:pt x="45" y="53"/>
                    <a:pt x="45" y="53"/>
                  </a:cubicBezTo>
                  <a:cubicBezTo>
                    <a:pt x="45" y="53"/>
                    <a:pt x="46" y="54"/>
                    <a:pt x="46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4"/>
                    <a:pt x="47" y="57"/>
                    <a:pt x="46" y="59"/>
                  </a:cubicBezTo>
                  <a:cubicBezTo>
                    <a:pt x="45" y="59"/>
                    <a:pt x="45" y="60"/>
                    <a:pt x="45" y="61"/>
                  </a:cubicBezTo>
                  <a:cubicBezTo>
                    <a:pt x="45" y="62"/>
                    <a:pt x="45" y="63"/>
                    <a:pt x="47" y="63"/>
                  </a:cubicBezTo>
                  <a:cubicBezTo>
                    <a:pt x="48" y="63"/>
                    <a:pt x="49" y="62"/>
                    <a:pt x="49" y="61"/>
                  </a:cubicBezTo>
                  <a:cubicBezTo>
                    <a:pt x="49" y="60"/>
                    <a:pt x="48" y="60"/>
                    <a:pt x="48" y="60"/>
                  </a:cubicBezTo>
                  <a:cubicBezTo>
                    <a:pt x="48" y="58"/>
                    <a:pt x="48" y="57"/>
                    <a:pt x="48" y="56"/>
                  </a:cubicBezTo>
                  <a:cubicBezTo>
                    <a:pt x="49" y="55"/>
                    <a:pt x="49" y="54"/>
                    <a:pt x="49" y="54"/>
                  </a:cubicBezTo>
                  <a:cubicBezTo>
                    <a:pt x="50" y="54"/>
                    <a:pt x="50" y="55"/>
                    <a:pt x="50" y="56"/>
                  </a:cubicBezTo>
                  <a:cubicBezTo>
                    <a:pt x="52" y="59"/>
                    <a:pt x="54" y="62"/>
                    <a:pt x="56" y="64"/>
                  </a:cubicBezTo>
                  <a:cubicBezTo>
                    <a:pt x="56" y="64"/>
                    <a:pt x="55" y="65"/>
                    <a:pt x="56" y="66"/>
                  </a:cubicBezTo>
                  <a:cubicBezTo>
                    <a:pt x="56" y="67"/>
                    <a:pt x="58" y="67"/>
                    <a:pt x="59" y="67"/>
                  </a:cubicBezTo>
                  <a:cubicBezTo>
                    <a:pt x="60" y="66"/>
                    <a:pt x="60" y="65"/>
                    <a:pt x="60" y="64"/>
                  </a:cubicBezTo>
                  <a:cubicBezTo>
                    <a:pt x="59" y="63"/>
                    <a:pt x="58" y="62"/>
                    <a:pt x="57" y="63"/>
                  </a:cubicBezTo>
                  <a:cubicBezTo>
                    <a:pt x="55" y="61"/>
                    <a:pt x="53" y="58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3" y="54"/>
                    <a:pt x="51" y="52"/>
                    <a:pt x="51" y="51"/>
                  </a:cubicBezTo>
                  <a:cubicBezTo>
                    <a:pt x="53" y="52"/>
                    <a:pt x="54" y="54"/>
                    <a:pt x="56" y="56"/>
                  </a:cubicBezTo>
                  <a:cubicBezTo>
                    <a:pt x="55" y="57"/>
                    <a:pt x="55" y="58"/>
                    <a:pt x="56" y="59"/>
                  </a:cubicBezTo>
                  <a:cubicBezTo>
                    <a:pt x="57" y="60"/>
                    <a:pt x="58" y="60"/>
                    <a:pt x="59" y="59"/>
                  </a:cubicBezTo>
                  <a:cubicBezTo>
                    <a:pt x="60" y="58"/>
                    <a:pt x="60" y="57"/>
                    <a:pt x="59" y="56"/>
                  </a:cubicBezTo>
                  <a:cubicBezTo>
                    <a:pt x="58" y="56"/>
                    <a:pt x="58" y="55"/>
                    <a:pt x="57" y="55"/>
                  </a:cubicBezTo>
                  <a:cubicBezTo>
                    <a:pt x="56" y="54"/>
                    <a:pt x="54" y="52"/>
                    <a:pt x="53" y="51"/>
                  </a:cubicBezTo>
                  <a:cubicBezTo>
                    <a:pt x="54" y="51"/>
                    <a:pt x="55" y="51"/>
                    <a:pt x="56" y="51"/>
                  </a:cubicBezTo>
                  <a:cubicBezTo>
                    <a:pt x="57" y="50"/>
                    <a:pt x="59" y="50"/>
                    <a:pt x="62" y="52"/>
                  </a:cubicBezTo>
                  <a:cubicBezTo>
                    <a:pt x="61" y="53"/>
                    <a:pt x="62" y="54"/>
                    <a:pt x="63" y="54"/>
                  </a:cubicBezTo>
                  <a:cubicBezTo>
                    <a:pt x="64" y="55"/>
                    <a:pt x="65" y="54"/>
                    <a:pt x="65" y="53"/>
                  </a:cubicBezTo>
                  <a:cubicBezTo>
                    <a:pt x="66" y="52"/>
                    <a:pt x="65" y="51"/>
                    <a:pt x="64" y="51"/>
                  </a:cubicBezTo>
                  <a:cubicBezTo>
                    <a:pt x="64" y="50"/>
                    <a:pt x="63" y="50"/>
                    <a:pt x="63" y="51"/>
                  </a:cubicBezTo>
                  <a:cubicBezTo>
                    <a:pt x="59" y="48"/>
                    <a:pt x="57" y="49"/>
                    <a:pt x="55" y="49"/>
                  </a:cubicBezTo>
                  <a:cubicBezTo>
                    <a:pt x="55" y="49"/>
                    <a:pt x="54" y="49"/>
                    <a:pt x="54" y="49"/>
                  </a:cubicBezTo>
                  <a:cubicBezTo>
                    <a:pt x="54" y="49"/>
                    <a:pt x="54" y="49"/>
                    <a:pt x="53" y="49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8"/>
                    <a:pt x="56" y="48"/>
                    <a:pt x="57" y="47"/>
                  </a:cubicBezTo>
                  <a:cubicBezTo>
                    <a:pt x="58" y="48"/>
                    <a:pt x="58" y="48"/>
                    <a:pt x="59" y="48"/>
                  </a:cubicBezTo>
                  <a:cubicBezTo>
                    <a:pt x="60" y="48"/>
                    <a:pt x="61" y="47"/>
                    <a:pt x="61" y="46"/>
                  </a:cubicBezTo>
                  <a:cubicBezTo>
                    <a:pt x="61" y="45"/>
                    <a:pt x="60" y="44"/>
                    <a:pt x="59" y="44"/>
                  </a:cubicBezTo>
                  <a:cubicBezTo>
                    <a:pt x="58" y="44"/>
                    <a:pt x="57" y="45"/>
                    <a:pt x="57" y="46"/>
                  </a:cubicBezTo>
                  <a:cubicBezTo>
                    <a:pt x="56" y="46"/>
                    <a:pt x="55" y="46"/>
                    <a:pt x="55" y="46"/>
                  </a:cubicBezTo>
                  <a:cubicBezTo>
                    <a:pt x="55" y="46"/>
                    <a:pt x="54" y="46"/>
                    <a:pt x="54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7" y="44"/>
                    <a:pt x="60" y="43"/>
                    <a:pt x="66" y="43"/>
                  </a:cubicBezTo>
                  <a:cubicBezTo>
                    <a:pt x="66" y="44"/>
                    <a:pt x="67" y="45"/>
                    <a:pt x="68" y="45"/>
                  </a:cubicBezTo>
                  <a:cubicBezTo>
                    <a:pt x="69" y="45"/>
                    <a:pt x="70" y="44"/>
                    <a:pt x="70" y="43"/>
                  </a:cubicBezTo>
                  <a:close/>
                  <a:moveTo>
                    <a:pt x="51" y="41"/>
                  </a:moveTo>
                  <a:cubicBezTo>
                    <a:pt x="51" y="40"/>
                    <a:pt x="51" y="39"/>
                    <a:pt x="51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9"/>
                    <a:pt x="50" y="40"/>
                    <a:pt x="50" y="41"/>
                  </a:cubicBezTo>
                  <a:cubicBezTo>
                    <a:pt x="50" y="41"/>
                    <a:pt x="50" y="41"/>
                    <a:pt x="51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10221913" y="6529388"/>
              <a:ext cx="328613" cy="331788"/>
            </a:xfrm>
            <a:custGeom>
              <a:avLst/>
              <a:gdLst>
                <a:gd name="T0" fmla="*/ 65 w 90"/>
                <a:gd name="T1" fmla="*/ 60 h 91"/>
                <a:gd name="T2" fmla="*/ 12 w 90"/>
                <a:gd name="T3" fmla="*/ 74 h 91"/>
                <a:gd name="T4" fmla="*/ 32 w 90"/>
                <a:gd name="T5" fmla="*/ 20 h 91"/>
                <a:gd name="T6" fmla="*/ 52 w 90"/>
                <a:gd name="T7" fmla="*/ 68 h 91"/>
                <a:gd name="T8" fmla="*/ 47 w 90"/>
                <a:gd name="T9" fmla="*/ 52 h 91"/>
                <a:gd name="T10" fmla="*/ 48 w 90"/>
                <a:gd name="T11" fmla="*/ 52 h 91"/>
                <a:gd name="T12" fmla="*/ 56 w 90"/>
                <a:gd name="T13" fmla="*/ 60 h 91"/>
                <a:gd name="T14" fmla="*/ 49 w 90"/>
                <a:gd name="T15" fmla="*/ 52 h 91"/>
                <a:gd name="T16" fmla="*/ 52 w 90"/>
                <a:gd name="T17" fmla="*/ 50 h 91"/>
                <a:gd name="T18" fmla="*/ 61 w 90"/>
                <a:gd name="T19" fmla="*/ 52 h 91"/>
                <a:gd name="T20" fmla="*/ 52 w 90"/>
                <a:gd name="T21" fmla="*/ 48 h 91"/>
                <a:gd name="T22" fmla="*/ 55 w 90"/>
                <a:gd name="T23" fmla="*/ 47 h 91"/>
                <a:gd name="T24" fmla="*/ 67 w 90"/>
                <a:gd name="T25" fmla="*/ 44 h 91"/>
                <a:gd name="T26" fmla="*/ 63 w 90"/>
                <a:gd name="T27" fmla="*/ 45 h 91"/>
                <a:gd name="T28" fmla="*/ 50 w 90"/>
                <a:gd name="T29" fmla="*/ 44 h 91"/>
                <a:gd name="T30" fmla="*/ 56 w 90"/>
                <a:gd name="T31" fmla="*/ 38 h 91"/>
                <a:gd name="T32" fmla="*/ 57 w 90"/>
                <a:gd name="T33" fmla="*/ 35 h 91"/>
                <a:gd name="T34" fmla="*/ 50 w 90"/>
                <a:gd name="T35" fmla="*/ 42 h 91"/>
                <a:gd name="T36" fmla="*/ 49 w 90"/>
                <a:gd name="T37" fmla="*/ 40 h 91"/>
                <a:gd name="T38" fmla="*/ 50 w 90"/>
                <a:gd name="T39" fmla="*/ 37 h 91"/>
                <a:gd name="T40" fmla="*/ 56 w 90"/>
                <a:gd name="T41" fmla="*/ 27 h 91"/>
                <a:gd name="T42" fmla="*/ 50 w 90"/>
                <a:gd name="T43" fmla="*/ 35 h 91"/>
                <a:gd name="T44" fmla="*/ 47 w 90"/>
                <a:gd name="T45" fmla="*/ 37 h 91"/>
                <a:gd name="T46" fmla="*/ 48 w 90"/>
                <a:gd name="T47" fmla="*/ 26 h 91"/>
                <a:gd name="T48" fmla="*/ 45 w 90"/>
                <a:gd name="T49" fmla="*/ 37 h 91"/>
                <a:gd name="T50" fmla="*/ 42 w 90"/>
                <a:gd name="T51" fmla="*/ 30 h 91"/>
                <a:gd name="T52" fmla="*/ 38 w 90"/>
                <a:gd name="T53" fmla="*/ 29 h 91"/>
                <a:gd name="T54" fmla="*/ 42 w 90"/>
                <a:gd name="T55" fmla="*/ 39 h 91"/>
                <a:gd name="T56" fmla="*/ 41 w 90"/>
                <a:gd name="T57" fmla="*/ 40 h 91"/>
                <a:gd name="T58" fmla="*/ 36 w 90"/>
                <a:gd name="T59" fmla="*/ 33 h 91"/>
                <a:gd name="T60" fmla="*/ 33 w 90"/>
                <a:gd name="T61" fmla="*/ 35 h 91"/>
                <a:gd name="T62" fmla="*/ 40 w 90"/>
                <a:gd name="T63" fmla="*/ 41 h 91"/>
                <a:gd name="T64" fmla="*/ 26 w 90"/>
                <a:gd name="T65" fmla="*/ 35 h 91"/>
                <a:gd name="T66" fmla="*/ 23 w 90"/>
                <a:gd name="T67" fmla="*/ 36 h 91"/>
                <a:gd name="T68" fmla="*/ 38 w 90"/>
                <a:gd name="T69" fmla="*/ 41 h 91"/>
                <a:gd name="T70" fmla="*/ 35 w 90"/>
                <a:gd name="T71" fmla="*/ 43 h 91"/>
                <a:gd name="T72" fmla="*/ 26 w 90"/>
                <a:gd name="T73" fmla="*/ 41 h 91"/>
                <a:gd name="T74" fmla="*/ 28 w 90"/>
                <a:gd name="T75" fmla="*/ 44 h 91"/>
                <a:gd name="T76" fmla="*/ 33 w 90"/>
                <a:gd name="T77" fmla="*/ 45 h 91"/>
                <a:gd name="T78" fmla="*/ 37 w 90"/>
                <a:gd name="T79" fmla="*/ 48 h 91"/>
                <a:gd name="T80" fmla="*/ 26 w 90"/>
                <a:gd name="T81" fmla="*/ 50 h 91"/>
                <a:gd name="T82" fmla="*/ 34 w 90"/>
                <a:gd name="T83" fmla="*/ 50 h 91"/>
                <a:gd name="T84" fmla="*/ 28 w 90"/>
                <a:gd name="T85" fmla="*/ 59 h 91"/>
                <a:gd name="T86" fmla="*/ 29 w 90"/>
                <a:gd name="T87" fmla="*/ 63 h 91"/>
                <a:gd name="T88" fmla="*/ 36 w 90"/>
                <a:gd name="T89" fmla="*/ 53 h 91"/>
                <a:gd name="T90" fmla="*/ 35 w 90"/>
                <a:gd name="T91" fmla="*/ 57 h 91"/>
                <a:gd name="T92" fmla="*/ 36 w 90"/>
                <a:gd name="T93" fmla="*/ 60 h 91"/>
                <a:gd name="T94" fmla="*/ 41 w 90"/>
                <a:gd name="T95" fmla="*/ 56 h 91"/>
                <a:gd name="T96" fmla="*/ 40 w 90"/>
                <a:gd name="T97" fmla="*/ 66 h 91"/>
                <a:gd name="T98" fmla="*/ 42 w 90"/>
                <a:gd name="T99" fmla="*/ 55 h 91"/>
                <a:gd name="T100" fmla="*/ 43 w 90"/>
                <a:gd name="T101" fmla="*/ 53 h 91"/>
                <a:gd name="T102" fmla="*/ 47 w 90"/>
                <a:gd name="T103" fmla="*/ 60 h 91"/>
                <a:gd name="T104" fmla="*/ 45 w 90"/>
                <a:gd name="T105" fmla="*/ 54 h 91"/>
                <a:gd name="T106" fmla="*/ 50 w 90"/>
                <a:gd name="T107" fmla="*/ 64 h 91"/>
                <a:gd name="T108" fmla="*/ 49 w 90"/>
                <a:gd name="T109" fmla="*/ 49 h 91"/>
                <a:gd name="T110" fmla="*/ 49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24"/>
                  </a:moveTo>
                  <a:cubicBezTo>
                    <a:pt x="77" y="22"/>
                    <a:pt x="86" y="25"/>
                    <a:pt x="88" y="40"/>
                  </a:cubicBezTo>
                  <a:cubicBezTo>
                    <a:pt x="90" y="58"/>
                    <a:pt x="77" y="62"/>
                    <a:pt x="65" y="60"/>
                  </a:cubicBezTo>
                  <a:cubicBezTo>
                    <a:pt x="71" y="71"/>
                    <a:pt x="72" y="84"/>
                    <a:pt x="54" y="88"/>
                  </a:cubicBezTo>
                  <a:cubicBezTo>
                    <a:pt x="42" y="91"/>
                    <a:pt x="36" y="86"/>
                    <a:pt x="34" y="79"/>
                  </a:cubicBezTo>
                  <a:cubicBezTo>
                    <a:pt x="27" y="83"/>
                    <a:pt x="20" y="83"/>
                    <a:pt x="12" y="74"/>
                  </a:cubicBezTo>
                  <a:cubicBezTo>
                    <a:pt x="4" y="64"/>
                    <a:pt x="5" y="56"/>
                    <a:pt x="11" y="51"/>
                  </a:cubicBezTo>
                  <a:cubicBezTo>
                    <a:pt x="4" y="47"/>
                    <a:pt x="0" y="40"/>
                    <a:pt x="5" y="28"/>
                  </a:cubicBezTo>
                  <a:cubicBezTo>
                    <a:pt x="12" y="13"/>
                    <a:pt x="23" y="14"/>
                    <a:pt x="32" y="20"/>
                  </a:cubicBezTo>
                  <a:cubicBezTo>
                    <a:pt x="32" y="9"/>
                    <a:pt x="38" y="0"/>
                    <a:pt x="54" y="3"/>
                  </a:cubicBezTo>
                  <a:cubicBezTo>
                    <a:pt x="68" y="6"/>
                    <a:pt x="70" y="15"/>
                    <a:pt x="68" y="24"/>
                  </a:cubicBezTo>
                  <a:close/>
                  <a:moveTo>
                    <a:pt x="52" y="68"/>
                  </a:moveTo>
                  <a:cubicBezTo>
                    <a:pt x="53" y="68"/>
                    <a:pt x="54" y="67"/>
                    <a:pt x="53" y="65"/>
                  </a:cubicBezTo>
                  <a:cubicBezTo>
                    <a:pt x="53" y="65"/>
                    <a:pt x="52" y="64"/>
                    <a:pt x="52" y="64"/>
                  </a:cubicBezTo>
                  <a:cubicBezTo>
                    <a:pt x="51" y="58"/>
                    <a:pt x="49" y="54"/>
                    <a:pt x="47" y="52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2"/>
                    <a:pt x="47" y="52"/>
                    <a:pt x="48" y="52"/>
                  </a:cubicBezTo>
                  <a:cubicBezTo>
                    <a:pt x="49" y="54"/>
                    <a:pt x="51" y="56"/>
                    <a:pt x="53" y="57"/>
                  </a:cubicBezTo>
                  <a:cubicBezTo>
                    <a:pt x="53" y="58"/>
                    <a:pt x="53" y="59"/>
                    <a:pt x="53" y="59"/>
                  </a:cubicBezTo>
                  <a:cubicBezTo>
                    <a:pt x="54" y="60"/>
                    <a:pt x="55" y="60"/>
                    <a:pt x="56" y="60"/>
                  </a:cubicBezTo>
                  <a:cubicBezTo>
                    <a:pt x="57" y="59"/>
                    <a:pt x="57" y="58"/>
                    <a:pt x="56" y="57"/>
                  </a:cubicBezTo>
                  <a:cubicBezTo>
                    <a:pt x="56" y="56"/>
                    <a:pt x="55" y="56"/>
                    <a:pt x="54" y="56"/>
                  </a:cubicBezTo>
                  <a:cubicBezTo>
                    <a:pt x="52" y="55"/>
                    <a:pt x="51" y="54"/>
                    <a:pt x="49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1"/>
                    <a:pt x="49" y="51"/>
                  </a:cubicBezTo>
                  <a:cubicBezTo>
                    <a:pt x="50" y="51"/>
                    <a:pt x="51" y="50"/>
                    <a:pt x="52" y="50"/>
                  </a:cubicBezTo>
                  <a:cubicBezTo>
                    <a:pt x="53" y="49"/>
                    <a:pt x="54" y="49"/>
                    <a:pt x="57" y="51"/>
                  </a:cubicBezTo>
                  <a:cubicBezTo>
                    <a:pt x="57" y="52"/>
                    <a:pt x="57" y="53"/>
                    <a:pt x="58" y="53"/>
                  </a:cubicBezTo>
                  <a:cubicBezTo>
                    <a:pt x="59" y="54"/>
                    <a:pt x="61" y="53"/>
                    <a:pt x="61" y="52"/>
                  </a:cubicBezTo>
                  <a:cubicBezTo>
                    <a:pt x="61" y="51"/>
                    <a:pt x="61" y="50"/>
                    <a:pt x="60" y="49"/>
                  </a:cubicBezTo>
                  <a:cubicBezTo>
                    <a:pt x="59" y="49"/>
                    <a:pt x="59" y="49"/>
                    <a:pt x="58" y="49"/>
                  </a:cubicBezTo>
                  <a:cubicBezTo>
                    <a:pt x="55" y="47"/>
                    <a:pt x="53" y="48"/>
                    <a:pt x="52" y="48"/>
                  </a:cubicBezTo>
                  <a:cubicBezTo>
                    <a:pt x="52" y="48"/>
                    <a:pt x="51" y="48"/>
                    <a:pt x="52" y="47"/>
                  </a:cubicBezTo>
                  <a:cubicBezTo>
                    <a:pt x="52" y="47"/>
                    <a:pt x="52" y="46"/>
                    <a:pt x="52" y="46"/>
                  </a:cubicBezTo>
                  <a:cubicBezTo>
                    <a:pt x="53" y="47"/>
                    <a:pt x="54" y="47"/>
                    <a:pt x="55" y="47"/>
                  </a:cubicBezTo>
                  <a:cubicBezTo>
                    <a:pt x="59" y="48"/>
                    <a:pt x="61" y="48"/>
                    <a:pt x="64" y="46"/>
                  </a:cubicBezTo>
                  <a:cubicBezTo>
                    <a:pt x="64" y="46"/>
                    <a:pt x="65" y="46"/>
                    <a:pt x="65" y="46"/>
                  </a:cubicBezTo>
                  <a:cubicBezTo>
                    <a:pt x="66" y="46"/>
                    <a:pt x="67" y="45"/>
                    <a:pt x="67" y="44"/>
                  </a:cubicBezTo>
                  <a:cubicBezTo>
                    <a:pt x="67" y="43"/>
                    <a:pt x="66" y="42"/>
                    <a:pt x="65" y="42"/>
                  </a:cubicBezTo>
                  <a:cubicBezTo>
                    <a:pt x="64" y="42"/>
                    <a:pt x="63" y="43"/>
                    <a:pt x="63" y="44"/>
                  </a:cubicBezTo>
                  <a:cubicBezTo>
                    <a:pt x="63" y="44"/>
                    <a:pt x="63" y="45"/>
                    <a:pt x="63" y="45"/>
                  </a:cubicBezTo>
                  <a:cubicBezTo>
                    <a:pt x="61" y="47"/>
                    <a:pt x="59" y="46"/>
                    <a:pt x="55" y="45"/>
                  </a:cubicBezTo>
                  <a:cubicBezTo>
                    <a:pt x="55" y="45"/>
                    <a:pt x="55" y="45"/>
                    <a:pt x="54" y="45"/>
                  </a:cubicBezTo>
                  <a:cubicBezTo>
                    <a:pt x="54" y="44"/>
                    <a:pt x="50" y="45"/>
                    <a:pt x="50" y="44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1" y="42"/>
                    <a:pt x="51" y="42"/>
                    <a:pt x="51" y="41"/>
                  </a:cubicBezTo>
                  <a:cubicBezTo>
                    <a:pt x="52" y="40"/>
                    <a:pt x="52" y="39"/>
                    <a:pt x="56" y="38"/>
                  </a:cubicBezTo>
                  <a:cubicBezTo>
                    <a:pt x="56" y="39"/>
                    <a:pt x="57" y="39"/>
                    <a:pt x="58" y="39"/>
                  </a:cubicBezTo>
                  <a:cubicBezTo>
                    <a:pt x="59" y="38"/>
                    <a:pt x="60" y="37"/>
                    <a:pt x="59" y="36"/>
                  </a:cubicBezTo>
                  <a:cubicBezTo>
                    <a:pt x="59" y="35"/>
                    <a:pt x="58" y="35"/>
                    <a:pt x="57" y="35"/>
                  </a:cubicBezTo>
                  <a:cubicBezTo>
                    <a:pt x="56" y="35"/>
                    <a:pt x="56" y="36"/>
                    <a:pt x="56" y="36"/>
                  </a:cubicBezTo>
                  <a:cubicBezTo>
                    <a:pt x="51" y="38"/>
                    <a:pt x="50" y="39"/>
                    <a:pt x="50" y="41"/>
                  </a:cubicBezTo>
                  <a:cubicBezTo>
                    <a:pt x="50" y="41"/>
                    <a:pt x="50" y="42"/>
                    <a:pt x="50" y="42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9" y="42"/>
                    <a:pt x="50" y="41"/>
                    <a:pt x="48" y="41"/>
                  </a:cubicBezTo>
                  <a:cubicBezTo>
                    <a:pt x="49" y="41"/>
                    <a:pt x="49" y="40"/>
                    <a:pt x="49" y="40"/>
                  </a:cubicBezTo>
                  <a:cubicBezTo>
                    <a:pt x="48" y="40"/>
                    <a:pt x="48" y="41"/>
                    <a:pt x="4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38"/>
                    <a:pt x="49" y="37"/>
                    <a:pt x="50" y="37"/>
                  </a:cubicBezTo>
                  <a:cubicBezTo>
                    <a:pt x="52" y="36"/>
                    <a:pt x="54" y="36"/>
                    <a:pt x="56" y="31"/>
                  </a:cubicBezTo>
                  <a:cubicBezTo>
                    <a:pt x="56" y="31"/>
                    <a:pt x="57" y="31"/>
                    <a:pt x="57" y="30"/>
                  </a:cubicBezTo>
                  <a:cubicBezTo>
                    <a:pt x="58" y="29"/>
                    <a:pt x="57" y="28"/>
                    <a:pt x="56" y="27"/>
                  </a:cubicBezTo>
                  <a:cubicBezTo>
                    <a:pt x="55" y="27"/>
                    <a:pt x="54" y="27"/>
                    <a:pt x="53" y="28"/>
                  </a:cubicBezTo>
                  <a:cubicBezTo>
                    <a:pt x="53" y="29"/>
                    <a:pt x="53" y="30"/>
                    <a:pt x="54" y="31"/>
                  </a:cubicBezTo>
                  <a:cubicBezTo>
                    <a:pt x="53" y="34"/>
                    <a:pt x="51" y="35"/>
                    <a:pt x="50" y="35"/>
                  </a:cubicBezTo>
                  <a:cubicBezTo>
                    <a:pt x="49" y="36"/>
                    <a:pt x="48" y="36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5"/>
                    <a:pt x="48" y="32"/>
                    <a:pt x="48" y="30"/>
                  </a:cubicBezTo>
                  <a:cubicBezTo>
                    <a:pt x="49" y="30"/>
                    <a:pt x="49" y="30"/>
                    <a:pt x="49" y="29"/>
                  </a:cubicBezTo>
                  <a:cubicBezTo>
                    <a:pt x="50" y="28"/>
                    <a:pt x="49" y="27"/>
                    <a:pt x="48" y="26"/>
                  </a:cubicBezTo>
                  <a:cubicBezTo>
                    <a:pt x="47" y="26"/>
                    <a:pt x="46" y="27"/>
                    <a:pt x="45" y="28"/>
                  </a:cubicBezTo>
                  <a:cubicBezTo>
                    <a:pt x="45" y="29"/>
                    <a:pt x="46" y="30"/>
                    <a:pt x="46" y="30"/>
                  </a:cubicBezTo>
                  <a:cubicBezTo>
                    <a:pt x="46" y="32"/>
                    <a:pt x="46" y="35"/>
                    <a:pt x="45" y="37"/>
                  </a:cubicBezTo>
                  <a:cubicBezTo>
                    <a:pt x="45" y="38"/>
                    <a:pt x="45" y="39"/>
                    <a:pt x="44" y="40"/>
                  </a:cubicBezTo>
                  <a:cubicBezTo>
                    <a:pt x="44" y="39"/>
                    <a:pt x="44" y="38"/>
                    <a:pt x="44" y="38"/>
                  </a:cubicBezTo>
                  <a:cubicBezTo>
                    <a:pt x="44" y="34"/>
                    <a:pt x="44" y="32"/>
                    <a:pt x="42" y="30"/>
                  </a:cubicBezTo>
                  <a:cubicBezTo>
                    <a:pt x="42" y="30"/>
                    <a:pt x="42" y="29"/>
                    <a:pt x="42" y="29"/>
                  </a:cubicBezTo>
                  <a:cubicBezTo>
                    <a:pt x="42" y="28"/>
                    <a:pt x="41" y="27"/>
                    <a:pt x="40" y="27"/>
                  </a:cubicBezTo>
                  <a:cubicBezTo>
                    <a:pt x="38" y="27"/>
                    <a:pt x="38" y="28"/>
                    <a:pt x="38" y="29"/>
                  </a:cubicBezTo>
                  <a:cubicBezTo>
                    <a:pt x="38" y="30"/>
                    <a:pt x="39" y="31"/>
                    <a:pt x="40" y="31"/>
                  </a:cubicBezTo>
                  <a:cubicBezTo>
                    <a:pt x="40" y="31"/>
                    <a:pt x="41" y="31"/>
                    <a:pt x="41" y="31"/>
                  </a:cubicBezTo>
                  <a:cubicBezTo>
                    <a:pt x="43" y="33"/>
                    <a:pt x="42" y="35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1" y="39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41" y="39"/>
                    <a:pt x="41" y="39"/>
                  </a:cubicBezTo>
                  <a:cubicBezTo>
                    <a:pt x="41" y="37"/>
                    <a:pt x="41" y="36"/>
                    <a:pt x="36" y="33"/>
                  </a:cubicBezTo>
                  <a:cubicBezTo>
                    <a:pt x="36" y="33"/>
                    <a:pt x="36" y="32"/>
                    <a:pt x="36" y="32"/>
                  </a:cubicBezTo>
                  <a:cubicBezTo>
                    <a:pt x="35" y="31"/>
                    <a:pt x="33" y="31"/>
                    <a:pt x="33" y="32"/>
                  </a:cubicBezTo>
                  <a:cubicBezTo>
                    <a:pt x="32" y="33"/>
                    <a:pt x="32" y="34"/>
                    <a:pt x="33" y="35"/>
                  </a:cubicBezTo>
                  <a:cubicBezTo>
                    <a:pt x="34" y="36"/>
                    <a:pt x="35" y="36"/>
                    <a:pt x="36" y="35"/>
                  </a:cubicBezTo>
                  <a:cubicBezTo>
                    <a:pt x="39" y="37"/>
                    <a:pt x="39" y="38"/>
                    <a:pt x="39" y="39"/>
                  </a:cubicBezTo>
                  <a:cubicBezTo>
                    <a:pt x="39" y="40"/>
                    <a:pt x="39" y="40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36" y="37"/>
                    <a:pt x="34" y="37"/>
                    <a:pt x="32" y="37"/>
                  </a:cubicBezTo>
                  <a:cubicBezTo>
                    <a:pt x="31" y="37"/>
                    <a:pt x="29" y="38"/>
                    <a:pt x="26" y="35"/>
                  </a:cubicBezTo>
                  <a:cubicBezTo>
                    <a:pt x="27" y="34"/>
                    <a:pt x="27" y="33"/>
                    <a:pt x="26" y="32"/>
                  </a:cubicBezTo>
                  <a:cubicBezTo>
                    <a:pt x="25" y="32"/>
                    <a:pt x="24" y="32"/>
                    <a:pt x="23" y="33"/>
                  </a:cubicBezTo>
                  <a:cubicBezTo>
                    <a:pt x="22" y="34"/>
                    <a:pt x="23" y="35"/>
                    <a:pt x="23" y="36"/>
                  </a:cubicBezTo>
                  <a:cubicBezTo>
                    <a:pt x="24" y="36"/>
                    <a:pt x="25" y="36"/>
                    <a:pt x="25" y="36"/>
                  </a:cubicBezTo>
                  <a:cubicBezTo>
                    <a:pt x="28" y="39"/>
                    <a:pt x="30" y="39"/>
                    <a:pt x="32" y="39"/>
                  </a:cubicBezTo>
                  <a:cubicBezTo>
                    <a:pt x="34" y="39"/>
                    <a:pt x="35" y="38"/>
                    <a:pt x="38" y="41"/>
                  </a:cubicBezTo>
                  <a:cubicBezTo>
                    <a:pt x="38" y="42"/>
                    <a:pt x="38" y="42"/>
                    <a:pt x="37" y="42"/>
                  </a:cubicBezTo>
                  <a:cubicBezTo>
                    <a:pt x="37" y="42"/>
                    <a:pt x="36" y="41"/>
                    <a:pt x="35" y="42"/>
                  </a:cubicBezTo>
                  <a:cubicBezTo>
                    <a:pt x="35" y="42"/>
                    <a:pt x="35" y="42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2" y="42"/>
                    <a:pt x="30" y="42"/>
                    <a:pt x="28" y="42"/>
                  </a:cubicBezTo>
                  <a:cubicBezTo>
                    <a:pt x="28" y="42"/>
                    <a:pt x="27" y="41"/>
                    <a:pt x="26" y="41"/>
                  </a:cubicBezTo>
                  <a:cubicBezTo>
                    <a:pt x="25" y="41"/>
                    <a:pt x="24" y="41"/>
                    <a:pt x="24" y="42"/>
                  </a:cubicBezTo>
                  <a:cubicBezTo>
                    <a:pt x="24" y="44"/>
                    <a:pt x="24" y="45"/>
                    <a:pt x="26" y="45"/>
                  </a:cubicBezTo>
                  <a:cubicBezTo>
                    <a:pt x="26" y="45"/>
                    <a:pt x="27" y="44"/>
                    <a:pt x="28" y="44"/>
                  </a:cubicBezTo>
                  <a:cubicBezTo>
                    <a:pt x="30" y="44"/>
                    <a:pt x="32" y="44"/>
                    <a:pt x="35" y="44"/>
                  </a:cubicBezTo>
                  <a:cubicBezTo>
                    <a:pt x="35" y="44"/>
                    <a:pt x="35" y="44"/>
                    <a:pt x="36" y="44"/>
                  </a:cubicBezTo>
                  <a:cubicBezTo>
                    <a:pt x="35" y="44"/>
                    <a:pt x="33" y="44"/>
                    <a:pt x="33" y="45"/>
                  </a:cubicBezTo>
                  <a:cubicBezTo>
                    <a:pt x="33" y="46"/>
                    <a:pt x="36" y="46"/>
                    <a:pt x="36" y="46"/>
                  </a:cubicBezTo>
                  <a:cubicBezTo>
                    <a:pt x="36" y="47"/>
                    <a:pt x="35" y="47"/>
                    <a:pt x="36" y="47"/>
                  </a:cubicBezTo>
                  <a:cubicBezTo>
                    <a:pt x="36" y="48"/>
                    <a:pt x="37" y="48"/>
                    <a:pt x="37" y="48"/>
                  </a:cubicBezTo>
                  <a:cubicBezTo>
                    <a:pt x="35" y="48"/>
                    <a:pt x="33" y="49"/>
                    <a:pt x="30" y="49"/>
                  </a:cubicBezTo>
                  <a:cubicBezTo>
                    <a:pt x="30" y="48"/>
                    <a:pt x="29" y="47"/>
                    <a:pt x="28" y="47"/>
                  </a:cubicBezTo>
                  <a:cubicBezTo>
                    <a:pt x="27" y="48"/>
                    <a:pt x="26" y="49"/>
                    <a:pt x="26" y="50"/>
                  </a:cubicBezTo>
                  <a:cubicBezTo>
                    <a:pt x="27" y="51"/>
                    <a:pt x="28" y="52"/>
                    <a:pt x="29" y="51"/>
                  </a:cubicBezTo>
                  <a:cubicBezTo>
                    <a:pt x="30" y="51"/>
                    <a:pt x="30" y="51"/>
                    <a:pt x="30" y="50"/>
                  </a:cubicBezTo>
                  <a:cubicBezTo>
                    <a:pt x="32" y="50"/>
                    <a:pt x="33" y="50"/>
                    <a:pt x="34" y="50"/>
                  </a:cubicBezTo>
                  <a:cubicBezTo>
                    <a:pt x="35" y="50"/>
                    <a:pt x="36" y="50"/>
                    <a:pt x="36" y="50"/>
                  </a:cubicBezTo>
                  <a:cubicBezTo>
                    <a:pt x="36" y="51"/>
                    <a:pt x="35" y="51"/>
                    <a:pt x="34" y="52"/>
                  </a:cubicBezTo>
                  <a:cubicBezTo>
                    <a:pt x="32" y="54"/>
                    <a:pt x="30" y="57"/>
                    <a:pt x="28" y="59"/>
                  </a:cubicBezTo>
                  <a:cubicBezTo>
                    <a:pt x="27" y="59"/>
                    <a:pt x="27" y="59"/>
                    <a:pt x="26" y="59"/>
                  </a:cubicBezTo>
                  <a:cubicBezTo>
                    <a:pt x="25" y="60"/>
                    <a:pt x="25" y="62"/>
                    <a:pt x="26" y="62"/>
                  </a:cubicBezTo>
                  <a:cubicBezTo>
                    <a:pt x="27" y="63"/>
                    <a:pt x="28" y="63"/>
                    <a:pt x="29" y="63"/>
                  </a:cubicBezTo>
                  <a:cubicBezTo>
                    <a:pt x="30" y="62"/>
                    <a:pt x="30" y="61"/>
                    <a:pt x="29" y="60"/>
                  </a:cubicBezTo>
                  <a:cubicBezTo>
                    <a:pt x="31" y="58"/>
                    <a:pt x="33" y="55"/>
                    <a:pt x="35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7" y="54"/>
                    <a:pt x="38" y="51"/>
                    <a:pt x="39" y="52"/>
                  </a:cubicBezTo>
                  <a:cubicBezTo>
                    <a:pt x="38" y="53"/>
                    <a:pt x="37" y="55"/>
                    <a:pt x="35" y="57"/>
                  </a:cubicBezTo>
                  <a:cubicBezTo>
                    <a:pt x="35" y="57"/>
                    <a:pt x="33" y="57"/>
                    <a:pt x="33" y="58"/>
                  </a:cubicBezTo>
                  <a:cubicBezTo>
                    <a:pt x="32" y="59"/>
                    <a:pt x="32" y="60"/>
                    <a:pt x="33" y="61"/>
                  </a:cubicBezTo>
                  <a:cubicBezTo>
                    <a:pt x="34" y="61"/>
                    <a:pt x="36" y="61"/>
                    <a:pt x="36" y="60"/>
                  </a:cubicBezTo>
                  <a:cubicBezTo>
                    <a:pt x="37" y="60"/>
                    <a:pt x="37" y="59"/>
                    <a:pt x="36" y="58"/>
                  </a:cubicBezTo>
                  <a:cubicBezTo>
                    <a:pt x="38" y="57"/>
                    <a:pt x="39" y="55"/>
                    <a:pt x="40" y="54"/>
                  </a:cubicBezTo>
                  <a:cubicBezTo>
                    <a:pt x="40" y="54"/>
                    <a:pt x="40" y="55"/>
                    <a:pt x="41" y="56"/>
                  </a:cubicBezTo>
                  <a:cubicBezTo>
                    <a:pt x="42" y="57"/>
                    <a:pt x="42" y="59"/>
                    <a:pt x="41" y="62"/>
                  </a:cubicBezTo>
                  <a:cubicBezTo>
                    <a:pt x="40" y="62"/>
                    <a:pt x="39" y="62"/>
                    <a:pt x="39" y="64"/>
                  </a:cubicBezTo>
                  <a:cubicBezTo>
                    <a:pt x="39" y="65"/>
                    <a:pt x="39" y="66"/>
                    <a:pt x="40" y="66"/>
                  </a:cubicBezTo>
                  <a:cubicBezTo>
                    <a:pt x="42" y="66"/>
                    <a:pt x="43" y="66"/>
                    <a:pt x="43" y="64"/>
                  </a:cubicBezTo>
                  <a:cubicBezTo>
                    <a:pt x="43" y="64"/>
                    <a:pt x="43" y="63"/>
                    <a:pt x="42" y="63"/>
                  </a:cubicBezTo>
                  <a:cubicBezTo>
                    <a:pt x="44" y="58"/>
                    <a:pt x="43" y="57"/>
                    <a:pt x="42" y="55"/>
                  </a:cubicBezTo>
                  <a:cubicBezTo>
                    <a:pt x="42" y="55"/>
                    <a:pt x="42" y="54"/>
                    <a:pt x="41" y="54"/>
                  </a:cubicBezTo>
                  <a:cubicBezTo>
                    <a:pt x="42" y="54"/>
                    <a:pt x="42" y="54"/>
                    <a:pt x="42" y="53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3" y="54"/>
                    <a:pt x="44" y="55"/>
                    <a:pt x="44" y="57"/>
                  </a:cubicBezTo>
                  <a:cubicBezTo>
                    <a:pt x="44" y="57"/>
                    <a:pt x="44" y="58"/>
                    <a:pt x="44" y="59"/>
                  </a:cubicBezTo>
                  <a:cubicBezTo>
                    <a:pt x="44" y="60"/>
                    <a:pt x="45" y="60"/>
                    <a:pt x="47" y="60"/>
                  </a:cubicBezTo>
                  <a:cubicBezTo>
                    <a:pt x="48" y="60"/>
                    <a:pt x="48" y="59"/>
                    <a:pt x="48" y="58"/>
                  </a:cubicBezTo>
                  <a:cubicBezTo>
                    <a:pt x="48" y="57"/>
                    <a:pt x="47" y="56"/>
                    <a:pt x="46" y="56"/>
                  </a:cubicBezTo>
                  <a:cubicBezTo>
                    <a:pt x="45" y="55"/>
                    <a:pt x="45" y="54"/>
                    <a:pt x="45" y="54"/>
                  </a:cubicBezTo>
                  <a:cubicBezTo>
                    <a:pt x="45" y="54"/>
                    <a:pt x="45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8" y="55"/>
                    <a:pt x="50" y="59"/>
                    <a:pt x="50" y="64"/>
                  </a:cubicBezTo>
                  <a:cubicBezTo>
                    <a:pt x="49" y="65"/>
                    <a:pt x="49" y="66"/>
                    <a:pt x="49" y="67"/>
                  </a:cubicBezTo>
                  <a:cubicBezTo>
                    <a:pt x="50" y="68"/>
                    <a:pt x="51" y="68"/>
                    <a:pt x="52" y="68"/>
                  </a:cubicBezTo>
                  <a:close/>
                  <a:moveTo>
                    <a:pt x="49" y="49"/>
                  </a:moveTo>
                  <a:cubicBezTo>
                    <a:pt x="50" y="49"/>
                    <a:pt x="51" y="49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49" y="48"/>
                    <a:pt x="49" y="48"/>
                  </a:cubicBezTo>
                  <a:cubicBezTo>
                    <a:pt x="49" y="48"/>
                    <a:pt x="49" y="49"/>
                    <a:pt x="49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10988676" y="5759450"/>
              <a:ext cx="328613" cy="331788"/>
            </a:xfrm>
            <a:custGeom>
              <a:avLst/>
              <a:gdLst>
                <a:gd name="T0" fmla="*/ 65 w 90"/>
                <a:gd name="T1" fmla="*/ 60 h 91"/>
                <a:gd name="T2" fmla="*/ 12 w 90"/>
                <a:gd name="T3" fmla="*/ 74 h 91"/>
                <a:gd name="T4" fmla="*/ 31 w 90"/>
                <a:gd name="T5" fmla="*/ 20 h 91"/>
                <a:gd name="T6" fmla="*/ 51 w 90"/>
                <a:gd name="T7" fmla="*/ 68 h 91"/>
                <a:gd name="T8" fmla="*/ 47 w 90"/>
                <a:gd name="T9" fmla="*/ 52 h 91"/>
                <a:gd name="T10" fmla="*/ 47 w 90"/>
                <a:gd name="T11" fmla="*/ 53 h 91"/>
                <a:gd name="T12" fmla="*/ 56 w 90"/>
                <a:gd name="T13" fmla="*/ 60 h 91"/>
                <a:gd name="T14" fmla="*/ 49 w 90"/>
                <a:gd name="T15" fmla="*/ 52 h 91"/>
                <a:gd name="T16" fmla="*/ 52 w 90"/>
                <a:gd name="T17" fmla="*/ 50 h 91"/>
                <a:gd name="T18" fmla="*/ 61 w 90"/>
                <a:gd name="T19" fmla="*/ 52 h 91"/>
                <a:gd name="T20" fmla="*/ 51 w 90"/>
                <a:gd name="T21" fmla="*/ 48 h 91"/>
                <a:gd name="T22" fmla="*/ 55 w 90"/>
                <a:gd name="T23" fmla="*/ 47 h 91"/>
                <a:gd name="T24" fmla="*/ 67 w 90"/>
                <a:gd name="T25" fmla="*/ 44 h 91"/>
                <a:gd name="T26" fmla="*/ 63 w 90"/>
                <a:gd name="T27" fmla="*/ 45 h 91"/>
                <a:gd name="T28" fmla="*/ 50 w 90"/>
                <a:gd name="T29" fmla="*/ 44 h 91"/>
                <a:gd name="T30" fmla="*/ 55 w 90"/>
                <a:gd name="T31" fmla="*/ 38 h 91"/>
                <a:gd name="T32" fmla="*/ 56 w 90"/>
                <a:gd name="T33" fmla="*/ 35 h 91"/>
                <a:gd name="T34" fmla="*/ 49 w 90"/>
                <a:gd name="T35" fmla="*/ 42 h 91"/>
                <a:gd name="T36" fmla="*/ 49 w 90"/>
                <a:gd name="T37" fmla="*/ 41 h 91"/>
                <a:gd name="T38" fmla="*/ 50 w 90"/>
                <a:gd name="T39" fmla="*/ 37 h 91"/>
                <a:gd name="T40" fmla="*/ 56 w 90"/>
                <a:gd name="T41" fmla="*/ 28 h 91"/>
                <a:gd name="T42" fmla="*/ 50 w 90"/>
                <a:gd name="T43" fmla="*/ 36 h 91"/>
                <a:gd name="T44" fmla="*/ 46 w 90"/>
                <a:gd name="T45" fmla="*/ 37 h 91"/>
                <a:gd name="T46" fmla="*/ 48 w 90"/>
                <a:gd name="T47" fmla="*/ 27 h 91"/>
                <a:gd name="T48" fmla="*/ 45 w 90"/>
                <a:gd name="T49" fmla="*/ 37 h 91"/>
                <a:gd name="T50" fmla="*/ 41 w 90"/>
                <a:gd name="T51" fmla="*/ 30 h 91"/>
                <a:gd name="T52" fmla="*/ 37 w 90"/>
                <a:gd name="T53" fmla="*/ 30 h 91"/>
                <a:gd name="T54" fmla="*/ 42 w 90"/>
                <a:gd name="T55" fmla="*/ 39 h 91"/>
                <a:gd name="T56" fmla="*/ 41 w 90"/>
                <a:gd name="T57" fmla="*/ 41 h 91"/>
                <a:gd name="T58" fmla="*/ 36 w 90"/>
                <a:gd name="T59" fmla="*/ 34 h 91"/>
                <a:gd name="T60" fmla="*/ 33 w 90"/>
                <a:gd name="T61" fmla="*/ 35 h 91"/>
                <a:gd name="T62" fmla="*/ 39 w 90"/>
                <a:gd name="T63" fmla="*/ 41 h 91"/>
                <a:gd name="T64" fmla="*/ 26 w 90"/>
                <a:gd name="T65" fmla="*/ 35 h 91"/>
                <a:gd name="T66" fmla="*/ 23 w 90"/>
                <a:gd name="T67" fmla="*/ 36 h 91"/>
                <a:gd name="T68" fmla="*/ 37 w 90"/>
                <a:gd name="T69" fmla="*/ 42 h 91"/>
                <a:gd name="T70" fmla="*/ 35 w 90"/>
                <a:gd name="T71" fmla="*/ 43 h 91"/>
                <a:gd name="T72" fmla="*/ 26 w 90"/>
                <a:gd name="T73" fmla="*/ 41 h 91"/>
                <a:gd name="T74" fmla="*/ 27 w 90"/>
                <a:gd name="T75" fmla="*/ 44 h 91"/>
                <a:gd name="T76" fmla="*/ 33 w 90"/>
                <a:gd name="T77" fmla="*/ 45 h 91"/>
                <a:gd name="T78" fmla="*/ 37 w 90"/>
                <a:gd name="T79" fmla="*/ 48 h 91"/>
                <a:gd name="T80" fmla="*/ 26 w 90"/>
                <a:gd name="T81" fmla="*/ 50 h 91"/>
                <a:gd name="T82" fmla="*/ 34 w 90"/>
                <a:gd name="T83" fmla="*/ 50 h 91"/>
                <a:gd name="T84" fmla="*/ 28 w 90"/>
                <a:gd name="T85" fmla="*/ 59 h 91"/>
                <a:gd name="T86" fmla="*/ 29 w 90"/>
                <a:gd name="T87" fmla="*/ 63 h 91"/>
                <a:gd name="T88" fmla="*/ 35 w 90"/>
                <a:gd name="T89" fmla="*/ 53 h 91"/>
                <a:gd name="T90" fmla="*/ 35 w 90"/>
                <a:gd name="T91" fmla="*/ 58 h 91"/>
                <a:gd name="T92" fmla="*/ 36 w 90"/>
                <a:gd name="T93" fmla="*/ 60 h 91"/>
                <a:gd name="T94" fmla="*/ 41 w 90"/>
                <a:gd name="T95" fmla="*/ 56 h 91"/>
                <a:gd name="T96" fmla="*/ 40 w 90"/>
                <a:gd name="T97" fmla="*/ 66 h 91"/>
                <a:gd name="T98" fmla="*/ 42 w 90"/>
                <a:gd name="T99" fmla="*/ 55 h 91"/>
                <a:gd name="T100" fmla="*/ 43 w 90"/>
                <a:gd name="T101" fmla="*/ 54 h 91"/>
                <a:gd name="T102" fmla="*/ 46 w 90"/>
                <a:gd name="T103" fmla="*/ 60 h 91"/>
                <a:gd name="T104" fmla="*/ 44 w 90"/>
                <a:gd name="T105" fmla="*/ 54 h 91"/>
                <a:gd name="T106" fmla="*/ 50 w 90"/>
                <a:gd name="T107" fmla="*/ 64 h 91"/>
                <a:gd name="T108" fmla="*/ 49 w 90"/>
                <a:gd name="T109" fmla="*/ 49 h 91"/>
                <a:gd name="T110" fmla="*/ 49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24"/>
                  </a:moveTo>
                  <a:cubicBezTo>
                    <a:pt x="77" y="22"/>
                    <a:pt x="85" y="26"/>
                    <a:pt x="87" y="40"/>
                  </a:cubicBezTo>
                  <a:cubicBezTo>
                    <a:pt x="90" y="58"/>
                    <a:pt x="77" y="62"/>
                    <a:pt x="65" y="60"/>
                  </a:cubicBezTo>
                  <a:cubicBezTo>
                    <a:pt x="71" y="71"/>
                    <a:pt x="72" y="84"/>
                    <a:pt x="54" y="88"/>
                  </a:cubicBezTo>
                  <a:cubicBezTo>
                    <a:pt x="42" y="91"/>
                    <a:pt x="36" y="87"/>
                    <a:pt x="33" y="80"/>
                  </a:cubicBezTo>
                  <a:cubicBezTo>
                    <a:pt x="27" y="84"/>
                    <a:pt x="19" y="83"/>
                    <a:pt x="12" y="74"/>
                  </a:cubicBezTo>
                  <a:cubicBezTo>
                    <a:pt x="3" y="65"/>
                    <a:pt x="5" y="57"/>
                    <a:pt x="11" y="51"/>
                  </a:cubicBezTo>
                  <a:cubicBezTo>
                    <a:pt x="4" y="47"/>
                    <a:pt x="0" y="40"/>
                    <a:pt x="5" y="28"/>
                  </a:cubicBezTo>
                  <a:cubicBezTo>
                    <a:pt x="12" y="13"/>
                    <a:pt x="23" y="14"/>
                    <a:pt x="31" y="20"/>
                  </a:cubicBezTo>
                  <a:cubicBezTo>
                    <a:pt x="32" y="10"/>
                    <a:pt x="37" y="0"/>
                    <a:pt x="53" y="3"/>
                  </a:cubicBezTo>
                  <a:cubicBezTo>
                    <a:pt x="67" y="6"/>
                    <a:pt x="70" y="15"/>
                    <a:pt x="68" y="24"/>
                  </a:cubicBezTo>
                  <a:close/>
                  <a:moveTo>
                    <a:pt x="51" y="68"/>
                  </a:moveTo>
                  <a:cubicBezTo>
                    <a:pt x="53" y="68"/>
                    <a:pt x="53" y="67"/>
                    <a:pt x="53" y="66"/>
                  </a:cubicBezTo>
                  <a:cubicBezTo>
                    <a:pt x="53" y="65"/>
                    <a:pt x="52" y="65"/>
                    <a:pt x="52" y="64"/>
                  </a:cubicBezTo>
                  <a:cubicBezTo>
                    <a:pt x="51" y="58"/>
                    <a:pt x="48" y="55"/>
                    <a:pt x="47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6" y="52"/>
                    <a:pt x="46" y="51"/>
                    <a:pt x="46" y="51"/>
                  </a:cubicBezTo>
                  <a:cubicBezTo>
                    <a:pt x="47" y="52"/>
                    <a:pt x="47" y="52"/>
                    <a:pt x="47" y="53"/>
                  </a:cubicBezTo>
                  <a:cubicBezTo>
                    <a:pt x="49" y="55"/>
                    <a:pt x="51" y="56"/>
                    <a:pt x="52" y="58"/>
                  </a:cubicBezTo>
                  <a:cubicBezTo>
                    <a:pt x="52" y="58"/>
                    <a:pt x="52" y="59"/>
                    <a:pt x="53" y="60"/>
                  </a:cubicBezTo>
                  <a:cubicBezTo>
                    <a:pt x="53" y="61"/>
                    <a:pt x="55" y="61"/>
                    <a:pt x="56" y="60"/>
                  </a:cubicBezTo>
                  <a:cubicBezTo>
                    <a:pt x="56" y="59"/>
                    <a:pt x="57" y="58"/>
                    <a:pt x="56" y="57"/>
                  </a:cubicBezTo>
                  <a:cubicBezTo>
                    <a:pt x="55" y="56"/>
                    <a:pt x="54" y="56"/>
                    <a:pt x="53" y="57"/>
                  </a:cubicBezTo>
                  <a:cubicBezTo>
                    <a:pt x="52" y="56"/>
                    <a:pt x="50" y="54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50" y="52"/>
                    <a:pt x="49" y="51"/>
                    <a:pt x="49" y="51"/>
                  </a:cubicBezTo>
                  <a:cubicBezTo>
                    <a:pt x="50" y="51"/>
                    <a:pt x="51" y="50"/>
                    <a:pt x="52" y="50"/>
                  </a:cubicBezTo>
                  <a:cubicBezTo>
                    <a:pt x="53" y="49"/>
                    <a:pt x="54" y="49"/>
                    <a:pt x="57" y="51"/>
                  </a:cubicBezTo>
                  <a:cubicBezTo>
                    <a:pt x="56" y="52"/>
                    <a:pt x="57" y="53"/>
                    <a:pt x="58" y="53"/>
                  </a:cubicBezTo>
                  <a:cubicBezTo>
                    <a:pt x="59" y="54"/>
                    <a:pt x="60" y="53"/>
                    <a:pt x="61" y="52"/>
                  </a:cubicBezTo>
                  <a:cubicBezTo>
                    <a:pt x="61" y="51"/>
                    <a:pt x="61" y="50"/>
                    <a:pt x="60" y="50"/>
                  </a:cubicBezTo>
                  <a:cubicBezTo>
                    <a:pt x="59" y="49"/>
                    <a:pt x="58" y="49"/>
                    <a:pt x="58" y="50"/>
                  </a:cubicBezTo>
                  <a:cubicBezTo>
                    <a:pt x="54" y="48"/>
                    <a:pt x="53" y="48"/>
                    <a:pt x="51" y="48"/>
                  </a:cubicBezTo>
                  <a:cubicBezTo>
                    <a:pt x="52" y="48"/>
                    <a:pt x="51" y="48"/>
                    <a:pt x="51" y="47"/>
                  </a:cubicBezTo>
                  <a:cubicBezTo>
                    <a:pt x="51" y="47"/>
                    <a:pt x="51" y="47"/>
                    <a:pt x="52" y="47"/>
                  </a:cubicBezTo>
                  <a:cubicBezTo>
                    <a:pt x="53" y="47"/>
                    <a:pt x="54" y="47"/>
                    <a:pt x="55" y="47"/>
                  </a:cubicBezTo>
                  <a:cubicBezTo>
                    <a:pt x="59" y="48"/>
                    <a:pt x="61" y="48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6" y="46"/>
                    <a:pt x="67" y="45"/>
                    <a:pt x="67" y="44"/>
                  </a:cubicBezTo>
                  <a:cubicBezTo>
                    <a:pt x="67" y="43"/>
                    <a:pt x="66" y="42"/>
                    <a:pt x="65" y="42"/>
                  </a:cubicBezTo>
                  <a:cubicBezTo>
                    <a:pt x="63" y="42"/>
                    <a:pt x="63" y="43"/>
                    <a:pt x="63" y="44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0" y="47"/>
                    <a:pt x="58" y="46"/>
                    <a:pt x="55" y="46"/>
                  </a:cubicBezTo>
                  <a:cubicBezTo>
                    <a:pt x="55" y="46"/>
                    <a:pt x="54" y="46"/>
                    <a:pt x="54" y="45"/>
                  </a:cubicBezTo>
                  <a:cubicBezTo>
                    <a:pt x="54" y="44"/>
                    <a:pt x="50" y="45"/>
                    <a:pt x="50" y="44"/>
                  </a:cubicBezTo>
                  <a:cubicBezTo>
                    <a:pt x="50" y="44"/>
                    <a:pt x="51" y="43"/>
                    <a:pt x="51" y="43"/>
                  </a:cubicBezTo>
                  <a:cubicBezTo>
                    <a:pt x="51" y="42"/>
                    <a:pt x="51" y="42"/>
                    <a:pt x="51" y="41"/>
                  </a:cubicBezTo>
                  <a:cubicBezTo>
                    <a:pt x="51" y="40"/>
                    <a:pt x="52" y="39"/>
                    <a:pt x="55" y="38"/>
                  </a:cubicBezTo>
                  <a:cubicBezTo>
                    <a:pt x="56" y="39"/>
                    <a:pt x="57" y="40"/>
                    <a:pt x="58" y="39"/>
                  </a:cubicBezTo>
                  <a:cubicBezTo>
                    <a:pt x="59" y="39"/>
                    <a:pt x="60" y="37"/>
                    <a:pt x="59" y="36"/>
                  </a:cubicBezTo>
                  <a:cubicBezTo>
                    <a:pt x="59" y="35"/>
                    <a:pt x="57" y="35"/>
                    <a:pt x="56" y="35"/>
                  </a:cubicBezTo>
                  <a:cubicBezTo>
                    <a:pt x="56" y="36"/>
                    <a:pt x="55" y="36"/>
                    <a:pt x="55" y="37"/>
                  </a:cubicBezTo>
                  <a:cubicBezTo>
                    <a:pt x="51" y="38"/>
                    <a:pt x="50" y="40"/>
                    <a:pt x="50" y="41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2"/>
                    <a:pt x="49" y="41"/>
                    <a:pt x="48" y="42"/>
                  </a:cubicBezTo>
                  <a:cubicBezTo>
                    <a:pt x="48" y="41"/>
                    <a:pt x="49" y="41"/>
                    <a:pt x="49" y="41"/>
                  </a:cubicBezTo>
                  <a:cubicBezTo>
                    <a:pt x="48" y="40"/>
                    <a:pt x="48" y="41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38"/>
                    <a:pt x="49" y="38"/>
                    <a:pt x="50" y="37"/>
                  </a:cubicBezTo>
                  <a:cubicBezTo>
                    <a:pt x="52" y="36"/>
                    <a:pt x="54" y="36"/>
                    <a:pt x="55" y="32"/>
                  </a:cubicBezTo>
                  <a:cubicBezTo>
                    <a:pt x="56" y="31"/>
                    <a:pt x="56" y="31"/>
                    <a:pt x="57" y="30"/>
                  </a:cubicBezTo>
                  <a:cubicBezTo>
                    <a:pt x="57" y="29"/>
                    <a:pt x="57" y="28"/>
                    <a:pt x="56" y="28"/>
                  </a:cubicBezTo>
                  <a:cubicBezTo>
                    <a:pt x="55" y="27"/>
                    <a:pt x="53" y="28"/>
                    <a:pt x="53" y="29"/>
                  </a:cubicBezTo>
                  <a:cubicBezTo>
                    <a:pt x="52" y="30"/>
                    <a:pt x="53" y="31"/>
                    <a:pt x="54" y="31"/>
                  </a:cubicBezTo>
                  <a:cubicBezTo>
                    <a:pt x="52" y="35"/>
                    <a:pt x="51" y="35"/>
                    <a:pt x="50" y="36"/>
                  </a:cubicBezTo>
                  <a:cubicBezTo>
                    <a:pt x="49" y="36"/>
                    <a:pt x="48" y="36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6" y="37"/>
                    <a:pt x="46" y="37"/>
                  </a:cubicBezTo>
                  <a:cubicBezTo>
                    <a:pt x="47" y="35"/>
                    <a:pt x="47" y="32"/>
                    <a:pt x="48" y="31"/>
                  </a:cubicBezTo>
                  <a:cubicBezTo>
                    <a:pt x="48" y="30"/>
                    <a:pt x="49" y="30"/>
                    <a:pt x="49" y="29"/>
                  </a:cubicBezTo>
                  <a:cubicBezTo>
                    <a:pt x="49" y="28"/>
                    <a:pt x="49" y="27"/>
                    <a:pt x="48" y="27"/>
                  </a:cubicBezTo>
                  <a:cubicBezTo>
                    <a:pt x="47" y="26"/>
                    <a:pt x="45" y="27"/>
                    <a:pt x="45" y="28"/>
                  </a:cubicBezTo>
                  <a:cubicBezTo>
                    <a:pt x="45" y="29"/>
                    <a:pt x="45" y="30"/>
                    <a:pt x="46" y="30"/>
                  </a:cubicBezTo>
                  <a:cubicBezTo>
                    <a:pt x="46" y="32"/>
                    <a:pt x="45" y="35"/>
                    <a:pt x="45" y="37"/>
                  </a:cubicBezTo>
                  <a:cubicBezTo>
                    <a:pt x="44" y="38"/>
                    <a:pt x="44" y="39"/>
                    <a:pt x="44" y="40"/>
                  </a:cubicBezTo>
                  <a:cubicBezTo>
                    <a:pt x="44" y="40"/>
                    <a:pt x="44" y="39"/>
                    <a:pt x="43" y="38"/>
                  </a:cubicBezTo>
                  <a:cubicBezTo>
                    <a:pt x="44" y="35"/>
                    <a:pt x="44" y="32"/>
                    <a:pt x="41" y="30"/>
                  </a:cubicBezTo>
                  <a:cubicBezTo>
                    <a:pt x="42" y="30"/>
                    <a:pt x="42" y="29"/>
                    <a:pt x="42" y="29"/>
                  </a:cubicBezTo>
                  <a:cubicBezTo>
                    <a:pt x="41" y="28"/>
                    <a:pt x="40" y="27"/>
                    <a:pt x="39" y="27"/>
                  </a:cubicBezTo>
                  <a:cubicBezTo>
                    <a:pt x="38" y="27"/>
                    <a:pt x="37" y="28"/>
                    <a:pt x="37" y="30"/>
                  </a:cubicBezTo>
                  <a:cubicBezTo>
                    <a:pt x="38" y="31"/>
                    <a:pt x="39" y="32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3"/>
                    <a:pt x="42" y="35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1" y="39"/>
                    <a:pt x="41" y="39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0" y="40"/>
                    <a:pt x="40" y="40"/>
                    <a:pt x="40" y="39"/>
                  </a:cubicBezTo>
                  <a:cubicBezTo>
                    <a:pt x="40" y="37"/>
                    <a:pt x="40" y="36"/>
                    <a:pt x="36" y="34"/>
                  </a:cubicBezTo>
                  <a:cubicBezTo>
                    <a:pt x="36" y="33"/>
                    <a:pt x="36" y="33"/>
                    <a:pt x="35" y="32"/>
                  </a:cubicBezTo>
                  <a:cubicBezTo>
                    <a:pt x="34" y="31"/>
                    <a:pt x="33" y="32"/>
                    <a:pt x="32" y="33"/>
                  </a:cubicBezTo>
                  <a:cubicBezTo>
                    <a:pt x="32" y="33"/>
                    <a:pt x="32" y="35"/>
                    <a:pt x="33" y="35"/>
                  </a:cubicBezTo>
                  <a:cubicBezTo>
                    <a:pt x="34" y="36"/>
                    <a:pt x="35" y="36"/>
                    <a:pt x="35" y="35"/>
                  </a:cubicBezTo>
                  <a:cubicBezTo>
                    <a:pt x="39" y="37"/>
                    <a:pt x="39" y="38"/>
                    <a:pt x="39" y="39"/>
                  </a:cubicBezTo>
                  <a:cubicBezTo>
                    <a:pt x="39" y="40"/>
                    <a:pt x="39" y="41"/>
                    <a:pt x="39" y="4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6" y="37"/>
                    <a:pt x="34" y="37"/>
                    <a:pt x="32" y="37"/>
                  </a:cubicBezTo>
                  <a:cubicBezTo>
                    <a:pt x="30" y="38"/>
                    <a:pt x="29" y="38"/>
                    <a:pt x="26" y="35"/>
                  </a:cubicBezTo>
                  <a:cubicBezTo>
                    <a:pt x="27" y="34"/>
                    <a:pt x="26" y="33"/>
                    <a:pt x="26" y="32"/>
                  </a:cubicBezTo>
                  <a:cubicBezTo>
                    <a:pt x="25" y="32"/>
                    <a:pt x="23" y="32"/>
                    <a:pt x="23" y="33"/>
                  </a:cubicBezTo>
                  <a:cubicBezTo>
                    <a:pt x="22" y="34"/>
                    <a:pt x="22" y="35"/>
                    <a:pt x="23" y="36"/>
                  </a:cubicBezTo>
                  <a:cubicBezTo>
                    <a:pt x="24" y="36"/>
                    <a:pt x="24" y="36"/>
                    <a:pt x="25" y="36"/>
                  </a:cubicBezTo>
                  <a:cubicBezTo>
                    <a:pt x="28" y="39"/>
                    <a:pt x="30" y="39"/>
                    <a:pt x="32" y="39"/>
                  </a:cubicBezTo>
                  <a:cubicBezTo>
                    <a:pt x="33" y="39"/>
                    <a:pt x="35" y="39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2"/>
                    <a:pt x="35" y="42"/>
                    <a:pt x="35" y="42"/>
                  </a:cubicBezTo>
                  <a:cubicBezTo>
                    <a:pt x="35" y="42"/>
                    <a:pt x="35" y="43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2" y="43"/>
                    <a:pt x="29" y="42"/>
                    <a:pt x="27" y="42"/>
                  </a:cubicBezTo>
                  <a:cubicBezTo>
                    <a:pt x="27" y="42"/>
                    <a:pt x="27" y="41"/>
                    <a:pt x="26" y="41"/>
                  </a:cubicBezTo>
                  <a:cubicBezTo>
                    <a:pt x="25" y="41"/>
                    <a:pt x="24" y="42"/>
                    <a:pt x="24" y="43"/>
                  </a:cubicBezTo>
                  <a:cubicBezTo>
                    <a:pt x="23" y="44"/>
                    <a:pt x="24" y="45"/>
                    <a:pt x="25" y="45"/>
                  </a:cubicBezTo>
                  <a:cubicBezTo>
                    <a:pt x="26" y="45"/>
                    <a:pt x="27" y="45"/>
                    <a:pt x="27" y="44"/>
                  </a:cubicBezTo>
                  <a:cubicBezTo>
                    <a:pt x="29" y="44"/>
                    <a:pt x="32" y="44"/>
                    <a:pt x="34" y="44"/>
                  </a:cubicBezTo>
                  <a:cubicBezTo>
                    <a:pt x="35" y="44"/>
                    <a:pt x="35" y="45"/>
                    <a:pt x="35" y="45"/>
                  </a:cubicBezTo>
                  <a:cubicBezTo>
                    <a:pt x="35" y="45"/>
                    <a:pt x="33" y="45"/>
                    <a:pt x="33" y="45"/>
                  </a:cubicBezTo>
                  <a:cubicBezTo>
                    <a:pt x="33" y="46"/>
                    <a:pt x="35" y="46"/>
                    <a:pt x="36" y="47"/>
                  </a:cubicBezTo>
                  <a:cubicBezTo>
                    <a:pt x="36" y="47"/>
                    <a:pt x="35" y="47"/>
                    <a:pt x="36" y="48"/>
                  </a:cubicBezTo>
                  <a:cubicBezTo>
                    <a:pt x="36" y="48"/>
                    <a:pt x="36" y="48"/>
                    <a:pt x="37" y="48"/>
                  </a:cubicBezTo>
                  <a:cubicBezTo>
                    <a:pt x="35" y="49"/>
                    <a:pt x="33" y="49"/>
                    <a:pt x="30" y="49"/>
                  </a:cubicBezTo>
                  <a:cubicBezTo>
                    <a:pt x="30" y="48"/>
                    <a:pt x="29" y="47"/>
                    <a:pt x="28" y="48"/>
                  </a:cubicBezTo>
                  <a:cubicBezTo>
                    <a:pt x="27" y="48"/>
                    <a:pt x="26" y="49"/>
                    <a:pt x="26" y="50"/>
                  </a:cubicBezTo>
                  <a:cubicBezTo>
                    <a:pt x="26" y="51"/>
                    <a:pt x="27" y="52"/>
                    <a:pt x="29" y="52"/>
                  </a:cubicBezTo>
                  <a:cubicBezTo>
                    <a:pt x="29" y="52"/>
                    <a:pt x="30" y="51"/>
                    <a:pt x="30" y="51"/>
                  </a:cubicBezTo>
                  <a:cubicBezTo>
                    <a:pt x="31" y="51"/>
                    <a:pt x="32" y="50"/>
                    <a:pt x="34" y="50"/>
                  </a:cubicBezTo>
                  <a:cubicBezTo>
                    <a:pt x="34" y="50"/>
                    <a:pt x="35" y="50"/>
                    <a:pt x="36" y="51"/>
                  </a:cubicBezTo>
                  <a:cubicBezTo>
                    <a:pt x="35" y="51"/>
                    <a:pt x="35" y="52"/>
                    <a:pt x="34" y="52"/>
                  </a:cubicBezTo>
                  <a:cubicBezTo>
                    <a:pt x="32" y="55"/>
                    <a:pt x="29" y="57"/>
                    <a:pt x="28" y="59"/>
                  </a:cubicBezTo>
                  <a:cubicBezTo>
                    <a:pt x="27" y="59"/>
                    <a:pt x="26" y="59"/>
                    <a:pt x="26" y="60"/>
                  </a:cubicBezTo>
                  <a:cubicBezTo>
                    <a:pt x="25" y="61"/>
                    <a:pt x="25" y="62"/>
                    <a:pt x="26" y="63"/>
                  </a:cubicBezTo>
                  <a:cubicBezTo>
                    <a:pt x="26" y="64"/>
                    <a:pt x="28" y="64"/>
                    <a:pt x="29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30" y="58"/>
                    <a:pt x="33" y="56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6" y="53"/>
                  </a:cubicBezTo>
                  <a:cubicBezTo>
                    <a:pt x="36" y="54"/>
                    <a:pt x="38" y="52"/>
                    <a:pt x="39" y="52"/>
                  </a:cubicBezTo>
                  <a:cubicBezTo>
                    <a:pt x="38" y="54"/>
                    <a:pt x="37" y="56"/>
                    <a:pt x="35" y="58"/>
                  </a:cubicBezTo>
                  <a:cubicBezTo>
                    <a:pt x="34" y="57"/>
                    <a:pt x="33" y="57"/>
                    <a:pt x="32" y="58"/>
                  </a:cubicBezTo>
                  <a:cubicBezTo>
                    <a:pt x="32" y="59"/>
                    <a:pt x="32" y="60"/>
                    <a:pt x="33" y="61"/>
                  </a:cubicBezTo>
                  <a:cubicBezTo>
                    <a:pt x="34" y="62"/>
                    <a:pt x="35" y="61"/>
                    <a:pt x="36" y="60"/>
                  </a:cubicBezTo>
                  <a:cubicBezTo>
                    <a:pt x="36" y="60"/>
                    <a:pt x="36" y="59"/>
                    <a:pt x="36" y="59"/>
                  </a:cubicBezTo>
                  <a:cubicBezTo>
                    <a:pt x="38" y="57"/>
                    <a:pt x="39" y="55"/>
                    <a:pt x="40" y="54"/>
                  </a:cubicBezTo>
                  <a:cubicBezTo>
                    <a:pt x="40" y="55"/>
                    <a:pt x="40" y="55"/>
                    <a:pt x="41" y="56"/>
                  </a:cubicBezTo>
                  <a:cubicBezTo>
                    <a:pt x="41" y="57"/>
                    <a:pt x="42" y="59"/>
                    <a:pt x="41" y="62"/>
                  </a:cubicBezTo>
                  <a:cubicBezTo>
                    <a:pt x="40" y="62"/>
                    <a:pt x="39" y="63"/>
                    <a:pt x="38" y="64"/>
                  </a:cubicBezTo>
                  <a:cubicBezTo>
                    <a:pt x="38" y="65"/>
                    <a:pt x="39" y="66"/>
                    <a:pt x="40" y="66"/>
                  </a:cubicBezTo>
                  <a:cubicBezTo>
                    <a:pt x="41" y="67"/>
                    <a:pt x="42" y="66"/>
                    <a:pt x="43" y="65"/>
                  </a:cubicBezTo>
                  <a:cubicBezTo>
                    <a:pt x="43" y="64"/>
                    <a:pt x="42" y="63"/>
                    <a:pt x="42" y="63"/>
                  </a:cubicBezTo>
                  <a:cubicBezTo>
                    <a:pt x="44" y="59"/>
                    <a:pt x="43" y="57"/>
                    <a:pt x="42" y="55"/>
                  </a:cubicBezTo>
                  <a:cubicBezTo>
                    <a:pt x="42" y="55"/>
                    <a:pt x="41" y="54"/>
                    <a:pt x="41" y="54"/>
                  </a:cubicBezTo>
                  <a:cubicBezTo>
                    <a:pt x="41" y="54"/>
                    <a:pt x="42" y="54"/>
                    <a:pt x="42" y="53"/>
                  </a:cubicBezTo>
                  <a:cubicBezTo>
                    <a:pt x="42" y="54"/>
                    <a:pt x="43" y="54"/>
                    <a:pt x="43" y="54"/>
                  </a:cubicBezTo>
                  <a:cubicBezTo>
                    <a:pt x="43" y="55"/>
                    <a:pt x="43" y="56"/>
                    <a:pt x="44" y="57"/>
                  </a:cubicBezTo>
                  <a:cubicBezTo>
                    <a:pt x="44" y="58"/>
                    <a:pt x="43" y="58"/>
                    <a:pt x="44" y="59"/>
                  </a:cubicBezTo>
                  <a:cubicBezTo>
                    <a:pt x="44" y="60"/>
                    <a:pt x="45" y="61"/>
                    <a:pt x="46" y="60"/>
                  </a:cubicBezTo>
                  <a:cubicBezTo>
                    <a:pt x="47" y="60"/>
                    <a:pt x="48" y="59"/>
                    <a:pt x="48" y="58"/>
                  </a:cubicBezTo>
                  <a:cubicBezTo>
                    <a:pt x="47" y="57"/>
                    <a:pt x="46" y="56"/>
                    <a:pt x="45" y="56"/>
                  </a:cubicBezTo>
                  <a:cubicBezTo>
                    <a:pt x="45" y="55"/>
                    <a:pt x="45" y="55"/>
                    <a:pt x="44" y="54"/>
                  </a:cubicBezTo>
                  <a:cubicBezTo>
                    <a:pt x="45" y="54"/>
                    <a:pt x="44" y="53"/>
                    <a:pt x="45" y="53"/>
                  </a:cubicBezTo>
                  <a:cubicBezTo>
                    <a:pt x="45" y="53"/>
                    <a:pt x="46" y="53"/>
                    <a:pt x="46" y="53"/>
                  </a:cubicBezTo>
                  <a:cubicBezTo>
                    <a:pt x="47" y="56"/>
                    <a:pt x="49" y="59"/>
                    <a:pt x="50" y="64"/>
                  </a:cubicBezTo>
                  <a:cubicBezTo>
                    <a:pt x="49" y="65"/>
                    <a:pt x="48" y="66"/>
                    <a:pt x="49" y="67"/>
                  </a:cubicBezTo>
                  <a:cubicBezTo>
                    <a:pt x="49" y="68"/>
                    <a:pt x="50" y="69"/>
                    <a:pt x="51" y="68"/>
                  </a:cubicBezTo>
                  <a:close/>
                  <a:moveTo>
                    <a:pt x="49" y="49"/>
                  </a:moveTo>
                  <a:cubicBezTo>
                    <a:pt x="50" y="49"/>
                    <a:pt x="50" y="49"/>
                    <a:pt x="51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49"/>
                    <a:pt x="49" y="48"/>
                    <a:pt x="49" y="48"/>
                  </a:cubicBezTo>
                  <a:cubicBezTo>
                    <a:pt x="48" y="48"/>
                    <a:pt x="49" y="49"/>
                    <a:pt x="49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10409238" y="5956300"/>
              <a:ext cx="323850" cy="331788"/>
            </a:xfrm>
            <a:custGeom>
              <a:avLst/>
              <a:gdLst>
                <a:gd name="T0" fmla="*/ 50 w 89"/>
                <a:gd name="T1" fmla="*/ 68 h 91"/>
                <a:gd name="T2" fmla="*/ 84 w 89"/>
                <a:gd name="T3" fmla="*/ 25 h 91"/>
                <a:gd name="T4" fmla="*/ 27 w 89"/>
                <a:gd name="T5" fmla="*/ 22 h 91"/>
                <a:gd name="T6" fmla="*/ 63 w 89"/>
                <a:gd name="T7" fmla="*/ 59 h 91"/>
                <a:gd name="T8" fmla="*/ 50 w 89"/>
                <a:gd name="T9" fmla="*/ 48 h 91"/>
                <a:gd name="T10" fmla="*/ 50 w 89"/>
                <a:gd name="T11" fmla="*/ 49 h 91"/>
                <a:gd name="T12" fmla="*/ 54 w 89"/>
                <a:gd name="T13" fmla="*/ 60 h 91"/>
                <a:gd name="T14" fmla="*/ 49 w 89"/>
                <a:gd name="T15" fmla="*/ 50 h 91"/>
                <a:gd name="T16" fmla="*/ 46 w 89"/>
                <a:gd name="T17" fmla="*/ 52 h 91"/>
                <a:gd name="T18" fmla="*/ 45 w 89"/>
                <a:gd name="T19" fmla="*/ 61 h 91"/>
                <a:gd name="T20" fmla="*/ 45 w 89"/>
                <a:gd name="T21" fmla="*/ 51 h 91"/>
                <a:gd name="T22" fmla="*/ 42 w 89"/>
                <a:gd name="T23" fmla="*/ 54 h 91"/>
                <a:gd name="T24" fmla="*/ 35 w 89"/>
                <a:gd name="T25" fmla="*/ 64 h 91"/>
                <a:gd name="T26" fmla="*/ 37 w 89"/>
                <a:gd name="T27" fmla="*/ 60 h 91"/>
                <a:gd name="T28" fmla="*/ 41 w 89"/>
                <a:gd name="T29" fmla="*/ 48 h 91"/>
                <a:gd name="T30" fmla="*/ 34 w 89"/>
                <a:gd name="T31" fmla="*/ 51 h 91"/>
                <a:gd name="T32" fmla="*/ 31 w 89"/>
                <a:gd name="T33" fmla="*/ 51 h 91"/>
                <a:gd name="T34" fmla="*/ 40 w 89"/>
                <a:gd name="T35" fmla="*/ 47 h 91"/>
                <a:gd name="T36" fmla="*/ 38 w 89"/>
                <a:gd name="T37" fmla="*/ 46 h 91"/>
                <a:gd name="T38" fmla="*/ 35 w 89"/>
                <a:gd name="T39" fmla="*/ 46 h 91"/>
                <a:gd name="T40" fmla="*/ 24 w 89"/>
                <a:gd name="T41" fmla="*/ 47 h 91"/>
                <a:gd name="T42" fmla="*/ 34 w 89"/>
                <a:gd name="T43" fmla="*/ 45 h 91"/>
                <a:gd name="T44" fmla="*/ 36 w 89"/>
                <a:gd name="T45" fmla="*/ 42 h 91"/>
                <a:gd name="T46" fmla="*/ 26 w 89"/>
                <a:gd name="T47" fmla="*/ 39 h 91"/>
                <a:gd name="T48" fmla="*/ 37 w 89"/>
                <a:gd name="T49" fmla="*/ 41 h 91"/>
                <a:gd name="T50" fmla="*/ 32 w 89"/>
                <a:gd name="T51" fmla="*/ 35 h 91"/>
                <a:gd name="T52" fmla="*/ 33 w 89"/>
                <a:gd name="T53" fmla="*/ 31 h 91"/>
                <a:gd name="T54" fmla="*/ 39 w 89"/>
                <a:gd name="T55" fmla="*/ 39 h 91"/>
                <a:gd name="T56" fmla="*/ 42 w 89"/>
                <a:gd name="T57" fmla="*/ 39 h 91"/>
                <a:gd name="T58" fmla="*/ 37 w 89"/>
                <a:gd name="T59" fmla="*/ 31 h 91"/>
                <a:gd name="T60" fmla="*/ 40 w 89"/>
                <a:gd name="T61" fmla="*/ 29 h 91"/>
                <a:gd name="T62" fmla="*/ 43 w 89"/>
                <a:gd name="T63" fmla="*/ 37 h 91"/>
                <a:gd name="T64" fmla="*/ 42 w 89"/>
                <a:gd name="T65" fmla="*/ 23 h 91"/>
                <a:gd name="T66" fmla="*/ 44 w 89"/>
                <a:gd name="T67" fmla="*/ 20 h 91"/>
                <a:gd name="T68" fmla="*/ 44 w 89"/>
                <a:gd name="T69" fmla="*/ 36 h 91"/>
                <a:gd name="T70" fmla="*/ 46 w 89"/>
                <a:gd name="T71" fmla="*/ 34 h 91"/>
                <a:gd name="T72" fmla="*/ 48 w 89"/>
                <a:gd name="T73" fmla="*/ 25 h 91"/>
                <a:gd name="T74" fmla="*/ 50 w 89"/>
                <a:gd name="T75" fmla="*/ 27 h 91"/>
                <a:gd name="T76" fmla="*/ 49 w 89"/>
                <a:gd name="T77" fmla="*/ 33 h 91"/>
                <a:gd name="T78" fmla="*/ 50 w 89"/>
                <a:gd name="T79" fmla="*/ 37 h 91"/>
                <a:gd name="T80" fmla="*/ 56 w 89"/>
                <a:gd name="T81" fmla="*/ 29 h 91"/>
                <a:gd name="T82" fmla="*/ 53 w 89"/>
                <a:gd name="T83" fmla="*/ 36 h 91"/>
                <a:gd name="T84" fmla="*/ 64 w 89"/>
                <a:gd name="T85" fmla="*/ 34 h 91"/>
                <a:gd name="T86" fmla="*/ 67 w 89"/>
                <a:gd name="T87" fmla="*/ 36 h 91"/>
                <a:gd name="T88" fmla="*/ 55 w 89"/>
                <a:gd name="T89" fmla="*/ 38 h 91"/>
                <a:gd name="T90" fmla="*/ 59 w 89"/>
                <a:gd name="T91" fmla="*/ 40 h 91"/>
                <a:gd name="T92" fmla="*/ 62 w 89"/>
                <a:gd name="T93" fmla="*/ 42 h 91"/>
                <a:gd name="T94" fmla="*/ 56 w 89"/>
                <a:gd name="T95" fmla="*/ 44 h 91"/>
                <a:gd name="T96" fmla="*/ 65 w 89"/>
                <a:gd name="T97" fmla="*/ 48 h 91"/>
                <a:gd name="T98" fmla="*/ 55 w 89"/>
                <a:gd name="T99" fmla="*/ 45 h 91"/>
                <a:gd name="T100" fmla="*/ 53 w 89"/>
                <a:gd name="T101" fmla="*/ 45 h 91"/>
                <a:gd name="T102" fmla="*/ 58 w 89"/>
                <a:gd name="T103" fmla="*/ 51 h 91"/>
                <a:gd name="T104" fmla="*/ 52 w 89"/>
                <a:gd name="T105" fmla="*/ 47 h 91"/>
                <a:gd name="T106" fmla="*/ 60 w 89"/>
                <a:gd name="T107" fmla="*/ 56 h 91"/>
                <a:gd name="T108" fmla="*/ 46 w 89"/>
                <a:gd name="T109" fmla="*/ 50 h 91"/>
                <a:gd name="T110" fmla="*/ 45 w 89"/>
                <a:gd name="T111" fmla="*/ 4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1">
                  <a:moveTo>
                    <a:pt x="16" y="57"/>
                  </a:moveTo>
                  <a:cubicBezTo>
                    <a:pt x="11" y="64"/>
                    <a:pt x="10" y="74"/>
                    <a:pt x="23" y="81"/>
                  </a:cubicBezTo>
                  <a:cubicBezTo>
                    <a:pt x="38" y="91"/>
                    <a:pt x="47" y="80"/>
                    <a:pt x="50" y="68"/>
                  </a:cubicBezTo>
                  <a:cubicBezTo>
                    <a:pt x="58" y="78"/>
                    <a:pt x="70" y="84"/>
                    <a:pt x="81" y="69"/>
                  </a:cubicBezTo>
                  <a:cubicBezTo>
                    <a:pt x="87" y="59"/>
                    <a:pt x="86" y="52"/>
                    <a:pt x="81" y="47"/>
                  </a:cubicBezTo>
                  <a:cubicBezTo>
                    <a:pt x="86" y="43"/>
                    <a:pt x="89" y="35"/>
                    <a:pt x="84" y="25"/>
                  </a:cubicBezTo>
                  <a:cubicBezTo>
                    <a:pt x="78" y="13"/>
                    <a:pt x="70" y="12"/>
                    <a:pt x="63" y="15"/>
                  </a:cubicBezTo>
                  <a:cubicBezTo>
                    <a:pt x="62" y="7"/>
                    <a:pt x="57" y="0"/>
                    <a:pt x="44" y="1"/>
                  </a:cubicBezTo>
                  <a:cubicBezTo>
                    <a:pt x="28" y="1"/>
                    <a:pt x="24" y="11"/>
                    <a:pt x="27" y="22"/>
                  </a:cubicBezTo>
                  <a:cubicBezTo>
                    <a:pt x="17" y="18"/>
                    <a:pt x="6" y="20"/>
                    <a:pt x="2" y="35"/>
                  </a:cubicBezTo>
                  <a:cubicBezTo>
                    <a:pt x="0" y="49"/>
                    <a:pt x="7" y="56"/>
                    <a:pt x="16" y="57"/>
                  </a:cubicBezTo>
                  <a:close/>
                  <a:moveTo>
                    <a:pt x="63" y="59"/>
                  </a:moveTo>
                  <a:cubicBezTo>
                    <a:pt x="62" y="60"/>
                    <a:pt x="61" y="60"/>
                    <a:pt x="60" y="59"/>
                  </a:cubicBezTo>
                  <a:cubicBezTo>
                    <a:pt x="59" y="59"/>
                    <a:pt x="59" y="58"/>
                    <a:pt x="59" y="58"/>
                  </a:cubicBezTo>
                  <a:cubicBezTo>
                    <a:pt x="54" y="54"/>
                    <a:pt x="51" y="51"/>
                    <a:pt x="50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0" y="48"/>
                    <a:pt x="50" y="49"/>
                    <a:pt x="50" y="49"/>
                  </a:cubicBezTo>
                  <a:cubicBezTo>
                    <a:pt x="51" y="51"/>
                    <a:pt x="52" y="54"/>
                    <a:pt x="53" y="56"/>
                  </a:cubicBezTo>
                  <a:cubicBezTo>
                    <a:pt x="53" y="56"/>
                    <a:pt x="54" y="56"/>
                    <a:pt x="54" y="57"/>
                  </a:cubicBezTo>
                  <a:cubicBezTo>
                    <a:pt x="55" y="58"/>
                    <a:pt x="55" y="59"/>
                    <a:pt x="54" y="60"/>
                  </a:cubicBezTo>
                  <a:cubicBezTo>
                    <a:pt x="53" y="60"/>
                    <a:pt x="51" y="60"/>
                    <a:pt x="51" y="59"/>
                  </a:cubicBezTo>
                  <a:cubicBezTo>
                    <a:pt x="50" y="58"/>
                    <a:pt x="51" y="57"/>
                    <a:pt x="51" y="56"/>
                  </a:cubicBezTo>
                  <a:cubicBezTo>
                    <a:pt x="51" y="55"/>
                    <a:pt x="50" y="52"/>
                    <a:pt x="49" y="50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8" y="51"/>
                    <a:pt x="48" y="51"/>
                    <a:pt x="48" y="50"/>
                  </a:cubicBezTo>
                  <a:cubicBezTo>
                    <a:pt x="47" y="51"/>
                    <a:pt x="47" y="51"/>
                    <a:pt x="46" y="52"/>
                  </a:cubicBezTo>
                  <a:cubicBezTo>
                    <a:pt x="45" y="53"/>
                    <a:pt x="44" y="54"/>
                    <a:pt x="45" y="57"/>
                  </a:cubicBezTo>
                  <a:cubicBezTo>
                    <a:pt x="46" y="57"/>
                    <a:pt x="47" y="58"/>
                    <a:pt x="47" y="59"/>
                  </a:cubicBezTo>
                  <a:cubicBezTo>
                    <a:pt x="47" y="60"/>
                    <a:pt x="46" y="61"/>
                    <a:pt x="45" y="61"/>
                  </a:cubicBezTo>
                  <a:cubicBezTo>
                    <a:pt x="43" y="61"/>
                    <a:pt x="43" y="60"/>
                    <a:pt x="43" y="59"/>
                  </a:cubicBezTo>
                  <a:cubicBezTo>
                    <a:pt x="43" y="59"/>
                    <a:pt x="43" y="58"/>
                    <a:pt x="43" y="58"/>
                  </a:cubicBezTo>
                  <a:cubicBezTo>
                    <a:pt x="43" y="54"/>
                    <a:pt x="44" y="52"/>
                    <a:pt x="45" y="51"/>
                  </a:cubicBezTo>
                  <a:cubicBezTo>
                    <a:pt x="44" y="51"/>
                    <a:pt x="44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2"/>
                    <a:pt x="42" y="53"/>
                    <a:pt x="42" y="54"/>
                  </a:cubicBezTo>
                  <a:cubicBezTo>
                    <a:pt x="41" y="58"/>
                    <a:pt x="41" y="60"/>
                    <a:pt x="38" y="62"/>
                  </a:cubicBezTo>
                  <a:cubicBezTo>
                    <a:pt x="38" y="62"/>
                    <a:pt x="38" y="62"/>
                    <a:pt x="38" y="63"/>
                  </a:cubicBezTo>
                  <a:cubicBezTo>
                    <a:pt x="37" y="64"/>
                    <a:pt x="36" y="64"/>
                    <a:pt x="35" y="64"/>
                  </a:cubicBezTo>
                  <a:cubicBezTo>
                    <a:pt x="34" y="63"/>
                    <a:pt x="33" y="62"/>
                    <a:pt x="34" y="61"/>
                  </a:cubicBezTo>
                  <a:cubicBezTo>
                    <a:pt x="34" y="60"/>
                    <a:pt x="35" y="60"/>
                    <a:pt x="37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40" y="59"/>
                    <a:pt x="40" y="57"/>
                    <a:pt x="41" y="54"/>
                  </a:cubicBezTo>
                  <a:cubicBezTo>
                    <a:pt x="41" y="53"/>
                    <a:pt x="41" y="53"/>
                    <a:pt x="41" y="52"/>
                  </a:cubicBezTo>
                  <a:cubicBezTo>
                    <a:pt x="40" y="52"/>
                    <a:pt x="42" y="49"/>
                    <a:pt x="41" y="48"/>
                  </a:cubicBezTo>
                  <a:cubicBezTo>
                    <a:pt x="41" y="48"/>
                    <a:pt x="40" y="49"/>
                    <a:pt x="39" y="48"/>
                  </a:cubicBezTo>
                  <a:cubicBezTo>
                    <a:pt x="39" y="48"/>
                    <a:pt x="39" y="48"/>
                    <a:pt x="38" y="48"/>
                  </a:cubicBezTo>
                  <a:cubicBezTo>
                    <a:pt x="37" y="48"/>
                    <a:pt x="36" y="48"/>
                    <a:pt x="34" y="51"/>
                  </a:cubicBezTo>
                  <a:cubicBezTo>
                    <a:pt x="34" y="52"/>
                    <a:pt x="34" y="53"/>
                    <a:pt x="33" y="54"/>
                  </a:cubicBezTo>
                  <a:cubicBezTo>
                    <a:pt x="33" y="55"/>
                    <a:pt x="31" y="55"/>
                    <a:pt x="30" y="54"/>
                  </a:cubicBezTo>
                  <a:cubicBezTo>
                    <a:pt x="30" y="53"/>
                    <a:pt x="30" y="52"/>
                    <a:pt x="31" y="51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35" y="46"/>
                    <a:pt x="37" y="47"/>
                    <a:pt x="39" y="47"/>
                  </a:cubicBezTo>
                  <a:cubicBezTo>
                    <a:pt x="39" y="47"/>
                    <a:pt x="39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6"/>
                    <a:pt x="39" y="47"/>
                    <a:pt x="40" y="45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5"/>
                    <a:pt x="39" y="45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6" y="44"/>
                    <a:pt x="36" y="45"/>
                    <a:pt x="35" y="46"/>
                  </a:cubicBezTo>
                  <a:cubicBezTo>
                    <a:pt x="33" y="47"/>
                    <a:pt x="32" y="49"/>
                    <a:pt x="28" y="48"/>
                  </a:cubicBezTo>
                  <a:cubicBezTo>
                    <a:pt x="27" y="49"/>
                    <a:pt x="27" y="49"/>
                    <a:pt x="26" y="49"/>
                  </a:cubicBezTo>
                  <a:cubicBezTo>
                    <a:pt x="25" y="49"/>
                    <a:pt x="24" y="48"/>
                    <a:pt x="24" y="47"/>
                  </a:cubicBezTo>
                  <a:cubicBezTo>
                    <a:pt x="24" y="46"/>
                    <a:pt x="25" y="45"/>
                    <a:pt x="26" y="45"/>
                  </a:cubicBezTo>
                  <a:cubicBezTo>
                    <a:pt x="27" y="45"/>
                    <a:pt x="28" y="46"/>
                    <a:pt x="28" y="47"/>
                  </a:cubicBezTo>
                  <a:cubicBezTo>
                    <a:pt x="31" y="47"/>
                    <a:pt x="33" y="46"/>
                    <a:pt x="34" y="45"/>
                  </a:cubicBezTo>
                  <a:cubicBezTo>
                    <a:pt x="34" y="44"/>
                    <a:pt x="35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2"/>
                    <a:pt x="36" y="42"/>
                  </a:cubicBezTo>
                  <a:cubicBezTo>
                    <a:pt x="34" y="42"/>
                    <a:pt x="31" y="41"/>
                    <a:pt x="30" y="41"/>
                  </a:cubicBezTo>
                  <a:cubicBezTo>
                    <a:pt x="29" y="41"/>
                    <a:pt x="29" y="42"/>
                    <a:pt x="28" y="42"/>
                  </a:cubicBezTo>
                  <a:cubicBezTo>
                    <a:pt x="27" y="41"/>
                    <a:pt x="26" y="41"/>
                    <a:pt x="26" y="39"/>
                  </a:cubicBezTo>
                  <a:cubicBezTo>
                    <a:pt x="26" y="38"/>
                    <a:pt x="27" y="37"/>
                    <a:pt x="28" y="38"/>
                  </a:cubicBezTo>
                  <a:cubicBezTo>
                    <a:pt x="29" y="38"/>
                    <a:pt x="30" y="38"/>
                    <a:pt x="30" y="39"/>
                  </a:cubicBezTo>
                  <a:cubicBezTo>
                    <a:pt x="32" y="40"/>
                    <a:pt x="34" y="41"/>
                    <a:pt x="37" y="41"/>
                  </a:cubicBezTo>
                  <a:cubicBezTo>
                    <a:pt x="38" y="41"/>
                    <a:pt x="39" y="41"/>
                    <a:pt x="40" y="41"/>
                  </a:cubicBezTo>
                  <a:cubicBezTo>
                    <a:pt x="39" y="41"/>
                    <a:pt x="38" y="40"/>
                    <a:pt x="38" y="40"/>
                  </a:cubicBezTo>
                  <a:cubicBezTo>
                    <a:pt x="35" y="39"/>
                    <a:pt x="33" y="38"/>
                    <a:pt x="3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4"/>
                    <a:pt x="29" y="33"/>
                    <a:pt x="30" y="32"/>
                  </a:cubicBezTo>
                  <a:cubicBezTo>
                    <a:pt x="30" y="31"/>
                    <a:pt x="32" y="31"/>
                    <a:pt x="33" y="31"/>
                  </a:cubicBezTo>
                  <a:cubicBezTo>
                    <a:pt x="34" y="32"/>
                    <a:pt x="34" y="33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4" y="37"/>
                    <a:pt x="36" y="38"/>
                    <a:pt x="39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8"/>
                    <a:pt x="40" y="38"/>
                    <a:pt x="41" y="38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0" y="38"/>
                  </a:cubicBezTo>
                  <a:cubicBezTo>
                    <a:pt x="39" y="37"/>
                    <a:pt x="37" y="36"/>
                    <a:pt x="37" y="31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29"/>
                    <a:pt x="36" y="28"/>
                    <a:pt x="37" y="28"/>
                  </a:cubicBezTo>
                  <a:cubicBezTo>
                    <a:pt x="39" y="27"/>
                    <a:pt x="40" y="28"/>
                    <a:pt x="40" y="29"/>
                  </a:cubicBezTo>
                  <a:cubicBezTo>
                    <a:pt x="40" y="30"/>
                    <a:pt x="40" y="31"/>
                    <a:pt x="39" y="32"/>
                  </a:cubicBezTo>
                  <a:cubicBezTo>
                    <a:pt x="39" y="35"/>
                    <a:pt x="40" y="36"/>
                    <a:pt x="41" y="36"/>
                  </a:cubicBezTo>
                  <a:cubicBezTo>
                    <a:pt x="42" y="37"/>
                    <a:pt x="42" y="37"/>
                    <a:pt x="43" y="37"/>
                  </a:cubicBezTo>
                  <a:cubicBezTo>
                    <a:pt x="43" y="37"/>
                    <a:pt x="43" y="38"/>
                    <a:pt x="43" y="37"/>
                  </a:cubicBezTo>
                  <a:cubicBezTo>
                    <a:pt x="40" y="33"/>
                    <a:pt x="41" y="31"/>
                    <a:pt x="42" y="29"/>
                  </a:cubicBezTo>
                  <a:cubicBezTo>
                    <a:pt x="43" y="28"/>
                    <a:pt x="44" y="26"/>
                    <a:pt x="42" y="23"/>
                  </a:cubicBezTo>
                  <a:cubicBezTo>
                    <a:pt x="41" y="23"/>
                    <a:pt x="40" y="22"/>
                    <a:pt x="40" y="21"/>
                  </a:cubicBezTo>
                  <a:cubicBezTo>
                    <a:pt x="40" y="20"/>
                    <a:pt x="40" y="19"/>
                    <a:pt x="41" y="19"/>
                  </a:cubicBezTo>
                  <a:cubicBezTo>
                    <a:pt x="43" y="19"/>
                    <a:pt x="44" y="19"/>
                    <a:pt x="44" y="20"/>
                  </a:cubicBezTo>
                  <a:cubicBezTo>
                    <a:pt x="44" y="21"/>
                    <a:pt x="44" y="22"/>
                    <a:pt x="44" y="22"/>
                  </a:cubicBezTo>
                  <a:cubicBezTo>
                    <a:pt x="45" y="26"/>
                    <a:pt x="44" y="28"/>
                    <a:pt x="43" y="30"/>
                  </a:cubicBezTo>
                  <a:cubicBezTo>
                    <a:pt x="43" y="31"/>
                    <a:pt x="42" y="32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5" y="35"/>
                    <a:pt x="45" y="34"/>
                    <a:pt x="45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1"/>
                    <a:pt x="48" y="29"/>
                    <a:pt x="48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9" y="23"/>
                    <a:pt x="50" y="23"/>
                  </a:cubicBezTo>
                  <a:cubicBezTo>
                    <a:pt x="51" y="24"/>
                    <a:pt x="52" y="25"/>
                    <a:pt x="52" y="26"/>
                  </a:cubicBezTo>
                  <a:cubicBezTo>
                    <a:pt x="52" y="27"/>
                    <a:pt x="51" y="27"/>
                    <a:pt x="50" y="27"/>
                  </a:cubicBezTo>
                  <a:cubicBezTo>
                    <a:pt x="49" y="29"/>
                    <a:pt x="48" y="32"/>
                    <a:pt x="48" y="34"/>
                  </a:cubicBezTo>
                  <a:cubicBezTo>
                    <a:pt x="47" y="34"/>
                    <a:pt x="47" y="35"/>
                    <a:pt x="47" y="35"/>
                  </a:cubicBezTo>
                  <a:cubicBezTo>
                    <a:pt x="48" y="34"/>
                    <a:pt x="48" y="33"/>
                    <a:pt x="49" y="33"/>
                  </a:cubicBezTo>
                  <a:cubicBezTo>
                    <a:pt x="50" y="33"/>
                    <a:pt x="49" y="36"/>
                    <a:pt x="49" y="36"/>
                  </a:cubicBezTo>
                  <a:cubicBezTo>
                    <a:pt x="49" y="36"/>
                    <a:pt x="50" y="36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1" y="36"/>
                    <a:pt x="52" y="34"/>
                    <a:pt x="54" y="32"/>
                  </a:cubicBezTo>
                  <a:cubicBezTo>
                    <a:pt x="53" y="31"/>
                    <a:pt x="53" y="30"/>
                    <a:pt x="53" y="29"/>
                  </a:cubicBezTo>
                  <a:cubicBezTo>
                    <a:pt x="54" y="28"/>
                    <a:pt x="55" y="28"/>
                    <a:pt x="56" y="29"/>
                  </a:cubicBezTo>
                  <a:cubicBezTo>
                    <a:pt x="57" y="29"/>
                    <a:pt x="57" y="31"/>
                    <a:pt x="57" y="32"/>
                  </a:cubicBezTo>
                  <a:cubicBezTo>
                    <a:pt x="56" y="32"/>
                    <a:pt x="56" y="32"/>
                    <a:pt x="55" y="32"/>
                  </a:cubicBezTo>
                  <a:cubicBezTo>
                    <a:pt x="54" y="34"/>
                    <a:pt x="54" y="35"/>
                    <a:pt x="53" y="36"/>
                  </a:cubicBezTo>
                  <a:cubicBezTo>
                    <a:pt x="53" y="36"/>
                    <a:pt x="52" y="37"/>
                    <a:pt x="53" y="38"/>
                  </a:cubicBezTo>
                  <a:cubicBezTo>
                    <a:pt x="53" y="38"/>
                    <a:pt x="54" y="37"/>
                    <a:pt x="55" y="37"/>
                  </a:cubicBezTo>
                  <a:cubicBezTo>
                    <a:pt x="58" y="36"/>
                    <a:pt x="61" y="34"/>
                    <a:pt x="64" y="34"/>
                  </a:cubicBezTo>
                  <a:cubicBezTo>
                    <a:pt x="64" y="33"/>
                    <a:pt x="64" y="32"/>
                    <a:pt x="65" y="32"/>
                  </a:cubicBezTo>
                  <a:cubicBezTo>
                    <a:pt x="66" y="32"/>
                    <a:pt x="67" y="32"/>
                    <a:pt x="68" y="33"/>
                  </a:cubicBezTo>
                  <a:cubicBezTo>
                    <a:pt x="68" y="34"/>
                    <a:pt x="68" y="35"/>
                    <a:pt x="67" y="36"/>
                  </a:cubicBezTo>
                  <a:cubicBezTo>
                    <a:pt x="66" y="36"/>
                    <a:pt x="65" y="36"/>
                    <a:pt x="64" y="35"/>
                  </a:cubicBezTo>
                  <a:cubicBezTo>
                    <a:pt x="62" y="36"/>
                    <a:pt x="59" y="37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9"/>
                  </a:cubicBezTo>
                  <a:cubicBezTo>
                    <a:pt x="56" y="39"/>
                    <a:pt x="53" y="40"/>
                    <a:pt x="53" y="41"/>
                  </a:cubicBezTo>
                  <a:cubicBezTo>
                    <a:pt x="55" y="41"/>
                    <a:pt x="57" y="41"/>
                    <a:pt x="59" y="40"/>
                  </a:cubicBezTo>
                  <a:cubicBezTo>
                    <a:pt x="59" y="39"/>
                    <a:pt x="60" y="38"/>
                    <a:pt x="61" y="38"/>
                  </a:cubicBezTo>
                  <a:cubicBezTo>
                    <a:pt x="62" y="37"/>
                    <a:pt x="63" y="38"/>
                    <a:pt x="63" y="39"/>
                  </a:cubicBezTo>
                  <a:cubicBezTo>
                    <a:pt x="64" y="40"/>
                    <a:pt x="63" y="41"/>
                    <a:pt x="62" y="42"/>
                  </a:cubicBezTo>
                  <a:cubicBezTo>
                    <a:pt x="61" y="42"/>
                    <a:pt x="60" y="42"/>
                    <a:pt x="60" y="41"/>
                  </a:cubicBezTo>
                  <a:cubicBezTo>
                    <a:pt x="58" y="42"/>
                    <a:pt x="56" y="42"/>
                    <a:pt x="54" y="43"/>
                  </a:cubicBezTo>
                  <a:cubicBezTo>
                    <a:pt x="55" y="43"/>
                    <a:pt x="55" y="44"/>
                    <a:pt x="56" y="44"/>
                  </a:cubicBezTo>
                  <a:cubicBezTo>
                    <a:pt x="57" y="45"/>
                    <a:pt x="58" y="47"/>
                    <a:pt x="61" y="47"/>
                  </a:cubicBezTo>
                  <a:cubicBezTo>
                    <a:pt x="62" y="46"/>
                    <a:pt x="63" y="45"/>
                    <a:pt x="64" y="45"/>
                  </a:cubicBezTo>
                  <a:cubicBezTo>
                    <a:pt x="65" y="46"/>
                    <a:pt x="66" y="47"/>
                    <a:pt x="65" y="48"/>
                  </a:cubicBezTo>
                  <a:cubicBezTo>
                    <a:pt x="65" y="49"/>
                    <a:pt x="64" y="50"/>
                    <a:pt x="63" y="49"/>
                  </a:cubicBezTo>
                  <a:cubicBezTo>
                    <a:pt x="62" y="49"/>
                    <a:pt x="62" y="49"/>
                    <a:pt x="62" y="48"/>
                  </a:cubicBezTo>
                  <a:cubicBezTo>
                    <a:pt x="57" y="48"/>
                    <a:pt x="56" y="47"/>
                    <a:pt x="55" y="45"/>
                  </a:cubicBezTo>
                  <a:cubicBezTo>
                    <a:pt x="54" y="45"/>
                    <a:pt x="54" y="44"/>
                    <a:pt x="54" y="44"/>
                  </a:cubicBezTo>
                  <a:cubicBezTo>
                    <a:pt x="54" y="44"/>
                    <a:pt x="53" y="44"/>
                    <a:pt x="53" y="44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6"/>
                    <a:pt x="54" y="47"/>
                    <a:pt x="56" y="48"/>
                  </a:cubicBezTo>
                  <a:cubicBezTo>
                    <a:pt x="56" y="48"/>
                    <a:pt x="57" y="48"/>
                    <a:pt x="57" y="48"/>
                  </a:cubicBezTo>
                  <a:cubicBezTo>
                    <a:pt x="58" y="49"/>
                    <a:pt x="58" y="50"/>
                    <a:pt x="58" y="51"/>
                  </a:cubicBezTo>
                  <a:cubicBezTo>
                    <a:pt x="57" y="52"/>
                    <a:pt x="56" y="52"/>
                    <a:pt x="55" y="52"/>
                  </a:cubicBezTo>
                  <a:cubicBezTo>
                    <a:pt x="54" y="51"/>
                    <a:pt x="54" y="50"/>
                    <a:pt x="54" y="49"/>
                  </a:cubicBezTo>
                  <a:cubicBezTo>
                    <a:pt x="54" y="48"/>
                    <a:pt x="53" y="47"/>
                    <a:pt x="52" y="47"/>
                  </a:cubicBezTo>
                  <a:cubicBezTo>
                    <a:pt x="52" y="48"/>
                    <a:pt x="52" y="47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3" y="50"/>
                    <a:pt x="55" y="53"/>
                    <a:pt x="60" y="56"/>
                  </a:cubicBezTo>
                  <a:cubicBezTo>
                    <a:pt x="61" y="56"/>
                    <a:pt x="62" y="55"/>
                    <a:pt x="63" y="56"/>
                  </a:cubicBezTo>
                  <a:cubicBezTo>
                    <a:pt x="64" y="57"/>
                    <a:pt x="64" y="58"/>
                    <a:pt x="63" y="59"/>
                  </a:cubicBezTo>
                  <a:close/>
                  <a:moveTo>
                    <a:pt x="46" y="50"/>
                  </a:moveTo>
                  <a:cubicBezTo>
                    <a:pt x="46" y="50"/>
                    <a:pt x="46" y="51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5" y="50"/>
                    <a:pt x="45" y="49"/>
                    <a:pt x="45" y="49"/>
                  </a:cubicBezTo>
                  <a:cubicBezTo>
                    <a:pt x="46" y="49"/>
                    <a:pt x="46" y="49"/>
                    <a:pt x="46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10634663" y="6700838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10634663" y="6318250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11204576" y="6175375"/>
              <a:ext cx="0" cy="26670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 flipH="1">
              <a:off x="10634663" y="6442075"/>
              <a:ext cx="5699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>
              <a:off x="10780713" y="6130925"/>
              <a:ext cx="1238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 flipV="1">
              <a:off x="10904538" y="61309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0" y="8598"/>
            <a:ext cx="1093788" cy="6880226"/>
            <a:chOff x="871538" y="-14288"/>
            <a:chExt cx="1093788" cy="6880226"/>
          </a:xfrm>
        </p:grpSpPr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74713" y="-14288"/>
              <a:ext cx="328613" cy="325438"/>
            </a:xfrm>
            <a:custGeom>
              <a:avLst/>
              <a:gdLst>
                <a:gd name="T0" fmla="*/ 25 w 90"/>
                <a:gd name="T1" fmla="*/ 61 h 89"/>
                <a:gd name="T2" fmla="*/ 23 w 90"/>
                <a:gd name="T3" fmla="*/ 7 h 89"/>
                <a:gd name="T4" fmla="*/ 71 w 90"/>
                <a:gd name="T5" fmla="*/ 38 h 89"/>
                <a:gd name="T6" fmla="*/ 20 w 90"/>
                <a:gd name="T7" fmla="*/ 47 h 89"/>
                <a:gd name="T8" fmla="*/ 37 w 90"/>
                <a:gd name="T9" fmla="*/ 46 h 89"/>
                <a:gd name="T10" fmla="*/ 36 w 90"/>
                <a:gd name="T11" fmla="*/ 46 h 89"/>
                <a:gd name="T12" fmla="*/ 27 w 90"/>
                <a:gd name="T13" fmla="*/ 53 h 89"/>
                <a:gd name="T14" fmla="*/ 36 w 90"/>
                <a:gd name="T15" fmla="*/ 48 h 89"/>
                <a:gd name="T16" fmla="*/ 38 w 90"/>
                <a:gd name="T17" fmla="*/ 51 h 89"/>
                <a:gd name="T18" fmla="*/ 33 w 90"/>
                <a:gd name="T19" fmla="*/ 59 h 89"/>
                <a:gd name="T20" fmla="*/ 39 w 90"/>
                <a:gd name="T21" fmla="*/ 51 h 89"/>
                <a:gd name="T22" fmla="*/ 40 w 90"/>
                <a:gd name="T23" fmla="*/ 55 h 89"/>
                <a:gd name="T24" fmla="*/ 40 w 90"/>
                <a:gd name="T25" fmla="*/ 67 h 89"/>
                <a:gd name="T26" fmla="*/ 40 w 90"/>
                <a:gd name="T27" fmla="*/ 63 h 89"/>
                <a:gd name="T28" fmla="*/ 44 w 90"/>
                <a:gd name="T29" fmla="*/ 50 h 89"/>
                <a:gd name="T30" fmla="*/ 48 w 90"/>
                <a:gd name="T31" fmla="*/ 57 h 89"/>
                <a:gd name="T32" fmla="*/ 51 w 90"/>
                <a:gd name="T33" fmla="*/ 59 h 89"/>
                <a:gd name="T34" fmla="*/ 46 w 90"/>
                <a:gd name="T35" fmla="*/ 50 h 89"/>
                <a:gd name="T36" fmla="*/ 48 w 90"/>
                <a:gd name="T37" fmla="*/ 50 h 89"/>
                <a:gd name="T38" fmla="*/ 51 w 90"/>
                <a:gd name="T39" fmla="*/ 52 h 89"/>
                <a:gd name="T40" fmla="*/ 59 w 90"/>
                <a:gd name="T41" fmla="*/ 60 h 89"/>
                <a:gd name="T42" fmla="*/ 52 w 90"/>
                <a:gd name="T43" fmla="*/ 52 h 89"/>
                <a:gd name="T44" fmla="*/ 51 w 90"/>
                <a:gd name="T45" fmla="*/ 49 h 89"/>
                <a:gd name="T46" fmla="*/ 61 w 90"/>
                <a:gd name="T47" fmla="*/ 52 h 89"/>
                <a:gd name="T48" fmla="*/ 52 w 90"/>
                <a:gd name="T49" fmla="*/ 47 h 89"/>
                <a:gd name="T50" fmla="*/ 59 w 90"/>
                <a:gd name="T51" fmla="*/ 46 h 89"/>
                <a:gd name="T52" fmla="*/ 61 w 90"/>
                <a:gd name="T53" fmla="*/ 42 h 89"/>
                <a:gd name="T54" fmla="*/ 51 w 90"/>
                <a:gd name="T55" fmla="*/ 44 h 89"/>
                <a:gd name="T56" fmla="*/ 49 w 90"/>
                <a:gd name="T57" fmla="*/ 42 h 89"/>
                <a:gd name="T58" fmla="*/ 57 w 90"/>
                <a:gd name="T59" fmla="*/ 39 h 89"/>
                <a:gd name="T60" fmla="*/ 56 w 90"/>
                <a:gd name="T61" fmla="*/ 36 h 89"/>
                <a:gd name="T62" fmla="*/ 49 w 90"/>
                <a:gd name="T63" fmla="*/ 41 h 89"/>
                <a:gd name="T64" fmla="*/ 58 w 90"/>
                <a:gd name="T65" fmla="*/ 29 h 89"/>
                <a:gd name="T66" fmla="*/ 58 w 90"/>
                <a:gd name="T67" fmla="*/ 26 h 89"/>
                <a:gd name="T68" fmla="*/ 49 w 90"/>
                <a:gd name="T69" fmla="*/ 39 h 89"/>
                <a:gd name="T70" fmla="*/ 48 w 90"/>
                <a:gd name="T71" fmla="*/ 36 h 89"/>
                <a:gd name="T72" fmla="*/ 52 w 90"/>
                <a:gd name="T73" fmla="*/ 28 h 89"/>
                <a:gd name="T74" fmla="*/ 49 w 90"/>
                <a:gd name="T75" fmla="*/ 29 h 89"/>
                <a:gd name="T76" fmla="*/ 47 w 90"/>
                <a:gd name="T77" fmla="*/ 34 h 89"/>
                <a:gd name="T78" fmla="*/ 43 w 90"/>
                <a:gd name="T79" fmla="*/ 37 h 89"/>
                <a:gd name="T80" fmla="*/ 43 w 90"/>
                <a:gd name="T81" fmla="*/ 26 h 89"/>
                <a:gd name="T82" fmla="*/ 42 w 90"/>
                <a:gd name="T83" fmla="*/ 33 h 89"/>
                <a:gd name="T84" fmla="*/ 34 w 90"/>
                <a:gd name="T85" fmla="*/ 26 h 89"/>
                <a:gd name="T86" fmla="*/ 30 w 90"/>
                <a:gd name="T87" fmla="*/ 26 h 89"/>
                <a:gd name="T88" fmla="*/ 38 w 90"/>
                <a:gd name="T89" fmla="*/ 35 h 89"/>
                <a:gd name="T90" fmla="*/ 34 w 90"/>
                <a:gd name="T91" fmla="*/ 33 h 89"/>
                <a:gd name="T92" fmla="*/ 31 w 90"/>
                <a:gd name="T93" fmla="*/ 33 h 89"/>
                <a:gd name="T94" fmla="*/ 34 w 90"/>
                <a:gd name="T95" fmla="*/ 39 h 89"/>
                <a:gd name="T96" fmla="*/ 25 w 90"/>
                <a:gd name="T97" fmla="*/ 36 h 89"/>
                <a:gd name="T98" fmla="*/ 35 w 90"/>
                <a:gd name="T99" fmla="*/ 40 h 89"/>
                <a:gd name="T100" fmla="*/ 36 w 90"/>
                <a:gd name="T101" fmla="*/ 42 h 89"/>
                <a:gd name="T102" fmla="*/ 29 w 90"/>
                <a:gd name="T103" fmla="*/ 43 h 89"/>
                <a:gd name="T104" fmla="*/ 35 w 90"/>
                <a:gd name="T105" fmla="*/ 43 h 89"/>
                <a:gd name="T106" fmla="*/ 24 w 90"/>
                <a:gd name="T107" fmla="*/ 46 h 89"/>
                <a:gd name="T108" fmla="*/ 39 w 90"/>
                <a:gd name="T109" fmla="*/ 49 h 89"/>
                <a:gd name="T110" fmla="*/ 40 w 90"/>
                <a:gd name="T111" fmla="*/ 4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59" y="72"/>
                  </a:moveTo>
                  <a:cubicBezTo>
                    <a:pt x="59" y="82"/>
                    <a:pt x="54" y="89"/>
                    <a:pt x="40" y="88"/>
                  </a:cubicBezTo>
                  <a:cubicBezTo>
                    <a:pt x="21" y="87"/>
                    <a:pt x="20" y="73"/>
                    <a:pt x="25" y="61"/>
                  </a:cubicBezTo>
                  <a:cubicBezTo>
                    <a:pt x="13" y="65"/>
                    <a:pt x="0" y="63"/>
                    <a:pt x="0" y="44"/>
                  </a:cubicBezTo>
                  <a:cubicBezTo>
                    <a:pt x="0" y="32"/>
                    <a:pt x="6" y="27"/>
                    <a:pt x="13" y="26"/>
                  </a:cubicBezTo>
                  <a:cubicBezTo>
                    <a:pt x="11" y="19"/>
                    <a:pt x="13" y="12"/>
                    <a:pt x="23" y="7"/>
                  </a:cubicBezTo>
                  <a:cubicBezTo>
                    <a:pt x="35" y="0"/>
                    <a:pt x="42" y="4"/>
                    <a:pt x="46" y="11"/>
                  </a:cubicBezTo>
                  <a:cubicBezTo>
                    <a:pt x="52" y="5"/>
                    <a:pt x="60" y="3"/>
                    <a:pt x="70" y="10"/>
                  </a:cubicBezTo>
                  <a:cubicBezTo>
                    <a:pt x="83" y="20"/>
                    <a:pt x="79" y="31"/>
                    <a:pt x="71" y="38"/>
                  </a:cubicBezTo>
                  <a:cubicBezTo>
                    <a:pt x="82" y="41"/>
                    <a:pt x="90" y="48"/>
                    <a:pt x="83" y="63"/>
                  </a:cubicBezTo>
                  <a:cubicBezTo>
                    <a:pt x="77" y="76"/>
                    <a:pt x="68" y="77"/>
                    <a:pt x="59" y="72"/>
                  </a:cubicBezTo>
                  <a:close/>
                  <a:moveTo>
                    <a:pt x="20" y="47"/>
                  </a:moveTo>
                  <a:cubicBezTo>
                    <a:pt x="20" y="48"/>
                    <a:pt x="21" y="49"/>
                    <a:pt x="22" y="49"/>
                  </a:cubicBezTo>
                  <a:cubicBezTo>
                    <a:pt x="23" y="49"/>
                    <a:pt x="23" y="48"/>
                    <a:pt x="24" y="48"/>
                  </a:cubicBezTo>
                  <a:cubicBezTo>
                    <a:pt x="30" y="48"/>
                    <a:pt x="34" y="47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7" y="46"/>
                    <a:pt x="37" y="46"/>
                    <a:pt x="36" y="46"/>
                  </a:cubicBezTo>
                  <a:cubicBezTo>
                    <a:pt x="34" y="47"/>
                    <a:pt x="32" y="49"/>
                    <a:pt x="30" y="50"/>
                  </a:cubicBezTo>
                  <a:cubicBezTo>
                    <a:pt x="30" y="50"/>
                    <a:pt x="29" y="50"/>
                    <a:pt x="28" y="50"/>
                  </a:cubicBezTo>
                  <a:cubicBezTo>
                    <a:pt x="27" y="50"/>
                    <a:pt x="27" y="52"/>
                    <a:pt x="27" y="53"/>
                  </a:cubicBezTo>
                  <a:cubicBezTo>
                    <a:pt x="28" y="54"/>
                    <a:pt x="29" y="54"/>
                    <a:pt x="30" y="54"/>
                  </a:cubicBezTo>
                  <a:cubicBezTo>
                    <a:pt x="31" y="53"/>
                    <a:pt x="31" y="52"/>
                    <a:pt x="31" y="51"/>
                  </a:cubicBezTo>
                  <a:cubicBezTo>
                    <a:pt x="32" y="50"/>
                    <a:pt x="34" y="49"/>
                    <a:pt x="36" y="48"/>
                  </a:cubicBezTo>
                  <a:cubicBezTo>
                    <a:pt x="36" y="48"/>
                    <a:pt x="36" y="49"/>
                    <a:pt x="36" y="49"/>
                  </a:cubicBezTo>
                  <a:cubicBezTo>
                    <a:pt x="36" y="49"/>
                    <a:pt x="37" y="49"/>
                    <a:pt x="38" y="48"/>
                  </a:cubicBezTo>
                  <a:cubicBezTo>
                    <a:pt x="37" y="49"/>
                    <a:pt x="38" y="50"/>
                    <a:pt x="38" y="51"/>
                  </a:cubicBezTo>
                  <a:cubicBezTo>
                    <a:pt x="38" y="52"/>
                    <a:pt x="38" y="53"/>
                    <a:pt x="36" y="56"/>
                  </a:cubicBezTo>
                  <a:cubicBezTo>
                    <a:pt x="35" y="55"/>
                    <a:pt x="34" y="55"/>
                    <a:pt x="33" y="56"/>
                  </a:cubicBezTo>
                  <a:cubicBezTo>
                    <a:pt x="32" y="57"/>
                    <a:pt x="33" y="59"/>
                    <a:pt x="33" y="59"/>
                  </a:cubicBezTo>
                  <a:cubicBezTo>
                    <a:pt x="34" y="60"/>
                    <a:pt x="36" y="60"/>
                    <a:pt x="36" y="59"/>
                  </a:cubicBezTo>
                  <a:cubicBezTo>
                    <a:pt x="37" y="58"/>
                    <a:pt x="37" y="58"/>
                    <a:pt x="37" y="57"/>
                  </a:cubicBezTo>
                  <a:cubicBezTo>
                    <a:pt x="40" y="54"/>
                    <a:pt x="40" y="52"/>
                    <a:pt x="39" y="51"/>
                  </a:cubicBezTo>
                  <a:cubicBezTo>
                    <a:pt x="40" y="51"/>
                    <a:pt x="40" y="51"/>
                    <a:pt x="41" y="51"/>
                  </a:cubicBezTo>
                  <a:cubicBezTo>
                    <a:pt x="41" y="51"/>
                    <a:pt x="41" y="52"/>
                    <a:pt x="41" y="52"/>
                  </a:cubicBezTo>
                  <a:cubicBezTo>
                    <a:pt x="41" y="53"/>
                    <a:pt x="40" y="54"/>
                    <a:pt x="40" y="55"/>
                  </a:cubicBezTo>
                  <a:cubicBezTo>
                    <a:pt x="38" y="58"/>
                    <a:pt x="37" y="61"/>
                    <a:pt x="39" y="64"/>
                  </a:cubicBezTo>
                  <a:cubicBezTo>
                    <a:pt x="39" y="64"/>
                    <a:pt x="38" y="64"/>
                    <a:pt x="38" y="64"/>
                  </a:cubicBezTo>
                  <a:cubicBezTo>
                    <a:pt x="38" y="66"/>
                    <a:pt x="39" y="67"/>
                    <a:pt x="40" y="67"/>
                  </a:cubicBezTo>
                  <a:cubicBezTo>
                    <a:pt x="41" y="67"/>
                    <a:pt x="42" y="66"/>
                    <a:pt x="42" y="65"/>
                  </a:cubicBezTo>
                  <a:cubicBezTo>
                    <a:pt x="43" y="64"/>
                    <a:pt x="42" y="63"/>
                    <a:pt x="41" y="63"/>
                  </a:cubicBezTo>
                  <a:cubicBezTo>
                    <a:pt x="41" y="63"/>
                    <a:pt x="40" y="63"/>
                    <a:pt x="40" y="63"/>
                  </a:cubicBezTo>
                  <a:cubicBezTo>
                    <a:pt x="39" y="60"/>
                    <a:pt x="40" y="58"/>
                    <a:pt x="41" y="55"/>
                  </a:cubicBezTo>
                  <a:cubicBezTo>
                    <a:pt x="41" y="55"/>
                    <a:pt x="42" y="54"/>
                    <a:pt x="42" y="54"/>
                  </a:cubicBezTo>
                  <a:cubicBezTo>
                    <a:pt x="43" y="54"/>
                    <a:pt x="43" y="50"/>
                    <a:pt x="44" y="50"/>
                  </a:cubicBezTo>
                  <a:cubicBezTo>
                    <a:pt x="44" y="50"/>
                    <a:pt x="45" y="52"/>
                    <a:pt x="45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7" y="53"/>
                    <a:pt x="48" y="54"/>
                    <a:pt x="48" y="57"/>
                  </a:cubicBezTo>
                  <a:cubicBezTo>
                    <a:pt x="47" y="58"/>
                    <a:pt x="47" y="59"/>
                    <a:pt x="47" y="60"/>
                  </a:cubicBezTo>
                  <a:cubicBezTo>
                    <a:pt x="47" y="61"/>
                    <a:pt x="48" y="62"/>
                    <a:pt x="49" y="61"/>
                  </a:cubicBezTo>
                  <a:cubicBezTo>
                    <a:pt x="51" y="61"/>
                    <a:pt x="51" y="60"/>
                    <a:pt x="51" y="59"/>
                  </a:cubicBezTo>
                  <a:cubicBezTo>
                    <a:pt x="51" y="58"/>
                    <a:pt x="50" y="58"/>
                    <a:pt x="50" y="57"/>
                  </a:cubicBezTo>
                  <a:cubicBezTo>
                    <a:pt x="50" y="53"/>
                    <a:pt x="48" y="52"/>
                    <a:pt x="47" y="51"/>
                  </a:cubicBezTo>
                  <a:cubicBezTo>
                    <a:pt x="47" y="51"/>
                    <a:pt x="46" y="51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0"/>
                    <a:pt x="47" y="51"/>
                    <a:pt x="47" y="49"/>
                  </a:cubicBezTo>
                  <a:cubicBezTo>
                    <a:pt x="47" y="50"/>
                    <a:pt x="47" y="50"/>
                    <a:pt x="48" y="50"/>
                  </a:cubicBezTo>
                  <a:cubicBezTo>
                    <a:pt x="48" y="50"/>
                    <a:pt x="48" y="49"/>
                    <a:pt x="49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50"/>
                    <a:pt x="51" y="51"/>
                    <a:pt x="51" y="52"/>
                  </a:cubicBezTo>
                  <a:cubicBezTo>
                    <a:pt x="51" y="54"/>
                    <a:pt x="51" y="56"/>
                    <a:pt x="55" y="59"/>
                  </a:cubicBezTo>
                  <a:cubicBezTo>
                    <a:pt x="55" y="59"/>
                    <a:pt x="55" y="60"/>
                    <a:pt x="56" y="60"/>
                  </a:cubicBezTo>
                  <a:cubicBezTo>
                    <a:pt x="57" y="61"/>
                    <a:pt x="58" y="61"/>
                    <a:pt x="59" y="60"/>
                  </a:cubicBezTo>
                  <a:cubicBezTo>
                    <a:pt x="59" y="59"/>
                    <a:pt x="59" y="58"/>
                    <a:pt x="58" y="57"/>
                  </a:cubicBezTo>
                  <a:cubicBezTo>
                    <a:pt x="58" y="56"/>
                    <a:pt x="56" y="56"/>
                    <a:pt x="56" y="57"/>
                  </a:cubicBezTo>
                  <a:cubicBezTo>
                    <a:pt x="53" y="55"/>
                    <a:pt x="52" y="54"/>
                    <a:pt x="52" y="52"/>
                  </a:cubicBezTo>
                  <a:cubicBezTo>
                    <a:pt x="52" y="51"/>
                    <a:pt x="52" y="50"/>
                    <a:pt x="51" y="49"/>
                  </a:cubicBezTo>
                  <a:cubicBezTo>
                    <a:pt x="51" y="49"/>
                    <a:pt x="51" y="49"/>
                    <a:pt x="52" y="49"/>
                  </a:cubicBezTo>
                  <a:cubicBezTo>
                    <a:pt x="52" y="49"/>
                    <a:pt x="52" y="49"/>
                    <a:pt x="51" y="49"/>
                  </a:cubicBezTo>
                  <a:cubicBezTo>
                    <a:pt x="54" y="50"/>
                    <a:pt x="56" y="51"/>
                    <a:pt x="58" y="51"/>
                  </a:cubicBezTo>
                  <a:cubicBezTo>
                    <a:pt x="58" y="52"/>
                    <a:pt x="58" y="53"/>
                    <a:pt x="59" y="53"/>
                  </a:cubicBezTo>
                  <a:cubicBezTo>
                    <a:pt x="60" y="54"/>
                    <a:pt x="61" y="53"/>
                    <a:pt x="61" y="52"/>
                  </a:cubicBezTo>
                  <a:cubicBezTo>
                    <a:pt x="62" y="51"/>
                    <a:pt x="62" y="50"/>
                    <a:pt x="61" y="50"/>
                  </a:cubicBezTo>
                  <a:cubicBezTo>
                    <a:pt x="60" y="49"/>
                    <a:pt x="59" y="49"/>
                    <a:pt x="58" y="50"/>
                  </a:cubicBezTo>
                  <a:cubicBezTo>
                    <a:pt x="56" y="49"/>
                    <a:pt x="54" y="48"/>
                    <a:pt x="52" y="47"/>
                  </a:cubicBezTo>
                  <a:cubicBezTo>
                    <a:pt x="51" y="47"/>
                    <a:pt x="50" y="46"/>
                    <a:pt x="49" y="46"/>
                  </a:cubicBezTo>
                  <a:cubicBezTo>
                    <a:pt x="50" y="46"/>
                    <a:pt x="51" y="46"/>
                    <a:pt x="51" y="45"/>
                  </a:cubicBezTo>
                  <a:cubicBezTo>
                    <a:pt x="55" y="47"/>
                    <a:pt x="57" y="47"/>
                    <a:pt x="59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2" y="46"/>
                    <a:pt x="63" y="45"/>
                    <a:pt x="63" y="44"/>
                  </a:cubicBezTo>
                  <a:cubicBezTo>
                    <a:pt x="63" y="43"/>
                    <a:pt x="62" y="42"/>
                    <a:pt x="61" y="42"/>
                  </a:cubicBezTo>
                  <a:cubicBezTo>
                    <a:pt x="60" y="42"/>
                    <a:pt x="59" y="42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6" y="46"/>
                    <a:pt x="54" y="45"/>
                    <a:pt x="51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3"/>
                    <a:pt x="51" y="43"/>
                    <a:pt x="49" y="43"/>
                  </a:cubicBezTo>
                  <a:cubicBezTo>
                    <a:pt x="49" y="43"/>
                    <a:pt x="49" y="43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0" y="42"/>
                    <a:pt x="50" y="42"/>
                    <a:pt x="51" y="43"/>
                  </a:cubicBezTo>
                  <a:cubicBezTo>
                    <a:pt x="53" y="43"/>
                    <a:pt x="54" y="43"/>
                    <a:pt x="57" y="39"/>
                  </a:cubicBezTo>
                  <a:cubicBezTo>
                    <a:pt x="58" y="40"/>
                    <a:pt x="58" y="39"/>
                    <a:pt x="59" y="39"/>
                  </a:cubicBezTo>
                  <a:cubicBezTo>
                    <a:pt x="60" y="38"/>
                    <a:pt x="60" y="37"/>
                    <a:pt x="59" y="36"/>
                  </a:cubicBezTo>
                  <a:cubicBezTo>
                    <a:pt x="58" y="35"/>
                    <a:pt x="57" y="35"/>
                    <a:pt x="56" y="36"/>
                  </a:cubicBezTo>
                  <a:cubicBezTo>
                    <a:pt x="55" y="37"/>
                    <a:pt x="55" y="38"/>
                    <a:pt x="56" y="39"/>
                  </a:cubicBezTo>
                  <a:cubicBezTo>
                    <a:pt x="54" y="41"/>
                    <a:pt x="52" y="41"/>
                    <a:pt x="51" y="41"/>
                  </a:cubicBezTo>
                  <a:cubicBezTo>
                    <a:pt x="51" y="41"/>
                    <a:pt x="50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4" y="39"/>
                    <a:pt x="54" y="37"/>
                    <a:pt x="55" y="34"/>
                  </a:cubicBezTo>
                  <a:cubicBezTo>
                    <a:pt x="55" y="33"/>
                    <a:pt x="55" y="31"/>
                    <a:pt x="58" y="29"/>
                  </a:cubicBezTo>
                  <a:cubicBezTo>
                    <a:pt x="59" y="30"/>
                    <a:pt x="60" y="30"/>
                    <a:pt x="61" y="30"/>
                  </a:cubicBezTo>
                  <a:cubicBezTo>
                    <a:pt x="62" y="29"/>
                    <a:pt x="62" y="27"/>
                    <a:pt x="61" y="27"/>
                  </a:cubicBezTo>
                  <a:cubicBezTo>
                    <a:pt x="60" y="26"/>
                    <a:pt x="59" y="26"/>
                    <a:pt x="58" y="26"/>
                  </a:cubicBezTo>
                  <a:cubicBezTo>
                    <a:pt x="58" y="27"/>
                    <a:pt x="57" y="27"/>
                    <a:pt x="57" y="28"/>
                  </a:cubicBezTo>
                  <a:cubicBezTo>
                    <a:pt x="54" y="30"/>
                    <a:pt x="53" y="32"/>
                    <a:pt x="53" y="34"/>
                  </a:cubicBezTo>
                  <a:cubicBezTo>
                    <a:pt x="53" y="36"/>
                    <a:pt x="53" y="37"/>
                    <a:pt x="49" y="39"/>
                  </a:cubicBezTo>
                  <a:cubicBezTo>
                    <a:pt x="49" y="39"/>
                    <a:pt x="49" y="39"/>
                    <a:pt x="49" y="38"/>
                  </a:cubicBezTo>
                  <a:cubicBezTo>
                    <a:pt x="49" y="38"/>
                    <a:pt x="50" y="37"/>
                    <a:pt x="49" y="36"/>
                  </a:cubicBezTo>
                  <a:cubicBezTo>
                    <a:pt x="49" y="36"/>
                    <a:pt x="49" y="36"/>
                    <a:pt x="48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4"/>
                    <a:pt x="50" y="31"/>
                    <a:pt x="51" y="29"/>
                  </a:cubicBezTo>
                  <a:cubicBezTo>
                    <a:pt x="51" y="29"/>
                    <a:pt x="52" y="29"/>
                    <a:pt x="52" y="28"/>
                  </a:cubicBezTo>
                  <a:cubicBezTo>
                    <a:pt x="53" y="27"/>
                    <a:pt x="52" y="26"/>
                    <a:pt x="51" y="25"/>
                  </a:cubicBezTo>
                  <a:cubicBezTo>
                    <a:pt x="50" y="25"/>
                    <a:pt x="49" y="25"/>
                    <a:pt x="49" y="26"/>
                  </a:cubicBezTo>
                  <a:cubicBezTo>
                    <a:pt x="48" y="27"/>
                    <a:pt x="48" y="28"/>
                    <a:pt x="49" y="29"/>
                  </a:cubicBezTo>
                  <a:cubicBezTo>
                    <a:pt x="49" y="31"/>
                    <a:pt x="48" y="33"/>
                    <a:pt x="47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4"/>
                    <a:pt x="47" y="34"/>
                  </a:cubicBezTo>
                  <a:cubicBezTo>
                    <a:pt x="46" y="34"/>
                    <a:pt x="45" y="36"/>
                    <a:pt x="45" y="36"/>
                  </a:cubicBezTo>
                  <a:cubicBezTo>
                    <a:pt x="45" y="36"/>
                    <a:pt x="44" y="35"/>
                    <a:pt x="44" y="36"/>
                  </a:cubicBezTo>
                  <a:cubicBezTo>
                    <a:pt x="43" y="36"/>
                    <a:pt x="43" y="37"/>
                    <a:pt x="43" y="37"/>
                  </a:cubicBezTo>
                  <a:cubicBezTo>
                    <a:pt x="43" y="35"/>
                    <a:pt x="43" y="33"/>
                    <a:pt x="44" y="30"/>
                  </a:cubicBezTo>
                  <a:cubicBezTo>
                    <a:pt x="45" y="30"/>
                    <a:pt x="45" y="29"/>
                    <a:pt x="45" y="28"/>
                  </a:cubicBezTo>
                  <a:cubicBezTo>
                    <a:pt x="45" y="27"/>
                    <a:pt x="45" y="26"/>
                    <a:pt x="43" y="26"/>
                  </a:cubicBezTo>
                  <a:cubicBezTo>
                    <a:pt x="42" y="26"/>
                    <a:pt x="41" y="27"/>
                    <a:pt x="41" y="28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1"/>
                    <a:pt x="42" y="32"/>
                    <a:pt x="42" y="33"/>
                  </a:cubicBezTo>
                  <a:cubicBezTo>
                    <a:pt x="41" y="34"/>
                    <a:pt x="41" y="35"/>
                    <a:pt x="41" y="36"/>
                  </a:cubicBezTo>
                  <a:cubicBezTo>
                    <a:pt x="40" y="35"/>
                    <a:pt x="40" y="34"/>
                    <a:pt x="40" y="33"/>
                  </a:cubicBezTo>
                  <a:cubicBezTo>
                    <a:pt x="38" y="31"/>
                    <a:pt x="36" y="28"/>
                    <a:pt x="34" y="26"/>
                  </a:cubicBezTo>
                  <a:cubicBezTo>
                    <a:pt x="34" y="25"/>
                    <a:pt x="35" y="24"/>
                    <a:pt x="34" y="24"/>
                  </a:cubicBezTo>
                  <a:cubicBezTo>
                    <a:pt x="34" y="23"/>
                    <a:pt x="32" y="22"/>
                    <a:pt x="31" y="23"/>
                  </a:cubicBezTo>
                  <a:cubicBezTo>
                    <a:pt x="30" y="23"/>
                    <a:pt x="30" y="25"/>
                    <a:pt x="30" y="26"/>
                  </a:cubicBezTo>
                  <a:cubicBezTo>
                    <a:pt x="31" y="26"/>
                    <a:pt x="32" y="27"/>
                    <a:pt x="33" y="27"/>
                  </a:cubicBezTo>
                  <a:cubicBezTo>
                    <a:pt x="35" y="28"/>
                    <a:pt x="37" y="31"/>
                    <a:pt x="38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5"/>
                    <a:pt x="39" y="37"/>
                    <a:pt x="39" y="38"/>
                  </a:cubicBezTo>
                  <a:cubicBezTo>
                    <a:pt x="37" y="37"/>
                    <a:pt x="36" y="35"/>
                    <a:pt x="34" y="33"/>
                  </a:cubicBezTo>
                  <a:cubicBezTo>
                    <a:pt x="35" y="32"/>
                    <a:pt x="35" y="31"/>
                    <a:pt x="34" y="30"/>
                  </a:cubicBezTo>
                  <a:cubicBezTo>
                    <a:pt x="33" y="30"/>
                    <a:pt x="32" y="30"/>
                    <a:pt x="31" y="30"/>
                  </a:cubicBezTo>
                  <a:cubicBezTo>
                    <a:pt x="30" y="31"/>
                    <a:pt x="30" y="32"/>
                    <a:pt x="31" y="33"/>
                  </a:cubicBezTo>
                  <a:cubicBezTo>
                    <a:pt x="32" y="34"/>
                    <a:pt x="32" y="34"/>
                    <a:pt x="33" y="34"/>
                  </a:cubicBezTo>
                  <a:cubicBezTo>
                    <a:pt x="34" y="36"/>
                    <a:pt x="36" y="37"/>
                    <a:pt x="37" y="38"/>
                  </a:cubicBezTo>
                  <a:cubicBezTo>
                    <a:pt x="36" y="38"/>
                    <a:pt x="35" y="39"/>
                    <a:pt x="34" y="39"/>
                  </a:cubicBezTo>
                  <a:cubicBezTo>
                    <a:pt x="33" y="39"/>
                    <a:pt x="31" y="40"/>
                    <a:pt x="28" y="38"/>
                  </a:cubicBezTo>
                  <a:cubicBezTo>
                    <a:pt x="29" y="37"/>
                    <a:pt x="28" y="36"/>
                    <a:pt x="27" y="35"/>
                  </a:cubicBezTo>
                  <a:cubicBezTo>
                    <a:pt x="26" y="35"/>
                    <a:pt x="25" y="35"/>
                    <a:pt x="25" y="36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6" y="39"/>
                    <a:pt x="27" y="39"/>
                    <a:pt x="27" y="39"/>
                  </a:cubicBezTo>
                  <a:cubicBezTo>
                    <a:pt x="31" y="41"/>
                    <a:pt x="33" y="41"/>
                    <a:pt x="35" y="40"/>
                  </a:cubicBezTo>
                  <a:cubicBezTo>
                    <a:pt x="35" y="40"/>
                    <a:pt x="36" y="40"/>
                    <a:pt x="36" y="40"/>
                  </a:cubicBezTo>
                  <a:cubicBezTo>
                    <a:pt x="36" y="40"/>
                    <a:pt x="36" y="40"/>
                    <a:pt x="37" y="41"/>
                  </a:cubicBezTo>
                  <a:cubicBezTo>
                    <a:pt x="36" y="41"/>
                    <a:pt x="36" y="41"/>
                    <a:pt x="36" y="42"/>
                  </a:cubicBezTo>
                  <a:cubicBezTo>
                    <a:pt x="35" y="42"/>
                    <a:pt x="34" y="42"/>
                    <a:pt x="33" y="42"/>
                  </a:cubicBezTo>
                  <a:cubicBezTo>
                    <a:pt x="32" y="41"/>
                    <a:pt x="32" y="41"/>
                    <a:pt x="31" y="41"/>
                  </a:cubicBezTo>
                  <a:cubicBezTo>
                    <a:pt x="30" y="41"/>
                    <a:pt x="29" y="42"/>
                    <a:pt x="29" y="43"/>
                  </a:cubicBezTo>
                  <a:cubicBezTo>
                    <a:pt x="29" y="44"/>
                    <a:pt x="30" y="45"/>
                    <a:pt x="31" y="45"/>
                  </a:cubicBezTo>
                  <a:cubicBezTo>
                    <a:pt x="32" y="45"/>
                    <a:pt x="33" y="44"/>
                    <a:pt x="33" y="43"/>
                  </a:cubicBezTo>
                  <a:cubicBezTo>
                    <a:pt x="34" y="43"/>
                    <a:pt x="35" y="43"/>
                    <a:pt x="35" y="43"/>
                  </a:cubicBezTo>
                  <a:cubicBezTo>
                    <a:pt x="35" y="44"/>
                    <a:pt x="36" y="43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3" y="45"/>
                    <a:pt x="30" y="47"/>
                    <a:pt x="24" y="46"/>
                  </a:cubicBezTo>
                  <a:cubicBezTo>
                    <a:pt x="24" y="45"/>
                    <a:pt x="23" y="44"/>
                    <a:pt x="22" y="44"/>
                  </a:cubicBezTo>
                  <a:cubicBezTo>
                    <a:pt x="21" y="45"/>
                    <a:pt x="20" y="46"/>
                    <a:pt x="20" y="47"/>
                  </a:cubicBezTo>
                  <a:close/>
                  <a:moveTo>
                    <a:pt x="39" y="49"/>
                  </a:moveTo>
                  <a:cubicBezTo>
                    <a:pt x="39" y="49"/>
                    <a:pt x="39" y="50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0"/>
                    <a:pt x="40" y="49"/>
                    <a:pt x="40" y="49"/>
                  </a:cubicBezTo>
                  <a:cubicBezTo>
                    <a:pt x="40" y="48"/>
                    <a:pt x="40" y="49"/>
                    <a:pt x="39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1636713" y="-6350"/>
              <a:ext cx="328613" cy="328613"/>
            </a:xfrm>
            <a:custGeom>
              <a:avLst/>
              <a:gdLst>
                <a:gd name="T0" fmla="*/ 25 w 90"/>
                <a:gd name="T1" fmla="*/ 31 h 90"/>
                <a:gd name="T2" fmla="*/ 78 w 90"/>
                <a:gd name="T3" fmla="*/ 16 h 90"/>
                <a:gd name="T4" fmla="*/ 58 w 90"/>
                <a:gd name="T5" fmla="*/ 70 h 90"/>
                <a:gd name="T6" fmla="*/ 38 w 90"/>
                <a:gd name="T7" fmla="*/ 22 h 90"/>
                <a:gd name="T8" fmla="*/ 43 w 90"/>
                <a:gd name="T9" fmla="*/ 39 h 90"/>
                <a:gd name="T10" fmla="*/ 42 w 90"/>
                <a:gd name="T11" fmla="*/ 38 h 90"/>
                <a:gd name="T12" fmla="*/ 34 w 90"/>
                <a:gd name="T13" fmla="*/ 31 h 90"/>
                <a:gd name="T14" fmla="*/ 41 w 90"/>
                <a:gd name="T15" fmla="*/ 39 h 90"/>
                <a:gd name="T16" fmla="*/ 38 w 90"/>
                <a:gd name="T17" fmla="*/ 41 h 90"/>
                <a:gd name="T18" fmla="*/ 29 w 90"/>
                <a:gd name="T19" fmla="*/ 38 h 90"/>
                <a:gd name="T20" fmla="*/ 38 w 90"/>
                <a:gd name="T21" fmla="*/ 42 h 90"/>
                <a:gd name="T22" fmla="*/ 35 w 90"/>
                <a:gd name="T23" fmla="*/ 43 h 90"/>
                <a:gd name="T24" fmla="*/ 23 w 90"/>
                <a:gd name="T25" fmla="*/ 46 h 90"/>
                <a:gd name="T26" fmla="*/ 27 w 90"/>
                <a:gd name="T27" fmla="*/ 46 h 90"/>
                <a:gd name="T28" fmla="*/ 40 w 90"/>
                <a:gd name="T29" fmla="*/ 46 h 90"/>
                <a:gd name="T30" fmla="*/ 34 w 90"/>
                <a:gd name="T31" fmla="*/ 52 h 90"/>
                <a:gd name="T32" fmla="*/ 33 w 90"/>
                <a:gd name="T33" fmla="*/ 55 h 90"/>
                <a:gd name="T34" fmla="*/ 40 w 90"/>
                <a:gd name="T35" fmla="*/ 48 h 90"/>
                <a:gd name="T36" fmla="*/ 41 w 90"/>
                <a:gd name="T37" fmla="*/ 50 h 90"/>
                <a:gd name="T38" fmla="*/ 40 w 90"/>
                <a:gd name="T39" fmla="*/ 53 h 90"/>
                <a:gd name="T40" fmla="*/ 34 w 90"/>
                <a:gd name="T41" fmla="*/ 63 h 90"/>
                <a:gd name="T42" fmla="*/ 40 w 90"/>
                <a:gd name="T43" fmla="*/ 55 h 90"/>
                <a:gd name="T44" fmla="*/ 43 w 90"/>
                <a:gd name="T45" fmla="*/ 53 h 90"/>
                <a:gd name="T46" fmla="*/ 42 w 90"/>
                <a:gd name="T47" fmla="*/ 64 h 90"/>
                <a:gd name="T48" fmla="*/ 45 w 90"/>
                <a:gd name="T49" fmla="*/ 53 h 90"/>
                <a:gd name="T50" fmla="*/ 48 w 90"/>
                <a:gd name="T51" fmla="*/ 60 h 90"/>
                <a:gd name="T52" fmla="*/ 52 w 90"/>
                <a:gd name="T53" fmla="*/ 61 h 90"/>
                <a:gd name="T54" fmla="*/ 48 w 90"/>
                <a:gd name="T55" fmla="*/ 52 h 90"/>
                <a:gd name="T56" fmla="*/ 49 w 90"/>
                <a:gd name="T57" fmla="*/ 50 h 90"/>
                <a:gd name="T58" fmla="*/ 54 w 90"/>
                <a:gd name="T59" fmla="*/ 57 h 90"/>
                <a:gd name="T60" fmla="*/ 57 w 90"/>
                <a:gd name="T61" fmla="*/ 55 h 90"/>
                <a:gd name="T62" fmla="*/ 50 w 90"/>
                <a:gd name="T63" fmla="*/ 49 h 90"/>
                <a:gd name="T64" fmla="*/ 64 w 90"/>
                <a:gd name="T65" fmla="*/ 55 h 90"/>
                <a:gd name="T66" fmla="*/ 67 w 90"/>
                <a:gd name="T67" fmla="*/ 55 h 90"/>
                <a:gd name="T68" fmla="*/ 52 w 90"/>
                <a:gd name="T69" fmla="*/ 49 h 90"/>
                <a:gd name="T70" fmla="*/ 55 w 90"/>
                <a:gd name="T71" fmla="*/ 48 h 90"/>
                <a:gd name="T72" fmla="*/ 64 w 90"/>
                <a:gd name="T73" fmla="*/ 49 h 90"/>
                <a:gd name="T74" fmla="*/ 62 w 90"/>
                <a:gd name="T75" fmla="*/ 47 h 90"/>
                <a:gd name="T76" fmla="*/ 57 w 90"/>
                <a:gd name="T77" fmla="*/ 45 h 90"/>
                <a:gd name="T78" fmla="*/ 53 w 90"/>
                <a:gd name="T79" fmla="*/ 43 h 90"/>
                <a:gd name="T80" fmla="*/ 64 w 90"/>
                <a:gd name="T81" fmla="*/ 40 h 90"/>
                <a:gd name="T82" fmla="*/ 56 w 90"/>
                <a:gd name="T83" fmla="*/ 40 h 90"/>
                <a:gd name="T84" fmla="*/ 62 w 90"/>
                <a:gd name="T85" fmla="*/ 31 h 90"/>
                <a:gd name="T86" fmla="*/ 61 w 90"/>
                <a:gd name="T87" fmla="*/ 28 h 90"/>
                <a:gd name="T88" fmla="*/ 54 w 90"/>
                <a:gd name="T89" fmla="*/ 38 h 90"/>
                <a:gd name="T90" fmla="*/ 55 w 90"/>
                <a:gd name="T91" fmla="*/ 33 h 90"/>
                <a:gd name="T92" fmla="*/ 54 w 90"/>
                <a:gd name="T93" fmla="*/ 30 h 90"/>
                <a:gd name="T94" fmla="*/ 49 w 90"/>
                <a:gd name="T95" fmla="*/ 35 h 90"/>
                <a:gd name="T96" fmla="*/ 50 w 90"/>
                <a:gd name="T97" fmla="*/ 24 h 90"/>
                <a:gd name="T98" fmla="*/ 48 w 90"/>
                <a:gd name="T99" fmla="*/ 35 h 90"/>
                <a:gd name="T100" fmla="*/ 47 w 90"/>
                <a:gd name="T101" fmla="*/ 37 h 90"/>
                <a:gd name="T102" fmla="*/ 43 w 90"/>
                <a:gd name="T103" fmla="*/ 30 h 90"/>
                <a:gd name="T104" fmla="*/ 45 w 90"/>
                <a:gd name="T105" fmla="*/ 37 h 90"/>
                <a:gd name="T106" fmla="*/ 40 w 90"/>
                <a:gd name="T107" fmla="*/ 26 h 90"/>
                <a:gd name="T108" fmla="*/ 41 w 90"/>
                <a:gd name="T109" fmla="*/ 41 h 90"/>
                <a:gd name="T110" fmla="*/ 41 w 90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0">
                  <a:moveTo>
                    <a:pt x="22" y="66"/>
                  </a:moveTo>
                  <a:cubicBezTo>
                    <a:pt x="13" y="68"/>
                    <a:pt x="4" y="65"/>
                    <a:pt x="2" y="51"/>
                  </a:cubicBezTo>
                  <a:cubicBezTo>
                    <a:pt x="0" y="33"/>
                    <a:pt x="13" y="28"/>
                    <a:pt x="25" y="31"/>
                  </a:cubicBezTo>
                  <a:cubicBezTo>
                    <a:pt x="19" y="20"/>
                    <a:pt x="18" y="6"/>
                    <a:pt x="36" y="2"/>
                  </a:cubicBezTo>
                  <a:cubicBezTo>
                    <a:pt x="48" y="0"/>
                    <a:pt x="54" y="4"/>
                    <a:pt x="56" y="11"/>
                  </a:cubicBezTo>
                  <a:cubicBezTo>
                    <a:pt x="63" y="7"/>
                    <a:pt x="70" y="7"/>
                    <a:pt x="78" y="16"/>
                  </a:cubicBezTo>
                  <a:cubicBezTo>
                    <a:pt x="86" y="26"/>
                    <a:pt x="85" y="34"/>
                    <a:pt x="79" y="40"/>
                  </a:cubicBezTo>
                  <a:cubicBezTo>
                    <a:pt x="86" y="43"/>
                    <a:pt x="90" y="51"/>
                    <a:pt x="85" y="63"/>
                  </a:cubicBezTo>
                  <a:cubicBezTo>
                    <a:pt x="78" y="77"/>
                    <a:pt x="67" y="76"/>
                    <a:pt x="58" y="70"/>
                  </a:cubicBezTo>
                  <a:cubicBezTo>
                    <a:pt x="58" y="81"/>
                    <a:pt x="52" y="90"/>
                    <a:pt x="37" y="87"/>
                  </a:cubicBezTo>
                  <a:cubicBezTo>
                    <a:pt x="23" y="84"/>
                    <a:pt x="20" y="75"/>
                    <a:pt x="22" y="66"/>
                  </a:cubicBezTo>
                  <a:close/>
                  <a:moveTo>
                    <a:pt x="38" y="22"/>
                  </a:moveTo>
                  <a:cubicBezTo>
                    <a:pt x="37" y="23"/>
                    <a:pt x="36" y="24"/>
                    <a:pt x="37" y="25"/>
                  </a:cubicBezTo>
                  <a:cubicBezTo>
                    <a:pt x="37" y="26"/>
                    <a:pt x="38" y="26"/>
                    <a:pt x="38" y="26"/>
                  </a:cubicBezTo>
                  <a:cubicBezTo>
                    <a:pt x="39" y="33"/>
                    <a:pt x="41" y="36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8"/>
                    <a:pt x="42" y="38"/>
                  </a:cubicBezTo>
                  <a:cubicBezTo>
                    <a:pt x="41" y="36"/>
                    <a:pt x="39" y="34"/>
                    <a:pt x="37" y="33"/>
                  </a:cubicBezTo>
                  <a:cubicBezTo>
                    <a:pt x="37" y="32"/>
                    <a:pt x="37" y="31"/>
                    <a:pt x="37" y="31"/>
                  </a:cubicBezTo>
                  <a:cubicBezTo>
                    <a:pt x="36" y="30"/>
                    <a:pt x="35" y="30"/>
                    <a:pt x="34" y="31"/>
                  </a:cubicBezTo>
                  <a:cubicBezTo>
                    <a:pt x="33" y="31"/>
                    <a:pt x="33" y="33"/>
                    <a:pt x="34" y="33"/>
                  </a:cubicBezTo>
                  <a:cubicBezTo>
                    <a:pt x="34" y="34"/>
                    <a:pt x="35" y="34"/>
                    <a:pt x="36" y="34"/>
                  </a:cubicBezTo>
                  <a:cubicBezTo>
                    <a:pt x="38" y="35"/>
                    <a:pt x="39" y="37"/>
                    <a:pt x="41" y="39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9"/>
                    <a:pt x="40" y="39"/>
                    <a:pt x="41" y="40"/>
                  </a:cubicBezTo>
                  <a:cubicBezTo>
                    <a:pt x="40" y="40"/>
                    <a:pt x="39" y="40"/>
                    <a:pt x="38" y="41"/>
                  </a:cubicBezTo>
                  <a:cubicBezTo>
                    <a:pt x="37" y="41"/>
                    <a:pt x="36" y="42"/>
                    <a:pt x="33" y="40"/>
                  </a:cubicBezTo>
                  <a:cubicBezTo>
                    <a:pt x="33" y="39"/>
                    <a:pt x="33" y="38"/>
                    <a:pt x="32" y="37"/>
                  </a:cubicBezTo>
                  <a:cubicBezTo>
                    <a:pt x="31" y="37"/>
                    <a:pt x="29" y="37"/>
                    <a:pt x="29" y="38"/>
                  </a:cubicBezTo>
                  <a:cubicBezTo>
                    <a:pt x="29" y="39"/>
                    <a:pt x="29" y="41"/>
                    <a:pt x="30" y="41"/>
                  </a:cubicBezTo>
                  <a:cubicBezTo>
                    <a:pt x="31" y="41"/>
                    <a:pt x="31" y="41"/>
                    <a:pt x="32" y="41"/>
                  </a:cubicBezTo>
                  <a:cubicBezTo>
                    <a:pt x="35" y="43"/>
                    <a:pt x="37" y="43"/>
                    <a:pt x="38" y="42"/>
                  </a:cubicBezTo>
                  <a:cubicBezTo>
                    <a:pt x="38" y="43"/>
                    <a:pt x="39" y="43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6" y="44"/>
                    <a:pt x="35" y="43"/>
                  </a:cubicBezTo>
                  <a:cubicBezTo>
                    <a:pt x="31" y="43"/>
                    <a:pt x="29" y="42"/>
                    <a:pt x="26" y="44"/>
                  </a:cubicBezTo>
                  <a:cubicBezTo>
                    <a:pt x="26" y="44"/>
                    <a:pt x="25" y="44"/>
                    <a:pt x="25" y="44"/>
                  </a:cubicBezTo>
                  <a:cubicBezTo>
                    <a:pt x="24" y="44"/>
                    <a:pt x="23" y="45"/>
                    <a:pt x="23" y="46"/>
                  </a:cubicBezTo>
                  <a:cubicBezTo>
                    <a:pt x="23" y="47"/>
                    <a:pt x="24" y="48"/>
                    <a:pt x="25" y="48"/>
                  </a:cubicBezTo>
                  <a:cubicBezTo>
                    <a:pt x="26" y="48"/>
                    <a:pt x="27" y="47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9" y="44"/>
                    <a:pt x="31" y="44"/>
                    <a:pt x="35" y="45"/>
                  </a:cubicBezTo>
                  <a:cubicBezTo>
                    <a:pt x="35" y="45"/>
                    <a:pt x="35" y="45"/>
                    <a:pt x="36" y="45"/>
                  </a:cubicBezTo>
                  <a:cubicBezTo>
                    <a:pt x="36" y="46"/>
                    <a:pt x="40" y="45"/>
                    <a:pt x="40" y="46"/>
                  </a:cubicBezTo>
                  <a:cubicBezTo>
                    <a:pt x="40" y="47"/>
                    <a:pt x="39" y="47"/>
                    <a:pt x="39" y="48"/>
                  </a:cubicBezTo>
                  <a:cubicBezTo>
                    <a:pt x="39" y="48"/>
                    <a:pt x="39" y="49"/>
                    <a:pt x="39" y="49"/>
                  </a:cubicBezTo>
                  <a:cubicBezTo>
                    <a:pt x="38" y="50"/>
                    <a:pt x="38" y="51"/>
                    <a:pt x="34" y="52"/>
                  </a:cubicBezTo>
                  <a:cubicBezTo>
                    <a:pt x="34" y="51"/>
                    <a:pt x="33" y="51"/>
                    <a:pt x="32" y="51"/>
                  </a:cubicBezTo>
                  <a:cubicBezTo>
                    <a:pt x="31" y="52"/>
                    <a:pt x="30" y="53"/>
                    <a:pt x="31" y="54"/>
                  </a:cubicBezTo>
                  <a:cubicBezTo>
                    <a:pt x="31" y="55"/>
                    <a:pt x="32" y="56"/>
                    <a:pt x="33" y="55"/>
                  </a:cubicBezTo>
                  <a:cubicBezTo>
                    <a:pt x="34" y="55"/>
                    <a:pt x="34" y="54"/>
                    <a:pt x="35" y="54"/>
                  </a:cubicBezTo>
                  <a:cubicBezTo>
                    <a:pt x="39" y="53"/>
                    <a:pt x="40" y="51"/>
                    <a:pt x="40" y="49"/>
                  </a:cubicBezTo>
                  <a:cubicBezTo>
                    <a:pt x="40" y="49"/>
                    <a:pt x="40" y="49"/>
                    <a:pt x="40" y="48"/>
                  </a:cubicBezTo>
                  <a:cubicBezTo>
                    <a:pt x="40" y="48"/>
                    <a:pt x="41" y="48"/>
                    <a:pt x="41" y="48"/>
                  </a:cubicBezTo>
                  <a:cubicBezTo>
                    <a:pt x="41" y="48"/>
                    <a:pt x="40" y="50"/>
                    <a:pt x="42" y="49"/>
                  </a:cubicBezTo>
                  <a:cubicBezTo>
                    <a:pt x="41" y="49"/>
                    <a:pt x="41" y="50"/>
                    <a:pt x="41" y="50"/>
                  </a:cubicBezTo>
                  <a:cubicBezTo>
                    <a:pt x="42" y="51"/>
                    <a:pt x="42" y="50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3"/>
                    <a:pt x="41" y="53"/>
                    <a:pt x="40" y="53"/>
                  </a:cubicBezTo>
                  <a:cubicBezTo>
                    <a:pt x="38" y="54"/>
                    <a:pt x="36" y="55"/>
                    <a:pt x="34" y="59"/>
                  </a:cubicBezTo>
                  <a:cubicBezTo>
                    <a:pt x="34" y="59"/>
                    <a:pt x="33" y="60"/>
                    <a:pt x="33" y="60"/>
                  </a:cubicBezTo>
                  <a:cubicBezTo>
                    <a:pt x="32" y="61"/>
                    <a:pt x="33" y="62"/>
                    <a:pt x="34" y="63"/>
                  </a:cubicBezTo>
                  <a:cubicBezTo>
                    <a:pt x="35" y="63"/>
                    <a:pt x="36" y="63"/>
                    <a:pt x="37" y="62"/>
                  </a:cubicBezTo>
                  <a:cubicBezTo>
                    <a:pt x="37" y="61"/>
                    <a:pt x="37" y="60"/>
                    <a:pt x="36" y="59"/>
                  </a:cubicBezTo>
                  <a:cubicBezTo>
                    <a:pt x="37" y="56"/>
                    <a:pt x="39" y="55"/>
                    <a:pt x="40" y="55"/>
                  </a:cubicBezTo>
                  <a:cubicBezTo>
                    <a:pt x="41" y="55"/>
                    <a:pt x="42" y="54"/>
                    <a:pt x="43" y="53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3" y="56"/>
                    <a:pt x="42" y="58"/>
                    <a:pt x="42" y="60"/>
                  </a:cubicBezTo>
                  <a:cubicBezTo>
                    <a:pt x="41" y="60"/>
                    <a:pt x="41" y="61"/>
                    <a:pt x="41" y="61"/>
                  </a:cubicBezTo>
                  <a:cubicBezTo>
                    <a:pt x="40" y="62"/>
                    <a:pt x="41" y="64"/>
                    <a:pt x="42" y="64"/>
                  </a:cubicBezTo>
                  <a:cubicBezTo>
                    <a:pt x="43" y="64"/>
                    <a:pt x="44" y="64"/>
                    <a:pt x="45" y="63"/>
                  </a:cubicBezTo>
                  <a:cubicBezTo>
                    <a:pt x="45" y="62"/>
                    <a:pt x="44" y="61"/>
                    <a:pt x="44" y="60"/>
                  </a:cubicBezTo>
                  <a:cubicBezTo>
                    <a:pt x="44" y="58"/>
                    <a:pt x="44" y="56"/>
                    <a:pt x="45" y="53"/>
                  </a:cubicBezTo>
                  <a:cubicBezTo>
                    <a:pt x="45" y="52"/>
                    <a:pt x="45" y="52"/>
                    <a:pt x="46" y="51"/>
                  </a:cubicBezTo>
                  <a:cubicBezTo>
                    <a:pt x="46" y="51"/>
                    <a:pt x="46" y="52"/>
                    <a:pt x="46" y="52"/>
                  </a:cubicBezTo>
                  <a:cubicBezTo>
                    <a:pt x="46" y="56"/>
                    <a:pt x="46" y="58"/>
                    <a:pt x="48" y="60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3"/>
                    <a:pt x="49" y="63"/>
                    <a:pt x="50" y="63"/>
                  </a:cubicBezTo>
                  <a:cubicBezTo>
                    <a:pt x="52" y="63"/>
                    <a:pt x="52" y="62"/>
                    <a:pt x="52" y="61"/>
                  </a:cubicBezTo>
                  <a:cubicBezTo>
                    <a:pt x="52" y="60"/>
                    <a:pt x="51" y="59"/>
                    <a:pt x="50" y="59"/>
                  </a:cubicBezTo>
                  <a:cubicBezTo>
                    <a:pt x="50" y="59"/>
                    <a:pt x="49" y="59"/>
                    <a:pt x="49" y="59"/>
                  </a:cubicBezTo>
                  <a:cubicBezTo>
                    <a:pt x="47" y="57"/>
                    <a:pt x="48" y="55"/>
                    <a:pt x="48" y="52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9" y="51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50"/>
                    <a:pt x="49" y="51"/>
                    <a:pt x="49" y="51"/>
                  </a:cubicBezTo>
                  <a:cubicBezTo>
                    <a:pt x="49" y="53"/>
                    <a:pt x="49" y="55"/>
                    <a:pt x="54" y="57"/>
                  </a:cubicBezTo>
                  <a:cubicBezTo>
                    <a:pt x="54" y="57"/>
                    <a:pt x="54" y="58"/>
                    <a:pt x="54" y="58"/>
                  </a:cubicBezTo>
                  <a:cubicBezTo>
                    <a:pt x="55" y="59"/>
                    <a:pt x="57" y="59"/>
                    <a:pt x="57" y="58"/>
                  </a:cubicBezTo>
                  <a:cubicBezTo>
                    <a:pt x="58" y="57"/>
                    <a:pt x="58" y="56"/>
                    <a:pt x="57" y="55"/>
                  </a:cubicBezTo>
                  <a:cubicBezTo>
                    <a:pt x="56" y="54"/>
                    <a:pt x="55" y="55"/>
                    <a:pt x="54" y="55"/>
                  </a:cubicBezTo>
                  <a:cubicBezTo>
                    <a:pt x="51" y="54"/>
                    <a:pt x="51" y="53"/>
                    <a:pt x="51" y="51"/>
                  </a:cubicBezTo>
                  <a:cubicBezTo>
                    <a:pt x="51" y="51"/>
                    <a:pt x="51" y="50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4" y="54"/>
                    <a:pt x="56" y="53"/>
                    <a:pt x="58" y="53"/>
                  </a:cubicBezTo>
                  <a:cubicBezTo>
                    <a:pt x="59" y="53"/>
                    <a:pt x="61" y="53"/>
                    <a:pt x="64" y="55"/>
                  </a:cubicBezTo>
                  <a:cubicBezTo>
                    <a:pt x="63" y="56"/>
                    <a:pt x="63" y="57"/>
                    <a:pt x="64" y="58"/>
                  </a:cubicBezTo>
                  <a:cubicBezTo>
                    <a:pt x="65" y="59"/>
                    <a:pt x="66" y="59"/>
                    <a:pt x="67" y="58"/>
                  </a:cubicBezTo>
                  <a:cubicBezTo>
                    <a:pt x="68" y="57"/>
                    <a:pt x="67" y="55"/>
                    <a:pt x="67" y="55"/>
                  </a:cubicBezTo>
                  <a:cubicBezTo>
                    <a:pt x="66" y="54"/>
                    <a:pt x="65" y="54"/>
                    <a:pt x="65" y="54"/>
                  </a:cubicBezTo>
                  <a:cubicBezTo>
                    <a:pt x="62" y="51"/>
                    <a:pt x="60" y="51"/>
                    <a:pt x="58" y="52"/>
                  </a:cubicBezTo>
                  <a:cubicBezTo>
                    <a:pt x="56" y="52"/>
                    <a:pt x="55" y="52"/>
                    <a:pt x="52" y="49"/>
                  </a:cubicBezTo>
                  <a:cubicBezTo>
                    <a:pt x="52" y="49"/>
                    <a:pt x="52" y="49"/>
                    <a:pt x="53" y="48"/>
                  </a:cubicBezTo>
                  <a:cubicBezTo>
                    <a:pt x="53" y="48"/>
                    <a:pt x="54" y="49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8" y="48"/>
                    <a:pt x="60" y="48"/>
                    <a:pt x="62" y="48"/>
                  </a:cubicBezTo>
                  <a:cubicBezTo>
                    <a:pt x="62" y="49"/>
                    <a:pt x="63" y="49"/>
                    <a:pt x="64" y="49"/>
                  </a:cubicBezTo>
                  <a:cubicBezTo>
                    <a:pt x="65" y="50"/>
                    <a:pt x="66" y="49"/>
                    <a:pt x="66" y="48"/>
                  </a:cubicBezTo>
                  <a:cubicBezTo>
                    <a:pt x="66" y="47"/>
                    <a:pt x="66" y="46"/>
                    <a:pt x="64" y="45"/>
                  </a:cubicBezTo>
                  <a:cubicBezTo>
                    <a:pt x="64" y="45"/>
                    <a:pt x="63" y="46"/>
                    <a:pt x="62" y="47"/>
                  </a:cubicBezTo>
                  <a:cubicBezTo>
                    <a:pt x="60" y="47"/>
                    <a:pt x="58" y="47"/>
                    <a:pt x="55" y="46"/>
                  </a:cubicBezTo>
                  <a:cubicBezTo>
                    <a:pt x="55" y="46"/>
                    <a:pt x="55" y="46"/>
                    <a:pt x="54" y="46"/>
                  </a:cubicBezTo>
                  <a:cubicBezTo>
                    <a:pt x="55" y="46"/>
                    <a:pt x="57" y="46"/>
                    <a:pt x="57" y="45"/>
                  </a:cubicBezTo>
                  <a:cubicBezTo>
                    <a:pt x="57" y="45"/>
                    <a:pt x="54" y="44"/>
                    <a:pt x="54" y="44"/>
                  </a:cubicBezTo>
                  <a:cubicBezTo>
                    <a:pt x="54" y="44"/>
                    <a:pt x="55" y="43"/>
                    <a:pt x="54" y="43"/>
                  </a:cubicBezTo>
                  <a:cubicBezTo>
                    <a:pt x="54" y="43"/>
                    <a:pt x="53" y="43"/>
                    <a:pt x="53" y="43"/>
                  </a:cubicBezTo>
                  <a:cubicBezTo>
                    <a:pt x="55" y="42"/>
                    <a:pt x="57" y="42"/>
                    <a:pt x="60" y="41"/>
                  </a:cubicBezTo>
                  <a:cubicBezTo>
                    <a:pt x="60" y="42"/>
                    <a:pt x="61" y="43"/>
                    <a:pt x="62" y="43"/>
                  </a:cubicBezTo>
                  <a:cubicBezTo>
                    <a:pt x="63" y="43"/>
                    <a:pt x="64" y="41"/>
                    <a:pt x="64" y="40"/>
                  </a:cubicBezTo>
                  <a:cubicBezTo>
                    <a:pt x="63" y="39"/>
                    <a:pt x="62" y="39"/>
                    <a:pt x="61" y="39"/>
                  </a:cubicBezTo>
                  <a:cubicBezTo>
                    <a:pt x="60" y="39"/>
                    <a:pt x="60" y="39"/>
                    <a:pt x="60" y="40"/>
                  </a:cubicBezTo>
                  <a:cubicBezTo>
                    <a:pt x="58" y="40"/>
                    <a:pt x="57" y="40"/>
                    <a:pt x="56" y="40"/>
                  </a:cubicBezTo>
                  <a:cubicBezTo>
                    <a:pt x="55" y="40"/>
                    <a:pt x="54" y="40"/>
                    <a:pt x="54" y="40"/>
                  </a:cubicBezTo>
                  <a:cubicBezTo>
                    <a:pt x="54" y="39"/>
                    <a:pt x="55" y="39"/>
                    <a:pt x="56" y="38"/>
                  </a:cubicBezTo>
                  <a:cubicBezTo>
                    <a:pt x="58" y="36"/>
                    <a:pt x="60" y="33"/>
                    <a:pt x="62" y="31"/>
                  </a:cubicBezTo>
                  <a:cubicBezTo>
                    <a:pt x="63" y="31"/>
                    <a:pt x="63" y="31"/>
                    <a:pt x="64" y="31"/>
                  </a:cubicBezTo>
                  <a:cubicBezTo>
                    <a:pt x="65" y="30"/>
                    <a:pt x="65" y="29"/>
                    <a:pt x="64" y="28"/>
                  </a:cubicBezTo>
                  <a:cubicBezTo>
                    <a:pt x="63" y="27"/>
                    <a:pt x="62" y="27"/>
                    <a:pt x="61" y="28"/>
                  </a:cubicBezTo>
                  <a:cubicBezTo>
                    <a:pt x="60" y="28"/>
                    <a:pt x="60" y="29"/>
                    <a:pt x="61" y="30"/>
                  </a:cubicBezTo>
                  <a:cubicBezTo>
                    <a:pt x="59" y="32"/>
                    <a:pt x="57" y="35"/>
                    <a:pt x="55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3" y="37"/>
                    <a:pt x="52" y="39"/>
                    <a:pt x="51" y="38"/>
                  </a:cubicBezTo>
                  <a:cubicBezTo>
                    <a:pt x="52" y="37"/>
                    <a:pt x="53" y="35"/>
                    <a:pt x="55" y="33"/>
                  </a:cubicBezTo>
                  <a:cubicBezTo>
                    <a:pt x="56" y="34"/>
                    <a:pt x="57" y="33"/>
                    <a:pt x="57" y="32"/>
                  </a:cubicBezTo>
                  <a:cubicBezTo>
                    <a:pt x="58" y="31"/>
                    <a:pt x="58" y="30"/>
                    <a:pt x="57" y="29"/>
                  </a:cubicBezTo>
                  <a:cubicBezTo>
                    <a:pt x="56" y="29"/>
                    <a:pt x="54" y="29"/>
                    <a:pt x="54" y="30"/>
                  </a:cubicBezTo>
                  <a:cubicBezTo>
                    <a:pt x="53" y="31"/>
                    <a:pt x="53" y="31"/>
                    <a:pt x="54" y="32"/>
                  </a:cubicBezTo>
                  <a:cubicBezTo>
                    <a:pt x="52" y="34"/>
                    <a:pt x="51" y="35"/>
                    <a:pt x="50" y="37"/>
                  </a:cubicBezTo>
                  <a:cubicBezTo>
                    <a:pt x="50" y="36"/>
                    <a:pt x="50" y="35"/>
                    <a:pt x="49" y="35"/>
                  </a:cubicBezTo>
                  <a:cubicBezTo>
                    <a:pt x="48" y="33"/>
                    <a:pt x="48" y="32"/>
                    <a:pt x="49" y="28"/>
                  </a:cubicBezTo>
                  <a:cubicBezTo>
                    <a:pt x="50" y="29"/>
                    <a:pt x="51" y="28"/>
                    <a:pt x="51" y="27"/>
                  </a:cubicBezTo>
                  <a:cubicBezTo>
                    <a:pt x="51" y="26"/>
                    <a:pt x="51" y="25"/>
                    <a:pt x="50" y="24"/>
                  </a:cubicBezTo>
                  <a:cubicBezTo>
                    <a:pt x="48" y="24"/>
                    <a:pt x="47" y="25"/>
                    <a:pt x="47" y="26"/>
                  </a:cubicBezTo>
                  <a:cubicBezTo>
                    <a:pt x="47" y="27"/>
                    <a:pt x="47" y="27"/>
                    <a:pt x="48" y="28"/>
                  </a:cubicBezTo>
                  <a:cubicBezTo>
                    <a:pt x="46" y="32"/>
                    <a:pt x="47" y="34"/>
                    <a:pt x="48" y="35"/>
                  </a:cubicBezTo>
                  <a:cubicBezTo>
                    <a:pt x="48" y="36"/>
                    <a:pt x="48" y="36"/>
                    <a:pt x="49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6"/>
                    <a:pt x="46" y="35"/>
                    <a:pt x="46" y="33"/>
                  </a:cubicBezTo>
                  <a:cubicBezTo>
                    <a:pt x="46" y="33"/>
                    <a:pt x="46" y="32"/>
                    <a:pt x="46" y="32"/>
                  </a:cubicBezTo>
                  <a:cubicBezTo>
                    <a:pt x="46" y="31"/>
                    <a:pt x="45" y="30"/>
                    <a:pt x="43" y="30"/>
                  </a:cubicBezTo>
                  <a:cubicBezTo>
                    <a:pt x="42" y="30"/>
                    <a:pt x="42" y="32"/>
                    <a:pt x="42" y="33"/>
                  </a:cubicBezTo>
                  <a:cubicBezTo>
                    <a:pt x="42" y="34"/>
                    <a:pt x="43" y="34"/>
                    <a:pt x="44" y="34"/>
                  </a:cubicBezTo>
                  <a:cubicBezTo>
                    <a:pt x="45" y="35"/>
                    <a:pt x="45" y="36"/>
                    <a:pt x="45" y="37"/>
                  </a:cubicBezTo>
                  <a:cubicBezTo>
                    <a:pt x="45" y="37"/>
                    <a:pt x="45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2" y="35"/>
                    <a:pt x="40" y="32"/>
                    <a:pt x="40" y="26"/>
                  </a:cubicBezTo>
                  <a:cubicBezTo>
                    <a:pt x="41" y="26"/>
                    <a:pt x="41" y="25"/>
                    <a:pt x="41" y="24"/>
                  </a:cubicBezTo>
                  <a:cubicBezTo>
                    <a:pt x="40" y="23"/>
                    <a:pt x="39" y="22"/>
                    <a:pt x="38" y="22"/>
                  </a:cubicBezTo>
                  <a:close/>
                  <a:moveTo>
                    <a:pt x="41" y="41"/>
                  </a:moveTo>
                  <a:cubicBezTo>
                    <a:pt x="40" y="41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41" y="43"/>
                    <a:pt x="41" y="42"/>
                  </a:cubicBezTo>
                  <a:cubicBezTo>
                    <a:pt x="41" y="42"/>
                    <a:pt x="41" y="42"/>
                    <a:pt x="41" y="41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871538" y="760413"/>
              <a:ext cx="327025" cy="331788"/>
            </a:xfrm>
            <a:custGeom>
              <a:avLst/>
              <a:gdLst>
                <a:gd name="T0" fmla="*/ 25 w 90"/>
                <a:gd name="T1" fmla="*/ 31 h 91"/>
                <a:gd name="T2" fmla="*/ 78 w 90"/>
                <a:gd name="T3" fmla="*/ 17 h 91"/>
                <a:gd name="T4" fmla="*/ 59 w 90"/>
                <a:gd name="T5" fmla="*/ 71 h 91"/>
                <a:gd name="T6" fmla="*/ 39 w 90"/>
                <a:gd name="T7" fmla="*/ 23 h 91"/>
                <a:gd name="T8" fmla="*/ 43 w 90"/>
                <a:gd name="T9" fmla="*/ 39 h 91"/>
                <a:gd name="T10" fmla="*/ 43 w 90"/>
                <a:gd name="T11" fmla="*/ 39 h 91"/>
                <a:gd name="T12" fmla="*/ 34 w 90"/>
                <a:gd name="T13" fmla="*/ 31 h 91"/>
                <a:gd name="T14" fmla="*/ 41 w 90"/>
                <a:gd name="T15" fmla="*/ 39 h 91"/>
                <a:gd name="T16" fmla="*/ 38 w 90"/>
                <a:gd name="T17" fmla="*/ 41 h 91"/>
                <a:gd name="T18" fmla="*/ 29 w 90"/>
                <a:gd name="T19" fmla="*/ 39 h 91"/>
                <a:gd name="T20" fmla="*/ 39 w 90"/>
                <a:gd name="T21" fmla="*/ 43 h 91"/>
                <a:gd name="T22" fmla="*/ 35 w 90"/>
                <a:gd name="T23" fmla="*/ 44 h 91"/>
                <a:gd name="T24" fmla="*/ 23 w 90"/>
                <a:gd name="T25" fmla="*/ 47 h 91"/>
                <a:gd name="T26" fmla="*/ 27 w 90"/>
                <a:gd name="T27" fmla="*/ 46 h 91"/>
                <a:gd name="T28" fmla="*/ 40 w 90"/>
                <a:gd name="T29" fmla="*/ 47 h 91"/>
                <a:gd name="T30" fmla="*/ 35 w 90"/>
                <a:gd name="T31" fmla="*/ 53 h 91"/>
                <a:gd name="T32" fmla="*/ 34 w 90"/>
                <a:gd name="T33" fmla="*/ 56 h 91"/>
                <a:gd name="T34" fmla="*/ 41 w 90"/>
                <a:gd name="T35" fmla="*/ 49 h 91"/>
                <a:gd name="T36" fmla="*/ 41 w 90"/>
                <a:gd name="T37" fmla="*/ 51 h 91"/>
                <a:gd name="T38" fmla="*/ 40 w 90"/>
                <a:gd name="T39" fmla="*/ 54 h 91"/>
                <a:gd name="T40" fmla="*/ 34 w 90"/>
                <a:gd name="T41" fmla="*/ 64 h 91"/>
                <a:gd name="T42" fmla="*/ 40 w 90"/>
                <a:gd name="T43" fmla="*/ 56 h 91"/>
                <a:gd name="T44" fmla="*/ 44 w 90"/>
                <a:gd name="T45" fmla="*/ 54 h 91"/>
                <a:gd name="T46" fmla="*/ 42 w 90"/>
                <a:gd name="T47" fmla="*/ 65 h 91"/>
                <a:gd name="T48" fmla="*/ 45 w 90"/>
                <a:gd name="T49" fmla="*/ 54 h 91"/>
                <a:gd name="T50" fmla="*/ 49 w 90"/>
                <a:gd name="T51" fmla="*/ 61 h 91"/>
                <a:gd name="T52" fmla="*/ 53 w 90"/>
                <a:gd name="T53" fmla="*/ 62 h 91"/>
                <a:gd name="T54" fmla="*/ 48 w 90"/>
                <a:gd name="T55" fmla="*/ 53 h 91"/>
                <a:gd name="T56" fmla="*/ 49 w 90"/>
                <a:gd name="T57" fmla="*/ 51 h 91"/>
                <a:gd name="T58" fmla="*/ 54 w 90"/>
                <a:gd name="T59" fmla="*/ 58 h 91"/>
                <a:gd name="T60" fmla="*/ 57 w 90"/>
                <a:gd name="T61" fmla="*/ 56 h 91"/>
                <a:gd name="T62" fmla="*/ 51 w 90"/>
                <a:gd name="T63" fmla="*/ 50 h 91"/>
                <a:gd name="T64" fmla="*/ 64 w 90"/>
                <a:gd name="T65" fmla="*/ 56 h 91"/>
                <a:gd name="T66" fmla="*/ 67 w 90"/>
                <a:gd name="T67" fmla="*/ 55 h 91"/>
                <a:gd name="T68" fmla="*/ 53 w 90"/>
                <a:gd name="T69" fmla="*/ 50 h 91"/>
                <a:gd name="T70" fmla="*/ 55 w 90"/>
                <a:gd name="T71" fmla="*/ 48 h 91"/>
                <a:gd name="T72" fmla="*/ 64 w 90"/>
                <a:gd name="T73" fmla="*/ 50 h 91"/>
                <a:gd name="T74" fmla="*/ 63 w 90"/>
                <a:gd name="T75" fmla="*/ 47 h 91"/>
                <a:gd name="T76" fmla="*/ 57 w 90"/>
                <a:gd name="T77" fmla="*/ 46 h 91"/>
                <a:gd name="T78" fmla="*/ 53 w 90"/>
                <a:gd name="T79" fmla="*/ 43 h 91"/>
                <a:gd name="T80" fmla="*/ 64 w 90"/>
                <a:gd name="T81" fmla="*/ 41 h 91"/>
                <a:gd name="T82" fmla="*/ 56 w 90"/>
                <a:gd name="T83" fmla="*/ 41 h 91"/>
                <a:gd name="T84" fmla="*/ 62 w 90"/>
                <a:gd name="T85" fmla="*/ 32 h 91"/>
                <a:gd name="T86" fmla="*/ 62 w 90"/>
                <a:gd name="T87" fmla="*/ 28 h 91"/>
                <a:gd name="T88" fmla="*/ 55 w 90"/>
                <a:gd name="T89" fmla="*/ 38 h 91"/>
                <a:gd name="T90" fmla="*/ 55 w 90"/>
                <a:gd name="T91" fmla="*/ 34 h 91"/>
                <a:gd name="T92" fmla="*/ 54 w 90"/>
                <a:gd name="T93" fmla="*/ 31 h 91"/>
                <a:gd name="T94" fmla="*/ 49 w 90"/>
                <a:gd name="T95" fmla="*/ 35 h 91"/>
                <a:gd name="T96" fmla="*/ 50 w 90"/>
                <a:gd name="T97" fmla="*/ 25 h 91"/>
                <a:gd name="T98" fmla="*/ 48 w 90"/>
                <a:gd name="T99" fmla="*/ 36 h 91"/>
                <a:gd name="T100" fmla="*/ 47 w 90"/>
                <a:gd name="T101" fmla="*/ 38 h 91"/>
                <a:gd name="T102" fmla="*/ 44 w 90"/>
                <a:gd name="T103" fmla="*/ 31 h 91"/>
                <a:gd name="T104" fmla="*/ 46 w 90"/>
                <a:gd name="T105" fmla="*/ 37 h 91"/>
                <a:gd name="T106" fmla="*/ 40 w 90"/>
                <a:gd name="T107" fmla="*/ 27 h 91"/>
                <a:gd name="T108" fmla="*/ 41 w 90"/>
                <a:gd name="T109" fmla="*/ 42 h 91"/>
                <a:gd name="T110" fmla="*/ 41 w 90"/>
                <a:gd name="T111" fmla="*/ 4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67"/>
                  </a:moveTo>
                  <a:cubicBezTo>
                    <a:pt x="13" y="69"/>
                    <a:pt x="5" y="66"/>
                    <a:pt x="3" y="51"/>
                  </a:cubicBezTo>
                  <a:cubicBezTo>
                    <a:pt x="0" y="33"/>
                    <a:pt x="13" y="29"/>
                    <a:pt x="25" y="31"/>
                  </a:cubicBezTo>
                  <a:cubicBezTo>
                    <a:pt x="19" y="20"/>
                    <a:pt x="18" y="7"/>
                    <a:pt x="36" y="3"/>
                  </a:cubicBezTo>
                  <a:cubicBezTo>
                    <a:pt x="48" y="0"/>
                    <a:pt x="54" y="5"/>
                    <a:pt x="57" y="12"/>
                  </a:cubicBezTo>
                  <a:cubicBezTo>
                    <a:pt x="63" y="8"/>
                    <a:pt x="71" y="8"/>
                    <a:pt x="78" y="17"/>
                  </a:cubicBezTo>
                  <a:cubicBezTo>
                    <a:pt x="87" y="27"/>
                    <a:pt x="85" y="35"/>
                    <a:pt x="79" y="40"/>
                  </a:cubicBezTo>
                  <a:cubicBezTo>
                    <a:pt x="86" y="44"/>
                    <a:pt x="90" y="52"/>
                    <a:pt x="85" y="63"/>
                  </a:cubicBezTo>
                  <a:cubicBezTo>
                    <a:pt x="78" y="78"/>
                    <a:pt x="67" y="77"/>
                    <a:pt x="59" y="71"/>
                  </a:cubicBezTo>
                  <a:cubicBezTo>
                    <a:pt x="58" y="82"/>
                    <a:pt x="53" y="91"/>
                    <a:pt x="37" y="88"/>
                  </a:cubicBezTo>
                  <a:cubicBezTo>
                    <a:pt x="23" y="85"/>
                    <a:pt x="20" y="76"/>
                    <a:pt x="22" y="67"/>
                  </a:cubicBezTo>
                  <a:close/>
                  <a:moveTo>
                    <a:pt x="39" y="23"/>
                  </a:moveTo>
                  <a:cubicBezTo>
                    <a:pt x="37" y="23"/>
                    <a:pt x="37" y="25"/>
                    <a:pt x="37" y="26"/>
                  </a:cubicBezTo>
                  <a:cubicBezTo>
                    <a:pt x="37" y="26"/>
                    <a:pt x="38" y="27"/>
                    <a:pt x="38" y="27"/>
                  </a:cubicBezTo>
                  <a:cubicBezTo>
                    <a:pt x="39" y="33"/>
                    <a:pt x="42" y="37"/>
                    <a:pt x="43" y="39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1" y="37"/>
                    <a:pt x="39" y="35"/>
                    <a:pt x="38" y="34"/>
                  </a:cubicBezTo>
                  <a:cubicBezTo>
                    <a:pt x="38" y="33"/>
                    <a:pt x="38" y="32"/>
                    <a:pt x="37" y="32"/>
                  </a:cubicBezTo>
                  <a:cubicBezTo>
                    <a:pt x="37" y="31"/>
                    <a:pt x="35" y="31"/>
                    <a:pt x="34" y="31"/>
                  </a:cubicBezTo>
                  <a:cubicBezTo>
                    <a:pt x="34" y="32"/>
                    <a:pt x="33" y="33"/>
                    <a:pt x="34" y="34"/>
                  </a:cubicBezTo>
                  <a:cubicBezTo>
                    <a:pt x="35" y="35"/>
                    <a:pt x="36" y="35"/>
                    <a:pt x="37" y="35"/>
                  </a:cubicBezTo>
                  <a:cubicBezTo>
                    <a:pt x="38" y="36"/>
                    <a:pt x="40" y="38"/>
                    <a:pt x="41" y="39"/>
                  </a:cubicBezTo>
                  <a:cubicBezTo>
                    <a:pt x="41" y="39"/>
                    <a:pt x="40" y="39"/>
                    <a:pt x="40" y="39"/>
                  </a:cubicBezTo>
                  <a:cubicBezTo>
                    <a:pt x="40" y="39"/>
                    <a:pt x="41" y="40"/>
                    <a:pt x="41" y="41"/>
                  </a:cubicBezTo>
                  <a:cubicBezTo>
                    <a:pt x="40" y="40"/>
                    <a:pt x="39" y="41"/>
                    <a:pt x="38" y="41"/>
                  </a:cubicBezTo>
                  <a:cubicBezTo>
                    <a:pt x="37" y="42"/>
                    <a:pt x="36" y="42"/>
                    <a:pt x="33" y="40"/>
                  </a:cubicBezTo>
                  <a:cubicBezTo>
                    <a:pt x="34" y="39"/>
                    <a:pt x="33" y="38"/>
                    <a:pt x="32" y="38"/>
                  </a:cubicBezTo>
                  <a:cubicBezTo>
                    <a:pt x="31" y="37"/>
                    <a:pt x="30" y="38"/>
                    <a:pt x="29" y="39"/>
                  </a:cubicBezTo>
                  <a:cubicBezTo>
                    <a:pt x="29" y="40"/>
                    <a:pt x="29" y="41"/>
                    <a:pt x="30" y="42"/>
                  </a:cubicBezTo>
                  <a:cubicBezTo>
                    <a:pt x="31" y="42"/>
                    <a:pt x="32" y="42"/>
                    <a:pt x="32" y="42"/>
                  </a:cubicBezTo>
                  <a:cubicBezTo>
                    <a:pt x="36" y="44"/>
                    <a:pt x="37" y="43"/>
                    <a:pt x="39" y="43"/>
                  </a:cubicBezTo>
                  <a:cubicBezTo>
                    <a:pt x="38" y="43"/>
                    <a:pt x="39" y="43"/>
                    <a:pt x="39" y="44"/>
                  </a:cubicBezTo>
                  <a:cubicBezTo>
                    <a:pt x="39" y="44"/>
                    <a:pt x="39" y="45"/>
                    <a:pt x="38" y="45"/>
                  </a:cubicBezTo>
                  <a:cubicBezTo>
                    <a:pt x="37" y="45"/>
                    <a:pt x="36" y="44"/>
                    <a:pt x="35" y="44"/>
                  </a:cubicBezTo>
                  <a:cubicBezTo>
                    <a:pt x="31" y="43"/>
                    <a:pt x="29" y="43"/>
                    <a:pt x="26" y="45"/>
                  </a:cubicBezTo>
                  <a:cubicBezTo>
                    <a:pt x="26" y="45"/>
                    <a:pt x="26" y="45"/>
                    <a:pt x="25" y="45"/>
                  </a:cubicBezTo>
                  <a:cubicBezTo>
                    <a:pt x="24" y="45"/>
                    <a:pt x="23" y="46"/>
                    <a:pt x="23" y="47"/>
                  </a:cubicBezTo>
                  <a:cubicBezTo>
                    <a:pt x="23" y="48"/>
                    <a:pt x="24" y="49"/>
                    <a:pt x="25" y="49"/>
                  </a:cubicBezTo>
                  <a:cubicBezTo>
                    <a:pt x="27" y="49"/>
                    <a:pt x="27" y="48"/>
                    <a:pt x="27" y="47"/>
                  </a:cubicBezTo>
                  <a:cubicBezTo>
                    <a:pt x="27" y="47"/>
                    <a:pt x="27" y="46"/>
                    <a:pt x="27" y="46"/>
                  </a:cubicBezTo>
                  <a:cubicBezTo>
                    <a:pt x="30" y="45"/>
                    <a:pt x="32" y="45"/>
                    <a:pt x="35" y="46"/>
                  </a:cubicBezTo>
                  <a:cubicBezTo>
                    <a:pt x="35" y="46"/>
                    <a:pt x="36" y="46"/>
                    <a:pt x="36" y="46"/>
                  </a:cubicBezTo>
                  <a:cubicBezTo>
                    <a:pt x="36" y="47"/>
                    <a:pt x="40" y="46"/>
                    <a:pt x="40" y="47"/>
                  </a:cubicBezTo>
                  <a:cubicBezTo>
                    <a:pt x="40" y="47"/>
                    <a:pt x="39" y="48"/>
                    <a:pt x="39" y="49"/>
                  </a:cubicBezTo>
                  <a:cubicBezTo>
                    <a:pt x="39" y="49"/>
                    <a:pt x="39" y="49"/>
                    <a:pt x="39" y="50"/>
                  </a:cubicBezTo>
                  <a:cubicBezTo>
                    <a:pt x="39" y="51"/>
                    <a:pt x="38" y="52"/>
                    <a:pt x="35" y="53"/>
                  </a:cubicBezTo>
                  <a:cubicBezTo>
                    <a:pt x="34" y="52"/>
                    <a:pt x="33" y="52"/>
                    <a:pt x="32" y="52"/>
                  </a:cubicBezTo>
                  <a:cubicBezTo>
                    <a:pt x="31" y="53"/>
                    <a:pt x="30" y="54"/>
                    <a:pt x="31" y="55"/>
                  </a:cubicBezTo>
                  <a:cubicBezTo>
                    <a:pt x="31" y="56"/>
                    <a:pt x="33" y="56"/>
                    <a:pt x="34" y="56"/>
                  </a:cubicBezTo>
                  <a:cubicBezTo>
                    <a:pt x="34" y="56"/>
                    <a:pt x="35" y="55"/>
                    <a:pt x="35" y="55"/>
                  </a:cubicBezTo>
                  <a:cubicBezTo>
                    <a:pt x="39" y="53"/>
                    <a:pt x="40" y="52"/>
                    <a:pt x="40" y="50"/>
                  </a:cubicBezTo>
                  <a:cubicBezTo>
                    <a:pt x="40" y="50"/>
                    <a:pt x="41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9"/>
                    <a:pt x="41" y="50"/>
                    <a:pt x="42" y="50"/>
                  </a:cubicBezTo>
                  <a:cubicBezTo>
                    <a:pt x="42" y="50"/>
                    <a:pt x="41" y="51"/>
                    <a:pt x="41" y="51"/>
                  </a:cubicBezTo>
                  <a:cubicBezTo>
                    <a:pt x="42" y="51"/>
                    <a:pt x="42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3"/>
                    <a:pt x="41" y="54"/>
                    <a:pt x="40" y="54"/>
                  </a:cubicBezTo>
                  <a:cubicBezTo>
                    <a:pt x="38" y="55"/>
                    <a:pt x="36" y="56"/>
                    <a:pt x="35" y="60"/>
                  </a:cubicBezTo>
                  <a:cubicBezTo>
                    <a:pt x="34" y="60"/>
                    <a:pt x="34" y="60"/>
                    <a:pt x="33" y="61"/>
                  </a:cubicBezTo>
                  <a:cubicBezTo>
                    <a:pt x="33" y="62"/>
                    <a:pt x="33" y="63"/>
                    <a:pt x="34" y="64"/>
                  </a:cubicBezTo>
                  <a:cubicBezTo>
                    <a:pt x="35" y="64"/>
                    <a:pt x="37" y="64"/>
                    <a:pt x="37" y="63"/>
                  </a:cubicBezTo>
                  <a:cubicBezTo>
                    <a:pt x="38" y="62"/>
                    <a:pt x="37" y="61"/>
                    <a:pt x="36" y="60"/>
                  </a:cubicBezTo>
                  <a:cubicBezTo>
                    <a:pt x="38" y="57"/>
                    <a:pt x="39" y="56"/>
                    <a:pt x="40" y="56"/>
                  </a:cubicBezTo>
                  <a:cubicBezTo>
                    <a:pt x="41" y="55"/>
                    <a:pt x="42" y="55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4" y="54"/>
                    <a:pt x="44" y="54"/>
                  </a:cubicBezTo>
                  <a:cubicBezTo>
                    <a:pt x="43" y="56"/>
                    <a:pt x="43" y="59"/>
                    <a:pt x="42" y="61"/>
                  </a:cubicBezTo>
                  <a:cubicBezTo>
                    <a:pt x="42" y="61"/>
                    <a:pt x="41" y="61"/>
                    <a:pt x="41" y="62"/>
                  </a:cubicBezTo>
                  <a:cubicBezTo>
                    <a:pt x="41" y="63"/>
                    <a:pt x="41" y="64"/>
                    <a:pt x="42" y="65"/>
                  </a:cubicBezTo>
                  <a:cubicBezTo>
                    <a:pt x="43" y="65"/>
                    <a:pt x="45" y="64"/>
                    <a:pt x="45" y="63"/>
                  </a:cubicBezTo>
                  <a:cubicBezTo>
                    <a:pt x="45" y="62"/>
                    <a:pt x="45" y="61"/>
                    <a:pt x="44" y="61"/>
                  </a:cubicBezTo>
                  <a:cubicBezTo>
                    <a:pt x="44" y="59"/>
                    <a:pt x="45" y="56"/>
                    <a:pt x="45" y="54"/>
                  </a:cubicBezTo>
                  <a:cubicBezTo>
                    <a:pt x="46" y="53"/>
                    <a:pt x="46" y="52"/>
                    <a:pt x="46" y="51"/>
                  </a:cubicBezTo>
                  <a:cubicBezTo>
                    <a:pt x="46" y="52"/>
                    <a:pt x="46" y="53"/>
                    <a:pt x="47" y="53"/>
                  </a:cubicBezTo>
                  <a:cubicBezTo>
                    <a:pt x="46" y="57"/>
                    <a:pt x="46" y="59"/>
                    <a:pt x="49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9" y="63"/>
                    <a:pt x="50" y="64"/>
                    <a:pt x="51" y="64"/>
                  </a:cubicBezTo>
                  <a:cubicBezTo>
                    <a:pt x="52" y="64"/>
                    <a:pt x="53" y="63"/>
                    <a:pt x="53" y="62"/>
                  </a:cubicBezTo>
                  <a:cubicBezTo>
                    <a:pt x="52" y="61"/>
                    <a:pt x="51" y="60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48" y="58"/>
                    <a:pt x="48" y="56"/>
                    <a:pt x="48" y="53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51"/>
                    <a:pt x="50" y="52"/>
                    <a:pt x="50" y="52"/>
                  </a:cubicBezTo>
                  <a:cubicBezTo>
                    <a:pt x="50" y="54"/>
                    <a:pt x="50" y="55"/>
                    <a:pt x="54" y="58"/>
                  </a:cubicBezTo>
                  <a:cubicBezTo>
                    <a:pt x="54" y="58"/>
                    <a:pt x="54" y="59"/>
                    <a:pt x="55" y="59"/>
                  </a:cubicBezTo>
                  <a:cubicBezTo>
                    <a:pt x="56" y="60"/>
                    <a:pt x="57" y="60"/>
                    <a:pt x="58" y="59"/>
                  </a:cubicBezTo>
                  <a:cubicBezTo>
                    <a:pt x="58" y="58"/>
                    <a:pt x="58" y="57"/>
                    <a:pt x="57" y="56"/>
                  </a:cubicBezTo>
                  <a:cubicBezTo>
                    <a:pt x="56" y="55"/>
                    <a:pt x="55" y="55"/>
                    <a:pt x="55" y="56"/>
                  </a:cubicBezTo>
                  <a:cubicBezTo>
                    <a:pt x="51" y="54"/>
                    <a:pt x="51" y="53"/>
                    <a:pt x="51" y="52"/>
                  </a:cubicBezTo>
                  <a:cubicBezTo>
                    <a:pt x="51" y="51"/>
                    <a:pt x="51" y="51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4" y="54"/>
                    <a:pt x="56" y="54"/>
                    <a:pt x="58" y="54"/>
                  </a:cubicBezTo>
                  <a:cubicBezTo>
                    <a:pt x="60" y="54"/>
                    <a:pt x="61" y="54"/>
                    <a:pt x="64" y="56"/>
                  </a:cubicBezTo>
                  <a:cubicBezTo>
                    <a:pt x="63" y="57"/>
                    <a:pt x="64" y="58"/>
                    <a:pt x="64" y="59"/>
                  </a:cubicBezTo>
                  <a:cubicBezTo>
                    <a:pt x="65" y="60"/>
                    <a:pt x="67" y="59"/>
                    <a:pt x="67" y="58"/>
                  </a:cubicBezTo>
                  <a:cubicBezTo>
                    <a:pt x="68" y="57"/>
                    <a:pt x="68" y="56"/>
                    <a:pt x="67" y="55"/>
                  </a:cubicBezTo>
                  <a:cubicBezTo>
                    <a:pt x="66" y="55"/>
                    <a:pt x="66" y="55"/>
                    <a:pt x="65" y="55"/>
                  </a:cubicBezTo>
                  <a:cubicBezTo>
                    <a:pt x="62" y="52"/>
                    <a:pt x="60" y="52"/>
                    <a:pt x="58" y="52"/>
                  </a:cubicBezTo>
                  <a:cubicBezTo>
                    <a:pt x="57" y="53"/>
                    <a:pt x="55" y="53"/>
                    <a:pt x="53" y="50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4" y="49"/>
                    <a:pt x="55" y="50"/>
                    <a:pt x="55" y="49"/>
                  </a:cubicBezTo>
                  <a:cubicBezTo>
                    <a:pt x="55" y="49"/>
                    <a:pt x="55" y="49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8" y="49"/>
                    <a:pt x="61" y="49"/>
                    <a:pt x="63" y="49"/>
                  </a:cubicBezTo>
                  <a:cubicBezTo>
                    <a:pt x="63" y="50"/>
                    <a:pt x="63" y="50"/>
                    <a:pt x="64" y="50"/>
                  </a:cubicBezTo>
                  <a:cubicBezTo>
                    <a:pt x="65" y="50"/>
                    <a:pt x="66" y="50"/>
                    <a:pt x="66" y="49"/>
                  </a:cubicBezTo>
                  <a:cubicBezTo>
                    <a:pt x="67" y="47"/>
                    <a:pt x="66" y="46"/>
                    <a:pt x="65" y="46"/>
                  </a:cubicBezTo>
                  <a:cubicBezTo>
                    <a:pt x="64" y="46"/>
                    <a:pt x="63" y="47"/>
                    <a:pt x="63" y="47"/>
                  </a:cubicBezTo>
                  <a:cubicBezTo>
                    <a:pt x="61" y="47"/>
                    <a:pt x="58" y="47"/>
                    <a:pt x="56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7"/>
                    <a:pt x="57" y="47"/>
                    <a:pt x="57" y="46"/>
                  </a:cubicBezTo>
                  <a:cubicBezTo>
                    <a:pt x="57" y="45"/>
                    <a:pt x="55" y="45"/>
                    <a:pt x="54" y="45"/>
                  </a:cubicBezTo>
                  <a:cubicBezTo>
                    <a:pt x="54" y="45"/>
                    <a:pt x="55" y="44"/>
                    <a:pt x="54" y="44"/>
                  </a:cubicBezTo>
                  <a:cubicBezTo>
                    <a:pt x="54" y="44"/>
                    <a:pt x="54" y="43"/>
                    <a:pt x="53" y="43"/>
                  </a:cubicBezTo>
                  <a:cubicBezTo>
                    <a:pt x="55" y="43"/>
                    <a:pt x="57" y="42"/>
                    <a:pt x="60" y="42"/>
                  </a:cubicBezTo>
                  <a:cubicBezTo>
                    <a:pt x="60" y="43"/>
                    <a:pt x="61" y="44"/>
                    <a:pt x="62" y="44"/>
                  </a:cubicBezTo>
                  <a:cubicBezTo>
                    <a:pt x="63" y="43"/>
                    <a:pt x="64" y="42"/>
                    <a:pt x="64" y="41"/>
                  </a:cubicBezTo>
                  <a:cubicBezTo>
                    <a:pt x="64" y="40"/>
                    <a:pt x="63" y="39"/>
                    <a:pt x="61" y="40"/>
                  </a:cubicBezTo>
                  <a:cubicBezTo>
                    <a:pt x="61" y="40"/>
                    <a:pt x="60" y="40"/>
                    <a:pt x="60" y="41"/>
                  </a:cubicBezTo>
                  <a:cubicBezTo>
                    <a:pt x="59" y="41"/>
                    <a:pt x="58" y="41"/>
                    <a:pt x="56" y="41"/>
                  </a:cubicBezTo>
                  <a:cubicBezTo>
                    <a:pt x="56" y="41"/>
                    <a:pt x="55" y="41"/>
                    <a:pt x="54" y="41"/>
                  </a:cubicBezTo>
                  <a:cubicBezTo>
                    <a:pt x="55" y="40"/>
                    <a:pt x="55" y="40"/>
                    <a:pt x="56" y="39"/>
                  </a:cubicBezTo>
                  <a:cubicBezTo>
                    <a:pt x="58" y="37"/>
                    <a:pt x="61" y="34"/>
                    <a:pt x="62" y="32"/>
                  </a:cubicBezTo>
                  <a:cubicBezTo>
                    <a:pt x="63" y="32"/>
                    <a:pt x="64" y="32"/>
                    <a:pt x="64" y="32"/>
                  </a:cubicBezTo>
                  <a:cubicBezTo>
                    <a:pt x="65" y="31"/>
                    <a:pt x="65" y="29"/>
                    <a:pt x="64" y="29"/>
                  </a:cubicBezTo>
                  <a:cubicBezTo>
                    <a:pt x="64" y="28"/>
                    <a:pt x="62" y="28"/>
                    <a:pt x="62" y="28"/>
                  </a:cubicBezTo>
                  <a:cubicBezTo>
                    <a:pt x="61" y="29"/>
                    <a:pt x="61" y="30"/>
                    <a:pt x="61" y="31"/>
                  </a:cubicBezTo>
                  <a:cubicBezTo>
                    <a:pt x="60" y="33"/>
                    <a:pt x="57" y="36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4" y="38"/>
                  </a:cubicBezTo>
                  <a:cubicBezTo>
                    <a:pt x="54" y="37"/>
                    <a:pt x="52" y="40"/>
                    <a:pt x="51" y="39"/>
                  </a:cubicBezTo>
                  <a:cubicBezTo>
                    <a:pt x="52" y="38"/>
                    <a:pt x="53" y="36"/>
                    <a:pt x="55" y="34"/>
                  </a:cubicBezTo>
                  <a:cubicBezTo>
                    <a:pt x="56" y="34"/>
                    <a:pt x="57" y="34"/>
                    <a:pt x="58" y="33"/>
                  </a:cubicBezTo>
                  <a:cubicBezTo>
                    <a:pt x="58" y="32"/>
                    <a:pt x="58" y="31"/>
                    <a:pt x="57" y="30"/>
                  </a:cubicBezTo>
                  <a:cubicBezTo>
                    <a:pt x="56" y="30"/>
                    <a:pt x="55" y="30"/>
                    <a:pt x="54" y="31"/>
                  </a:cubicBezTo>
                  <a:cubicBezTo>
                    <a:pt x="54" y="31"/>
                    <a:pt x="54" y="32"/>
                    <a:pt x="54" y="33"/>
                  </a:cubicBezTo>
                  <a:cubicBezTo>
                    <a:pt x="52" y="34"/>
                    <a:pt x="51" y="36"/>
                    <a:pt x="50" y="37"/>
                  </a:cubicBezTo>
                  <a:cubicBezTo>
                    <a:pt x="50" y="37"/>
                    <a:pt x="50" y="36"/>
                    <a:pt x="49" y="35"/>
                  </a:cubicBezTo>
                  <a:cubicBezTo>
                    <a:pt x="49" y="34"/>
                    <a:pt x="48" y="33"/>
                    <a:pt x="49" y="29"/>
                  </a:cubicBezTo>
                  <a:cubicBezTo>
                    <a:pt x="50" y="29"/>
                    <a:pt x="51" y="29"/>
                    <a:pt x="52" y="28"/>
                  </a:cubicBezTo>
                  <a:cubicBezTo>
                    <a:pt x="52" y="26"/>
                    <a:pt x="51" y="25"/>
                    <a:pt x="50" y="25"/>
                  </a:cubicBezTo>
                  <a:cubicBezTo>
                    <a:pt x="49" y="25"/>
                    <a:pt x="48" y="26"/>
                    <a:pt x="48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6" y="33"/>
                    <a:pt x="47" y="34"/>
                    <a:pt x="48" y="36"/>
                  </a:cubicBezTo>
                  <a:cubicBezTo>
                    <a:pt x="48" y="36"/>
                    <a:pt x="49" y="37"/>
                    <a:pt x="49" y="37"/>
                  </a:cubicBezTo>
                  <a:cubicBezTo>
                    <a:pt x="49" y="37"/>
                    <a:pt x="48" y="38"/>
                    <a:pt x="48" y="38"/>
                  </a:cubicBezTo>
                  <a:cubicBezTo>
                    <a:pt x="48" y="37"/>
                    <a:pt x="47" y="37"/>
                    <a:pt x="47" y="38"/>
                  </a:cubicBezTo>
                  <a:cubicBezTo>
                    <a:pt x="47" y="37"/>
                    <a:pt x="47" y="36"/>
                    <a:pt x="46" y="34"/>
                  </a:cubicBezTo>
                  <a:cubicBezTo>
                    <a:pt x="46" y="34"/>
                    <a:pt x="47" y="33"/>
                    <a:pt x="46" y="32"/>
                  </a:cubicBezTo>
                  <a:cubicBezTo>
                    <a:pt x="46" y="31"/>
                    <a:pt x="45" y="31"/>
                    <a:pt x="44" y="31"/>
                  </a:cubicBezTo>
                  <a:cubicBezTo>
                    <a:pt x="43" y="31"/>
                    <a:pt x="42" y="32"/>
                    <a:pt x="42" y="33"/>
                  </a:cubicBezTo>
                  <a:cubicBezTo>
                    <a:pt x="43" y="35"/>
                    <a:pt x="44" y="35"/>
                    <a:pt x="45" y="35"/>
                  </a:cubicBezTo>
                  <a:cubicBezTo>
                    <a:pt x="45" y="36"/>
                    <a:pt x="45" y="37"/>
                    <a:pt x="46" y="37"/>
                  </a:cubicBezTo>
                  <a:cubicBezTo>
                    <a:pt x="45" y="37"/>
                    <a:pt x="46" y="38"/>
                    <a:pt x="45" y="38"/>
                  </a:cubicBezTo>
                  <a:cubicBezTo>
                    <a:pt x="45" y="38"/>
                    <a:pt x="44" y="38"/>
                    <a:pt x="44" y="38"/>
                  </a:cubicBezTo>
                  <a:cubicBezTo>
                    <a:pt x="43" y="36"/>
                    <a:pt x="41" y="33"/>
                    <a:pt x="40" y="27"/>
                  </a:cubicBezTo>
                  <a:cubicBezTo>
                    <a:pt x="41" y="27"/>
                    <a:pt x="42" y="25"/>
                    <a:pt x="41" y="24"/>
                  </a:cubicBezTo>
                  <a:cubicBezTo>
                    <a:pt x="41" y="23"/>
                    <a:pt x="40" y="23"/>
                    <a:pt x="39" y="23"/>
                  </a:cubicBezTo>
                  <a:close/>
                  <a:moveTo>
                    <a:pt x="41" y="42"/>
                  </a:moveTo>
                  <a:cubicBezTo>
                    <a:pt x="40" y="42"/>
                    <a:pt x="40" y="42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40" y="43"/>
                    <a:pt x="41" y="43"/>
                    <a:pt x="41" y="43"/>
                  </a:cubicBezTo>
                  <a:cubicBezTo>
                    <a:pt x="42" y="43"/>
                    <a:pt x="41" y="42"/>
                    <a:pt x="41" y="42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1454151" y="566738"/>
              <a:ext cx="325438" cy="328613"/>
            </a:xfrm>
            <a:custGeom>
              <a:avLst/>
              <a:gdLst>
                <a:gd name="T0" fmla="*/ 39 w 89"/>
                <a:gd name="T1" fmla="*/ 22 h 90"/>
                <a:gd name="T2" fmla="*/ 5 w 89"/>
                <a:gd name="T3" fmla="*/ 66 h 90"/>
                <a:gd name="T4" fmla="*/ 62 w 89"/>
                <a:gd name="T5" fmla="*/ 68 h 90"/>
                <a:gd name="T6" fmla="*/ 26 w 89"/>
                <a:gd name="T7" fmla="*/ 31 h 90"/>
                <a:gd name="T8" fmla="*/ 39 w 89"/>
                <a:gd name="T9" fmla="*/ 42 h 90"/>
                <a:gd name="T10" fmla="*/ 39 w 89"/>
                <a:gd name="T11" fmla="*/ 41 h 90"/>
                <a:gd name="T12" fmla="*/ 35 w 89"/>
                <a:gd name="T13" fmla="*/ 31 h 90"/>
                <a:gd name="T14" fmla="*/ 40 w 89"/>
                <a:gd name="T15" fmla="*/ 40 h 90"/>
                <a:gd name="T16" fmla="*/ 43 w 89"/>
                <a:gd name="T17" fmla="*/ 38 h 90"/>
                <a:gd name="T18" fmla="*/ 44 w 89"/>
                <a:gd name="T19" fmla="*/ 29 h 90"/>
                <a:gd name="T20" fmla="*/ 44 w 89"/>
                <a:gd name="T21" fmla="*/ 39 h 90"/>
                <a:gd name="T22" fmla="*/ 47 w 89"/>
                <a:gd name="T23" fmla="*/ 36 h 90"/>
                <a:gd name="T24" fmla="*/ 54 w 89"/>
                <a:gd name="T25" fmla="*/ 27 h 90"/>
                <a:gd name="T26" fmla="*/ 52 w 89"/>
                <a:gd name="T27" fmla="*/ 30 h 90"/>
                <a:gd name="T28" fmla="*/ 48 w 89"/>
                <a:gd name="T29" fmla="*/ 42 h 90"/>
                <a:gd name="T30" fmla="*/ 55 w 89"/>
                <a:gd name="T31" fmla="*/ 39 h 90"/>
                <a:gd name="T32" fmla="*/ 58 w 89"/>
                <a:gd name="T33" fmla="*/ 40 h 90"/>
                <a:gd name="T34" fmla="*/ 49 w 89"/>
                <a:gd name="T35" fmla="*/ 43 h 90"/>
                <a:gd name="T36" fmla="*/ 51 w 89"/>
                <a:gd name="T37" fmla="*/ 45 h 90"/>
                <a:gd name="T38" fmla="*/ 54 w 89"/>
                <a:gd name="T39" fmla="*/ 45 h 90"/>
                <a:gd name="T40" fmla="*/ 65 w 89"/>
                <a:gd name="T41" fmla="*/ 43 h 90"/>
                <a:gd name="T42" fmla="*/ 55 w 89"/>
                <a:gd name="T43" fmla="*/ 46 h 90"/>
                <a:gd name="T44" fmla="*/ 53 w 89"/>
                <a:gd name="T45" fmla="*/ 48 h 90"/>
                <a:gd name="T46" fmla="*/ 63 w 89"/>
                <a:gd name="T47" fmla="*/ 51 h 90"/>
                <a:gd name="T48" fmla="*/ 52 w 89"/>
                <a:gd name="T49" fmla="*/ 49 h 90"/>
                <a:gd name="T50" fmla="*/ 57 w 89"/>
                <a:gd name="T51" fmla="*/ 55 h 90"/>
                <a:gd name="T52" fmla="*/ 56 w 89"/>
                <a:gd name="T53" fmla="*/ 59 h 90"/>
                <a:gd name="T54" fmla="*/ 50 w 89"/>
                <a:gd name="T55" fmla="*/ 52 h 90"/>
                <a:gd name="T56" fmla="*/ 47 w 89"/>
                <a:gd name="T57" fmla="*/ 52 h 90"/>
                <a:gd name="T58" fmla="*/ 52 w 89"/>
                <a:gd name="T59" fmla="*/ 59 h 90"/>
                <a:gd name="T60" fmla="*/ 49 w 89"/>
                <a:gd name="T61" fmla="*/ 61 h 90"/>
                <a:gd name="T62" fmla="*/ 46 w 89"/>
                <a:gd name="T63" fmla="*/ 53 h 90"/>
                <a:gd name="T64" fmla="*/ 47 w 89"/>
                <a:gd name="T65" fmla="*/ 67 h 90"/>
                <a:gd name="T66" fmla="*/ 45 w 89"/>
                <a:gd name="T67" fmla="*/ 70 h 90"/>
                <a:gd name="T68" fmla="*/ 45 w 89"/>
                <a:gd name="T69" fmla="*/ 55 h 90"/>
                <a:gd name="T70" fmla="*/ 43 w 89"/>
                <a:gd name="T71" fmla="*/ 56 h 90"/>
                <a:gd name="T72" fmla="*/ 41 w 89"/>
                <a:gd name="T73" fmla="*/ 65 h 90"/>
                <a:gd name="T74" fmla="*/ 39 w 89"/>
                <a:gd name="T75" fmla="*/ 63 h 90"/>
                <a:gd name="T76" fmla="*/ 40 w 89"/>
                <a:gd name="T77" fmla="*/ 57 h 90"/>
                <a:gd name="T78" fmla="*/ 39 w 89"/>
                <a:gd name="T79" fmla="*/ 53 h 90"/>
                <a:gd name="T80" fmla="*/ 33 w 89"/>
                <a:gd name="T81" fmla="*/ 62 h 90"/>
                <a:gd name="T82" fmla="*/ 36 w 89"/>
                <a:gd name="T83" fmla="*/ 55 h 90"/>
                <a:gd name="T84" fmla="*/ 25 w 89"/>
                <a:gd name="T85" fmla="*/ 57 h 90"/>
                <a:gd name="T86" fmla="*/ 22 w 89"/>
                <a:gd name="T87" fmla="*/ 54 h 90"/>
                <a:gd name="T88" fmla="*/ 34 w 89"/>
                <a:gd name="T89" fmla="*/ 52 h 90"/>
                <a:gd name="T90" fmla="*/ 30 w 89"/>
                <a:gd name="T91" fmla="*/ 50 h 90"/>
                <a:gd name="T92" fmla="*/ 27 w 89"/>
                <a:gd name="T93" fmla="*/ 49 h 90"/>
                <a:gd name="T94" fmla="*/ 33 w 89"/>
                <a:gd name="T95" fmla="*/ 46 h 90"/>
                <a:gd name="T96" fmla="*/ 24 w 89"/>
                <a:gd name="T97" fmla="*/ 43 h 90"/>
                <a:gd name="T98" fmla="*/ 34 w 89"/>
                <a:gd name="T99" fmla="*/ 45 h 90"/>
                <a:gd name="T100" fmla="*/ 36 w 89"/>
                <a:gd name="T101" fmla="*/ 45 h 90"/>
                <a:gd name="T102" fmla="*/ 31 w 89"/>
                <a:gd name="T103" fmla="*/ 39 h 90"/>
                <a:gd name="T104" fmla="*/ 37 w 89"/>
                <a:gd name="T105" fmla="*/ 43 h 90"/>
                <a:gd name="T106" fmla="*/ 29 w 89"/>
                <a:gd name="T107" fmla="*/ 34 h 90"/>
                <a:gd name="T108" fmla="*/ 43 w 89"/>
                <a:gd name="T109" fmla="*/ 41 h 90"/>
                <a:gd name="T110" fmla="*/ 44 w 89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0">
                  <a:moveTo>
                    <a:pt x="73" y="33"/>
                  </a:moveTo>
                  <a:cubicBezTo>
                    <a:pt x="78" y="26"/>
                    <a:pt x="79" y="16"/>
                    <a:pt x="66" y="9"/>
                  </a:cubicBezTo>
                  <a:cubicBezTo>
                    <a:pt x="51" y="0"/>
                    <a:pt x="42" y="10"/>
                    <a:pt x="39" y="22"/>
                  </a:cubicBezTo>
                  <a:cubicBezTo>
                    <a:pt x="31" y="12"/>
                    <a:pt x="19" y="6"/>
                    <a:pt x="8" y="21"/>
                  </a:cubicBezTo>
                  <a:cubicBezTo>
                    <a:pt x="2" y="31"/>
                    <a:pt x="3" y="39"/>
                    <a:pt x="8" y="44"/>
                  </a:cubicBezTo>
                  <a:cubicBezTo>
                    <a:pt x="3" y="48"/>
                    <a:pt x="0" y="55"/>
                    <a:pt x="5" y="66"/>
                  </a:cubicBezTo>
                  <a:cubicBezTo>
                    <a:pt x="11" y="77"/>
                    <a:pt x="19" y="79"/>
                    <a:pt x="26" y="75"/>
                  </a:cubicBezTo>
                  <a:cubicBezTo>
                    <a:pt x="27" y="84"/>
                    <a:pt x="32" y="90"/>
                    <a:pt x="45" y="90"/>
                  </a:cubicBezTo>
                  <a:cubicBezTo>
                    <a:pt x="61" y="89"/>
                    <a:pt x="65" y="79"/>
                    <a:pt x="62" y="68"/>
                  </a:cubicBezTo>
                  <a:cubicBezTo>
                    <a:pt x="72" y="72"/>
                    <a:pt x="83" y="71"/>
                    <a:pt x="87" y="55"/>
                  </a:cubicBezTo>
                  <a:cubicBezTo>
                    <a:pt x="89" y="41"/>
                    <a:pt x="82" y="35"/>
                    <a:pt x="73" y="33"/>
                  </a:cubicBezTo>
                  <a:close/>
                  <a:moveTo>
                    <a:pt x="26" y="31"/>
                  </a:moveTo>
                  <a:cubicBezTo>
                    <a:pt x="27" y="30"/>
                    <a:pt x="28" y="30"/>
                    <a:pt x="29" y="31"/>
                  </a:cubicBezTo>
                  <a:cubicBezTo>
                    <a:pt x="30" y="31"/>
                    <a:pt x="30" y="32"/>
                    <a:pt x="30" y="33"/>
                  </a:cubicBezTo>
                  <a:cubicBezTo>
                    <a:pt x="35" y="36"/>
                    <a:pt x="38" y="39"/>
                    <a:pt x="39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8" y="39"/>
                    <a:pt x="37" y="36"/>
                    <a:pt x="36" y="34"/>
                  </a:cubicBezTo>
                  <a:cubicBezTo>
                    <a:pt x="36" y="34"/>
                    <a:pt x="35" y="34"/>
                    <a:pt x="35" y="33"/>
                  </a:cubicBezTo>
                  <a:cubicBezTo>
                    <a:pt x="34" y="32"/>
                    <a:pt x="34" y="31"/>
                    <a:pt x="35" y="31"/>
                  </a:cubicBezTo>
                  <a:cubicBezTo>
                    <a:pt x="36" y="30"/>
                    <a:pt x="38" y="30"/>
                    <a:pt x="38" y="31"/>
                  </a:cubicBezTo>
                  <a:cubicBezTo>
                    <a:pt x="39" y="32"/>
                    <a:pt x="38" y="33"/>
                    <a:pt x="38" y="34"/>
                  </a:cubicBezTo>
                  <a:cubicBezTo>
                    <a:pt x="38" y="36"/>
                    <a:pt x="39" y="38"/>
                    <a:pt x="40" y="40"/>
                  </a:cubicBezTo>
                  <a:cubicBezTo>
                    <a:pt x="40" y="40"/>
                    <a:pt x="40" y="39"/>
                    <a:pt x="40" y="39"/>
                  </a:cubicBezTo>
                  <a:cubicBezTo>
                    <a:pt x="41" y="39"/>
                    <a:pt x="41" y="40"/>
                    <a:pt x="41" y="41"/>
                  </a:cubicBezTo>
                  <a:cubicBezTo>
                    <a:pt x="42" y="39"/>
                    <a:pt x="42" y="39"/>
                    <a:pt x="43" y="38"/>
                  </a:cubicBezTo>
                  <a:cubicBezTo>
                    <a:pt x="44" y="38"/>
                    <a:pt x="45" y="37"/>
                    <a:pt x="44" y="33"/>
                  </a:cubicBezTo>
                  <a:cubicBezTo>
                    <a:pt x="43" y="33"/>
                    <a:pt x="42" y="32"/>
                    <a:pt x="42" y="31"/>
                  </a:cubicBezTo>
                  <a:cubicBezTo>
                    <a:pt x="42" y="30"/>
                    <a:pt x="43" y="29"/>
                    <a:pt x="44" y="29"/>
                  </a:cubicBezTo>
                  <a:cubicBezTo>
                    <a:pt x="46" y="29"/>
                    <a:pt x="46" y="30"/>
                    <a:pt x="46" y="31"/>
                  </a:cubicBezTo>
                  <a:cubicBezTo>
                    <a:pt x="46" y="32"/>
                    <a:pt x="46" y="32"/>
                    <a:pt x="46" y="33"/>
                  </a:cubicBezTo>
                  <a:cubicBezTo>
                    <a:pt x="46" y="37"/>
                    <a:pt x="45" y="38"/>
                    <a:pt x="44" y="39"/>
                  </a:cubicBezTo>
                  <a:cubicBezTo>
                    <a:pt x="45" y="39"/>
                    <a:pt x="45" y="40"/>
                    <a:pt x="46" y="40"/>
                  </a:cubicBezTo>
                  <a:cubicBezTo>
                    <a:pt x="46" y="40"/>
                    <a:pt x="46" y="40"/>
                    <a:pt x="46" y="39"/>
                  </a:cubicBezTo>
                  <a:cubicBezTo>
                    <a:pt x="47" y="38"/>
                    <a:pt x="47" y="37"/>
                    <a:pt x="47" y="36"/>
                  </a:cubicBezTo>
                  <a:cubicBezTo>
                    <a:pt x="48" y="32"/>
                    <a:pt x="48" y="30"/>
                    <a:pt x="51" y="2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3" y="26"/>
                    <a:pt x="54" y="27"/>
                  </a:cubicBezTo>
                  <a:cubicBezTo>
                    <a:pt x="55" y="27"/>
                    <a:pt x="56" y="28"/>
                    <a:pt x="55" y="29"/>
                  </a:cubicBezTo>
                  <a:cubicBezTo>
                    <a:pt x="55" y="30"/>
                    <a:pt x="54" y="31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49" y="31"/>
                    <a:pt x="49" y="33"/>
                    <a:pt x="48" y="37"/>
                  </a:cubicBezTo>
                  <a:cubicBezTo>
                    <a:pt x="48" y="37"/>
                    <a:pt x="48" y="38"/>
                    <a:pt x="48" y="38"/>
                  </a:cubicBezTo>
                  <a:cubicBezTo>
                    <a:pt x="49" y="38"/>
                    <a:pt x="47" y="42"/>
                    <a:pt x="48" y="42"/>
                  </a:cubicBezTo>
                  <a:cubicBezTo>
                    <a:pt x="48" y="42"/>
                    <a:pt x="49" y="41"/>
                    <a:pt x="50" y="42"/>
                  </a:cubicBezTo>
                  <a:cubicBezTo>
                    <a:pt x="50" y="42"/>
                    <a:pt x="50" y="42"/>
                    <a:pt x="51" y="42"/>
                  </a:cubicBezTo>
                  <a:cubicBezTo>
                    <a:pt x="52" y="42"/>
                    <a:pt x="53" y="42"/>
                    <a:pt x="55" y="39"/>
                  </a:cubicBezTo>
                  <a:cubicBezTo>
                    <a:pt x="55" y="39"/>
                    <a:pt x="55" y="37"/>
                    <a:pt x="56" y="37"/>
                  </a:cubicBezTo>
                  <a:cubicBezTo>
                    <a:pt x="56" y="36"/>
                    <a:pt x="58" y="36"/>
                    <a:pt x="59" y="37"/>
                  </a:cubicBezTo>
                  <a:cubicBezTo>
                    <a:pt x="59" y="37"/>
                    <a:pt x="59" y="39"/>
                    <a:pt x="58" y="40"/>
                  </a:cubicBezTo>
                  <a:cubicBezTo>
                    <a:pt x="58" y="40"/>
                    <a:pt x="57" y="40"/>
                    <a:pt x="57" y="40"/>
                  </a:cubicBezTo>
                  <a:cubicBezTo>
                    <a:pt x="54" y="44"/>
                    <a:pt x="52" y="44"/>
                    <a:pt x="51" y="43"/>
                  </a:cubicBezTo>
                  <a:cubicBezTo>
                    <a:pt x="50" y="43"/>
                    <a:pt x="50" y="43"/>
                    <a:pt x="49" y="43"/>
                  </a:cubicBezTo>
                  <a:cubicBezTo>
                    <a:pt x="49" y="43"/>
                    <a:pt x="49" y="44"/>
                    <a:pt x="49" y="44"/>
                  </a:cubicBezTo>
                  <a:cubicBezTo>
                    <a:pt x="49" y="44"/>
                    <a:pt x="50" y="44"/>
                    <a:pt x="49" y="45"/>
                  </a:cubicBezTo>
                  <a:cubicBezTo>
                    <a:pt x="50" y="45"/>
                    <a:pt x="50" y="45"/>
                    <a:pt x="51" y="45"/>
                  </a:cubicBezTo>
                  <a:cubicBezTo>
                    <a:pt x="51" y="45"/>
                    <a:pt x="50" y="45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3" y="46"/>
                    <a:pt x="53" y="46"/>
                    <a:pt x="54" y="45"/>
                  </a:cubicBezTo>
                  <a:cubicBezTo>
                    <a:pt x="56" y="43"/>
                    <a:pt x="57" y="42"/>
                    <a:pt x="61" y="42"/>
                  </a:cubicBezTo>
                  <a:cubicBezTo>
                    <a:pt x="62" y="42"/>
                    <a:pt x="62" y="41"/>
                    <a:pt x="63" y="41"/>
                  </a:cubicBezTo>
                  <a:cubicBezTo>
                    <a:pt x="64" y="41"/>
                    <a:pt x="65" y="42"/>
                    <a:pt x="65" y="43"/>
                  </a:cubicBezTo>
                  <a:cubicBezTo>
                    <a:pt x="65" y="44"/>
                    <a:pt x="64" y="45"/>
                    <a:pt x="63" y="45"/>
                  </a:cubicBezTo>
                  <a:cubicBezTo>
                    <a:pt x="62" y="45"/>
                    <a:pt x="61" y="45"/>
                    <a:pt x="61" y="44"/>
                  </a:cubicBezTo>
                  <a:cubicBezTo>
                    <a:pt x="58" y="43"/>
                    <a:pt x="56" y="45"/>
                    <a:pt x="55" y="46"/>
                  </a:cubicBezTo>
                  <a:cubicBezTo>
                    <a:pt x="55" y="46"/>
                    <a:pt x="54" y="47"/>
                    <a:pt x="53" y="47"/>
                  </a:cubicBezTo>
                  <a:cubicBezTo>
                    <a:pt x="53" y="47"/>
                    <a:pt x="53" y="47"/>
                    <a:pt x="53" y="48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5" y="48"/>
                    <a:pt x="58" y="49"/>
                    <a:pt x="59" y="50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2" y="49"/>
                    <a:pt x="63" y="50"/>
                    <a:pt x="63" y="51"/>
                  </a:cubicBezTo>
                  <a:cubicBezTo>
                    <a:pt x="63" y="52"/>
                    <a:pt x="62" y="53"/>
                    <a:pt x="61" y="53"/>
                  </a:cubicBezTo>
                  <a:cubicBezTo>
                    <a:pt x="60" y="53"/>
                    <a:pt x="59" y="52"/>
                    <a:pt x="59" y="51"/>
                  </a:cubicBezTo>
                  <a:cubicBezTo>
                    <a:pt x="57" y="50"/>
                    <a:pt x="55" y="50"/>
                    <a:pt x="52" y="49"/>
                  </a:cubicBezTo>
                  <a:cubicBezTo>
                    <a:pt x="51" y="49"/>
                    <a:pt x="50" y="49"/>
                    <a:pt x="49" y="49"/>
                  </a:cubicBezTo>
                  <a:cubicBezTo>
                    <a:pt x="50" y="50"/>
                    <a:pt x="51" y="50"/>
                    <a:pt x="51" y="50"/>
                  </a:cubicBezTo>
                  <a:cubicBezTo>
                    <a:pt x="54" y="52"/>
                    <a:pt x="56" y="52"/>
                    <a:pt x="57" y="55"/>
                  </a:cubicBezTo>
                  <a:cubicBezTo>
                    <a:pt x="58" y="55"/>
                    <a:pt x="58" y="55"/>
                    <a:pt x="58" y="56"/>
                  </a:cubicBezTo>
                  <a:cubicBezTo>
                    <a:pt x="59" y="56"/>
                    <a:pt x="60" y="57"/>
                    <a:pt x="59" y="58"/>
                  </a:cubicBezTo>
                  <a:cubicBezTo>
                    <a:pt x="59" y="59"/>
                    <a:pt x="57" y="60"/>
                    <a:pt x="56" y="59"/>
                  </a:cubicBezTo>
                  <a:cubicBezTo>
                    <a:pt x="55" y="59"/>
                    <a:pt x="55" y="57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3"/>
                    <a:pt x="53" y="53"/>
                    <a:pt x="50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49" y="52"/>
                    <a:pt x="48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8" y="52"/>
                    <a:pt x="48" y="53"/>
                    <a:pt x="49" y="53"/>
                  </a:cubicBezTo>
                  <a:cubicBezTo>
                    <a:pt x="50" y="53"/>
                    <a:pt x="52" y="54"/>
                    <a:pt x="52" y="59"/>
                  </a:cubicBezTo>
                  <a:cubicBezTo>
                    <a:pt x="53" y="59"/>
                    <a:pt x="53" y="60"/>
                    <a:pt x="53" y="60"/>
                  </a:cubicBezTo>
                  <a:cubicBezTo>
                    <a:pt x="53" y="61"/>
                    <a:pt x="53" y="63"/>
                    <a:pt x="52" y="63"/>
                  </a:cubicBezTo>
                  <a:cubicBezTo>
                    <a:pt x="51" y="63"/>
                    <a:pt x="49" y="62"/>
                    <a:pt x="49" y="61"/>
                  </a:cubicBezTo>
                  <a:cubicBezTo>
                    <a:pt x="49" y="60"/>
                    <a:pt x="49" y="59"/>
                    <a:pt x="50" y="59"/>
                  </a:cubicBezTo>
                  <a:cubicBezTo>
                    <a:pt x="50" y="55"/>
                    <a:pt x="49" y="55"/>
                    <a:pt x="48" y="54"/>
                  </a:cubicBezTo>
                  <a:cubicBezTo>
                    <a:pt x="47" y="54"/>
                    <a:pt x="47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9" y="58"/>
                    <a:pt x="48" y="59"/>
                    <a:pt x="47" y="61"/>
                  </a:cubicBezTo>
                  <a:cubicBezTo>
                    <a:pt x="46" y="63"/>
                    <a:pt x="45" y="64"/>
                    <a:pt x="47" y="67"/>
                  </a:cubicBezTo>
                  <a:cubicBezTo>
                    <a:pt x="48" y="67"/>
                    <a:pt x="49" y="68"/>
                    <a:pt x="49" y="69"/>
                  </a:cubicBezTo>
                  <a:cubicBezTo>
                    <a:pt x="49" y="70"/>
                    <a:pt x="49" y="71"/>
                    <a:pt x="48" y="72"/>
                  </a:cubicBezTo>
                  <a:cubicBezTo>
                    <a:pt x="46" y="72"/>
                    <a:pt x="45" y="71"/>
                    <a:pt x="45" y="70"/>
                  </a:cubicBezTo>
                  <a:cubicBezTo>
                    <a:pt x="45" y="69"/>
                    <a:pt x="45" y="69"/>
                    <a:pt x="45" y="68"/>
                  </a:cubicBezTo>
                  <a:cubicBezTo>
                    <a:pt x="44" y="64"/>
                    <a:pt x="45" y="62"/>
                    <a:pt x="46" y="61"/>
                  </a:cubicBezTo>
                  <a:cubicBezTo>
                    <a:pt x="46" y="59"/>
                    <a:pt x="47" y="58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4" y="55"/>
                    <a:pt x="44" y="57"/>
                    <a:pt x="44" y="57"/>
                  </a:cubicBezTo>
                  <a:cubicBezTo>
                    <a:pt x="43" y="57"/>
                    <a:pt x="43" y="56"/>
                    <a:pt x="43" y="56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2" y="59"/>
                    <a:pt x="41" y="62"/>
                    <a:pt x="41" y="63"/>
                  </a:cubicBezTo>
                  <a:cubicBezTo>
                    <a:pt x="41" y="64"/>
                    <a:pt x="41" y="65"/>
                    <a:pt x="41" y="65"/>
                  </a:cubicBezTo>
                  <a:cubicBezTo>
                    <a:pt x="41" y="66"/>
                    <a:pt x="40" y="67"/>
                    <a:pt x="39" y="67"/>
                  </a:cubicBezTo>
                  <a:cubicBezTo>
                    <a:pt x="38" y="67"/>
                    <a:pt x="37" y="66"/>
                    <a:pt x="37" y="64"/>
                  </a:cubicBezTo>
                  <a:cubicBezTo>
                    <a:pt x="37" y="64"/>
                    <a:pt x="38" y="63"/>
                    <a:pt x="39" y="63"/>
                  </a:cubicBezTo>
                  <a:cubicBezTo>
                    <a:pt x="40" y="61"/>
                    <a:pt x="41" y="59"/>
                    <a:pt x="41" y="56"/>
                  </a:cubicBezTo>
                  <a:cubicBezTo>
                    <a:pt x="42" y="56"/>
                    <a:pt x="42" y="56"/>
                    <a:pt x="42" y="55"/>
                  </a:cubicBezTo>
                  <a:cubicBezTo>
                    <a:pt x="41" y="56"/>
                    <a:pt x="41" y="58"/>
                    <a:pt x="40" y="57"/>
                  </a:cubicBezTo>
                  <a:cubicBezTo>
                    <a:pt x="40" y="57"/>
                    <a:pt x="40" y="55"/>
                    <a:pt x="40" y="54"/>
                  </a:cubicBezTo>
                  <a:cubicBezTo>
                    <a:pt x="40" y="54"/>
                    <a:pt x="39" y="55"/>
                    <a:pt x="39" y="54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8" y="54"/>
                    <a:pt x="37" y="56"/>
                    <a:pt x="35" y="58"/>
                  </a:cubicBezTo>
                  <a:cubicBezTo>
                    <a:pt x="36" y="59"/>
                    <a:pt x="36" y="60"/>
                    <a:pt x="36" y="61"/>
                  </a:cubicBezTo>
                  <a:cubicBezTo>
                    <a:pt x="35" y="62"/>
                    <a:pt x="34" y="62"/>
                    <a:pt x="33" y="62"/>
                  </a:cubicBezTo>
                  <a:cubicBezTo>
                    <a:pt x="32" y="61"/>
                    <a:pt x="32" y="60"/>
                    <a:pt x="32" y="59"/>
                  </a:cubicBezTo>
                  <a:cubicBezTo>
                    <a:pt x="33" y="58"/>
                    <a:pt x="33" y="58"/>
                    <a:pt x="34" y="58"/>
                  </a:cubicBezTo>
                  <a:cubicBezTo>
                    <a:pt x="35" y="57"/>
                    <a:pt x="35" y="56"/>
                    <a:pt x="36" y="55"/>
                  </a:cubicBezTo>
                  <a:cubicBezTo>
                    <a:pt x="36" y="54"/>
                    <a:pt x="37" y="53"/>
                    <a:pt x="36" y="52"/>
                  </a:cubicBezTo>
                  <a:cubicBezTo>
                    <a:pt x="36" y="53"/>
                    <a:pt x="35" y="53"/>
                    <a:pt x="34" y="53"/>
                  </a:cubicBezTo>
                  <a:cubicBezTo>
                    <a:pt x="31" y="55"/>
                    <a:pt x="28" y="56"/>
                    <a:pt x="25" y="57"/>
                  </a:cubicBezTo>
                  <a:cubicBezTo>
                    <a:pt x="25" y="57"/>
                    <a:pt x="25" y="58"/>
                    <a:pt x="24" y="58"/>
                  </a:cubicBezTo>
                  <a:cubicBezTo>
                    <a:pt x="23" y="59"/>
                    <a:pt x="22" y="58"/>
                    <a:pt x="21" y="57"/>
                  </a:cubicBezTo>
                  <a:cubicBezTo>
                    <a:pt x="21" y="56"/>
                    <a:pt x="21" y="55"/>
                    <a:pt x="22" y="54"/>
                  </a:cubicBezTo>
                  <a:cubicBezTo>
                    <a:pt x="23" y="54"/>
                    <a:pt x="24" y="54"/>
                    <a:pt x="25" y="55"/>
                  </a:cubicBezTo>
                  <a:cubicBezTo>
                    <a:pt x="27" y="55"/>
                    <a:pt x="30" y="53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1"/>
                    <a:pt x="36" y="50"/>
                    <a:pt x="36" y="49"/>
                  </a:cubicBezTo>
                  <a:cubicBezTo>
                    <a:pt x="34" y="49"/>
                    <a:pt x="32" y="50"/>
                    <a:pt x="30" y="50"/>
                  </a:cubicBezTo>
                  <a:cubicBezTo>
                    <a:pt x="30" y="52"/>
                    <a:pt x="29" y="53"/>
                    <a:pt x="28" y="53"/>
                  </a:cubicBezTo>
                  <a:cubicBezTo>
                    <a:pt x="27" y="53"/>
                    <a:pt x="26" y="52"/>
                    <a:pt x="26" y="51"/>
                  </a:cubicBezTo>
                  <a:cubicBezTo>
                    <a:pt x="25" y="50"/>
                    <a:pt x="26" y="49"/>
                    <a:pt x="27" y="49"/>
                  </a:cubicBezTo>
                  <a:cubicBezTo>
                    <a:pt x="28" y="49"/>
                    <a:pt x="29" y="49"/>
                    <a:pt x="29" y="49"/>
                  </a:cubicBezTo>
                  <a:cubicBezTo>
                    <a:pt x="31" y="48"/>
                    <a:pt x="33" y="48"/>
                    <a:pt x="35" y="48"/>
                  </a:cubicBezTo>
                  <a:cubicBezTo>
                    <a:pt x="34" y="47"/>
                    <a:pt x="34" y="47"/>
                    <a:pt x="33" y="46"/>
                  </a:cubicBezTo>
                  <a:cubicBezTo>
                    <a:pt x="32" y="45"/>
                    <a:pt x="31" y="44"/>
                    <a:pt x="28" y="43"/>
                  </a:cubicBezTo>
                  <a:cubicBezTo>
                    <a:pt x="27" y="44"/>
                    <a:pt x="26" y="45"/>
                    <a:pt x="25" y="45"/>
                  </a:cubicBezTo>
                  <a:cubicBezTo>
                    <a:pt x="24" y="45"/>
                    <a:pt x="23" y="44"/>
                    <a:pt x="24" y="43"/>
                  </a:cubicBezTo>
                  <a:cubicBezTo>
                    <a:pt x="24" y="41"/>
                    <a:pt x="25" y="41"/>
                    <a:pt x="26" y="41"/>
                  </a:cubicBezTo>
                  <a:cubicBezTo>
                    <a:pt x="27" y="41"/>
                    <a:pt x="27" y="41"/>
                    <a:pt x="27" y="42"/>
                  </a:cubicBezTo>
                  <a:cubicBezTo>
                    <a:pt x="32" y="42"/>
                    <a:pt x="33" y="44"/>
                    <a:pt x="34" y="45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6" y="46"/>
                    <a:pt x="36" y="46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4"/>
                    <a:pt x="35" y="44"/>
                    <a:pt x="34" y="42"/>
                  </a:cubicBezTo>
                  <a:cubicBezTo>
                    <a:pt x="33" y="43"/>
                    <a:pt x="32" y="42"/>
                    <a:pt x="32" y="42"/>
                  </a:cubicBezTo>
                  <a:cubicBezTo>
                    <a:pt x="31" y="41"/>
                    <a:pt x="31" y="40"/>
                    <a:pt x="31" y="39"/>
                  </a:cubicBezTo>
                  <a:cubicBezTo>
                    <a:pt x="32" y="38"/>
                    <a:pt x="33" y="38"/>
                    <a:pt x="34" y="39"/>
                  </a:cubicBezTo>
                  <a:cubicBezTo>
                    <a:pt x="35" y="39"/>
                    <a:pt x="35" y="41"/>
                    <a:pt x="35" y="42"/>
                  </a:cubicBezTo>
                  <a:cubicBezTo>
                    <a:pt x="35" y="42"/>
                    <a:pt x="36" y="43"/>
                    <a:pt x="37" y="43"/>
                  </a:cubicBezTo>
                  <a:cubicBezTo>
                    <a:pt x="37" y="43"/>
                    <a:pt x="37" y="44"/>
                    <a:pt x="38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6" y="40"/>
                    <a:pt x="34" y="37"/>
                    <a:pt x="29" y="34"/>
                  </a:cubicBezTo>
                  <a:cubicBezTo>
                    <a:pt x="28" y="35"/>
                    <a:pt x="27" y="35"/>
                    <a:pt x="26" y="34"/>
                  </a:cubicBezTo>
                  <a:cubicBezTo>
                    <a:pt x="25" y="33"/>
                    <a:pt x="25" y="32"/>
                    <a:pt x="26" y="31"/>
                  </a:cubicBezTo>
                  <a:close/>
                  <a:moveTo>
                    <a:pt x="43" y="41"/>
                  </a:moveTo>
                  <a:cubicBezTo>
                    <a:pt x="43" y="40"/>
                    <a:pt x="43" y="40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40"/>
                    <a:pt x="44" y="41"/>
                    <a:pt x="44" y="42"/>
                  </a:cubicBezTo>
                  <a:cubicBezTo>
                    <a:pt x="43" y="42"/>
                    <a:pt x="43" y="41"/>
                    <a:pt x="4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 flipH="1">
              <a:off x="1282701" y="149225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 flipV="1">
              <a:off x="1552576" y="409575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 flipV="1">
              <a:off x="984251" y="409575"/>
              <a:ext cx="0" cy="26987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>
              <a:off x="984251" y="409575"/>
              <a:ext cx="5683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 flipH="1">
              <a:off x="1282701" y="719138"/>
              <a:ext cx="1254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1282701" y="1492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 noEditPoints="1"/>
            </p:cNvSpPr>
            <p:nvPr/>
          </p:nvSpPr>
          <p:spPr bwMode="auto">
            <a:xfrm>
              <a:off x="874713" y="6540500"/>
              <a:ext cx="328613" cy="325438"/>
            </a:xfrm>
            <a:custGeom>
              <a:avLst/>
              <a:gdLst>
                <a:gd name="T0" fmla="*/ 25 w 90"/>
                <a:gd name="T1" fmla="*/ 28 h 89"/>
                <a:gd name="T2" fmla="*/ 23 w 90"/>
                <a:gd name="T3" fmla="*/ 83 h 89"/>
                <a:gd name="T4" fmla="*/ 71 w 90"/>
                <a:gd name="T5" fmla="*/ 51 h 89"/>
                <a:gd name="T6" fmla="*/ 20 w 90"/>
                <a:gd name="T7" fmla="*/ 43 h 89"/>
                <a:gd name="T8" fmla="*/ 37 w 90"/>
                <a:gd name="T9" fmla="*/ 44 h 89"/>
                <a:gd name="T10" fmla="*/ 36 w 90"/>
                <a:gd name="T11" fmla="*/ 43 h 89"/>
                <a:gd name="T12" fmla="*/ 27 w 90"/>
                <a:gd name="T13" fmla="*/ 37 h 89"/>
                <a:gd name="T14" fmla="*/ 36 w 90"/>
                <a:gd name="T15" fmla="*/ 42 h 89"/>
                <a:gd name="T16" fmla="*/ 38 w 90"/>
                <a:gd name="T17" fmla="*/ 38 h 89"/>
                <a:gd name="T18" fmla="*/ 33 w 90"/>
                <a:gd name="T19" fmla="*/ 30 h 89"/>
                <a:gd name="T20" fmla="*/ 39 w 90"/>
                <a:gd name="T21" fmla="*/ 38 h 89"/>
                <a:gd name="T22" fmla="*/ 40 w 90"/>
                <a:gd name="T23" fmla="*/ 35 h 89"/>
                <a:gd name="T24" fmla="*/ 40 w 90"/>
                <a:gd name="T25" fmla="*/ 22 h 89"/>
                <a:gd name="T26" fmla="*/ 40 w 90"/>
                <a:gd name="T27" fmla="*/ 26 h 89"/>
                <a:gd name="T28" fmla="*/ 44 w 90"/>
                <a:gd name="T29" fmla="*/ 39 h 89"/>
                <a:gd name="T30" fmla="*/ 48 w 90"/>
                <a:gd name="T31" fmla="*/ 32 h 89"/>
                <a:gd name="T32" fmla="*/ 51 w 90"/>
                <a:gd name="T33" fmla="*/ 30 h 89"/>
                <a:gd name="T34" fmla="*/ 46 w 90"/>
                <a:gd name="T35" fmla="*/ 39 h 89"/>
                <a:gd name="T36" fmla="*/ 48 w 90"/>
                <a:gd name="T37" fmla="*/ 39 h 89"/>
                <a:gd name="T38" fmla="*/ 51 w 90"/>
                <a:gd name="T39" fmla="*/ 37 h 89"/>
                <a:gd name="T40" fmla="*/ 59 w 90"/>
                <a:gd name="T41" fmla="*/ 29 h 89"/>
                <a:gd name="T42" fmla="*/ 52 w 90"/>
                <a:gd name="T43" fmla="*/ 37 h 89"/>
                <a:gd name="T44" fmla="*/ 51 w 90"/>
                <a:gd name="T45" fmla="*/ 41 h 89"/>
                <a:gd name="T46" fmla="*/ 61 w 90"/>
                <a:gd name="T47" fmla="*/ 37 h 89"/>
                <a:gd name="T48" fmla="*/ 52 w 90"/>
                <a:gd name="T49" fmla="*/ 42 h 89"/>
                <a:gd name="T50" fmla="*/ 59 w 90"/>
                <a:gd name="T51" fmla="*/ 44 h 89"/>
                <a:gd name="T52" fmla="*/ 61 w 90"/>
                <a:gd name="T53" fmla="*/ 48 h 89"/>
                <a:gd name="T54" fmla="*/ 51 w 90"/>
                <a:gd name="T55" fmla="*/ 45 h 89"/>
                <a:gd name="T56" fmla="*/ 49 w 90"/>
                <a:gd name="T57" fmla="*/ 47 h 89"/>
                <a:gd name="T58" fmla="*/ 57 w 90"/>
                <a:gd name="T59" fmla="*/ 50 h 89"/>
                <a:gd name="T60" fmla="*/ 56 w 90"/>
                <a:gd name="T61" fmla="*/ 53 h 89"/>
                <a:gd name="T62" fmla="*/ 49 w 90"/>
                <a:gd name="T63" fmla="*/ 48 h 89"/>
                <a:gd name="T64" fmla="*/ 58 w 90"/>
                <a:gd name="T65" fmla="*/ 60 h 89"/>
                <a:gd name="T66" fmla="*/ 58 w 90"/>
                <a:gd name="T67" fmla="*/ 63 h 89"/>
                <a:gd name="T68" fmla="*/ 49 w 90"/>
                <a:gd name="T69" fmla="*/ 50 h 89"/>
                <a:gd name="T70" fmla="*/ 48 w 90"/>
                <a:gd name="T71" fmla="*/ 53 h 89"/>
                <a:gd name="T72" fmla="*/ 52 w 90"/>
                <a:gd name="T73" fmla="*/ 61 h 89"/>
                <a:gd name="T74" fmla="*/ 49 w 90"/>
                <a:gd name="T75" fmla="*/ 61 h 89"/>
                <a:gd name="T76" fmla="*/ 47 w 90"/>
                <a:gd name="T77" fmla="*/ 56 h 89"/>
                <a:gd name="T78" fmla="*/ 43 w 90"/>
                <a:gd name="T79" fmla="*/ 53 h 89"/>
                <a:gd name="T80" fmla="*/ 43 w 90"/>
                <a:gd name="T81" fmla="*/ 63 h 89"/>
                <a:gd name="T82" fmla="*/ 42 w 90"/>
                <a:gd name="T83" fmla="*/ 56 h 89"/>
                <a:gd name="T84" fmla="*/ 34 w 90"/>
                <a:gd name="T85" fmla="*/ 64 h 89"/>
                <a:gd name="T86" fmla="*/ 30 w 90"/>
                <a:gd name="T87" fmla="*/ 64 h 89"/>
                <a:gd name="T88" fmla="*/ 38 w 90"/>
                <a:gd name="T89" fmla="*/ 55 h 89"/>
                <a:gd name="T90" fmla="*/ 34 w 90"/>
                <a:gd name="T91" fmla="*/ 56 h 89"/>
                <a:gd name="T92" fmla="*/ 31 w 90"/>
                <a:gd name="T93" fmla="*/ 56 h 89"/>
                <a:gd name="T94" fmla="*/ 34 w 90"/>
                <a:gd name="T95" fmla="*/ 51 h 89"/>
                <a:gd name="T96" fmla="*/ 25 w 90"/>
                <a:gd name="T97" fmla="*/ 53 h 89"/>
                <a:gd name="T98" fmla="*/ 35 w 90"/>
                <a:gd name="T99" fmla="*/ 49 h 89"/>
                <a:gd name="T100" fmla="*/ 36 w 90"/>
                <a:gd name="T101" fmla="*/ 48 h 89"/>
                <a:gd name="T102" fmla="*/ 29 w 90"/>
                <a:gd name="T103" fmla="*/ 46 h 89"/>
                <a:gd name="T104" fmla="*/ 35 w 90"/>
                <a:gd name="T105" fmla="*/ 46 h 89"/>
                <a:gd name="T106" fmla="*/ 24 w 90"/>
                <a:gd name="T107" fmla="*/ 43 h 89"/>
                <a:gd name="T108" fmla="*/ 39 w 90"/>
                <a:gd name="T109" fmla="*/ 41 h 89"/>
                <a:gd name="T110" fmla="*/ 40 w 90"/>
                <a:gd name="T111" fmla="*/ 4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59" y="17"/>
                  </a:moveTo>
                  <a:cubicBezTo>
                    <a:pt x="59" y="8"/>
                    <a:pt x="54" y="0"/>
                    <a:pt x="40" y="1"/>
                  </a:cubicBezTo>
                  <a:cubicBezTo>
                    <a:pt x="21" y="3"/>
                    <a:pt x="20" y="16"/>
                    <a:pt x="25" y="28"/>
                  </a:cubicBezTo>
                  <a:cubicBezTo>
                    <a:pt x="13" y="24"/>
                    <a:pt x="0" y="27"/>
                    <a:pt x="0" y="45"/>
                  </a:cubicBezTo>
                  <a:cubicBezTo>
                    <a:pt x="0" y="57"/>
                    <a:pt x="6" y="62"/>
                    <a:pt x="13" y="63"/>
                  </a:cubicBezTo>
                  <a:cubicBezTo>
                    <a:pt x="11" y="70"/>
                    <a:pt x="13" y="77"/>
                    <a:pt x="23" y="83"/>
                  </a:cubicBezTo>
                  <a:cubicBezTo>
                    <a:pt x="35" y="89"/>
                    <a:pt x="42" y="85"/>
                    <a:pt x="46" y="78"/>
                  </a:cubicBezTo>
                  <a:cubicBezTo>
                    <a:pt x="52" y="84"/>
                    <a:pt x="60" y="87"/>
                    <a:pt x="70" y="79"/>
                  </a:cubicBezTo>
                  <a:cubicBezTo>
                    <a:pt x="83" y="69"/>
                    <a:pt x="79" y="59"/>
                    <a:pt x="71" y="51"/>
                  </a:cubicBezTo>
                  <a:cubicBezTo>
                    <a:pt x="82" y="49"/>
                    <a:pt x="90" y="41"/>
                    <a:pt x="83" y="26"/>
                  </a:cubicBezTo>
                  <a:cubicBezTo>
                    <a:pt x="77" y="13"/>
                    <a:pt x="68" y="13"/>
                    <a:pt x="59" y="17"/>
                  </a:cubicBezTo>
                  <a:close/>
                  <a:moveTo>
                    <a:pt x="20" y="43"/>
                  </a:moveTo>
                  <a:cubicBezTo>
                    <a:pt x="20" y="41"/>
                    <a:pt x="21" y="41"/>
                    <a:pt x="22" y="41"/>
                  </a:cubicBezTo>
                  <a:cubicBezTo>
                    <a:pt x="23" y="41"/>
                    <a:pt x="23" y="41"/>
                    <a:pt x="24" y="42"/>
                  </a:cubicBezTo>
                  <a:cubicBezTo>
                    <a:pt x="30" y="41"/>
                    <a:pt x="34" y="43"/>
                    <a:pt x="37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7" y="43"/>
                    <a:pt x="36" y="43"/>
                  </a:cubicBezTo>
                  <a:cubicBezTo>
                    <a:pt x="34" y="42"/>
                    <a:pt x="32" y="41"/>
                    <a:pt x="30" y="39"/>
                  </a:cubicBezTo>
                  <a:cubicBezTo>
                    <a:pt x="30" y="40"/>
                    <a:pt x="29" y="40"/>
                    <a:pt x="28" y="39"/>
                  </a:cubicBezTo>
                  <a:cubicBezTo>
                    <a:pt x="27" y="39"/>
                    <a:pt x="27" y="38"/>
                    <a:pt x="27" y="37"/>
                  </a:cubicBezTo>
                  <a:cubicBezTo>
                    <a:pt x="28" y="36"/>
                    <a:pt x="29" y="35"/>
                    <a:pt x="30" y="36"/>
                  </a:cubicBezTo>
                  <a:cubicBezTo>
                    <a:pt x="31" y="36"/>
                    <a:pt x="31" y="37"/>
                    <a:pt x="31" y="38"/>
                  </a:cubicBezTo>
                  <a:cubicBezTo>
                    <a:pt x="32" y="39"/>
                    <a:pt x="34" y="41"/>
                    <a:pt x="36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7" y="41"/>
                    <a:pt x="38" y="41"/>
                  </a:cubicBezTo>
                  <a:cubicBezTo>
                    <a:pt x="37" y="40"/>
                    <a:pt x="38" y="39"/>
                    <a:pt x="38" y="38"/>
                  </a:cubicBezTo>
                  <a:cubicBezTo>
                    <a:pt x="38" y="37"/>
                    <a:pt x="38" y="36"/>
                    <a:pt x="36" y="33"/>
                  </a:cubicBezTo>
                  <a:cubicBezTo>
                    <a:pt x="35" y="34"/>
                    <a:pt x="34" y="34"/>
                    <a:pt x="33" y="33"/>
                  </a:cubicBezTo>
                  <a:cubicBezTo>
                    <a:pt x="32" y="32"/>
                    <a:pt x="33" y="31"/>
                    <a:pt x="33" y="30"/>
                  </a:cubicBezTo>
                  <a:cubicBezTo>
                    <a:pt x="34" y="29"/>
                    <a:pt x="36" y="30"/>
                    <a:pt x="36" y="31"/>
                  </a:cubicBezTo>
                  <a:cubicBezTo>
                    <a:pt x="37" y="31"/>
                    <a:pt x="37" y="32"/>
                    <a:pt x="37" y="32"/>
                  </a:cubicBezTo>
                  <a:cubicBezTo>
                    <a:pt x="40" y="35"/>
                    <a:pt x="40" y="37"/>
                    <a:pt x="39" y="38"/>
                  </a:cubicBezTo>
                  <a:cubicBezTo>
                    <a:pt x="40" y="38"/>
                    <a:pt x="40" y="39"/>
                    <a:pt x="41" y="38"/>
                  </a:cubicBezTo>
                  <a:cubicBezTo>
                    <a:pt x="41" y="38"/>
                    <a:pt x="41" y="38"/>
                    <a:pt x="41" y="37"/>
                  </a:cubicBezTo>
                  <a:cubicBezTo>
                    <a:pt x="41" y="36"/>
                    <a:pt x="40" y="35"/>
                    <a:pt x="40" y="35"/>
                  </a:cubicBezTo>
                  <a:cubicBezTo>
                    <a:pt x="38" y="31"/>
                    <a:pt x="37" y="29"/>
                    <a:pt x="39" y="26"/>
                  </a:cubicBezTo>
                  <a:cubicBezTo>
                    <a:pt x="39" y="26"/>
                    <a:pt x="38" y="25"/>
                    <a:pt x="38" y="25"/>
                  </a:cubicBezTo>
                  <a:cubicBezTo>
                    <a:pt x="38" y="24"/>
                    <a:pt x="39" y="23"/>
                    <a:pt x="40" y="22"/>
                  </a:cubicBezTo>
                  <a:cubicBezTo>
                    <a:pt x="41" y="22"/>
                    <a:pt x="42" y="23"/>
                    <a:pt x="42" y="24"/>
                  </a:cubicBezTo>
                  <a:cubicBezTo>
                    <a:pt x="43" y="25"/>
                    <a:pt x="42" y="26"/>
                    <a:pt x="41" y="26"/>
                  </a:cubicBezTo>
                  <a:cubicBezTo>
                    <a:pt x="41" y="26"/>
                    <a:pt x="40" y="26"/>
                    <a:pt x="40" y="26"/>
                  </a:cubicBezTo>
                  <a:cubicBezTo>
                    <a:pt x="39" y="29"/>
                    <a:pt x="40" y="31"/>
                    <a:pt x="41" y="34"/>
                  </a:cubicBezTo>
                  <a:cubicBezTo>
                    <a:pt x="41" y="34"/>
                    <a:pt x="42" y="35"/>
                    <a:pt x="42" y="35"/>
                  </a:cubicBezTo>
                  <a:cubicBezTo>
                    <a:pt x="43" y="35"/>
                    <a:pt x="43" y="39"/>
                    <a:pt x="44" y="39"/>
                  </a:cubicBezTo>
                  <a:cubicBezTo>
                    <a:pt x="44" y="39"/>
                    <a:pt x="45" y="37"/>
                    <a:pt x="45" y="38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6"/>
                    <a:pt x="48" y="36"/>
                    <a:pt x="48" y="32"/>
                  </a:cubicBezTo>
                  <a:cubicBezTo>
                    <a:pt x="47" y="32"/>
                    <a:pt x="47" y="31"/>
                    <a:pt x="47" y="30"/>
                  </a:cubicBezTo>
                  <a:cubicBezTo>
                    <a:pt x="47" y="28"/>
                    <a:pt x="48" y="28"/>
                    <a:pt x="49" y="28"/>
                  </a:cubicBezTo>
                  <a:cubicBezTo>
                    <a:pt x="51" y="28"/>
                    <a:pt x="51" y="29"/>
                    <a:pt x="51" y="30"/>
                  </a:cubicBezTo>
                  <a:cubicBezTo>
                    <a:pt x="51" y="31"/>
                    <a:pt x="50" y="32"/>
                    <a:pt x="50" y="32"/>
                  </a:cubicBezTo>
                  <a:cubicBezTo>
                    <a:pt x="50" y="37"/>
                    <a:pt x="48" y="37"/>
                    <a:pt x="47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39"/>
                    <a:pt x="47" y="38"/>
                    <a:pt x="47" y="40"/>
                  </a:cubicBezTo>
                  <a:cubicBezTo>
                    <a:pt x="47" y="40"/>
                    <a:pt x="47" y="39"/>
                    <a:pt x="48" y="39"/>
                  </a:cubicBezTo>
                  <a:cubicBezTo>
                    <a:pt x="48" y="40"/>
                    <a:pt x="48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39"/>
                    <a:pt x="51" y="38"/>
                    <a:pt x="51" y="37"/>
                  </a:cubicBezTo>
                  <a:cubicBezTo>
                    <a:pt x="51" y="35"/>
                    <a:pt x="51" y="33"/>
                    <a:pt x="55" y="31"/>
                  </a:cubicBezTo>
                  <a:cubicBezTo>
                    <a:pt x="55" y="30"/>
                    <a:pt x="55" y="29"/>
                    <a:pt x="56" y="29"/>
                  </a:cubicBezTo>
                  <a:cubicBezTo>
                    <a:pt x="57" y="28"/>
                    <a:pt x="58" y="28"/>
                    <a:pt x="59" y="29"/>
                  </a:cubicBezTo>
                  <a:cubicBezTo>
                    <a:pt x="59" y="30"/>
                    <a:pt x="59" y="31"/>
                    <a:pt x="58" y="32"/>
                  </a:cubicBezTo>
                  <a:cubicBezTo>
                    <a:pt x="58" y="33"/>
                    <a:pt x="56" y="33"/>
                    <a:pt x="56" y="32"/>
                  </a:cubicBezTo>
                  <a:cubicBezTo>
                    <a:pt x="53" y="34"/>
                    <a:pt x="52" y="36"/>
                    <a:pt x="52" y="37"/>
                  </a:cubicBezTo>
                  <a:cubicBezTo>
                    <a:pt x="52" y="38"/>
                    <a:pt x="52" y="39"/>
                    <a:pt x="51" y="40"/>
                  </a:cubicBezTo>
                  <a:cubicBezTo>
                    <a:pt x="51" y="40"/>
                    <a:pt x="51" y="40"/>
                    <a:pt x="52" y="40"/>
                  </a:cubicBezTo>
                  <a:cubicBezTo>
                    <a:pt x="52" y="40"/>
                    <a:pt x="52" y="40"/>
                    <a:pt x="51" y="41"/>
                  </a:cubicBezTo>
                  <a:cubicBezTo>
                    <a:pt x="54" y="40"/>
                    <a:pt x="56" y="39"/>
                    <a:pt x="58" y="38"/>
                  </a:cubicBezTo>
                  <a:cubicBezTo>
                    <a:pt x="58" y="37"/>
                    <a:pt x="58" y="37"/>
                    <a:pt x="59" y="36"/>
                  </a:cubicBezTo>
                  <a:cubicBezTo>
                    <a:pt x="60" y="36"/>
                    <a:pt x="61" y="36"/>
                    <a:pt x="61" y="37"/>
                  </a:cubicBezTo>
                  <a:cubicBezTo>
                    <a:pt x="62" y="38"/>
                    <a:pt x="62" y="39"/>
                    <a:pt x="61" y="40"/>
                  </a:cubicBezTo>
                  <a:cubicBezTo>
                    <a:pt x="60" y="40"/>
                    <a:pt x="59" y="40"/>
                    <a:pt x="58" y="39"/>
                  </a:cubicBezTo>
                  <a:cubicBezTo>
                    <a:pt x="56" y="40"/>
                    <a:pt x="54" y="41"/>
                    <a:pt x="52" y="42"/>
                  </a:cubicBezTo>
                  <a:cubicBezTo>
                    <a:pt x="51" y="43"/>
                    <a:pt x="50" y="43"/>
                    <a:pt x="49" y="44"/>
                  </a:cubicBezTo>
                  <a:cubicBezTo>
                    <a:pt x="50" y="44"/>
                    <a:pt x="51" y="44"/>
                    <a:pt x="51" y="44"/>
                  </a:cubicBezTo>
                  <a:cubicBezTo>
                    <a:pt x="55" y="43"/>
                    <a:pt x="57" y="42"/>
                    <a:pt x="59" y="44"/>
                  </a:cubicBezTo>
                  <a:cubicBezTo>
                    <a:pt x="60" y="44"/>
                    <a:pt x="60" y="43"/>
                    <a:pt x="60" y="43"/>
                  </a:cubicBezTo>
                  <a:cubicBezTo>
                    <a:pt x="62" y="43"/>
                    <a:pt x="63" y="44"/>
                    <a:pt x="63" y="45"/>
                  </a:cubicBezTo>
                  <a:cubicBezTo>
                    <a:pt x="63" y="46"/>
                    <a:pt x="62" y="47"/>
                    <a:pt x="61" y="48"/>
                  </a:cubicBezTo>
                  <a:cubicBezTo>
                    <a:pt x="60" y="48"/>
                    <a:pt x="59" y="47"/>
                    <a:pt x="59" y="46"/>
                  </a:cubicBezTo>
                  <a:cubicBezTo>
                    <a:pt x="59" y="46"/>
                    <a:pt x="59" y="45"/>
                    <a:pt x="59" y="45"/>
                  </a:cubicBezTo>
                  <a:cubicBezTo>
                    <a:pt x="56" y="44"/>
                    <a:pt x="54" y="44"/>
                    <a:pt x="51" y="45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1" y="46"/>
                    <a:pt x="51" y="46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50" y="47"/>
                    <a:pt x="50" y="47"/>
                    <a:pt x="51" y="47"/>
                  </a:cubicBezTo>
                  <a:cubicBezTo>
                    <a:pt x="53" y="47"/>
                    <a:pt x="54" y="46"/>
                    <a:pt x="57" y="50"/>
                  </a:cubicBezTo>
                  <a:cubicBezTo>
                    <a:pt x="58" y="50"/>
                    <a:pt x="58" y="50"/>
                    <a:pt x="59" y="50"/>
                  </a:cubicBezTo>
                  <a:cubicBezTo>
                    <a:pt x="60" y="51"/>
                    <a:pt x="60" y="52"/>
                    <a:pt x="59" y="53"/>
                  </a:cubicBezTo>
                  <a:cubicBezTo>
                    <a:pt x="58" y="54"/>
                    <a:pt x="57" y="54"/>
                    <a:pt x="56" y="53"/>
                  </a:cubicBezTo>
                  <a:cubicBezTo>
                    <a:pt x="55" y="53"/>
                    <a:pt x="55" y="52"/>
                    <a:pt x="56" y="51"/>
                  </a:cubicBezTo>
                  <a:cubicBezTo>
                    <a:pt x="54" y="48"/>
                    <a:pt x="52" y="48"/>
                    <a:pt x="51" y="48"/>
                  </a:cubicBezTo>
                  <a:cubicBezTo>
                    <a:pt x="51" y="48"/>
                    <a:pt x="50" y="48"/>
                    <a:pt x="49" y="48"/>
                  </a:cubicBezTo>
                  <a:cubicBezTo>
                    <a:pt x="49" y="48"/>
                    <a:pt x="49" y="48"/>
                    <a:pt x="49" y="49"/>
                  </a:cubicBezTo>
                  <a:cubicBezTo>
                    <a:pt x="54" y="51"/>
                    <a:pt x="54" y="53"/>
                    <a:pt x="55" y="55"/>
                  </a:cubicBezTo>
                  <a:cubicBezTo>
                    <a:pt x="55" y="56"/>
                    <a:pt x="55" y="58"/>
                    <a:pt x="58" y="60"/>
                  </a:cubicBezTo>
                  <a:cubicBezTo>
                    <a:pt x="59" y="59"/>
                    <a:pt x="60" y="59"/>
                    <a:pt x="61" y="60"/>
                  </a:cubicBezTo>
                  <a:cubicBezTo>
                    <a:pt x="62" y="61"/>
                    <a:pt x="62" y="62"/>
                    <a:pt x="61" y="63"/>
                  </a:cubicBezTo>
                  <a:cubicBezTo>
                    <a:pt x="60" y="64"/>
                    <a:pt x="59" y="64"/>
                    <a:pt x="58" y="63"/>
                  </a:cubicBezTo>
                  <a:cubicBezTo>
                    <a:pt x="58" y="62"/>
                    <a:pt x="57" y="62"/>
                    <a:pt x="57" y="61"/>
                  </a:cubicBezTo>
                  <a:cubicBezTo>
                    <a:pt x="54" y="59"/>
                    <a:pt x="53" y="57"/>
                    <a:pt x="53" y="55"/>
                  </a:cubicBezTo>
                  <a:cubicBezTo>
                    <a:pt x="53" y="53"/>
                    <a:pt x="53" y="52"/>
                    <a:pt x="49" y="50"/>
                  </a:cubicBezTo>
                  <a:cubicBezTo>
                    <a:pt x="49" y="50"/>
                    <a:pt x="49" y="51"/>
                    <a:pt x="49" y="51"/>
                  </a:cubicBezTo>
                  <a:cubicBezTo>
                    <a:pt x="49" y="51"/>
                    <a:pt x="50" y="52"/>
                    <a:pt x="49" y="53"/>
                  </a:cubicBezTo>
                  <a:cubicBezTo>
                    <a:pt x="49" y="53"/>
                    <a:pt x="49" y="53"/>
                    <a:pt x="48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6"/>
                    <a:pt x="50" y="58"/>
                    <a:pt x="51" y="60"/>
                  </a:cubicBezTo>
                  <a:cubicBezTo>
                    <a:pt x="51" y="60"/>
                    <a:pt x="52" y="61"/>
                    <a:pt x="52" y="61"/>
                  </a:cubicBezTo>
                  <a:cubicBezTo>
                    <a:pt x="53" y="62"/>
                    <a:pt x="52" y="64"/>
                    <a:pt x="51" y="64"/>
                  </a:cubicBezTo>
                  <a:cubicBezTo>
                    <a:pt x="50" y="64"/>
                    <a:pt x="49" y="64"/>
                    <a:pt x="49" y="63"/>
                  </a:cubicBezTo>
                  <a:cubicBezTo>
                    <a:pt x="48" y="62"/>
                    <a:pt x="48" y="61"/>
                    <a:pt x="49" y="61"/>
                  </a:cubicBezTo>
                  <a:cubicBezTo>
                    <a:pt x="49" y="59"/>
                    <a:pt x="48" y="56"/>
                    <a:pt x="47" y="54"/>
                  </a:cubicBezTo>
                  <a:cubicBezTo>
                    <a:pt x="47" y="54"/>
                    <a:pt x="47" y="53"/>
                    <a:pt x="47" y="53"/>
                  </a:cubicBezTo>
                  <a:cubicBezTo>
                    <a:pt x="47" y="54"/>
                    <a:pt x="47" y="55"/>
                    <a:pt x="47" y="56"/>
                  </a:cubicBezTo>
                  <a:cubicBezTo>
                    <a:pt x="46" y="56"/>
                    <a:pt x="45" y="53"/>
                    <a:pt x="45" y="53"/>
                  </a:cubicBezTo>
                  <a:cubicBezTo>
                    <a:pt x="45" y="53"/>
                    <a:pt x="44" y="54"/>
                    <a:pt x="44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3" y="54"/>
                    <a:pt x="43" y="57"/>
                    <a:pt x="44" y="59"/>
                  </a:cubicBezTo>
                  <a:cubicBezTo>
                    <a:pt x="45" y="59"/>
                    <a:pt x="45" y="60"/>
                    <a:pt x="45" y="61"/>
                  </a:cubicBezTo>
                  <a:cubicBezTo>
                    <a:pt x="45" y="62"/>
                    <a:pt x="45" y="63"/>
                    <a:pt x="43" y="63"/>
                  </a:cubicBezTo>
                  <a:cubicBezTo>
                    <a:pt x="42" y="63"/>
                    <a:pt x="41" y="62"/>
                    <a:pt x="41" y="61"/>
                  </a:cubicBezTo>
                  <a:cubicBezTo>
                    <a:pt x="41" y="60"/>
                    <a:pt x="42" y="60"/>
                    <a:pt x="42" y="60"/>
                  </a:cubicBezTo>
                  <a:cubicBezTo>
                    <a:pt x="42" y="58"/>
                    <a:pt x="42" y="57"/>
                    <a:pt x="42" y="56"/>
                  </a:cubicBezTo>
                  <a:cubicBezTo>
                    <a:pt x="41" y="55"/>
                    <a:pt x="41" y="54"/>
                    <a:pt x="41" y="54"/>
                  </a:cubicBezTo>
                  <a:cubicBezTo>
                    <a:pt x="40" y="54"/>
                    <a:pt x="40" y="55"/>
                    <a:pt x="40" y="56"/>
                  </a:cubicBezTo>
                  <a:cubicBezTo>
                    <a:pt x="38" y="59"/>
                    <a:pt x="36" y="62"/>
                    <a:pt x="34" y="64"/>
                  </a:cubicBezTo>
                  <a:cubicBezTo>
                    <a:pt x="34" y="64"/>
                    <a:pt x="35" y="65"/>
                    <a:pt x="34" y="66"/>
                  </a:cubicBezTo>
                  <a:cubicBezTo>
                    <a:pt x="34" y="67"/>
                    <a:pt x="32" y="67"/>
                    <a:pt x="31" y="67"/>
                  </a:cubicBezTo>
                  <a:cubicBezTo>
                    <a:pt x="30" y="66"/>
                    <a:pt x="30" y="65"/>
                    <a:pt x="30" y="64"/>
                  </a:cubicBezTo>
                  <a:cubicBezTo>
                    <a:pt x="31" y="63"/>
                    <a:pt x="32" y="62"/>
                    <a:pt x="33" y="63"/>
                  </a:cubicBezTo>
                  <a:cubicBezTo>
                    <a:pt x="35" y="61"/>
                    <a:pt x="37" y="58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7" y="54"/>
                    <a:pt x="39" y="52"/>
                    <a:pt x="39" y="51"/>
                  </a:cubicBezTo>
                  <a:cubicBezTo>
                    <a:pt x="37" y="52"/>
                    <a:pt x="36" y="54"/>
                    <a:pt x="34" y="56"/>
                  </a:cubicBezTo>
                  <a:cubicBezTo>
                    <a:pt x="35" y="57"/>
                    <a:pt x="35" y="58"/>
                    <a:pt x="34" y="59"/>
                  </a:cubicBezTo>
                  <a:cubicBezTo>
                    <a:pt x="33" y="60"/>
                    <a:pt x="32" y="60"/>
                    <a:pt x="31" y="59"/>
                  </a:cubicBezTo>
                  <a:cubicBezTo>
                    <a:pt x="30" y="58"/>
                    <a:pt x="30" y="57"/>
                    <a:pt x="31" y="56"/>
                  </a:cubicBezTo>
                  <a:cubicBezTo>
                    <a:pt x="32" y="56"/>
                    <a:pt x="32" y="55"/>
                    <a:pt x="33" y="55"/>
                  </a:cubicBezTo>
                  <a:cubicBezTo>
                    <a:pt x="34" y="54"/>
                    <a:pt x="36" y="52"/>
                    <a:pt x="37" y="51"/>
                  </a:cubicBezTo>
                  <a:cubicBezTo>
                    <a:pt x="36" y="51"/>
                    <a:pt x="35" y="51"/>
                    <a:pt x="34" y="51"/>
                  </a:cubicBezTo>
                  <a:cubicBezTo>
                    <a:pt x="33" y="50"/>
                    <a:pt x="31" y="50"/>
                    <a:pt x="28" y="52"/>
                  </a:cubicBezTo>
                  <a:cubicBezTo>
                    <a:pt x="29" y="53"/>
                    <a:pt x="28" y="54"/>
                    <a:pt x="27" y="54"/>
                  </a:cubicBezTo>
                  <a:cubicBezTo>
                    <a:pt x="26" y="55"/>
                    <a:pt x="25" y="54"/>
                    <a:pt x="25" y="53"/>
                  </a:cubicBezTo>
                  <a:cubicBezTo>
                    <a:pt x="24" y="52"/>
                    <a:pt x="25" y="51"/>
                    <a:pt x="26" y="51"/>
                  </a:cubicBezTo>
                  <a:cubicBezTo>
                    <a:pt x="26" y="50"/>
                    <a:pt x="27" y="50"/>
                    <a:pt x="27" y="51"/>
                  </a:cubicBezTo>
                  <a:cubicBezTo>
                    <a:pt x="31" y="48"/>
                    <a:pt x="33" y="49"/>
                    <a:pt x="35" y="49"/>
                  </a:cubicBezTo>
                  <a:cubicBezTo>
                    <a:pt x="35" y="49"/>
                    <a:pt x="36" y="49"/>
                    <a:pt x="36" y="49"/>
                  </a:cubicBezTo>
                  <a:cubicBezTo>
                    <a:pt x="36" y="49"/>
                    <a:pt x="36" y="49"/>
                    <a:pt x="37" y="49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5" y="48"/>
                    <a:pt x="34" y="48"/>
                    <a:pt x="33" y="47"/>
                  </a:cubicBezTo>
                  <a:cubicBezTo>
                    <a:pt x="32" y="48"/>
                    <a:pt x="32" y="48"/>
                    <a:pt x="31" y="48"/>
                  </a:cubicBezTo>
                  <a:cubicBezTo>
                    <a:pt x="30" y="48"/>
                    <a:pt x="29" y="47"/>
                    <a:pt x="29" y="46"/>
                  </a:cubicBezTo>
                  <a:cubicBezTo>
                    <a:pt x="29" y="45"/>
                    <a:pt x="30" y="44"/>
                    <a:pt x="31" y="44"/>
                  </a:cubicBezTo>
                  <a:cubicBezTo>
                    <a:pt x="32" y="44"/>
                    <a:pt x="33" y="45"/>
                    <a:pt x="33" y="46"/>
                  </a:cubicBezTo>
                  <a:cubicBezTo>
                    <a:pt x="34" y="46"/>
                    <a:pt x="35" y="46"/>
                    <a:pt x="35" y="46"/>
                  </a:cubicBezTo>
                  <a:cubicBezTo>
                    <a:pt x="35" y="46"/>
                    <a:pt x="36" y="46"/>
                    <a:pt x="36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3" y="44"/>
                    <a:pt x="30" y="43"/>
                    <a:pt x="24" y="43"/>
                  </a:cubicBezTo>
                  <a:cubicBezTo>
                    <a:pt x="24" y="44"/>
                    <a:pt x="23" y="45"/>
                    <a:pt x="22" y="45"/>
                  </a:cubicBezTo>
                  <a:cubicBezTo>
                    <a:pt x="21" y="45"/>
                    <a:pt x="20" y="44"/>
                    <a:pt x="20" y="43"/>
                  </a:cubicBezTo>
                  <a:close/>
                  <a:moveTo>
                    <a:pt x="39" y="41"/>
                  </a:moveTo>
                  <a:cubicBezTo>
                    <a:pt x="39" y="40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40"/>
                    <a:pt x="40" y="41"/>
                  </a:cubicBezTo>
                  <a:cubicBezTo>
                    <a:pt x="40" y="41"/>
                    <a:pt x="40" y="41"/>
                    <a:pt x="39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1636713" y="6529388"/>
              <a:ext cx="328613" cy="331788"/>
            </a:xfrm>
            <a:custGeom>
              <a:avLst/>
              <a:gdLst>
                <a:gd name="T0" fmla="*/ 25 w 90"/>
                <a:gd name="T1" fmla="*/ 60 h 91"/>
                <a:gd name="T2" fmla="*/ 78 w 90"/>
                <a:gd name="T3" fmla="*/ 74 h 91"/>
                <a:gd name="T4" fmla="*/ 58 w 90"/>
                <a:gd name="T5" fmla="*/ 20 h 91"/>
                <a:gd name="T6" fmla="*/ 38 w 90"/>
                <a:gd name="T7" fmla="*/ 68 h 91"/>
                <a:gd name="T8" fmla="*/ 43 w 90"/>
                <a:gd name="T9" fmla="*/ 52 h 91"/>
                <a:gd name="T10" fmla="*/ 42 w 90"/>
                <a:gd name="T11" fmla="*/ 52 h 91"/>
                <a:gd name="T12" fmla="*/ 34 w 90"/>
                <a:gd name="T13" fmla="*/ 60 h 91"/>
                <a:gd name="T14" fmla="*/ 41 w 90"/>
                <a:gd name="T15" fmla="*/ 52 h 91"/>
                <a:gd name="T16" fmla="*/ 38 w 90"/>
                <a:gd name="T17" fmla="*/ 50 h 91"/>
                <a:gd name="T18" fmla="*/ 29 w 90"/>
                <a:gd name="T19" fmla="*/ 52 h 91"/>
                <a:gd name="T20" fmla="*/ 38 w 90"/>
                <a:gd name="T21" fmla="*/ 48 h 91"/>
                <a:gd name="T22" fmla="*/ 35 w 90"/>
                <a:gd name="T23" fmla="*/ 47 h 91"/>
                <a:gd name="T24" fmla="*/ 23 w 90"/>
                <a:gd name="T25" fmla="*/ 44 h 91"/>
                <a:gd name="T26" fmla="*/ 27 w 90"/>
                <a:gd name="T27" fmla="*/ 45 h 91"/>
                <a:gd name="T28" fmla="*/ 40 w 90"/>
                <a:gd name="T29" fmla="*/ 44 h 91"/>
                <a:gd name="T30" fmla="*/ 34 w 90"/>
                <a:gd name="T31" fmla="*/ 38 h 91"/>
                <a:gd name="T32" fmla="*/ 33 w 90"/>
                <a:gd name="T33" fmla="*/ 35 h 91"/>
                <a:gd name="T34" fmla="*/ 40 w 90"/>
                <a:gd name="T35" fmla="*/ 42 h 91"/>
                <a:gd name="T36" fmla="*/ 41 w 90"/>
                <a:gd name="T37" fmla="*/ 40 h 91"/>
                <a:gd name="T38" fmla="*/ 40 w 90"/>
                <a:gd name="T39" fmla="*/ 37 h 91"/>
                <a:gd name="T40" fmla="*/ 34 w 90"/>
                <a:gd name="T41" fmla="*/ 27 h 91"/>
                <a:gd name="T42" fmla="*/ 40 w 90"/>
                <a:gd name="T43" fmla="*/ 35 h 91"/>
                <a:gd name="T44" fmla="*/ 43 w 90"/>
                <a:gd name="T45" fmla="*/ 37 h 91"/>
                <a:gd name="T46" fmla="*/ 42 w 90"/>
                <a:gd name="T47" fmla="*/ 26 h 91"/>
                <a:gd name="T48" fmla="*/ 45 w 90"/>
                <a:gd name="T49" fmla="*/ 37 h 91"/>
                <a:gd name="T50" fmla="*/ 48 w 90"/>
                <a:gd name="T51" fmla="*/ 30 h 91"/>
                <a:gd name="T52" fmla="*/ 52 w 90"/>
                <a:gd name="T53" fmla="*/ 29 h 91"/>
                <a:gd name="T54" fmla="*/ 48 w 90"/>
                <a:gd name="T55" fmla="*/ 39 h 91"/>
                <a:gd name="T56" fmla="*/ 49 w 90"/>
                <a:gd name="T57" fmla="*/ 40 h 91"/>
                <a:gd name="T58" fmla="*/ 54 w 90"/>
                <a:gd name="T59" fmla="*/ 33 h 91"/>
                <a:gd name="T60" fmla="*/ 57 w 90"/>
                <a:gd name="T61" fmla="*/ 35 h 91"/>
                <a:gd name="T62" fmla="*/ 50 w 90"/>
                <a:gd name="T63" fmla="*/ 41 h 91"/>
                <a:gd name="T64" fmla="*/ 64 w 90"/>
                <a:gd name="T65" fmla="*/ 35 h 91"/>
                <a:gd name="T66" fmla="*/ 67 w 90"/>
                <a:gd name="T67" fmla="*/ 36 h 91"/>
                <a:gd name="T68" fmla="*/ 52 w 90"/>
                <a:gd name="T69" fmla="*/ 41 h 91"/>
                <a:gd name="T70" fmla="*/ 55 w 90"/>
                <a:gd name="T71" fmla="*/ 43 h 91"/>
                <a:gd name="T72" fmla="*/ 64 w 90"/>
                <a:gd name="T73" fmla="*/ 41 h 91"/>
                <a:gd name="T74" fmla="*/ 62 w 90"/>
                <a:gd name="T75" fmla="*/ 44 h 91"/>
                <a:gd name="T76" fmla="*/ 57 w 90"/>
                <a:gd name="T77" fmla="*/ 45 h 91"/>
                <a:gd name="T78" fmla="*/ 53 w 90"/>
                <a:gd name="T79" fmla="*/ 48 h 91"/>
                <a:gd name="T80" fmla="*/ 64 w 90"/>
                <a:gd name="T81" fmla="*/ 50 h 91"/>
                <a:gd name="T82" fmla="*/ 56 w 90"/>
                <a:gd name="T83" fmla="*/ 50 h 91"/>
                <a:gd name="T84" fmla="*/ 62 w 90"/>
                <a:gd name="T85" fmla="*/ 59 h 91"/>
                <a:gd name="T86" fmla="*/ 61 w 90"/>
                <a:gd name="T87" fmla="*/ 63 h 91"/>
                <a:gd name="T88" fmla="*/ 54 w 90"/>
                <a:gd name="T89" fmla="*/ 53 h 91"/>
                <a:gd name="T90" fmla="*/ 55 w 90"/>
                <a:gd name="T91" fmla="*/ 57 h 91"/>
                <a:gd name="T92" fmla="*/ 54 w 90"/>
                <a:gd name="T93" fmla="*/ 60 h 91"/>
                <a:gd name="T94" fmla="*/ 49 w 90"/>
                <a:gd name="T95" fmla="*/ 56 h 91"/>
                <a:gd name="T96" fmla="*/ 50 w 90"/>
                <a:gd name="T97" fmla="*/ 66 h 91"/>
                <a:gd name="T98" fmla="*/ 48 w 90"/>
                <a:gd name="T99" fmla="*/ 55 h 91"/>
                <a:gd name="T100" fmla="*/ 47 w 90"/>
                <a:gd name="T101" fmla="*/ 53 h 91"/>
                <a:gd name="T102" fmla="*/ 43 w 90"/>
                <a:gd name="T103" fmla="*/ 60 h 91"/>
                <a:gd name="T104" fmla="*/ 45 w 90"/>
                <a:gd name="T105" fmla="*/ 54 h 91"/>
                <a:gd name="T106" fmla="*/ 40 w 90"/>
                <a:gd name="T107" fmla="*/ 64 h 91"/>
                <a:gd name="T108" fmla="*/ 41 w 90"/>
                <a:gd name="T109" fmla="*/ 49 h 91"/>
                <a:gd name="T110" fmla="*/ 41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24"/>
                  </a:moveTo>
                  <a:cubicBezTo>
                    <a:pt x="13" y="22"/>
                    <a:pt x="4" y="25"/>
                    <a:pt x="2" y="40"/>
                  </a:cubicBezTo>
                  <a:cubicBezTo>
                    <a:pt x="0" y="58"/>
                    <a:pt x="13" y="62"/>
                    <a:pt x="25" y="60"/>
                  </a:cubicBezTo>
                  <a:cubicBezTo>
                    <a:pt x="19" y="71"/>
                    <a:pt x="18" y="84"/>
                    <a:pt x="36" y="88"/>
                  </a:cubicBezTo>
                  <a:cubicBezTo>
                    <a:pt x="48" y="91"/>
                    <a:pt x="54" y="86"/>
                    <a:pt x="56" y="79"/>
                  </a:cubicBezTo>
                  <a:cubicBezTo>
                    <a:pt x="63" y="83"/>
                    <a:pt x="70" y="83"/>
                    <a:pt x="78" y="74"/>
                  </a:cubicBezTo>
                  <a:cubicBezTo>
                    <a:pt x="86" y="64"/>
                    <a:pt x="85" y="56"/>
                    <a:pt x="79" y="51"/>
                  </a:cubicBezTo>
                  <a:cubicBezTo>
                    <a:pt x="86" y="47"/>
                    <a:pt x="90" y="40"/>
                    <a:pt x="85" y="28"/>
                  </a:cubicBezTo>
                  <a:cubicBezTo>
                    <a:pt x="78" y="13"/>
                    <a:pt x="67" y="14"/>
                    <a:pt x="58" y="20"/>
                  </a:cubicBezTo>
                  <a:cubicBezTo>
                    <a:pt x="58" y="9"/>
                    <a:pt x="52" y="0"/>
                    <a:pt x="37" y="3"/>
                  </a:cubicBezTo>
                  <a:cubicBezTo>
                    <a:pt x="23" y="6"/>
                    <a:pt x="20" y="15"/>
                    <a:pt x="22" y="24"/>
                  </a:cubicBezTo>
                  <a:close/>
                  <a:moveTo>
                    <a:pt x="38" y="68"/>
                  </a:moveTo>
                  <a:cubicBezTo>
                    <a:pt x="37" y="68"/>
                    <a:pt x="36" y="67"/>
                    <a:pt x="37" y="65"/>
                  </a:cubicBezTo>
                  <a:cubicBezTo>
                    <a:pt x="37" y="65"/>
                    <a:pt x="38" y="64"/>
                    <a:pt x="38" y="64"/>
                  </a:cubicBezTo>
                  <a:cubicBezTo>
                    <a:pt x="39" y="58"/>
                    <a:pt x="41" y="54"/>
                    <a:pt x="43" y="52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2"/>
                    <a:pt x="43" y="52"/>
                    <a:pt x="42" y="52"/>
                  </a:cubicBezTo>
                  <a:cubicBezTo>
                    <a:pt x="41" y="54"/>
                    <a:pt x="39" y="56"/>
                    <a:pt x="37" y="57"/>
                  </a:cubicBezTo>
                  <a:cubicBezTo>
                    <a:pt x="37" y="58"/>
                    <a:pt x="37" y="59"/>
                    <a:pt x="37" y="59"/>
                  </a:cubicBezTo>
                  <a:cubicBezTo>
                    <a:pt x="36" y="60"/>
                    <a:pt x="35" y="60"/>
                    <a:pt x="34" y="60"/>
                  </a:cubicBezTo>
                  <a:cubicBezTo>
                    <a:pt x="33" y="59"/>
                    <a:pt x="33" y="58"/>
                    <a:pt x="34" y="57"/>
                  </a:cubicBezTo>
                  <a:cubicBezTo>
                    <a:pt x="34" y="56"/>
                    <a:pt x="35" y="56"/>
                    <a:pt x="36" y="56"/>
                  </a:cubicBezTo>
                  <a:cubicBezTo>
                    <a:pt x="38" y="55"/>
                    <a:pt x="39" y="54"/>
                    <a:pt x="41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1"/>
                    <a:pt x="41" y="50"/>
                  </a:cubicBezTo>
                  <a:cubicBezTo>
                    <a:pt x="40" y="51"/>
                    <a:pt x="39" y="50"/>
                    <a:pt x="38" y="50"/>
                  </a:cubicBezTo>
                  <a:cubicBezTo>
                    <a:pt x="37" y="49"/>
                    <a:pt x="36" y="49"/>
                    <a:pt x="33" y="51"/>
                  </a:cubicBezTo>
                  <a:cubicBezTo>
                    <a:pt x="33" y="52"/>
                    <a:pt x="33" y="53"/>
                    <a:pt x="32" y="53"/>
                  </a:cubicBezTo>
                  <a:cubicBezTo>
                    <a:pt x="31" y="54"/>
                    <a:pt x="29" y="53"/>
                    <a:pt x="29" y="52"/>
                  </a:cubicBezTo>
                  <a:cubicBezTo>
                    <a:pt x="29" y="51"/>
                    <a:pt x="29" y="50"/>
                    <a:pt x="30" y="49"/>
                  </a:cubicBezTo>
                  <a:cubicBezTo>
                    <a:pt x="31" y="49"/>
                    <a:pt x="31" y="49"/>
                    <a:pt x="32" y="49"/>
                  </a:cubicBezTo>
                  <a:cubicBezTo>
                    <a:pt x="35" y="47"/>
                    <a:pt x="37" y="48"/>
                    <a:pt x="38" y="48"/>
                  </a:cubicBezTo>
                  <a:cubicBezTo>
                    <a:pt x="38" y="48"/>
                    <a:pt x="39" y="48"/>
                    <a:pt x="38" y="47"/>
                  </a:cubicBezTo>
                  <a:cubicBezTo>
                    <a:pt x="38" y="47"/>
                    <a:pt x="38" y="46"/>
                    <a:pt x="38" y="46"/>
                  </a:cubicBezTo>
                  <a:cubicBezTo>
                    <a:pt x="37" y="47"/>
                    <a:pt x="36" y="47"/>
                    <a:pt x="35" y="47"/>
                  </a:cubicBezTo>
                  <a:cubicBezTo>
                    <a:pt x="31" y="48"/>
                    <a:pt x="29" y="48"/>
                    <a:pt x="26" y="46"/>
                  </a:cubicBezTo>
                  <a:cubicBezTo>
                    <a:pt x="26" y="46"/>
                    <a:pt x="25" y="46"/>
                    <a:pt x="25" y="46"/>
                  </a:cubicBezTo>
                  <a:cubicBezTo>
                    <a:pt x="24" y="46"/>
                    <a:pt x="23" y="45"/>
                    <a:pt x="23" y="44"/>
                  </a:cubicBezTo>
                  <a:cubicBezTo>
                    <a:pt x="23" y="43"/>
                    <a:pt x="24" y="42"/>
                    <a:pt x="25" y="42"/>
                  </a:cubicBezTo>
                  <a:cubicBezTo>
                    <a:pt x="26" y="42"/>
                    <a:pt x="27" y="43"/>
                    <a:pt x="27" y="44"/>
                  </a:cubicBezTo>
                  <a:cubicBezTo>
                    <a:pt x="27" y="44"/>
                    <a:pt x="27" y="45"/>
                    <a:pt x="27" y="45"/>
                  </a:cubicBezTo>
                  <a:cubicBezTo>
                    <a:pt x="29" y="47"/>
                    <a:pt x="31" y="46"/>
                    <a:pt x="35" y="45"/>
                  </a:cubicBezTo>
                  <a:cubicBezTo>
                    <a:pt x="35" y="45"/>
                    <a:pt x="35" y="45"/>
                    <a:pt x="36" y="45"/>
                  </a:cubicBezTo>
                  <a:cubicBezTo>
                    <a:pt x="36" y="44"/>
                    <a:pt x="40" y="45"/>
                    <a:pt x="40" y="44"/>
                  </a:cubicBezTo>
                  <a:cubicBezTo>
                    <a:pt x="40" y="44"/>
                    <a:pt x="39" y="43"/>
                    <a:pt x="39" y="42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8" y="40"/>
                    <a:pt x="38" y="39"/>
                    <a:pt x="34" y="38"/>
                  </a:cubicBezTo>
                  <a:cubicBezTo>
                    <a:pt x="34" y="39"/>
                    <a:pt x="33" y="39"/>
                    <a:pt x="32" y="39"/>
                  </a:cubicBezTo>
                  <a:cubicBezTo>
                    <a:pt x="31" y="38"/>
                    <a:pt x="30" y="37"/>
                    <a:pt x="31" y="36"/>
                  </a:cubicBezTo>
                  <a:cubicBezTo>
                    <a:pt x="31" y="35"/>
                    <a:pt x="32" y="35"/>
                    <a:pt x="33" y="35"/>
                  </a:cubicBezTo>
                  <a:cubicBezTo>
                    <a:pt x="34" y="35"/>
                    <a:pt x="34" y="36"/>
                    <a:pt x="35" y="36"/>
                  </a:cubicBezTo>
                  <a:cubicBezTo>
                    <a:pt x="39" y="38"/>
                    <a:pt x="40" y="39"/>
                    <a:pt x="40" y="41"/>
                  </a:cubicBezTo>
                  <a:cubicBezTo>
                    <a:pt x="40" y="41"/>
                    <a:pt x="40" y="42"/>
                    <a:pt x="40" y="42"/>
                  </a:cubicBezTo>
                  <a:cubicBezTo>
                    <a:pt x="40" y="42"/>
                    <a:pt x="41" y="42"/>
                    <a:pt x="41" y="42"/>
                  </a:cubicBezTo>
                  <a:cubicBezTo>
                    <a:pt x="41" y="42"/>
                    <a:pt x="40" y="41"/>
                    <a:pt x="42" y="41"/>
                  </a:cubicBezTo>
                  <a:cubicBezTo>
                    <a:pt x="41" y="41"/>
                    <a:pt x="41" y="40"/>
                    <a:pt x="41" y="40"/>
                  </a:cubicBezTo>
                  <a:cubicBezTo>
                    <a:pt x="42" y="40"/>
                    <a:pt x="42" y="41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2" y="38"/>
                    <a:pt x="41" y="37"/>
                    <a:pt x="40" y="37"/>
                  </a:cubicBezTo>
                  <a:cubicBezTo>
                    <a:pt x="38" y="36"/>
                    <a:pt x="36" y="36"/>
                    <a:pt x="34" y="31"/>
                  </a:cubicBezTo>
                  <a:cubicBezTo>
                    <a:pt x="34" y="31"/>
                    <a:pt x="33" y="31"/>
                    <a:pt x="33" y="30"/>
                  </a:cubicBezTo>
                  <a:cubicBezTo>
                    <a:pt x="32" y="29"/>
                    <a:pt x="33" y="28"/>
                    <a:pt x="34" y="27"/>
                  </a:cubicBezTo>
                  <a:cubicBezTo>
                    <a:pt x="35" y="27"/>
                    <a:pt x="36" y="27"/>
                    <a:pt x="37" y="28"/>
                  </a:cubicBezTo>
                  <a:cubicBezTo>
                    <a:pt x="37" y="29"/>
                    <a:pt x="37" y="30"/>
                    <a:pt x="36" y="31"/>
                  </a:cubicBezTo>
                  <a:cubicBezTo>
                    <a:pt x="37" y="34"/>
                    <a:pt x="39" y="35"/>
                    <a:pt x="40" y="35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5"/>
                    <a:pt x="42" y="32"/>
                    <a:pt x="42" y="30"/>
                  </a:cubicBezTo>
                  <a:cubicBezTo>
                    <a:pt x="41" y="30"/>
                    <a:pt x="41" y="30"/>
                    <a:pt x="41" y="29"/>
                  </a:cubicBezTo>
                  <a:cubicBezTo>
                    <a:pt x="40" y="28"/>
                    <a:pt x="41" y="27"/>
                    <a:pt x="42" y="26"/>
                  </a:cubicBezTo>
                  <a:cubicBezTo>
                    <a:pt x="43" y="26"/>
                    <a:pt x="44" y="27"/>
                    <a:pt x="45" y="28"/>
                  </a:cubicBezTo>
                  <a:cubicBezTo>
                    <a:pt x="45" y="29"/>
                    <a:pt x="44" y="30"/>
                    <a:pt x="44" y="30"/>
                  </a:cubicBezTo>
                  <a:cubicBezTo>
                    <a:pt x="44" y="32"/>
                    <a:pt x="44" y="35"/>
                    <a:pt x="45" y="37"/>
                  </a:cubicBezTo>
                  <a:cubicBezTo>
                    <a:pt x="45" y="38"/>
                    <a:pt x="45" y="39"/>
                    <a:pt x="46" y="40"/>
                  </a:cubicBezTo>
                  <a:cubicBezTo>
                    <a:pt x="46" y="39"/>
                    <a:pt x="46" y="38"/>
                    <a:pt x="46" y="38"/>
                  </a:cubicBezTo>
                  <a:cubicBezTo>
                    <a:pt x="46" y="34"/>
                    <a:pt x="46" y="32"/>
                    <a:pt x="48" y="30"/>
                  </a:cubicBezTo>
                  <a:cubicBezTo>
                    <a:pt x="48" y="30"/>
                    <a:pt x="48" y="29"/>
                    <a:pt x="48" y="29"/>
                  </a:cubicBezTo>
                  <a:cubicBezTo>
                    <a:pt x="48" y="28"/>
                    <a:pt x="49" y="27"/>
                    <a:pt x="50" y="27"/>
                  </a:cubicBezTo>
                  <a:cubicBezTo>
                    <a:pt x="52" y="27"/>
                    <a:pt x="52" y="28"/>
                    <a:pt x="52" y="29"/>
                  </a:cubicBezTo>
                  <a:cubicBezTo>
                    <a:pt x="52" y="30"/>
                    <a:pt x="51" y="31"/>
                    <a:pt x="50" y="31"/>
                  </a:cubicBezTo>
                  <a:cubicBezTo>
                    <a:pt x="50" y="31"/>
                    <a:pt x="49" y="31"/>
                    <a:pt x="49" y="31"/>
                  </a:cubicBezTo>
                  <a:cubicBezTo>
                    <a:pt x="47" y="33"/>
                    <a:pt x="48" y="35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9" y="39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39"/>
                    <a:pt x="49" y="39"/>
                  </a:cubicBezTo>
                  <a:cubicBezTo>
                    <a:pt x="49" y="37"/>
                    <a:pt x="49" y="36"/>
                    <a:pt x="54" y="33"/>
                  </a:cubicBezTo>
                  <a:cubicBezTo>
                    <a:pt x="54" y="33"/>
                    <a:pt x="54" y="32"/>
                    <a:pt x="54" y="32"/>
                  </a:cubicBezTo>
                  <a:cubicBezTo>
                    <a:pt x="55" y="31"/>
                    <a:pt x="57" y="31"/>
                    <a:pt x="57" y="32"/>
                  </a:cubicBezTo>
                  <a:cubicBezTo>
                    <a:pt x="58" y="33"/>
                    <a:pt x="58" y="34"/>
                    <a:pt x="57" y="35"/>
                  </a:cubicBezTo>
                  <a:cubicBezTo>
                    <a:pt x="56" y="36"/>
                    <a:pt x="55" y="36"/>
                    <a:pt x="54" y="35"/>
                  </a:cubicBezTo>
                  <a:cubicBezTo>
                    <a:pt x="51" y="37"/>
                    <a:pt x="51" y="38"/>
                    <a:pt x="51" y="39"/>
                  </a:cubicBezTo>
                  <a:cubicBezTo>
                    <a:pt x="51" y="40"/>
                    <a:pt x="51" y="40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4" y="37"/>
                    <a:pt x="56" y="37"/>
                    <a:pt x="58" y="37"/>
                  </a:cubicBezTo>
                  <a:cubicBezTo>
                    <a:pt x="59" y="37"/>
                    <a:pt x="61" y="38"/>
                    <a:pt x="64" y="35"/>
                  </a:cubicBezTo>
                  <a:cubicBezTo>
                    <a:pt x="63" y="34"/>
                    <a:pt x="63" y="33"/>
                    <a:pt x="64" y="32"/>
                  </a:cubicBezTo>
                  <a:cubicBezTo>
                    <a:pt x="65" y="32"/>
                    <a:pt x="66" y="32"/>
                    <a:pt x="67" y="33"/>
                  </a:cubicBezTo>
                  <a:cubicBezTo>
                    <a:pt x="68" y="34"/>
                    <a:pt x="67" y="35"/>
                    <a:pt x="67" y="36"/>
                  </a:cubicBezTo>
                  <a:cubicBezTo>
                    <a:pt x="66" y="36"/>
                    <a:pt x="65" y="36"/>
                    <a:pt x="65" y="36"/>
                  </a:cubicBezTo>
                  <a:cubicBezTo>
                    <a:pt x="62" y="39"/>
                    <a:pt x="60" y="39"/>
                    <a:pt x="58" y="39"/>
                  </a:cubicBezTo>
                  <a:cubicBezTo>
                    <a:pt x="56" y="39"/>
                    <a:pt x="55" y="38"/>
                    <a:pt x="52" y="41"/>
                  </a:cubicBezTo>
                  <a:cubicBezTo>
                    <a:pt x="52" y="42"/>
                    <a:pt x="52" y="42"/>
                    <a:pt x="53" y="42"/>
                  </a:cubicBezTo>
                  <a:cubicBezTo>
                    <a:pt x="53" y="42"/>
                    <a:pt x="54" y="41"/>
                    <a:pt x="55" y="42"/>
                  </a:cubicBezTo>
                  <a:cubicBezTo>
                    <a:pt x="55" y="42"/>
                    <a:pt x="55" y="42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8" y="42"/>
                    <a:pt x="60" y="42"/>
                    <a:pt x="62" y="42"/>
                  </a:cubicBezTo>
                  <a:cubicBezTo>
                    <a:pt x="62" y="42"/>
                    <a:pt x="63" y="41"/>
                    <a:pt x="64" y="41"/>
                  </a:cubicBezTo>
                  <a:cubicBezTo>
                    <a:pt x="65" y="41"/>
                    <a:pt x="66" y="41"/>
                    <a:pt x="66" y="42"/>
                  </a:cubicBezTo>
                  <a:cubicBezTo>
                    <a:pt x="66" y="44"/>
                    <a:pt x="66" y="45"/>
                    <a:pt x="64" y="45"/>
                  </a:cubicBezTo>
                  <a:cubicBezTo>
                    <a:pt x="64" y="45"/>
                    <a:pt x="63" y="44"/>
                    <a:pt x="62" y="44"/>
                  </a:cubicBezTo>
                  <a:cubicBezTo>
                    <a:pt x="60" y="44"/>
                    <a:pt x="58" y="44"/>
                    <a:pt x="55" y="44"/>
                  </a:cubicBezTo>
                  <a:cubicBezTo>
                    <a:pt x="55" y="44"/>
                    <a:pt x="55" y="44"/>
                    <a:pt x="54" y="44"/>
                  </a:cubicBezTo>
                  <a:cubicBezTo>
                    <a:pt x="55" y="44"/>
                    <a:pt x="57" y="44"/>
                    <a:pt x="57" y="45"/>
                  </a:cubicBezTo>
                  <a:cubicBezTo>
                    <a:pt x="57" y="46"/>
                    <a:pt x="54" y="46"/>
                    <a:pt x="54" y="46"/>
                  </a:cubicBezTo>
                  <a:cubicBezTo>
                    <a:pt x="54" y="47"/>
                    <a:pt x="55" y="47"/>
                    <a:pt x="54" y="47"/>
                  </a:cubicBezTo>
                  <a:cubicBezTo>
                    <a:pt x="54" y="48"/>
                    <a:pt x="53" y="48"/>
                    <a:pt x="53" y="48"/>
                  </a:cubicBezTo>
                  <a:cubicBezTo>
                    <a:pt x="55" y="48"/>
                    <a:pt x="57" y="49"/>
                    <a:pt x="60" y="49"/>
                  </a:cubicBezTo>
                  <a:cubicBezTo>
                    <a:pt x="60" y="48"/>
                    <a:pt x="61" y="47"/>
                    <a:pt x="62" y="47"/>
                  </a:cubicBezTo>
                  <a:cubicBezTo>
                    <a:pt x="63" y="48"/>
                    <a:pt x="64" y="49"/>
                    <a:pt x="64" y="50"/>
                  </a:cubicBezTo>
                  <a:cubicBezTo>
                    <a:pt x="63" y="51"/>
                    <a:pt x="62" y="52"/>
                    <a:pt x="61" y="51"/>
                  </a:cubicBezTo>
                  <a:cubicBezTo>
                    <a:pt x="60" y="51"/>
                    <a:pt x="60" y="51"/>
                    <a:pt x="60" y="50"/>
                  </a:cubicBezTo>
                  <a:cubicBezTo>
                    <a:pt x="58" y="50"/>
                    <a:pt x="57" y="50"/>
                    <a:pt x="56" y="50"/>
                  </a:cubicBezTo>
                  <a:cubicBezTo>
                    <a:pt x="55" y="50"/>
                    <a:pt x="54" y="50"/>
                    <a:pt x="54" y="50"/>
                  </a:cubicBezTo>
                  <a:cubicBezTo>
                    <a:pt x="54" y="51"/>
                    <a:pt x="55" y="51"/>
                    <a:pt x="56" y="52"/>
                  </a:cubicBezTo>
                  <a:cubicBezTo>
                    <a:pt x="58" y="54"/>
                    <a:pt x="60" y="57"/>
                    <a:pt x="62" y="59"/>
                  </a:cubicBezTo>
                  <a:cubicBezTo>
                    <a:pt x="63" y="59"/>
                    <a:pt x="63" y="59"/>
                    <a:pt x="64" y="59"/>
                  </a:cubicBezTo>
                  <a:cubicBezTo>
                    <a:pt x="65" y="60"/>
                    <a:pt x="65" y="62"/>
                    <a:pt x="64" y="62"/>
                  </a:cubicBezTo>
                  <a:cubicBezTo>
                    <a:pt x="63" y="63"/>
                    <a:pt x="62" y="63"/>
                    <a:pt x="61" y="63"/>
                  </a:cubicBezTo>
                  <a:cubicBezTo>
                    <a:pt x="60" y="62"/>
                    <a:pt x="60" y="61"/>
                    <a:pt x="61" y="60"/>
                  </a:cubicBezTo>
                  <a:cubicBezTo>
                    <a:pt x="59" y="58"/>
                    <a:pt x="57" y="55"/>
                    <a:pt x="55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4"/>
                    <a:pt x="52" y="51"/>
                    <a:pt x="51" y="52"/>
                  </a:cubicBezTo>
                  <a:cubicBezTo>
                    <a:pt x="52" y="53"/>
                    <a:pt x="53" y="55"/>
                    <a:pt x="55" y="57"/>
                  </a:cubicBezTo>
                  <a:cubicBezTo>
                    <a:pt x="56" y="57"/>
                    <a:pt x="57" y="57"/>
                    <a:pt x="57" y="58"/>
                  </a:cubicBezTo>
                  <a:cubicBezTo>
                    <a:pt x="58" y="59"/>
                    <a:pt x="58" y="60"/>
                    <a:pt x="57" y="61"/>
                  </a:cubicBezTo>
                  <a:cubicBezTo>
                    <a:pt x="56" y="61"/>
                    <a:pt x="54" y="61"/>
                    <a:pt x="54" y="60"/>
                  </a:cubicBezTo>
                  <a:cubicBezTo>
                    <a:pt x="53" y="60"/>
                    <a:pt x="53" y="59"/>
                    <a:pt x="54" y="58"/>
                  </a:cubicBezTo>
                  <a:cubicBezTo>
                    <a:pt x="52" y="57"/>
                    <a:pt x="51" y="55"/>
                    <a:pt x="50" y="54"/>
                  </a:cubicBezTo>
                  <a:cubicBezTo>
                    <a:pt x="50" y="54"/>
                    <a:pt x="50" y="55"/>
                    <a:pt x="49" y="56"/>
                  </a:cubicBezTo>
                  <a:cubicBezTo>
                    <a:pt x="48" y="57"/>
                    <a:pt x="48" y="59"/>
                    <a:pt x="49" y="62"/>
                  </a:cubicBezTo>
                  <a:cubicBezTo>
                    <a:pt x="50" y="62"/>
                    <a:pt x="51" y="62"/>
                    <a:pt x="51" y="64"/>
                  </a:cubicBezTo>
                  <a:cubicBezTo>
                    <a:pt x="51" y="65"/>
                    <a:pt x="51" y="66"/>
                    <a:pt x="50" y="66"/>
                  </a:cubicBezTo>
                  <a:cubicBezTo>
                    <a:pt x="48" y="66"/>
                    <a:pt x="47" y="66"/>
                    <a:pt x="47" y="64"/>
                  </a:cubicBezTo>
                  <a:cubicBezTo>
                    <a:pt x="47" y="64"/>
                    <a:pt x="47" y="63"/>
                    <a:pt x="48" y="63"/>
                  </a:cubicBezTo>
                  <a:cubicBezTo>
                    <a:pt x="46" y="58"/>
                    <a:pt x="47" y="57"/>
                    <a:pt x="48" y="55"/>
                  </a:cubicBezTo>
                  <a:cubicBezTo>
                    <a:pt x="48" y="55"/>
                    <a:pt x="48" y="54"/>
                    <a:pt x="49" y="54"/>
                  </a:cubicBezTo>
                  <a:cubicBezTo>
                    <a:pt x="48" y="54"/>
                    <a:pt x="48" y="54"/>
                    <a:pt x="48" y="53"/>
                  </a:cubicBezTo>
                  <a:cubicBezTo>
                    <a:pt x="47" y="54"/>
                    <a:pt x="47" y="54"/>
                    <a:pt x="47" y="53"/>
                  </a:cubicBezTo>
                  <a:cubicBezTo>
                    <a:pt x="47" y="54"/>
                    <a:pt x="46" y="55"/>
                    <a:pt x="46" y="57"/>
                  </a:cubicBezTo>
                  <a:cubicBezTo>
                    <a:pt x="46" y="57"/>
                    <a:pt x="46" y="58"/>
                    <a:pt x="46" y="59"/>
                  </a:cubicBezTo>
                  <a:cubicBezTo>
                    <a:pt x="46" y="60"/>
                    <a:pt x="45" y="60"/>
                    <a:pt x="43" y="60"/>
                  </a:cubicBezTo>
                  <a:cubicBezTo>
                    <a:pt x="42" y="60"/>
                    <a:pt x="42" y="59"/>
                    <a:pt x="42" y="58"/>
                  </a:cubicBezTo>
                  <a:cubicBezTo>
                    <a:pt x="42" y="57"/>
                    <a:pt x="43" y="56"/>
                    <a:pt x="44" y="56"/>
                  </a:cubicBezTo>
                  <a:cubicBezTo>
                    <a:pt x="45" y="55"/>
                    <a:pt x="45" y="54"/>
                    <a:pt x="45" y="54"/>
                  </a:cubicBezTo>
                  <a:cubicBezTo>
                    <a:pt x="45" y="54"/>
                    <a:pt x="45" y="53"/>
                    <a:pt x="44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2" y="55"/>
                    <a:pt x="40" y="59"/>
                    <a:pt x="40" y="64"/>
                  </a:cubicBezTo>
                  <a:cubicBezTo>
                    <a:pt x="41" y="65"/>
                    <a:pt x="41" y="66"/>
                    <a:pt x="41" y="67"/>
                  </a:cubicBezTo>
                  <a:cubicBezTo>
                    <a:pt x="40" y="68"/>
                    <a:pt x="39" y="68"/>
                    <a:pt x="38" y="68"/>
                  </a:cubicBezTo>
                  <a:close/>
                  <a:moveTo>
                    <a:pt x="41" y="49"/>
                  </a:moveTo>
                  <a:cubicBezTo>
                    <a:pt x="40" y="49"/>
                    <a:pt x="39" y="49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41" y="48"/>
                    <a:pt x="41" y="48"/>
                  </a:cubicBezTo>
                  <a:cubicBezTo>
                    <a:pt x="41" y="48"/>
                    <a:pt x="41" y="49"/>
                    <a:pt x="41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871538" y="5759450"/>
              <a:ext cx="327025" cy="331788"/>
            </a:xfrm>
            <a:custGeom>
              <a:avLst/>
              <a:gdLst>
                <a:gd name="T0" fmla="*/ 25 w 90"/>
                <a:gd name="T1" fmla="*/ 60 h 91"/>
                <a:gd name="T2" fmla="*/ 78 w 90"/>
                <a:gd name="T3" fmla="*/ 74 h 91"/>
                <a:gd name="T4" fmla="*/ 59 w 90"/>
                <a:gd name="T5" fmla="*/ 20 h 91"/>
                <a:gd name="T6" fmla="*/ 39 w 90"/>
                <a:gd name="T7" fmla="*/ 68 h 91"/>
                <a:gd name="T8" fmla="*/ 43 w 90"/>
                <a:gd name="T9" fmla="*/ 52 h 91"/>
                <a:gd name="T10" fmla="*/ 43 w 90"/>
                <a:gd name="T11" fmla="*/ 53 h 91"/>
                <a:gd name="T12" fmla="*/ 34 w 90"/>
                <a:gd name="T13" fmla="*/ 60 h 91"/>
                <a:gd name="T14" fmla="*/ 41 w 90"/>
                <a:gd name="T15" fmla="*/ 52 h 91"/>
                <a:gd name="T16" fmla="*/ 38 w 90"/>
                <a:gd name="T17" fmla="*/ 50 h 91"/>
                <a:gd name="T18" fmla="*/ 29 w 90"/>
                <a:gd name="T19" fmla="*/ 52 h 91"/>
                <a:gd name="T20" fmla="*/ 39 w 90"/>
                <a:gd name="T21" fmla="*/ 48 h 91"/>
                <a:gd name="T22" fmla="*/ 35 w 90"/>
                <a:gd name="T23" fmla="*/ 47 h 91"/>
                <a:gd name="T24" fmla="*/ 23 w 90"/>
                <a:gd name="T25" fmla="*/ 44 h 91"/>
                <a:gd name="T26" fmla="*/ 27 w 90"/>
                <a:gd name="T27" fmla="*/ 45 h 91"/>
                <a:gd name="T28" fmla="*/ 40 w 90"/>
                <a:gd name="T29" fmla="*/ 44 h 91"/>
                <a:gd name="T30" fmla="*/ 35 w 90"/>
                <a:gd name="T31" fmla="*/ 38 h 91"/>
                <a:gd name="T32" fmla="*/ 34 w 90"/>
                <a:gd name="T33" fmla="*/ 35 h 91"/>
                <a:gd name="T34" fmla="*/ 41 w 90"/>
                <a:gd name="T35" fmla="*/ 42 h 91"/>
                <a:gd name="T36" fmla="*/ 41 w 90"/>
                <a:gd name="T37" fmla="*/ 41 h 91"/>
                <a:gd name="T38" fmla="*/ 40 w 90"/>
                <a:gd name="T39" fmla="*/ 37 h 91"/>
                <a:gd name="T40" fmla="*/ 34 w 90"/>
                <a:gd name="T41" fmla="*/ 28 h 91"/>
                <a:gd name="T42" fmla="*/ 40 w 90"/>
                <a:gd name="T43" fmla="*/ 36 h 91"/>
                <a:gd name="T44" fmla="*/ 44 w 90"/>
                <a:gd name="T45" fmla="*/ 37 h 91"/>
                <a:gd name="T46" fmla="*/ 42 w 90"/>
                <a:gd name="T47" fmla="*/ 27 h 91"/>
                <a:gd name="T48" fmla="*/ 45 w 90"/>
                <a:gd name="T49" fmla="*/ 37 h 91"/>
                <a:gd name="T50" fmla="*/ 49 w 90"/>
                <a:gd name="T51" fmla="*/ 30 h 91"/>
                <a:gd name="T52" fmla="*/ 53 w 90"/>
                <a:gd name="T53" fmla="*/ 30 h 91"/>
                <a:gd name="T54" fmla="*/ 48 w 90"/>
                <a:gd name="T55" fmla="*/ 39 h 91"/>
                <a:gd name="T56" fmla="*/ 49 w 90"/>
                <a:gd name="T57" fmla="*/ 41 h 91"/>
                <a:gd name="T58" fmla="*/ 54 w 90"/>
                <a:gd name="T59" fmla="*/ 34 h 91"/>
                <a:gd name="T60" fmla="*/ 57 w 90"/>
                <a:gd name="T61" fmla="*/ 35 h 91"/>
                <a:gd name="T62" fmla="*/ 51 w 90"/>
                <a:gd name="T63" fmla="*/ 41 h 91"/>
                <a:gd name="T64" fmla="*/ 64 w 90"/>
                <a:gd name="T65" fmla="*/ 35 h 91"/>
                <a:gd name="T66" fmla="*/ 67 w 90"/>
                <a:gd name="T67" fmla="*/ 36 h 91"/>
                <a:gd name="T68" fmla="*/ 53 w 90"/>
                <a:gd name="T69" fmla="*/ 42 h 91"/>
                <a:gd name="T70" fmla="*/ 55 w 90"/>
                <a:gd name="T71" fmla="*/ 43 h 91"/>
                <a:gd name="T72" fmla="*/ 64 w 90"/>
                <a:gd name="T73" fmla="*/ 41 h 91"/>
                <a:gd name="T74" fmla="*/ 63 w 90"/>
                <a:gd name="T75" fmla="*/ 44 h 91"/>
                <a:gd name="T76" fmla="*/ 57 w 90"/>
                <a:gd name="T77" fmla="*/ 45 h 91"/>
                <a:gd name="T78" fmla="*/ 53 w 90"/>
                <a:gd name="T79" fmla="*/ 48 h 91"/>
                <a:gd name="T80" fmla="*/ 64 w 90"/>
                <a:gd name="T81" fmla="*/ 50 h 91"/>
                <a:gd name="T82" fmla="*/ 56 w 90"/>
                <a:gd name="T83" fmla="*/ 50 h 91"/>
                <a:gd name="T84" fmla="*/ 62 w 90"/>
                <a:gd name="T85" fmla="*/ 59 h 91"/>
                <a:gd name="T86" fmla="*/ 62 w 90"/>
                <a:gd name="T87" fmla="*/ 63 h 91"/>
                <a:gd name="T88" fmla="*/ 55 w 90"/>
                <a:gd name="T89" fmla="*/ 53 h 91"/>
                <a:gd name="T90" fmla="*/ 55 w 90"/>
                <a:gd name="T91" fmla="*/ 58 h 91"/>
                <a:gd name="T92" fmla="*/ 54 w 90"/>
                <a:gd name="T93" fmla="*/ 60 h 91"/>
                <a:gd name="T94" fmla="*/ 49 w 90"/>
                <a:gd name="T95" fmla="*/ 56 h 91"/>
                <a:gd name="T96" fmla="*/ 50 w 90"/>
                <a:gd name="T97" fmla="*/ 66 h 91"/>
                <a:gd name="T98" fmla="*/ 48 w 90"/>
                <a:gd name="T99" fmla="*/ 55 h 91"/>
                <a:gd name="T100" fmla="*/ 47 w 90"/>
                <a:gd name="T101" fmla="*/ 54 h 91"/>
                <a:gd name="T102" fmla="*/ 44 w 90"/>
                <a:gd name="T103" fmla="*/ 60 h 91"/>
                <a:gd name="T104" fmla="*/ 46 w 90"/>
                <a:gd name="T105" fmla="*/ 54 h 91"/>
                <a:gd name="T106" fmla="*/ 40 w 90"/>
                <a:gd name="T107" fmla="*/ 64 h 91"/>
                <a:gd name="T108" fmla="*/ 41 w 90"/>
                <a:gd name="T109" fmla="*/ 49 h 91"/>
                <a:gd name="T110" fmla="*/ 41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24"/>
                  </a:moveTo>
                  <a:cubicBezTo>
                    <a:pt x="13" y="22"/>
                    <a:pt x="5" y="26"/>
                    <a:pt x="3" y="40"/>
                  </a:cubicBezTo>
                  <a:cubicBezTo>
                    <a:pt x="0" y="58"/>
                    <a:pt x="13" y="62"/>
                    <a:pt x="25" y="60"/>
                  </a:cubicBezTo>
                  <a:cubicBezTo>
                    <a:pt x="19" y="71"/>
                    <a:pt x="18" y="84"/>
                    <a:pt x="36" y="88"/>
                  </a:cubicBezTo>
                  <a:cubicBezTo>
                    <a:pt x="48" y="91"/>
                    <a:pt x="54" y="87"/>
                    <a:pt x="57" y="80"/>
                  </a:cubicBezTo>
                  <a:cubicBezTo>
                    <a:pt x="63" y="84"/>
                    <a:pt x="71" y="83"/>
                    <a:pt x="78" y="74"/>
                  </a:cubicBezTo>
                  <a:cubicBezTo>
                    <a:pt x="87" y="65"/>
                    <a:pt x="85" y="57"/>
                    <a:pt x="79" y="51"/>
                  </a:cubicBezTo>
                  <a:cubicBezTo>
                    <a:pt x="86" y="47"/>
                    <a:pt x="90" y="40"/>
                    <a:pt x="85" y="28"/>
                  </a:cubicBezTo>
                  <a:cubicBezTo>
                    <a:pt x="78" y="13"/>
                    <a:pt x="67" y="14"/>
                    <a:pt x="59" y="20"/>
                  </a:cubicBezTo>
                  <a:cubicBezTo>
                    <a:pt x="58" y="10"/>
                    <a:pt x="53" y="0"/>
                    <a:pt x="37" y="3"/>
                  </a:cubicBezTo>
                  <a:cubicBezTo>
                    <a:pt x="23" y="6"/>
                    <a:pt x="20" y="15"/>
                    <a:pt x="22" y="24"/>
                  </a:cubicBezTo>
                  <a:close/>
                  <a:moveTo>
                    <a:pt x="39" y="68"/>
                  </a:moveTo>
                  <a:cubicBezTo>
                    <a:pt x="37" y="68"/>
                    <a:pt x="37" y="67"/>
                    <a:pt x="37" y="66"/>
                  </a:cubicBezTo>
                  <a:cubicBezTo>
                    <a:pt x="37" y="65"/>
                    <a:pt x="38" y="65"/>
                    <a:pt x="38" y="64"/>
                  </a:cubicBezTo>
                  <a:cubicBezTo>
                    <a:pt x="39" y="58"/>
                    <a:pt x="42" y="54"/>
                    <a:pt x="43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2"/>
                    <a:pt x="44" y="51"/>
                    <a:pt x="44" y="51"/>
                  </a:cubicBezTo>
                  <a:cubicBezTo>
                    <a:pt x="43" y="52"/>
                    <a:pt x="43" y="52"/>
                    <a:pt x="43" y="53"/>
                  </a:cubicBezTo>
                  <a:cubicBezTo>
                    <a:pt x="41" y="55"/>
                    <a:pt x="39" y="56"/>
                    <a:pt x="38" y="58"/>
                  </a:cubicBezTo>
                  <a:cubicBezTo>
                    <a:pt x="38" y="58"/>
                    <a:pt x="38" y="59"/>
                    <a:pt x="37" y="60"/>
                  </a:cubicBezTo>
                  <a:cubicBezTo>
                    <a:pt x="37" y="61"/>
                    <a:pt x="35" y="61"/>
                    <a:pt x="34" y="60"/>
                  </a:cubicBezTo>
                  <a:cubicBezTo>
                    <a:pt x="34" y="59"/>
                    <a:pt x="33" y="58"/>
                    <a:pt x="34" y="57"/>
                  </a:cubicBezTo>
                  <a:cubicBezTo>
                    <a:pt x="35" y="56"/>
                    <a:pt x="36" y="56"/>
                    <a:pt x="37" y="57"/>
                  </a:cubicBezTo>
                  <a:cubicBezTo>
                    <a:pt x="38" y="56"/>
                    <a:pt x="40" y="54"/>
                    <a:pt x="41" y="52"/>
                  </a:cubicBezTo>
                  <a:cubicBezTo>
                    <a:pt x="41" y="52"/>
                    <a:pt x="40" y="52"/>
                    <a:pt x="40" y="52"/>
                  </a:cubicBezTo>
                  <a:cubicBezTo>
                    <a:pt x="40" y="52"/>
                    <a:pt x="41" y="51"/>
                    <a:pt x="41" y="51"/>
                  </a:cubicBezTo>
                  <a:cubicBezTo>
                    <a:pt x="40" y="51"/>
                    <a:pt x="39" y="50"/>
                    <a:pt x="38" y="50"/>
                  </a:cubicBezTo>
                  <a:cubicBezTo>
                    <a:pt x="37" y="49"/>
                    <a:pt x="36" y="49"/>
                    <a:pt x="33" y="51"/>
                  </a:cubicBezTo>
                  <a:cubicBezTo>
                    <a:pt x="34" y="52"/>
                    <a:pt x="33" y="53"/>
                    <a:pt x="32" y="53"/>
                  </a:cubicBezTo>
                  <a:cubicBezTo>
                    <a:pt x="31" y="54"/>
                    <a:pt x="30" y="53"/>
                    <a:pt x="29" y="52"/>
                  </a:cubicBezTo>
                  <a:cubicBezTo>
                    <a:pt x="29" y="51"/>
                    <a:pt x="29" y="50"/>
                    <a:pt x="30" y="50"/>
                  </a:cubicBezTo>
                  <a:cubicBezTo>
                    <a:pt x="31" y="49"/>
                    <a:pt x="32" y="49"/>
                    <a:pt x="32" y="50"/>
                  </a:cubicBezTo>
                  <a:cubicBezTo>
                    <a:pt x="36" y="47"/>
                    <a:pt x="37" y="48"/>
                    <a:pt x="39" y="48"/>
                  </a:cubicBezTo>
                  <a:cubicBezTo>
                    <a:pt x="38" y="48"/>
                    <a:pt x="39" y="48"/>
                    <a:pt x="39" y="47"/>
                  </a:cubicBezTo>
                  <a:cubicBezTo>
                    <a:pt x="39" y="47"/>
                    <a:pt x="39" y="47"/>
                    <a:pt x="38" y="47"/>
                  </a:cubicBezTo>
                  <a:cubicBezTo>
                    <a:pt x="37" y="47"/>
                    <a:pt x="36" y="47"/>
                    <a:pt x="35" y="47"/>
                  </a:cubicBezTo>
                  <a:cubicBezTo>
                    <a:pt x="31" y="48"/>
                    <a:pt x="29" y="48"/>
                    <a:pt x="26" y="46"/>
                  </a:cubicBezTo>
                  <a:cubicBezTo>
                    <a:pt x="26" y="46"/>
                    <a:pt x="26" y="46"/>
                    <a:pt x="25" y="46"/>
                  </a:cubicBezTo>
                  <a:cubicBezTo>
                    <a:pt x="24" y="46"/>
                    <a:pt x="23" y="45"/>
                    <a:pt x="23" y="44"/>
                  </a:cubicBezTo>
                  <a:cubicBezTo>
                    <a:pt x="23" y="43"/>
                    <a:pt x="24" y="42"/>
                    <a:pt x="25" y="42"/>
                  </a:cubicBezTo>
                  <a:cubicBezTo>
                    <a:pt x="27" y="42"/>
                    <a:pt x="27" y="43"/>
                    <a:pt x="27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0" y="47"/>
                    <a:pt x="32" y="46"/>
                    <a:pt x="35" y="46"/>
                  </a:cubicBezTo>
                  <a:cubicBezTo>
                    <a:pt x="35" y="46"/>
                    <a:pt x="36" y="46"/>
                    <a:pt x="36" y="45"/>
                  </a:cubicBezTo>
                  <a:cubicBezTo>
                    <a:pt x="36" y="44"/>
                    <a:pt x="40" y="45"/>
                    <a:pt x="40" y="44"/>
                  </a:cubicBezTo>
                  <a:cubicBezTo>
                    <a:pt x="40" y="44"/>
                    <a:pt x="39" y="43"/>
                    <a:pt x="39" y="43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9" y="40"/>
                    <a:pt x="38" y="39"/>
                    <a:pt x="35" y="38"/>
                  </a:cubicBezTo>
                  <a:cubicBezTo>
                    <a:pt x="34" y="39"/>
                    <a:pt x="33" y="40"/>
                    <a:pt x="32" y="39"/>
                  </a:cubicBezTo>
                  <a:cubicBezTo>
                    <a:pt x="31" y="39"/>
                    <a:pt x="30" y="37"/>
                    <a:pt x="31" y="36"/>
                  </a:cubicBezTo>
                  <a:cubicBezTo>
                    <a:pt x="31" y="35"/>
                    <a:pt x="33" y="35"/>
                    <a:pt x="34" y="35"/>
                  </a:cubicBezTo>
                  <a:cubicBezTo>
                    <a:pt x="34" y="36"/>
                    <a:pt x="35" y="36"/>
                    <a:pt x="35" y="37"/>
                  </a:cubicBezTo>
                  <a:cubicBezTo>
                    <a:pt x="39" y="38"/>
                    <a:pt x="40" y="40"/>
                    <a:pt x="40" y="41"/>
                  </a:cubicBezTo>
                  <a:cubicBezTo>
                    <a:pt x="40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1"/>
                    <a:pt x="42" y="42"/>
                  </a:cubicBezTo>
                  <a:cubicBezTo>
                    <a:pt x="42" y="41"/>
                    <a:pt x="41" y="41"/>
                    <a:pt x="41" y="41"/>
                  </a:cubicBezTo>
                  <a:cubicBezTo>
                    <a:pt x="42" y="40"/>
                    <a:pt x="42" y="41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2" y="38"/>
                    <a:pt x="41" y="38"/>
                    <a:pt x="40" y="37"/>
                  </a:cubicBezTo>
                  <a:cubicBezTo>
                    <a:pt x="38" y="36"/>
                    <a:pt x="36" y="36"/>
                    <a:pt x="35" y="32"/>
                  </a:cubicBezTo>
                  <a:cubicBezTo>
                    <a:pt x="34" y="31"/>
                    <a:pt x="34" y="31"/>
                    <a:pt x="33" y="30"/>
                  </a:cubicBezTo>
                  <a:cubicBezTo>
                    <a:pt x="33" y="29"/>
                    <a:pt x="33" y="28"/>
                    <a:pt x="34" y="28"/>
                  </a:cubicBezTo>
                  <a:cubicBezTo>
                    <a:pt x="35" y="27"/>
                    <a:pt x="37" y="28"/>
                    <a:pt x="37" y="29"/>
                  </a:cubicBezTo>
                  <a:cubicBezTo>
                    <a:pt x="38" y="30"/>
                    <a:pt x="37" y="31"/>
                    <a:pt x="36" y="31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4" y="37"/>
                    <a:pt x="44" y="37"/>
                  </a:cubicBezTo>
                  <a:cubicBezTo>
                    <a:pt x="43" y="35"/>
                    <a:pt x="43" y="32"/>
                    <a:pt x="42" y="31"/>
                  </a:cubicBezTo>
                  <a:cubicBezTo>
                    <a:pt x="42" y="30"/>
                    <a:pt x="41" y="30"/>
                    <a:pt x="41" y="29"/>
                  </a:cubicBezTo>
                  <a:cubicBezTo>
                    <a:pt x="41" y="28"/>
                    <a:pt x="41" y="27"/>
                    <a:pt x="42" y="27"/>
                  </a:cubicBezTo>
                  <a:cubicBezTo>
                    <a:pt x="43" y="26"/>
                    <a:pt x="45" y="27"/>
                    <a:pt x="45" y="28"/>
                  </a:cubicBezTo>
                  <a:cubicBezTo>
                    <a:pt x="45" y="29"/>
                    <a:pt x="45" y="30"/>
                    <a:pt x="44" y="30"/>
                  </a:cubicBezTo>
                  <a:cubicBezTo>
                    <a:pt x="44" y="32"/>
                    <a:pt x="45" y="35"/>
                    <a:pt x="45" y="37"/>
                  </a:cubicBezTo>
                  <a:cubicBezTo>
                    <a:pt x="46" y="38"/>
                    <a:pt x="46" y="39"/>
                    <a:pt x="46" y="40"/>
                  </a:cubicBezTo>
                  <a:cubicBezTo>
                    <a:pt x="46" y="40"/>
                    <a:pt x="46" y="39"/>
                    <a:pt x="47" y="38"/>
                  </a:cubicBezTo>
                  <a:cubicBezTo>
                    <a:pt x="46" y="35"/>
                    <a:pt x="46" y="32"/>
                    <a:pt x="49" y="30"/>
                  </a:cubicBezTo>
                  <a:cubicBezTo>
                    <a:pt x="48" y="30"/>
                    <a:pt x="48" y="29"/>
                    <a:pt x="48" y="29"/>
                  </a:cubicBezTo>
                  <a:cubicBezTo>
                    <a:pt x="49" y="28"/>
                    <a:pt x="50" y="27"/>
                    <a:pt x="51" y="27"/>
                  </a:cubicBezTo>
                  <a:cubicBezTo>
                    <a:pt x="52" y="27"/>
                    <a:pt x="53" y="28"/>
                    <a:pt x="53" y="30"/>
                  </a:cubicBezTo>
                  <a:cubicBezTo>
                    <a:pt x="52" y="31"/>
                    <a:pt x="51" y="32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8" y="33"/>
                    <a:pt x="48" y="35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39"/>
                    <a:pt x="49" y="39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0"/>
                    <a:pt x="50" y="40"/>
                    <a:pt x="50" y="39"/>
                  </a:cubicBezTo>
                  <a:cubicBezTo>
                    <a:pt x="50" y="37"/>
                    <a:pt x="50" y="36"/>
                    <a:pt x="54" y="34"/>
                  </a:cubicBezTo>
                  <a:cubicBezTo>
                    <a:pt x="54" y="33"/>
                    <a:pt x="54" y="33"/>
                    <a:pt x="55" y="32"/>
                  </a:cubicBezTo>
                  <a:cubicBezTo>
                    <a:pt x="56" y="31"/>
                    <a:pt x="57" y="32"/>
                    <a:pt x="58" y="33"/>
                  </a:cubicBezTo>
                  <a:cubicBezTo>
                    <a:pt x="58" y="33"/>
                    <a:pt x="58" y="35"/>
                    <a:pt x="57" y="35"/>
                  </a:cubicBezTo>
                  <a:cubicBezTo>
                    <a:pt x="56" y="36"/>
                    <a:pt x="55" y="36"/>
                    <a:pt x="55" y="35"/>
                  </a:cubicBezTo>
                  <a:cubicBezTo>
                    <a:pt x="51" y="37"/>
                    <a:pt x="51" y="38"/>
                    <a:pt x="51" y="39"/>
                  </a:cubicBezTo>
                  <a:cubicBezTo>
                    <a:pt x="51" y="40"/>
                    <a:pt x="51" y="41"/>
                    <a:pt x="51" y="4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4" y="37"/>
                    <a:pt x="56" y="37"/>
                    <a:pt x="58" y="37"/>
                  </a:cubicBezTo>
                  <a:cubicBezTo>
                    <a:pt x="60" y="38"/>
                    <a:pt x="61" y="38"/>
                    <a:pt x="64" y="35"/>
                  </a:cubicBezTo>
                  <a:cubicBezTo>
                    <a:pt x="63" y="34"/>
                    <a:pt x="64" y="33"/>
                    <a:pt x="64" y="32"/>
                  </a:cubicBezTo>
                  <a:cubicBezTo>
                    <a:pt x="65" y="32"/>
                    <a:pt x="67" y="32"/>
                    <a:pt x="67" y="33"/>
                  </a:cubicBezTo>
                  <a:cubicBezTo>
                    <a:pt x="68" y="34"/>
                    <a:pt x="68" y="35"/>
                    <a:pt x="67" y="36"/>
                  </a:cubicBezTo>
                  <a:cubicBezTo>
                    <a:pt x="66" y="36"/>
                    <a:pt x="66" y="36"/>
                    <a:pt x="65" y="36"/>
                  </a:cubicBezTo>
                  <a:cubicBezTo>
                    <a:pt x="62" y="39"/>
                    <a:pt x="60" y="39"/>
                    <a:pt x="58" y="39"/>
                  </a:cubicBezTo>
                  <a:cubicBezTo>
                    <a:pt x="57" y="39"/>
                    <a:pt x="55" y="39"/>
                    <a:pt x="53" y="42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4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8" y="43"/>
                    <a:pt x="61" y="42"/>
                    <a:pt x="63" y="42"/>
                  </a:cubicBezTo>
                  <a:cubicBezTo>
                    <a:pt x="63" y="42"/>
                    <a:pt x="63" y="41"/>
                    <a:pt x="64" y="41"/>
                  </a:cubicBezTo>
                  <a:cubicBezTo>
                    <a:pt x="65" y="41"/>
                    <a:pt x="66" y="42"/>
                    <a:pt x="66" y="43"/>
                  </a:cubicBezTo>
                  <a:cubicBezTo>
                    <a:pt x="67" y="44"/>
                    <a:pt x="66" y="45"/>
                    <a:pt x="65" y="45"/>
                  </a:cubicBezTo>
                  <a:cubicBezTo>
                    <a:pt x="64" y="45"/>
                    <a:pt x="63" y="45"/>
                    <a:pt x="63" y="44"/>
                  </a:cubicBezTo>
                  <a:cubicBezTo>
                    <a:pt x="61" y="44"/>
                    <a:pt x="58" y="44"/>
                    <a:pt x="56" y="44"/>
                  </a:cubicBezTo>
                  <a:cubicBezTo>
                    <a:pt x="55" y="44"/>
                    <a:pt x="55" y="45"/>
                    <a:pt x="55" y="45"/>
                  </a:cubicBezTo>
                  <a:cubicBezTo>
                    <a:pt x="55" y="45"/>
                    <a:pt x="57" y="45"/>
                    <a:pt x="57" y="45"/>
                  </a:cubicBezTo>
                  <a:cubicBezTo>
                    <a:pt x="57" y="46"/>
                    <a:pt x="55" y="46"/>
                    <a:pt x="54" y="47"/>
                  </a:cubicBezTo>
                  <a:cubicBezTo>
                    <a:pt x="54" y="47"/>
                    <a:pt x="55" y="47"/>
                    <a:pt x="54" y="48"/>
                  </a:cubicBezTo>
                  <a:cubicBezTo>
                    <a:pt x="54" y="48"/>
                    <a:pt x="54" y="48"/>
                    <a:pt x="53" y="48"/>
                  </a:cubicBezTo>
                  <a:cubicBezTo>
                    <a:pt x="55" y="49"/>
                    <a:pt x="57" y="49"/>
                    <a:pt x="60" y="49"/>
                  </a:cubicBezTo>
                  <a:cubicBezTo>
                    <a:pt x="60" y="48"/>
                    <a:pt x="61" y="47"/>
                    <a:pt x="62" y="48"/>
                  </a:cubicBezTo>
                  <a:cubicBezTo>
                    <a:pt x="63" y="48"/>
                    <a:pt x="64" y="49"/>
                    <a:pt x="64" y="50"/>
                  </a:cubicBezTo>
                  <a:cubicBezTo>
                    <a:pt x="64" y="51"/>
                    <a:pt x="63" y="52"/>
                    <a:pt x="61" y="52"/>
                  </a:cubicBezTo>
                  <a:cubicBezTo>
                    <a:pt x="61" y="52"/>
                    <a:pt x="60" y="51"/>
                    <a:pt x="60" y="51"/>
                  </a:cubicBezTo>
                  <a:cubicBezTo>
                    <a:pt x="59" y="51"/>
                    <a:pt x="58" y="50"/>
                    <a:pt x="56" y="50"/>
                  </a:cubicBezTo>
                  <a:cubicBezTo>
                    <a:pt x="56" y="50"/>
                    <a:pt x="55" y="50"/>
                    <a:pt x="54" y="51"/>
                  </a:cubicBezTo>
                  <a:cubicBezTo>
                    <a:pt x="55" y="51"/>
                    <a:pt x="55" y="52"/>
                    <a:pt x="56" y="52"/>
                  </a:cubicBezTo>
                  <a:cubicBezTo>
                    <a:pt x="58" y="55"/>
                    <a:pt x="61" y="57"/>
                    <a:pt x="62" y="59"/>
                  </a:cubicBezTo>
                  <a:cubicBezTo>
                    <a:pt x="63" y="59"/>
                    <a:pt x="64" y="59"/>
                    <a:pt x="64" y="60"/>
                  </a:cubicBezTo>
                  <a:cubicBezTo>
                    <a:pt x="65" y="61"/>
                    <a:pt x="65" y="62"/>
                    <a:pt x="64" y="63"/>
                  </a:cubicBezTo>
                  <a:cubicBezTo>
                    <a:pt x="64" y="64"/>
                    <a:pt x="62" y="64"/>
                    <a:pt x="62" y="63"/>
                  </a:cubicBezTo>
                  <a:cubicBezTo>
                    <a:pt x="61" y="62"/>
                    <a:pt x="61" y="61"/>
                    <a:pt x="61" y="60"/>
                  </a:cubicBezTo>
                  <a:cubicBezTo>
                    <a:pt x="60" y="58"/>
                    <a:pt x="57" y="56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4" y="53"/>
                  </a:cubicBezTo>
                  <a:cubicBezTo>
                    <a:pt x="54" y="54"/>
                    <a:pt x="52" y="52"/>
                    <a:pt x="51" y="52"/>
                  </a:cubicBezTo>
                  <a:cubicBezTo>
                    <a:pt x="52" y="54"/>
                    <a:pt x="53" y="56"/>
                    <a:pt x="55" y="58"/>
                  </a:cubicBezTo>
                  <a:cubicBezTo>
                    <a:pt x="56" y="57"/>
                    <a:pt x="57" y="57"/>
                    <a:pt x="58" y="58"/>
                  </a:cubicBezTo>
                  <a:cubicBezTo>
                    <a:pt x="58" y="59"/>
                    <a:pt x="58" y="60"/>
                    <a:pt x="57" y="61"/>
                  </a:cubicBezTo>
                  <a:cubicBezTo>
                    <a:pt x="56" y="62"/>
                    <a:pt x="55" y="61"/>
                    <a:pt x="54" y="60"/>
                  </a:cubicBezTo>
                  <a:cubicBezTo>
                    <a:pt x="54" y="60"/>
                    <a:pt x="54" y="59"/>
                    <a:pt x="54" y="59"/>
                  </a:cubicBezTo>
                  <a:cubicBezTo>
                    <a:pt x="52" y="57"/>
                    <a:pt x="51" y="55"/>
                    <a:pt x="50" y="54"/>
                  </a:cubicBezTo>
                  <a:cubicBezTo>
                    <a:pt x="50" y="55"/>
                    <a:pt x="50" y="55"/>
                    <a:pt x="49" y="56"/>
                  </a:cubicBezTo>
                  <a:cubicBezTo>
                    <a:pt x="49" y="57"/>
                    <a:pt x="48" y="59"/>
                    <a:pt x="49" y="62"/>
                  </a:cubicBezTo>
                  <a:cubicBezTo>
                    <a:pt x="50" y="62"/>
                    <a:pt x="51" y="63"/>
                    <a:pt x="52" y="64"/>
                  </a:cubicBezTo>
                  <a:cubicBezTo>
                    <a:pt x="52" y="65"/>
                    <a:pt x="51" y="66"/>
                    <a:pt x="50" y="66"/>
                  </a:cubicBezTo>
                  <a:cubicBezTo>
                    <a:pt x="49" y="67"/>
                    <a:pt x="48" y="66"/>
                    <a:pt x="48" y="65"/>
                  </a:cubicBezTo>
                  <a:cubicBezTo>
                    <a:pt x="47" y="64"/>
                    <a:pt x="48" y="63"/>
                    <a:pt x="48" y="63"/>
                  </a:cubicBezTo>
                  <a:cubicBezTo>
                    <a:pt x="46" y="59"/>
                    <a:pt x="47" y="57"/>
                    <a:pt x="48" y="55"/>
                  </a:cubicBezTo>
                  <a:cubicBezTo>
                    <a:pt x="48" y="55"/>
                    <a:pt x="49" y="54"/>
                    <a:pt x="49" y="54"/>
                  </a:cubicBezTo>
                  <a:cubicBezTo>
                    <a:pt x="49" y="54"/>
                    <a:pt x="48" y="54"/>
                    <a:pt x="48" y="53"/>
                  </a:cubicBezTo>
                  <a:cubicBezTo>
                    <a:pt x="48" y="54"/>
                    <a:pt x="47" y="54"/>
                    <a:pt x="47" y="54"/>
                  </a:cubicBezTo>
                  <a:cubicBezTo>
                    <a:pt x="47" y="55"/>
                    <a:pt x="47" y="56"/>
                    <a:pt x="46" y="57"/>
                  </a:cubicBezTo>
                  <a:cubicBezTo>
                    <a:pt x="46" y="58"/>
                    <a:pt x="47" y="58"/>
                    <a:pt x="46" y="59"/>
                  </a:cubicBezTo>
                  <a:cubicBezTo>
                    <a:pt x="46" y="60"/>
                    <a:pt x="45" y="61"/>
                    <a:pt x="44" y="60"/>
                  </a:cubicBezTo>
                  <a:cubicBezTo>
                    <a:pt x="43" y="60"/>
                    <a:pt x="42" y="59"/>
                    <a:pt x="42" y="58"/>
                  </a:cubicBezTo>
                  <a:cubicBezTo>
                    <a:pt x="43" y="57"/>
                    <a:pt x="44" y="56"/>
                    <a:pt x="45" y="56"/>
                  </a:cubicBezTo>
                  <a:cubicBezTo>
                    <a:pt x="45" y="55"/>
                    <a:pt x="45" y="55"/>
                    <a:pt x="46" y="54"/>
                  </a:cubicBezTo>
                  <a:cubicBezTo>
                    <a:pt x="45" y="54"/>
                    <a:pt x="46" y="53"/>
                    <a:pt x="45" y="53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3" y="56"/>
                    <a:pt x="41" y="59"/>
                    <a:pt x="40" y="64"/>
                  </a:cubicBezTo>
                  <a:cubicBezTo>
                    <a:pt x="41" y="65"/>
                    <a:pt x="42" y="66"/>
                    <a:pt x="41" y="67"/>
                  </a:cubicBezTo>
                  <a:cubicBezTo>
                    <a:pt x="41" y="68"/>
                    <a:pt x="40" y="69"/>
                    <a:pt x="39" y="68"/>
                  </a:cubicBezTo>
                  <a:close/>
                  <a:moveTo>
                    <a:pt x="41" y="49"/>
                  </a:moveTo>
                  <a:cubicBezTo>
                    <a:pt x="40" y="49"/>
                    <a:pt x="40" y="49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49"/>
                    <a:pt x="41" y="48"/>
                    <a:pt x="41" y="48"/>
                  </a:cubicBezTo>
                  <a:cubicBezTo>
                    <a:pt x="42" y="48"/>
                    <a:pt x="41" y="49"/>
                    <a:pt x="41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1454151" y="5956300"/>
              <a:ext cx="325438" cy="331788"/>
            </a:xfrm>
            <a:custGeom>
              <a:avLst/>
              <a:gdLst>
                <a:gd name="T0" fmla="*/ 39 w 89"/>
                <a:gd name="T1" fmla="*/ 68 h 91"/>
                <a:gd name="T2" fmla="*/ 5 w 89"/>
                <a:gd name="T3" fmla="*/ 25 h 91"/>
                <a:gd name="T4" fmla="*/ 62 w 89"/>
                <a:gd name="T5" fmla="*/ 22 h 91"/>
                <a:gd name="T6" fmla="*/ 26 w 89"/>
                <a:gd name="T7" fmla="*/ 59 h 91"/>
                <a:gd name="T8" fmla="*/ 39 w 89"/>
                <a:gd name="T9" fmla="*/ 48 h 91"/>
                <a:gd name="T10" fmla="*/ 39 w 89"/>
                <a:gd name="T11" fmla="*/ 49 h 91"/>
                <a:gd name="T12" fmla="*/ 35 w 89"/>
                <a:gd name="T13" fmla="*/ 60 h 91"/>
                <a:gd name="T14" fmla="*/ 40 w 89"/>
                <a:gd name="T15" fmla="*/ 50 h 91"/>
                <a:gd name="T16" fmla="*/ 43 w 89"/>
                <a:gd name="T17" fmla="*/ 52 h 91"/>
                <a:gd name="T18" fmla="*/ 44 w 89"/>
                <a:gd name="T19" fmla="*/ 61 h 91"/>
                <a:gd name="T20" fmla="*/ 44 w 89"/>
                <a:gd name="T21" fmla="*/ 51 h 91"/>
                <a:gd name="T22" fmla="*/ 47 w 89"/>
                <a:gd name="T23" fmla="*/ 54 h 91"/>
                <a:gd name="T24" fmla="*/ 54 w 89"/>
                <a:gd name="T25" fmla="*/ 64 h 91"/>
                <a:gd name="T26" fmla="*/ 52 w 89"/>
                <a:gd name="T27" fmla="*/ 60 h 91"/>
                <a:gd name="T28" fmla="*/ 48 w 89"/>
                <a:gd name="T29" fmla="*/ 48 h 91"/>
                <a:gd name="T30" fmla="*/ 55 w 89"/>
                <a:gd name="T31" fmla="*/ 51 h 91"/>
                <a:gd name="T32" fmla="*/ 58 w 89"/>
                <a:gd name="T33" fmla="*/ 51 h 91"/>
                <a:gd name="T34" fmla="*/ 49 w 89"/>
                <a:gd name="T35" fmla="*/ 47 h 91"/>
                <a:gd name="T36" fmla="*/ 51 w 89"/>
                <a:gd name="T37" fmla="*/ 46 h 91"/>
                <a:gd name="T38" fmla="*/ 54 w 89"/>
                <a:gd name="T39" fmla="*/ 46 h 91"/>
                <a:gd name="T40" fmla="*/ 65 w 89"/>
                <a:gd name="T41" fmla="*/ 47 h 91"/>
                <a:gd name="T42" fmla="*/ 55 w 89"/>
                <a:gd name="T43" fmla="*/ 45 h 91"/>
                <a:gd name="T44" fmla="*/ 53 w 89"/>
                <a:gd name="T45" fmla="*/ 42 h 91"/>
                <a:gd name="T46" fmla="*/ 63 w 89"/>
                <a:gd name="T47" fmla="*/ 39 h 91"/>
                <a:gd name="T48" fmla="*/ 52 w 89"/>
                <a:gd name="T49" fmla="*/ 41 h 91"/>
                <a:gd name="T50" fmla="*/ 57 w 89"/>
                <a:gd name="T51" fmla="*/ 35 h 91"/>
                <a:gd name="T52" fmla="*/ 56 w 89"/>
                <a:gd name="T53" fmla="*/ 31 h 91"/>
                <a:gd name="T54" fmla="*/ 50 w 89"/>
                <a:gd name="T55" fmla="*/ 39 h 91"/>
                <a:gd name="T56" fmla="*/ 47 w 89"/>
                <a:gd name="T57" fmla="*/ 39 h 91"/>
                <a:gd name="T58" fmla="*/ 52 w 89"/>
                <a:gd name="T59" fmla="*/ 31 h 91"/>
                <a:gd name="T60" fmla="*/ 49 w 89"/>
                <a:gd name="T61" fmla="*/ 29 h 91"/>
                <a:gd name="T62" fmla="*/ 46 w 89"/>
                <a:gd name="T63" fmla="*/ 37 h 91"/>
                <a:gd name="T64" fmla="*/ 47 w 89"/>
                <a:gd name="T65" fmla="*/ 23 h 91"/>
                <a:gd name="T66" fmla="*/ 45 w 89"/>
                <a:gd name="T67" fmla="*/ 20 h 91"/>
                <a:gd name="T68" fmla="*/ 45 w 89"/>
                <a:gd name="T69" fmla="*/ 36 h 91"/>
                <a:gd name="T70" fmla="*/ 43 w 89"/>
                <a:gd name="T71" fmla="*/ 34 h 91"/>
                <a:gd name="T72" fmla="*/ 41 w 89"/>
                <a:gd name="T73" fmla="*/ 25 h 91"/>
                <a:gd name="T74" fmla="*/ 39 w 89"/>
                <a:gd name="T75" fmla="*/ 27 h 91"/>
                <a:gd name="T76" fmla="*/ 40 w 89"/>
                <a:gd name="T77" fmla="*/ 33 h 91"/>
                <a:gd name="T78" fmla="*/ 39 w 89"/>
                <a:gd name="T79" fmla="*/ 37 h 91"/>
                <a:gd name="T80" fmla="*/ 33 w 89"/>
                <a:gd name="T81" fmla="*/ 29 h 91"/>
                <a:gd name="T82" fmla="*/ 36 w 89"/>
                <a:gd name="T83" fmla="*/ 36 h 91"/>
                <a:gd name="T84" fmla="*/ 25 w 89"/>
                <a:gd name="T85" fmla="*/ 34 h 91"/>
                <a:gd name="T86" fmla="*/ 22 w 89"/>
                <a:gd name="T87" fmla="*/ 36 h 91"/>
                <a:gd name="T88" fmla="*/ 34 w 89"/>
                <a:gd name="T89" fmla="*/ 38 h 91"/>
                <a:gd name="T90" fmla="*/ 30 w 89"/>
                <a:gd name="T91" fmla="*/ 40 h 91"/>
                <a:gd name="T92" fmla="*/ 27 w 89"/>
                <a:gd name="T93" fmla="*/ 42 h 91"/>
                <a:gd name="T94" fmla="*/ 33 w 89"/>
                <a:gd name="T95" fmla="*/ 44 h 91"/>
                <a:gd name="T96" fmla="*/ 24 w 89"/>
                <a:gd name="T97" fmla="*/ 48 h 91"/>
                <a:gd name="T98" fmla="*/ 34 w 89"/>
                <a:gd name="T99" fmla="*/ 45 h 91"/>
                <a:gd name="T100" fmla="*/ 36 w 89"/>
                <a:gd name="T101" fmla="*/ 45 h 91"/>
                <a:gd name="T102" fmla="*/ 31 w 89"/>
                <a:gd name="T103" fmla="*/ 51 h 91"/>
                <a:gd name="T104" fmla="*/ 37 w 89"/>
                <a:gd name="T105" fmla="*/ 47 h 91"/>
                <a:gd name="T106" fmla="*/ 29 w 89"/>
                <a:gd name="T107" fmla="*/ 56 h 91"/>
                <a:gd name="T108" fmla="*/ 43 w 89"/>
                <a:gd name="T109" fmla="*/ 50 h 91"/>
                <a:gd name="T110" fmla="*/ 44 w 89"/>
                <a:gd name="T111" fmla="*/ 4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1">
                  <a:moveTo>
                    <a:pt x="73" y="57"/>
                  </a:moveTo>
                  <a:cubicBezTo>
                    <a:pt x="78" y="64"/>
                    <a:pt x="79" y="74"/>
                    <a:pt x="66" y="81"/>
                  </a:cubicBezTo>
                  <a:cubicBezTo>
                    <a:pt x="51" y="91"/>
                    <a:pt x="42" y="80"/>
                    <a:pt x="39" y="68"/>
                  </a:cubicBezTo>
                  <a:cubicBezTo>
                    <a:pt x="31" y="78"/>
                    <a:pt x="19" y="84"/>
                    <a:pt x="8" y="69"/>
                  </a:cubicBezTo>
                  <a:cubicBezTo>
                    <a:pt x="2" y="59"/>
                    <a:pt x="3" y="52"/>
                    <a:pt x="8" y="47"/>
                  </a:cubicBezTo>
                  <a:cubicBezTo>
                    <a:pt x="3" y="43"/>
                    <a:pt x="0" y="35"/>
                    <a:pt x="5" y="25"/>
                  </a:cubicBezTo>
                  <a:cubicBezTo>
                    <a:pt x="11" y="13"/>
                    <a:pt x="19" y="12"/>
                    <a:pt x="26" y="15"/>
                  </a:cubicBezTo>
                  <a:cubicBezTo>
                    <a:pt x="27" y="7"/>
                    <a:pt x="32" y="0"/>
                    <a:pt x="45" y="1"/>
                  </a:cubicBezTo>
                  <a:cubicBezTo>
                    <a:pt x="61" y="1"/>
                    <a:pt x="65" y="11"/>
                    <a:pt x="62" y="22"/>
                  </a:cubicBezTo>
                  <a:cubicBezTo>
                    <a:pt x="72" y="18"/>
                    <a:pt x="83" y="20"/>
                    <a:pt x="87" y="35"/>
                  </a:cubicBezTo>
                  <a:cubicBezTo>
                    <a:pt x="89" y="49"/>
                    <a:pt x="82" y="56"/>
                    <a:pt x="73" y="57"/>
                  </a:cubicBezTo>
                  <a:close/>
                  <a:moveTo>
                    <a:pt x="26" y="59"/>
                  </a:moveTo>
                  <a:cubicBezTo>
                    <a:pt x="27" y="60"/>
                    <a:pt x="28" y="60"/>
                    <a:pt x="29" y="59"/>
                  </a:cubicBezTo>
                  <a:cubicBezTo>
                    <a:pt x="30" y="59"/>
                    <a:pt x="30" y="58"/>
                    <a:pt x="30" y="58"/>
                  </a:cubicBezTo>
                  <a:cubicBezTo>
                    <a:pt x="35" y="54"/>
                    <a:pt x="38" y="51"/>
                    <a:pt x="39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8"/>
                    <a:pt x="39" y="49"/>
                    <a:pt x="39" y="49"/>
                  </a:cubicBezTo>
                  <a:cubicBezTo>
                    <a:pt x="38" y="51"/>
                    <a:pt x="37" y="54"/>
                    <a:pt x="36" y="56"/>
                  </a:cubicBezTo>
                  <a:cubicBezTo>
                    <a:pt x="36" y="56"/>
                    <a:pt x="35" y="56"/>
                    <a:pt x="35" y="57"/>
                  </a:cubicBezTo>
                  <a:cubicBezTo>
                    <a:pt x="34" y="58"/>
                    <a:pt x="34" y="59"/>
                    <a:pt x="35" y="60"/>
                  </a:cubicBezTo>
                  <a:cubicBezTo>
                    <a:pt x="36" y="60"/>
                    <a:pt x="38" y="60"/>
                    <a:pt x="38" y="59"/>
                  </a:cubicBezTo>
                  <a:cubicBezTo>
                    <a:pt x="39" y="58"/>
                    <a:pt x="38" y="57"/>
                    <a:pt x="38" y="56"/>
                  </a:cubicBezTo>
                  <a:cubicBezTo>
                    <a:pt x="38" y="55"/>
                    <a:pt x="39" y="52"/>
                    <a:pt x="40" y="50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1"/>
                    <a:pt x="41" y="51"/>
                    <a:pt x="41" y="50"/>
                  </a:cubicBezTo>
                  <a:cubicBezTo>
                    <a:pt x="42" y="51"/>
                    <a:pt x="42" y="51"/>
                    <a:pt x="43" y="52"/>
                  </a:cubicBezTo>
                  <a:cubicBezTo>
                    <a:pt x="44" y="53"/>
                    <a:pt x="45" y="54"/>
                    <a:pt x="44" y="57"/>
                  </a:cubicBezTo>
                  <a:cubicBezTo>
                    <a:pt x="43" y="57"/>
                    <a:pt x="42" y="58"/>
                    <a:pt x="42" y="59"/>
                  </a:cubicBezTo>
                  <a:cubicBezTo>
                    <a:pt x="42" y="60"/>
                    <a:pt x="43" y="61"/>
                    <a:pt x="44" y="61"/>
                  </a:cubicBezTo>
                  <a:cubicBezTo>
                    <a:pt x="46" y="61"/>
                    <a:pt x="46" y="60"/>
                    <a:pt x="46" y="59"/>
                  </a:cubicBezTo>
                  <a:cubicBezTo>
                    <a:pt x="46" y="59"/>
                    <a:pt x="46" y="58"/>
                    <a:pt x="46" y="58"/>
                  </a:cubicBezTo>
                  <a:cubicBezTo>
                    <a:pt x="46" y="54"/>
                    <a:pt x="45" y="52"/>
                    <a:pt x="44" y="51"/>
                  </a:cubicBezTo>
                  <a:cubicBezTo>
                    <a:pt x="45" y="51"/>
                    <a:pt x="45" y="51"/>
                    <a:pt x="46" y="51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2"/>
                    <a:pt x="47" y="53"/>
                    <a:pt x="47" y="54"/>
                  </a:cubicBezTo>
                  <a:cubicBezTo>
                    <a:pt x="48" y="58"/>
                    <a:pt x="48" y="60"/>
                    <a:pt x="51" y="62"/>
                  </a:cubicBezTo>
                  <a:cubicBezTo>
                    <a:pt x="51" y="62"/>
                    <a:pt x="51" y="62"/>
                    <a:pt x="51" y="63"/>
                  </a:cubicBezTo>
                  <a:cubicBezTo>
                    <a:pt x="52" y="64"/>
                    <a:pt x="53" y="64"/>
                    <a:pt x="54" y="64"/>
                  </a:cubicBezTo>
                  <a:cubicBezTo>
                    <a:pt x="55" y="63"/>
                    <a:pt x="56" y="62"/>
                    <a:pt x="55" y="61"/>
                  </a:cubicBezTo>
                  <a:cubicBezTo>
                    <a:pt x="55" y="60"/>
                    <a:pt x="54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49" y="59"/>
                    <a:pt x="49" y="57"/>
                    <a:pt x="48" y="54"/>
                  </a:cubicBezTo>
                  <a:cubicBezTo>
                    <a:pt x="48" y="53"/>
                    <a:pt x="48" y="53"/>
                    <a:pt x="48" y="52"/>
                  </a:cubicBezTo>
                  <a:cubicBezTo>
                    <a:pt x="49" y="52"/>
                    <a:pt x="47" y="49"/>
                    <a:pt x="48" y="48"/>
                  </a:cubicBezTo>
                  <a:cubicBezTo>
                    <a:pt x="48" y="48"/>
                    <a:pt x="49" y="49"/>
                    <a:pt x="50" y="48"/>
                  </a:cubicBezTo>
                  <a:cubicBezTo>
                    <a:pt x="50" y="48"/>
                    <a:pt x="50" y="48"/>
                    <a:pt x="51" y="48"/>
                  </a:cubicBezTo>
                  <a:cubicBezTo>
                    <a:pt x="52" y="48"/>
                    <a:pt x="53" y="48"/>
                    <a:pt x="55" y="51"/>
                  </a:cubicBezTo>
                  <a:cubicBezTo>
                    <a:pt x="55" y="52"/>
                    <a:pt x="55" y="53"/>
                    <a:pt x="56" y="54"/>
                  </a:cubicBezTo>
                  <a:cubicBezTo>
                    <a:pt x="56" y="55"/>
                    <a:pt x="58" y="55"/>
                    <a:pt x="59" y="54"/>
                  </a:cubicBezTo>
                  <a:cubicBezTo>
                    <a:pt x="59" y="53"/>
                    <a:pt x="59" y="52"/>
                    <a:pt x="58" y="51"/>
                  </a:cubicBezTo>
                  <a:cubicBezTo>
                    <a:pt x="58" y="50"/>
                    <a:pt x="57" y="50"/>
                    <a:pt x="57" y="50"/>
                  </a:cubicBezTo>
                  <a:cubicBezTo>
                    <a:pt x="54" y="46"/>
                    <a:pt x="52" y="47"/>
                    <a:pt x="51" y="47"/>
                  </a:cubicBezTo>
                  <a:cubicBezTo>
                    <a:pt x="50" y="47"/>
                    <a:pt x="50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6"/>
                    <a:pt x="50" y="47"/>
                    <a:pt x="49" y="45"/>
                  </a:cubicBezTo>
                  <a:cubicBezTo>
                    <a:pt x="50" y="46"/>
                    <a:pt x="50" y="46"/>
                    <a:pt x="51" y="46"/>
                  </a:cubicBezTo>
                  <a:cubicBezTo>
                    <a:pt x="51" y="45"/>
                    <a:pt x="50" y="45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3" y="44"/>
                    <a:pt x="53" y="45"/>
                    <a:pt x="54" y="46"/>
                  </a:cubicBezTo>
                  <a:cubicBezTo>
                    <a:pt x="56" y="47"/>
                    <a:pt x="57" y="49"/>
                    <a:pt x="61" y="48"/>
                  </a:cubicBezTo>
                  <a:cubicBezTo>
                    <a:pt x="62" y="49"/>
                    <a:pt x="62" y="49"/>
                    <a:pt x="63" y="49"/>
                  </a:cubicBezTo>
                  <a:cubicBezTo>
                    <a:pt x="64" y="49"/>
                    <a:pt x="65" y="48"/>
                    <a:pt x="65" y="47"/>
                  </a:cubicBezTo>
                  <a:cubicBezTo>
                    <a:pt x="65" y="46"/>
                    <a:pt x="64" y="45"/>
                    <a:pt x="63" y="45"/>
                  </a:cubicBezTo>
                  <a:cubicBezTo>
                    <a:pt x="62" y="45"/>
                    <a:pt x="61" y="46"/>
                    <a:pt x="61" y="47"/>
                  </a:cubicBezTo>
                  <a:cubicBezTo>
                    <a:pt x="58" y="47"/>
                    <a:pt x="56" y="46"/>
                    <a:pt x="55" y="45"/>
                  </a:cubicBezTo>
                  <a:cubicBezTo>
                    <a:pt x="55" y="44"/>
                    <a:pt x="54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3" y="42"/>
                    <a:pt x="53" y="42"/>
                  </a:cubicBezTo>
                  <a:cubicBezTo>
                    <a:pt x="55" y="42"/>
                    <a:pt x="58" y="41"/>
                    <a:pt x="59" y="41"/>
                  </a:cubicBezTo>
                  <a:cubicBezTo>
                    <a:pt x="60" y="41"/>
                    <a:pt x="60" y="42"/>
                    <a:pt x="61" y="42"/>
                  </a:cubicBezTo>
                  <a:cubicBezTo>
                    <a:pt x="62" y="41"/>
                    <a:pt x="63" y="41"/>
                    <a:pt x="63" y="39"/>
                  </a:cubicBezTo>
                  <a:cubicBezTo>
                    <a:pt x="63" y="38"/>
                    <a:pt x="62" y="37"/>
                    <a:pt x="61" y="38"/>
                  </a:cubicBezTo>
                  <a:cubicBezTo>
                    <a:pt x="60" y="38"/>
                    <a:pt x="59" y="38"/>
                    <a:pt x="59" y="39"/>
                  </a:cubicBezTo>
                  <a:cubicBezTo>
                    <a:pt x="57" y="40"/>
                    <a:pt x="55" y="40"/>
                    <a:pt x="52" y="41"/>
                  </a:cubicBezTo>
                  <a:cubicBezTo>
                    <a:pt x="51" y="41"/>
                    <a:pt x="50" y="41"/>
                    <a:pt x="49" y="41"/>
                  </a:cubicBezTo>
                  <a:cubicBezTo>
                    <a:pt x="50" y="41"/>
                    <a:pt x="51" y="40"/>
                    <a:pt x="51" y="40"/>
                  </a:cubicBezTo>
                  <a:cubicBezTo>
                    <a:pt x="54" y="39"/>
                    <a:pt x="56" y="38"/>
                    <a:pt x="57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9" y="34"/>
                    <a:pt x="60" y="33"/>
                    <a:pt x="59" y="32"/>
                  </a:cubicBezTo>
                  <a:cubicBezTo>
                    <a:pt x="59" y="31"/>
                    <a:pt x="57" y="31"/>
                    <a:pt x="56" y="31"/>
                  </a:cubicBezTo>
                  <a:cubicBezTo>
                    <a:pt x="55" y="32"/>
                    <a:pt x="55" y="33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37"/>
                    <a:pt x="53" y="38"/>
                    <a:pt x="50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8"/>
                    <a:pt x="49" y="38"/>
                    <a:pt x="48" y="38"/>
                  </a:cubicBezTo>
                  <a:cubicBezTo>
                    <a:pt x="47" y="38"/>
                    <a:pt x="47" y="38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9" y="38"/>
                  </a:cubicBezTo>
                  <a:cubicBezTo>
                    <a:pt x="50" y="37"/>
                    <a:pt x="52" y="36"/>
                    <a:pt x="52" y="31"/>
                  </a:cubicBezTo>
                  <a:cubicBezTo>
                    <a:pt x="53" y="31"/>
                    <a:pt x="53" y="31"/>
                    <a:pt x="53" y="30"/>
                  </a:cubicBezTo>
                  <a:cubicBezTo>
                    <a:pt x="53" y="29"/>
                    <a:pt x="53" y="28"/>
                    <a:pt x="52" y="28"/>
                  </a:cubicBezTo>
                  <a:cubicBezTo>
                    <a:pt x="51" y="27"/>
                    <a:pt x="49" y="28"/>
                    <a:pt x="49" y="29"/>
                  </a:cubicBezTo>
                  <a:cubicBezTo>
                    <a:pt x="49" y="30"/>
                    <a:pt x="49" y="31"/>
                    <a:pt x="50" y="32"/>
                  </a:cubicBezTo>
                  <a:cubicBezTo>
                    <a:pt x="50" y="35"/>
                    <a:pt x="49" y="36"/>
                    <a:pt x="48" y="36"/>
                  </a:cubicBezTo>
                  <a:cubicBezTo>
                    <a:pt x="47" y="37"/>
                    <a:pt x="47" y="37"/>
                    <a:pt x="46" y="37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9" y="33"/>
                    <a:pt x="48" y="31"/>
                    <a:pt x="47" y="29"/>
                  </a:cubicBezTo>
                  <a:cubicBezTo>
                    <a:pt x="46" y="28"/>
                    <a:pt x="45" y="26"/>
                    <a:pt x="47" y="23"/>
                  </a:cubicBezTo>
                  <a:cubicBezTo>
                    <a:pt x="48" y="23"/>
                    <a:pt x="49" y="22"/>
                    <a:pt x="49" y="21"/>
                  </a:cubicBezTo>
                  <a:cubicBezTo>
                    <a:pt x="49" y="20"/>
                    <a:pt x="49" y="19"/>
                    <a:pt x="48" y="19"/>
                  </a:cubicBezTo>
                  <a:cubicBezTo>
                    <a:pt x="46" y="19"/>
                    <a:pt x="45" y="19"/>
                    <a:pt x="45" y="20"/>
                  </a:cubicBezTo>
                  <a:cubicBezTo>
                    <a:pt x="45" y="21"/>
                    <a:pt x="45" y="22"/>
                    <a:pt x="45" y="22"/>
                  </a:cubicBezTo>
                  <a:cubicBezTo>
                    <a:pt x="44" y="26"/>
                    <a:pt x="45" y="28"/>
                    <a:pt x="46" y="30"/>
                  </a:cubicBezTo>
                  <a:cubicBezTo>
                    <a:pt x="46" y="31"/>
                    <a:pt x="47" y="32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4" y="35"/>
                    <a:pt x="44" y="34"/>
                    <a:pt x="44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1"/>
                    <a:pt x="41" y="29"/>
                    <a:pt x="41" y="27"/>
                  </a:cubicBezTo>
                  <a:cubicBezTo>
                    <a:pt x="41" y="26"/>
                    <a:pt x="41" y="26"/>
                    <a:pt x="41" y="25"/>
                  </a:cubicBezTo>
                  <a:cubicBezTo>
                    <a:pt x="41" y="24"/>
                    <a:pt x="40" y="23"/>
                    <a:pt x="39" y="23"/>
                  </a:cubicBezTo>
                  <a:cubicBezTo>
                    <a:pt x="38" y="24"/>
                    <a:pt x="37" y="25"/>
                    <a:pt x="37" y="26"/>
                  </a:cubicBezTo>
                  <a:cubicBezTo>
                    <a:pt x="37" y="27"/>
                    <a:pt x="38" y="27"/>
                    <a:pt x="39" y="27"/>
                  </a:cubicBezTo>
                  <a:cubicBezTo>
                    <a:pt x="40" y="29"/>
                    <a:pt x="41" y="32"/>
                    <a:pt x="41" y="34"/>
                  </a:cubicBezTo>
                  <a:cubicBezTo>
                    <a:pt x="42" y="34"/>
                    <a:pt x="42" y="35"/>
                    <a:pt x="42" y="35"/>
                  </a:cubicBezTo>
                  <a:cubicBezTo>
                    <a:pt x="41" y="34"/>
                    <a:pt x="41" y="33"/>
                    <a:pt x="40" y="33"/>
                  </a:cubicBezTo>
                  <a:cubicBezTo>
                    <a:pt x="40" y="33"/>
                    <a:pt x="40" y="36"/>
                    <a:pt x="40" y="36"/>
                  </a:cubicBezTo>
                  <a:cubicBezTo>
                    <a:pt x="40" y="36"/>
                    <a:pt x="39" y="36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8" y="36"/>
                    <a:pt x="37" y="34"/>
                    <a:pt x="35" y="32"/>
                  </a:cubicBezTo>
                  <a:cubicBezTo>
                    <a:pt x="36" y="31"/>
                    <a:pt x="36" y="30"/>
                    <a:pt x="36" y="29"/>
                  </a:cubicBezTo>
                  <a:cubicBezTo>
                    <a:pt x="35" y="28"/>
                    <a:pt x="34" y="28"/>
                    <a:pt x="33" y="29"/>
                  </a:cubicBezTo>
                  <a:cubicBezTo>
                    <a:pt x="32" y="29"/>
                    <a:pt x="32" y="31"/>
                    <a:pt x="32" y="32"/>
                  </a:cubicBezTo>
                  <a:cubicBezTo>
                    <a:pt x="33" y="32"/>
                    <a:pt x="33" y="32"/>
                    <a:pt x="34" y="32"/>
                  </a:cubicBezTo>
                  <a:cubicBezTo>
                    <a:pt x="35" y="34"/>
                    <a:pt x="35" y="35"/>
                    <a:pt x="36" y="36"/>
                  </a:cubicBezTo>
                  <a:cubicBezTo>
                    <a:pt x="36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ubicBezTo>
                    <a:pt x="31" y="36"/>
                    <a:pt x="28" y="34"/>
                    <a:pt x="25" y="34"/>
                  </a:cubicBezTo>
                  <a:cubicBezTo>
                    <a:pt x="25" y="33"/>
                    <a:pt x="25" y="32"/>
                    <a:pt x="24" y="32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1" y="34"/>
                    <a:pt x="21" y="35"/>
                    <a:pt x="22" y="36"/>
                  </a:cubicBezTo>
                  <a:cubicBezTo>
                    <a:pt x="23" y="36"/>
                    <a:pt x="24" y="36"/>
                    <a:pt x="25" y="35"/>
                  </a:cubicBezTo>
                  <a:cubicBezTo>
                    <a:pt x="27" y="36"/>
                    <a:pt x="30" y="37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9"/>
                  </a:cubicBezTo>
                  <a:cubicBezTo>
                    <a:pt x="33" y="39"/>
                    <a:pt x="36" y="40"/>
                    <a:pt x="36" y="41"/>
                  </a:cubicBezTo>
                  <a:cubicBezTo>
                    <a:pt x="34" y="41"/>
                    <a:pt x="32" y="41"/>
                    <a:pt x="30" y="40"/>
                  </a:cubicBezTo>
                  <a:cubicBezTo>
                    <a:pt x="30" y="39"/>
                    <a:pt x="29" y="38"/>
                    <a:pt x="28" y="38"/>
                  </a:cubicBezTo>
                  <a:cubicBezTo>
                    <a:pt x="27" y="37"/>
                    <a:pt x="26" y="38"/>
                    <a:pt x="26" y="39"/>
                  </a:cubicBezTo>
                  <a:cubicBezTo>
                    <a:pt x="25" y="40"/>
                    <a:pt x="26" y="41"/>
                    <a:pt x="27" y="42"/>
                  </a:cubicBezTo>
                  <a:cubicBezTo>
                    <a:pt x="28" y="42"/>
                    <a:pt x="29" y="42"/>
                    <a:pt x="29" y="41"/>
                  </a:cubicBezTo>
                  <a:cubicBezTo>
                    <a:pt x="31" y="42"/>
                    <a:pt x="33" y="42"/>
                    <a:pt x="35" y="43"/>
                  </a:cubicBezTo>
                  <a:cubicBezTo>
                    <a:pt x="34" y="43"/>
                    <a:pt x="34" y="44"/>
                    <a:pt x="33" y="44"/>
                  </a:cubicBezTo>
                  <a:cubicBezTo>
                    <a:pt x="32" y="45"/>
                    <a:pt x="31" y="47"/>
                    <a:pt x="28" y="47"/>
                  </a:cubicBezTo>
                  <a:cubicBezTo>
                    <a:pt x="27" y="46"/>
                    <a:pt x="26" y="45"/>
                    <a:pt x="25" y="45"/>
                  </a:cubicBezTo>
                  <a:cubicBezTo>
                    <a:pt x="24" y="46"/>
                    <a:pt x="23" y="47"/>
                    <a:pt x="24" y="48"/>
                  </a:cubicBezTo>
                  <a:cubicBezTo>
                    <a:pt x="24" y="49"/>
                    <a:pt x="25" y="50"/>
                    <a:pt x="26" y="49"/>
                  </a:cubicBezTo>
                  <a:cubicBezTo>
                    <a:pt x="27" y="49"/>
                    <a:pt x="27" y="49"/>
                    <a:pt x="27" y="48"/>
                  </a:cubicBezTo>
                  <a:cubicBezTo>
                    <a:pt x="32" y="48"/>
                    <a:pt x="33" y="47"/>
                    <a:pt x="34" y="45"/>
                  </a:cubicBezTo>
                  <a:cubicBezTo>
                    <a:pt x="35" y="45"/>
                    <a:pt x="35" y="44"/>
                    <a:pt x="35" y="44"/>
                  </a:cubicBezTo>
                  <a:cubicBezTo>
                    <a:pt x="35" y="44"/>
                    <a:pt x="36" y="44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6"/>
                    <a:pt x="35" y="47"/>
                    <a:pt x="34" y="48"/>
                  </a:cubicBezTo>
                  <a:cubicBezTo>
                    <a:pt x="33" y="48"/>
                    <a:pt x="32" y="48"/>
                    <a:pt x="32" y="48"/>
                  </a:cubicBezTo>
                  <a:cubicBezTo>
                    <a:pt x="31" y="49"/>
                    <a:pt x="31" y="50"/>
                    <a:pt x="31" y="51"/>
                  </a:cubicBezTo>
                  <a:cubicBezTo>
                    <a:pt x="32" y="52"/>
                    <a:pt x="33" y="52"/>
                    <a:pt x="34" y="52"/>
                  </a:cubicBezTo>
                  <a:cubicBezTo>
                    <a:pt x="35" y="51"/>
                    <a:pt x="35" y="50"/>
                    <a:pt x="35" y="49"/>
                  </a:cubicBezTo>
                  <a:cubicBezTo>
                    <a:pt x="35" y="48"/>
                    <a:pt x="36" y="47"/>
                    <a:pt x="37" y="47"/>
                  </a:cubicBezTo>
                  <a:cubicBezTo>
                    <a:pt x="37" y="48"/>
                    <a:pt x="37" y="47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6" y="50"/>
                    <a:pt x="34" y="53"/>
                    <a:pt x="29" y="56"/>
                  </a:cubicBezTo>
                  <a:cubicBezTo>
                    <a:pt x="28" y="56"/>
                    <a:pt x="27" y="55"/>
                    <a:pt x="26" y="56"/>
                  </a:cubicBezTo>
                  <a:cubicBezTo>
                    <a:pt x="25" y="57"/>
                    <a:pt x="25" y="58"/>
                    <a:pt x="26" y="59"/>
                  </a:cubicBezTo>
                  <a:close/>
                  <a:moveTo>
                    <a:pt x="43" y="50"/>
                  </a:moveTo>
                  <a:cubicBezTo>
                    <a:pt x="43" y="50"/>
                    <a:pt x="43" y="51"/>
                    <a:pt x="44" y="51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3" y="49"/>
                    <a:pt x="43" y="49"/>
                    <a:pt x="43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Line 43"/>
            <p:cNvSpPr>
              <a:spLocks noChangeShapeType="1"/>
            </p:cNvSpPr>
            <p:nvPr/>
          </p:nvSpPr>
          <p:spPr bwMode="auto">
            <a:xfrm flipH="1">
              <a:off x="1282701" y="6700838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Line 44"/>
            <p:cNvSpPr>
              <a:spLocks noChangeShapeType="1"/>
            </p:cNvSpPr>
            <p:nvPr/>
          </p:nvSpPr>
          <p:spPr bwMode="auto">
            <a:xfrm>
              <a:off x="1552576" y="6318250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>
              <a:off x="984251" y="6175375"/>
              <a:ext cx="0" cy="26670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Line 46"/>
            <p:cNvSpPr>
              <a:spLocks noChangeShapeType="1"/>
            </p:cNvSpPr>
            <p:nvPr/>
          </p:nvSpPr>
          <p:spPr bwMode="auto">
            <a:xfrm>
              <a:off x="984251" y="6442075"/>
              <a:ext cx="5683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 flipH="1">
              <a:off x="1282701" y="6130925"/>
              <a:ext cx="1254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 flipV="1">
              <a:off x="1282701" y="61309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379640" y="413412"/>
            <a:ext cx="11323750" cy="6033293"/>
          </a:xfrm>
          <a:prstGeom prst="rect">
            <a:avLst/>
          </a:prstGeom>
          <a:noFill/>
          <a:ln w="57150">
            <a:solidFill>
              <a:srgbClr val="D9B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5012191" y="108611"/>
            <a:ext cx="2414588" cy="895350"/>
            <a:chOff x="4830763" y="903288"/>
            <a:chExt cx="2414588" cy="895350"/>
          </a:xfrm>
        </p:grpSpPr>
        <p:sp>
          <p:nvSpPr>
            <p:cNvPr id="56" name="Freeform 52"/>
            <p:cNvSpPr>
              <a:spLocks noEditPoints="1"/>
            </p:cNvSpPr>
            <p:nvPr/>
          </p:nvSpPr>
          <p:spPr bwMode="auto">
            <a:xfrm>
              <a:off x="5851525" y="903288"/>
              <a:ext cx="398463" cy="401638"/>
            </a:xfrm>
            <a:custGeom>
              <a:avLst/>
              <a:gdLst>
                <a:gd name="T0" fmla="*/ 67 w 106"/>
                <a:gd name="T1" fmla="*/ 29 h 106"/>
                <a:gd name="T2" fmla="*/ 3 w 106"/>
                <a:gd name="T3" fmla="*/ 41 h 106"/>
                <a:gd name="T4" fmla="*/ 52 w 106"/>
                <a:gd name="T5" fmla="*/ 88 h 106"/>
                <a:gd name="T6" fmla="*/ 48 w 106"/>
                <a:gd name="T7" fmla="*/ 27 h 106"/>
                <a:gd name="T8" fmla="*/ 52 w 106"/>
                <a:gd name="T9" fmla="*/ 47 h 106"/>
                <a:gd name="T10" fmla="*/ 52 w 106"/>
                <a:gd name="T11" fmla="*/ 46 h 106"/>
                <a:gd name="T12" fmla="*/ 57 w 106"/>
                <a:gd name="T13" fmla="*/ 34 h 106"/>
                <a:gd name="T14" fmla="*/ 54 w 106"/>
                <a:gd name="T15" fmla="*/ 46 h 106"/>
                <a:gd name="T16" fmla="*/ 58 w 106"/>
                <a:gd name="T17" fmla="*/ 46 h 106"/>
                <a:gd name="T18" fmla="*/ 66 w 106"/>
                <a:gd name="T19" fmla="*/ 39 h 106"/>
                <a:gd name="T20" fmla="*/ 59 w 106"/>
                <a:gd name="T21" fmla="*/ 48 h 106"/>
                <a:gd name="T22" fmla="*/ 63 w 106"/>
                <a:gd name="T23" fmla="*/ 48 h 106"/>
                <a:gd name="T24" fmla="*/ 77 w 106"/>
                <a:gd name="T25" fmla="*/ 44 h 106"/>
                <a:gd name="T26" fmla="*/ 72 w 106"/>
                <a:gd name="T27" fmla="*/ 46 h 106"/>
                <a:gd name="T28" fmla="*/ 59 w 106"/>
                <a:gd name="T29" fmla="*/ 53 h 106"/>
                <a:gd name="T30" fmla="*/ 68 w 106"/>
                <a:gd name="T31" fmla="*/ 57 h 106"/>
                <a:gd name="T32" fmla="*/ 71 w 106"/>
                <a:gd name="T33" fmla="*/ 59 h 106"/>
                <a:gd name="T34" fmla="*/ 60 w 106"/>
                <a:gd name="T35" fmla="*/ 56 h 106"/>
                <a:gd name="T36" fmla="*/ 60 w 106"/>
                <a:gd name="T37" fmla="*/ 58 h 106"/>
                <a:gd name="T38" fmla="*/ 63 w 106"/>
                <a:gd name="T39" fmla="*/ 61 h 106"/>
                <a:gd name="T40" fmla="*/ 74 w 106"/>
                <a:gd name="T41" fmla="*/ 68 h 106"/>
                <a:gd name="T42" fmla="*/ 63 w 106"/>
                <a:gd name="T43" fmla="*/ 62 h 106"/>
                <a:gd name="T44" fmla="*/ 59 w 106"/>
                <a:gd name="T45" fmla="*/ 62 h 106"/>
                <a:gd name="T46" fmla="*/ 66 w 106"/>
                <a:gd name="T47" fmla="*/ 73 h 106"/>
                <a:gd name="T48" fmla="*/ 58 w 106"/>
                <a:gd name="T49" fmla="*/ 63 h 106"/>
                <a:gd name="T50" fmla="*/ 58 w 106"/>
                <a:gd name="T51" fmla="*/ 72 h 106"/>
                <a:gd name="T52" fmla="*/ 54 w 106"/>
                <a:gd name="T53" fmla="*/ 75 h 106"/>
                <a:gd name="T54" fmla="*/ 53 w 106"/>
                <a:gd name="T55" fmla="*/ 63 h 106"/>
                <a:gd name="T56" fmla="*/ 52 w 106"/>
                <a:gd name="T57" fmla="*/ 62 h 106"/>
                <a:gd name="T58" fmla="*/ 50 w 106"/>
                <a:gd name="T59" fmla="*/ 71 h 106"/>
                <a:gd name="T60" fmla="*/ 46 w 106"/>
                <a:gd name="T61" fmla="*/ 71 h 106"/>
                <a:gd name="T62" fmla="*/ 50 w 106"/>
                <a:gd name="T63" fmla="*/ 62 h 106"/>
                <a:gd name="T64" fmla="*/ 39 w 106"/>
                <a:gd name="T65" fmla="*/ 75 h 106"/>
                <a:gd name="T66" fmla="*/ 36 w 106"/>
                <a:gd name="T67" fmla="*/ 76 h 106"/>
                <a:gd name="T68" fmla="*/ 47 w 106"/>
                <a:gd name="T69" fmla="*/ 63 h 106"/>
                <a:gd name="T70" fmla="*/ 44 w 106"/>
                <a:gd name="T71" fmla="*/ 62 h 106"/>
                <a:gd name="T72" fmla="*/ 36 w 106"/>
                <a:gd name="T73" fmla="*/ 69 h 106"/>
                <a:gd name="T74" fmla="*/ 36 w 106"/>
                <a:gd name="T75" fmla="*/ 65 h 106"/>
                <a:gd name="T76" fmla="*/ 41 w 106"/>
                <a:gd name="T77" fmla="*/ 61 h 106"/>
                <a:gd name="T78" fmla="*/ 43 w 106"/>
                <a:gd name="T79" fmla="*/ 56 h 106"/>
                <a:gd name="T80" fmla="*/ 31 w 106"/>
                <a:gd name="T81" fmla="*/ 59 h 106"/>
                <a:gd name="T82" fmla="*/ 39 w 106"/>
                <a:gd name="T83" fmla="*/ 55 h 106"/>
                <a:gd name="T84" fmla="*/ 28 w 106"/>
                <a:gd name="T85" fmla="*/ 49 h 106"/>
                <a:gd name="T86" fmla="*/ 27 w 106"/>
                <a:gd name="T87" fmla="*/ 45 h 106"/>
                <a:gd name="T88" fmla="*/ 40 w 106"/>
                <a:gd name="T89" fmla="*/ 51 h 106"/>
                <a:gd name="T90" fmla="*/ 37 w 106"/>
                <a:gd name="T91" fmla="*/ 47 h 106"/>
                <a:gd name="T92" fmla="*/ 36 w 106"/>
                <a:gd name="T93" fmla="*/ 44 h 106"/>
                <a:gd name="T94" fmla="*/ 43 w 106"/>
                <a:gd name="T95" fmla="*/ 46 h 106"/>
                <a:gd name="T96" fmla="*/ 37 w 106"/>
                <a:gd name="T97" fmla="*/ 35 h 106"/>
                <a:gd name="T98" fmla="*/ 45 w 106"/>
                <a:gd name="T99" fmla="*/ 46 h 106"/>
                <a:gd name="T100" fmla="*/ 47 w 106"/>
                <a:gd name="T101" fmla="*/ 47 h 106"/>
                <a:gd name="T102" fmla="*/ 47 w 106"/>
                <a:gd name="T103" fmla="*/ 38 h 106"/>
                <a:gd name="T104" fmla="*/ 48 w 106"/>
                <a:gd name="T105" fmla="*/ 46 h 106"/>
                <a:gd name="T106" fmla="*/ 49 w 106"/>
                <a:gd name="T107" fmla="*/ 32 h 106"/>
                <a:gd name="T108" fmla="*/ 56 w 106"/>
                <a:gd name="T109" fmla="*/ 48 h 106"/>
                <a:gd name="T110" fmla="*/ 56 w 106"/>
                <a:gd name="T111" fmla="*/ 5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" h="106">
                  <a:moveTo>
                    <a:pt x="88" y="65"/>
                  </a:moveTo>
                  <a:cubicBezTo>
                    <a:pt x="99" y="62"/>
                    <a:pt x="106" y="54"/>
                    <a:pt x="101" y="38"/>
                  </a:cubicBezTo>
                  <a:cubicBezTo>
                    <a:pt x="94" y="18"/>
                    <a:pt x="78" y="20"/>
                    <a:pt x="67" y="29"/>
                  </a:cubicBezTo>
                  <a:cubicBezTo>
                    <a:pt x="68" y="14"/>
                    <a:pt x="61" y="0"/>
                    <a:pt x="40" y="5"/>
                  </a:cubicBezTo>
                  <a:cubicBezTo>
                    <a:pt x="27" y="8"/>
                    <a:pt x="23" y="16"/>
                    <a:pt x="23" y="25"/>
                  </a:cubicBezTo>
                  <a:cubicBezTo>
                    <a:pt x="15" y="24"/>
                    <a:pt x="7" y="28"/>
                    <a:pt x="3" y="41"/>
                  </a:cubicBezTo>
                  <a:cubicBezTo>
                    <a:pt x="0" y="56"/>
                    <a:pt x="6" y="64"/>
                    <a:pt x="15" y="67"/>
                  </a:cubicBezTo>
                  <a:cubicBezTo>
                    <a:pt x="9" y="74"/>
                    <a:pt x="9" y="84"/>
                    <a:pt x="21" y="94"/>
                  </a:cubicBezTo>
                  <a:cubicBezTo>
                    <a:pt x="35" y="106"/>
                    <a:pt x="46" y="99"/>
                    <a:pt x="52" y="88"/>
                  </a:cubicBezTo>
                  <a:cubicBezTo>
                    <a:pt x="58" y="99"/>
                    <a:pt x="69" y="106"/>
                    <a:pt x="84" y="94"/>
                  </a:cubicBezTo>
                  <a:cubicBezTo>
                    <a:pt x="97" y="84"/>
                    <a:pt x="95" y="73"/>
                    <a:pt x="88" y="65"/>
                  </a:cubicBezTo>
                  <a:close/>
                  <a:moveTo>
                    <a:pt x="48" y="27"/>
                  </a:moveTo>
                  <a:cubicBezTo>
                    <a:pt x="50" y="27"/>
                    <a:pt x="51" y="28"/>
                    <a:pt x="51" y="29"/>
                  </a:cubicBezTo>
                  <a:cubicBezTo>
                    <a:pt x="51" y="30"/>
                    <a:pt x="51" y="31"/>
                    <a:pt x="51" y="31"/>
                  </a:cubicBezTo>
                  <a:cubicBezTo>
                    <a:pt x="53" y="38"/>
                    <a:pt x="52" y="43"/>
                    <a:pt x="52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2" y="47"/>
                    <a:pt x="52" y="48"/>
                    <a:pt x="52" y="48"/>
                  </a:cubicBezTo>
                  <a:cubicBezTo>
                    <a:pt x="52" y="47"/>
                    <a:pt x="52" y="46"/>
                    <a:pt x="52" y="46"/>
                  </a:cubicBezTo>
                  <a:cubicBezTo>
                    <a:pt x="53" y="43"/>
                    <a:pt x="54" y="40"/>
                    <a:pt x="55" y="38"/>
                  </a:cubicBezTo>
                  <a:cubicBezTo>
                    <a:pt x="54" y="37"/>
                    <a:pt x="54" y="36"/>
                    <a:pt x="54" y="36"/>
                  </a:cubicBezTo>
                  <a:cubicBezTo>
                    <a:pt x="55" y="34"/>
                    <a:pt x="56" y="33"/>
                    <a:pt x="57" y="34"/>
                  </a:cubicBezTo>
                  <a:cubicBezTo>
                    <a:pt x="58" y="34"/>
                    <a:pt x="59" y="35"/>
                    <a:pt x="59" y="37"/>
                  </a:cubicBezTo>
                  <a:cubicBezTo>
                    <a:pt x="59" y="38"/>
                    <a:pt x="58" y="38"/>
                    <a:pt x="56" y="38"/>
                  </a:cubicBezTo>
                  <a:cubicBezTo>
                    <a:pt x="56" y="40"/>
                    <a:pt x="55" y="43"/>
                    <a:pt x="54" y="46"/>
                  </a:cubicBezTo>
                  <a:cubicBezTo>
                    <a:pt x="54" y="45"/>
                    <a:pt x="55" y="45"/>
                    <a:pt x="55" y="45"/>
                  </a:cubicBezTo>
                  <a:cubicBezTo>
                    <a:pt x="55" y="45"/>
                    <a:pt x="55" y="46"/>
                    <a:pt x="55" y="47"/>
                  </a:cubicBezTo>
                  <a:cubicBezTo>
                    <a:pt x="56" y="46"/>
                    <a:pt x="57" y="46"/>
                    <a:pt x="58" y="46"/>
                  </a:cubicBezTo>
                  <a:cubicBezTo>
                    <a:pt x="59" y="46"/>
                    <a:pt x="61" y="46"/>
                    <a:pt x="63" y="43"/>
                  </a:cubicBezTo>
                  <a:cubicBezTo>
                    <a:pt x="62" y="42"/>
                    <a:pt x="62" y="40"/>
                    <a:pt x="63" y="39"/>
                  </a:cubicBezTo>
                  <a:cubicBezTo>
                    <a:pt x="64" y="38"/>
                    <a:pt x="65" y="38"/>
                    <a:pt x="66" y="39"/>
                  </a:cubicBezTo>
                  <a:cubicBezTo>
                    <a:pt x="67" y="40"/>
                    <a:pt x="67" y="42"/>
                    <a:pt x="67" y="43"/>
                  </a:cubicBezTo>
                  <a:cubicBezTo>
                    <a:pt x="66" y="43"/>
                    <a:pt x="65" y="43"/>
                    <a:pt x="65" y="43"/>
                  </a:cubicBezTo>
                  <a:cubicBezTo>
                    <a:pt x="62" y="48"/>
                    <a:pt x="60" y="48"/>
                    <a:pt x="59" y="48"/>
                  </a:cubicBezTo>
                  <a:cubicBezTo>
                    <a:pt x="59" y="49"/>
                    <a:pt x="58" y="49"/>
                    <a:pt x="59" y="50"/>
                  </a:cubicBezTo>
                  <a:cubicBezTo>
                    <a:pt x="59" y="50"/>
                    <a:pt x="60" y="50"/>
                    <a:pt x="60" y="50"/>
                  </a:cubicBezTo>
                  <a:cubicBezTo>
                    <a:pt x="61" y="49"/>
                    <a:pt x="62" y="48"/>
                    <a:pt x="63" y="48"/>
                  </a:cubicBezTo>
                  <a:cubicBezTo>
                    <a:pt x="67" y="45"/>
                    <a:pt x="69" y="43"/>
                    <a:pt x="73" y="44"/>
                  </a:cubicBezTo>
                  <a:cubicBezTo>
                    <a:pt x="73" y="44"/>
                    <a:pt x="73" y="43"/>
                    <a:pt x="74" y="43"/>
                  </a:cubicBezTo>
                  <a:cubicBezTo>
                    <a:pt x="75" y="43"/>
                    <a:pt x="76" y="43"/>
                    <a:pt x="77" y="44"/>
                  </a:cubicBezTo>
                  <a:cubicBezTo>
                    <a:pt x="77" y="46"/>
                    <a:pt x="77" y="47"/>
                    <a:pt x="76" y="48"/>
                  </a:cubicBezTo>
                  <a:cubicBezTo>
                    <a:pt x="75" y="48"/>
                    <a:pt x="73" y="48"/>
                    <a:pt x="72" y="47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69" y="45"/>
                    <a:pt x="67" y="47"/>
                    <a:pt x="64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1"/>
                    <a:pt x="59" y="52"/>
                    <a:pt x="59" y="53"/>
                  </a:cubicBezTo>
                  <a:cubicBezTo>
                    <a:pt x="59" y="54"/>
                    <a:pt x="61" y="54"/>
                    <a:pt x="61" y="54"/>
                  </a:cubicBezTo>
                  <a:cubicBezTo>
                    <a:pt x="61" y="55"/>
                    <a:pt x="62" y="55"/>
                    <a:pt x="62" y="55"/>
                  </a:cubicBezTo>
                  <a:cubicBezTo>
                    <a:pt x="63" y="57"/>
                    <a:pt x="64" y="58"/>
                    <a:pt x="68" y="57"/>
                  </a:cubicBezTo>
                  <a:cubicBezTo>
                    <a:pt x="68" y="55"/>
                    <a:pt x="69" y="54"/>
                    <a:pt x="70" y="54"/>
                  </a:cubicBezTo>
                  <a:cubicBezTo>
                    <a:pt x="72" y="54"/>
                    <a:pt x="73" y="55"/>
                    <a:pt x="73" y="57"/>
                  </a:cubicBezTo>
                  <a:cubicBezTo>
                    <a:pt x="73" y="58"/>
                    <a:pt x="72" y="59"/>
                    <a:pt x="71" y="59"/>
                  </a:cubicBezTo>
                  <a:cubicBezTo>
                    <a:pt x="70" y="59"/>
                    <a:pt x="69" y="59"/>
                    <a:pt x="69" y="58"/>
                  </a:cubicBezTo>
                  <a:cubicBezTo>
                    <a:pt x="63" y="59"/>
                    <a:pt x="62" y="58"/>
                    <a:pt x="61" y="57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60" y="57"/>
                    <a:pt x="58" y="57"/>
                  </a:cubicBezTo>
                  <a:cubicBezTo>
                    <a:pt x="59" y="57"/>
                    <a:pt x="60" y="58"/>
                    <a:pt x="60" y="58"/>
                  </a:cubicBezTo>
                  <a:cubicBezTo>
                    <a:pt x="60" y="59"/>
                    <a:pt x="59" y="58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60" y="61"/>
                    <a:pt x="62" y="61"/>
                    <a:pt x="63" y="61"/>
                  </a:cubicBezTo>
                  <a:cubicBezTo>
                    <a:pt x="65" y="60"/>
                    <a:pt x="68" y="60"/>
                    <a:pt x="71" y="64"/>
                  </a:cubicBezTo>
                  <a:cubicBezTo>
                    <a:pt x="72" y="64"/>
                    <a:pt x="73" y="64"/>
                    <a:pt x="73" y="64"/>
                  </a:cubicBezTo>
                  <a:cubicBezTo>
                    <a:pt x="75" y="65"/>
                    <a:pt x="75" y="67"/>
                    <a:pt x="74" y="68"/>
                  </a:cubicBezTo>
                  <a:cubicBezTo>
                    <a:pt x="73" y="69"/>
                    <a:pt x="72" y="69"/>
                    <a:pt x="71" y="68"/>
                  </a:cubicBezTo>
                  <a:cubicBezTo>
                    <a:pt x="70" y="67"/>
                    <a:pt x="69" y="66"/>
                    <a:pt x="70" y="65"/>
                  </a:cubicBezTo>
                  <a:cubicBezTo>
                    <a:pt x="67" y="62"/>
                    <a:pt x="65" y="62"/>
                    <a:pt x="63" y="62"/>
                  </a:cubicBezTo>
                  <a:cubicBezTo>
                    <a:pt x="62" y="62"/>
                    <a:pt x="61" y="63"/>
                    <a:pt x="60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0" y="63"/>
                    <a:pt x="59" y="63"/>
                    <a:pt x="59" y="62"/>
                  </a:cubicBezTo>
                  <a:cubicBezTo>
                    <a:pt x="61" y="64"/>
                    <a:pt x="63" y="67"/>
                    <a:pt x="64" y="69"/>
                  </a:cubicBezTo>
                  <a:cubicBezTo>
                    <a:pt x="65" y="69"/>
                    <a:pt x="65" y="69"/>
                    <a:pt x="66" y="69"/>
                  </a:cubicBezTo>
                  <a:cubicBezTo>
                    <a:pt x="67" y="70"/>
                    <a:pt x="67" y="72"/>
                    <a:pt x="66" y="73"/>
                  </a:cubicBezTo>
                  <a:cubicBezTo>
                    <a:pt x="65" y="74"/>
                    <a:pt x="64" y="74"/>
                    <a:pt x="63" y="73"/>
                  </a:cubicBezTo>
                  <a:cubicBezTo>
                    <a:pt x="62" y="72"/>
                    <a:pt x="62" y="71"/>
                    <a:pt x="62" y="70"/>
                  </a:cubicBezTo>
                  <a:cubicBezTo>
                    <a:pt x="61" y="68"/>
                    <a:pt x="59" y="65"/>
                    <a:pt x="58" y="63"/>
                  </a:cubicBezTo>
                  <a:cubicBezTo>
                    <a:pt x="57" y="62"/>
                    <a:pt x="56" y="62"/>
                    <a:pt x="55" y="61"/>
                  </a:cubicBezTo>
                  <a:cubicBezTo>
                    <a:pt x="55" y="61"/>
                    <a:pt x="56" y="63"/>
                    <a:pt x="55" y="63"/>
                  </a:cubicBezTo>
                  <a:cubicBezTo>
                    <a:pt x="58" y="67"/>
                    <a:pt x="59" y="69"/>
                    <a:pt x="58" y="72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9" y="75"/>
                    <a:pt x="58" y="76"/>
                    <a:pt x="57" y="77"/>
                  </a:cubicBezTo>
                  <a:cubicBezTo>
                    <a:pt x="56" y="77"/>
                    <a:pt x="54" y="76"/>
                    <a:pt x="54" y="75"/>
                  </a:cubicBezTo>
                  <a:cubicBezTo>
                    <a:pt x="53" y="74"/>
                    <a:pt x="54" y="72"/>
                    <a:pt x="55" y="72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69"/>
                    <a:pt x="56" y="67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2" y="63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2" y="62"/>
                    <a:pt x="52" y="63"/>
                    <a:pt x="52" y="63"/>
                  </a:cubicBezTo>
                  <a:cubicBezTo>
                    <a:pt x="53" y="65"/>
                    <a:pt x="53" y="67"/>
                    <a:pt x="50" y="71"/>
                  </a:cubicBezTo>
                  <a:cubicBezTo>
                    <a:pt x="50" y="72"/>
                    <a:pt x="50" y="73"/>
                    <a:pt x="50" y="74"/>
                  </a:cubicBezTo>
                  <a:cubicBezTo>
                    <a:pt x="50" y="75"/>
                    <a:pt x="48" y="75"/>
                    <a:pt x="47" y="75"/>
                  </a:cubicBezTo>
                  <a:cubicBezTo>
                    <a:pt x="46" y="74"/>
                    <a:pt x="45" y="73"/>
                    <a:pt x="46" y="71"/>
                  </a:cubicBezTo>
                  <a:cubicBezTo>
                    <a:pt x="46" y="70"/>
                    <a:pt x="48" y="70"/>
                    <a:pt x="49" y="70"/>
                  </a:cubicBezTo>
                  <a:cubicBezTo>
                    <a:pt x="51" y="67"/>
                    <a:pt x="51" y="65"/>
                    <a:pt x="50" y="64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49" y="61"/>
                    <a:pt x="49" y="61"/>
                  </a:cubicBezTo>
                  <a:cubicBezTo>
                    <a:pt x="48" y="68"/>
                    <a:pt x="46" y="69"/>
                    <a:pt x="44" y="70"/>
                  </a:cubicBezTo>
                  <a:cubicBezTo>
                    <a:pt x="42" y="70"/>
                    <a:pt x="40" y="71"/>
                    <a:pt x="39" y="75"/>
                  </a:cubicBezTo>
                  <a:cubicBezTo>
                    <a:pt x="40" y="76"/>
                    <a:pt x="40" y="77"/>
                    <a:pt x="40" y="78"/>
                  </a:cubicBezTo>
                  <a:cubicBezTo>
                    <a:pt x="39" y="79"/>
                    <a:pt x="38" y="80"/>
                    <a:pt x="37" y="79"/>
                  </a:cubicBezTo>
                  <a:cubicBezTo>
                    <a:pt x="35" y="79"/>
                    <a:pt x="35" y="77"/>
                    <a:pt x="36" y="76"/>
                  </a:cubicBezTo>
                  <a:cubicBezTo>
                    <a:pt x="36" y="75"/>
                    <a:pt x="37" y="75"/>
                    <a:pt x="37" y="75"/>
                  </a:cubicBezTo>
                  <a:cubicBezTo>
                    <a:pt x="39" y="70"/>
                    <a:pt x="41" y="69"/>
                    <a:pt x="43" y="68"/>
                  </a:cubicBezTo>
                  <a:cubicBezTo>
                    <a:pt x="45" y="68"/>
                    <a:pt x="46" y="67"/>
                    <a:pt x="47" y="63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6" y="62"/>
                    <a:pt x="45" y="64"/>
                    <a:pt x="45" y="63"/>
                  </a:cubicBezTo>
                  <a:cubicBezTo>
                    <a:pt x="44" y="63"/>
                    <a:pt x="44" y="63"/>
                    <a:pt x="44" y="62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1" y="64"/>
                    <a:pt x="39" y="66"/>
                    <a:pt x="37" y="67"/>
                  </a:cubicBezTo>
                  <a:cubicBezTo>
                    <a:pt x="37" y="68"/>
                    <a:pt x="36" y="68"/>
                    <a:pt x="36" y="69"/>
                  </a:cubicBezTo>
                  <a:cubicBezTo>
                    <a:pt x="35" y="70"/>
                    <a:pt x="33" y="69"/>
                    <a:pt x="32" y="68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4" y="64"/>
                    <a:pt x="35" y="65"/>
                    <a:pt x="36" y="65"/>
                  </a:cubicBezTo>
                  <a:cubicBezTo>
                    <a:pt x="38" y="64"/>
                    <a:pt x="41" y="63"/>
                    <a:pt x="43" y="61"/>
                  </a:cubicBezTo>
                  <a:cubicBezTo>
                    <a:pt x="43" y="61"/>
                    <a:pt x="44" y="61"/>
                    <a:pt x="44" y="60"/>
                  </a:cubicBezTo>
                  <a:cubicBezTo>
                    <a:pt x="43" y="61"/>
                    <a:pt x="41" y="62"/>
                    <a:pt x="41" y="61"/>
                  </a:cubicBezTo>
                  <a:cubicBezTo>
                    <a:pt x="40" y="60"/>
                    <a:pt x="43" y="59"/>
                    <a:pt x="43" y="58"/>
                  </a:cubicBezTo>
                  <a:cubicBezTo>
                    <a:pt x="43" y="58"/>
                    <a:pt x="42" y="58"/>
                    <a:pt x="43" y="57"/>
                  </a:cubicBezTo>
                  <a:cubicBezTo>
                    <a:pt x="43" y="57"/>
                    <a:pt x="43" y="56"/>
                    <a:pt x="43" y="56"/>
                  </a:cubicBezTo>
                  <a:cubicBezTo>
                    <a:pt x="41" y="57"/>
                    <a:pt x="39" y="57"/>
                    <a:pt x="36" y="58"/>
                  </a:cubicBezTo>
                  <a:cubicBezTo>
                    <a:pt x="36" y="60"/>
                    <a:pt x="35" y="61"/>
                    <a:pt x="34" y="61"/>
                  </a:cubicBezTo>
                  <a:cubicBezTo>
                    <a:pt x="33" y="61"/>
                    <a:pt x="32" y="61"/>
                    <a:pt x="31" y="59"/>
                  </a:cubicBezTo>
                  <a:cubicBezTo>
                    <a:pt x="31" y="58"/>
                    <a:pt x="32" y="57"/>
                    <a:pt x="33" y="56"/>
                  </a:cubicBezTo>
                  <a:cubicBezTo>
                    <a:pt x="34" y="56"/>
                    <a:pt x="35" y="56"/>
                    <a:pt x="35" y="57"/>
                  </a:cubicBezTo>
                  <a:cubicBezTo>
                    <a:pt x="36" y="56"/>
                    <a:pt x="38" y="56"/>
                    <a:pt x="39" y="55"/>
                  </a:cubicBezTo>
                  <a:cubicBezTo>
                    <a:pt x="40" y="55"/>
                    <a:pt x="41" y="54"/>
                    <a:pt x="41" y="54"/>
                  </a:cubicBezTo>
                  <a:cubicBezTo>
                    <a:pt x="40" y="53"/>
                    <a:pt x="39" y="53"/>
                    <a:pt x="39" y="53"/>
                  </a:cubicBezTo>
                  <a:cubicBezTo>
                    <a:pt x="35" y="52"/>
                    <a:pt x="31" y="50"/>
                    <a:pt x="28" y="49"/>
                  </a:cubicBezTo>
                  <a:cubicBezTo>
                    <a:pt x="28" y="49"/>
                    <a:pt x="27" y="50"/>
                    <a:pt x="26" y="49"/>
                  </a:cubicBezTo>
                  <a:cubicBezTo>
                    <a:pt x="25" y="49"/>
                    <a:pt x="24" y="48"/>
                    <a:pt x="24" y="47"/>
                  </a:cubicBezTo>
                  <a:cubicBezTo>
                    <a:pt x="25" y="45"/>
                    <a:pt x="26" y="44"/>
                    <a:pt x="27" y="45"/>
                  </a:cubicBezTo>
                  <a:cubicBezTo>
                    <a:pt x="28" y="45"/>
                    <a:pt x="29" y="46"/>
                    <a:pt x="29" y="47"/>
                  </a:cubicBezTo>
                  <a:cubicBezTo>
                    <a:pt x="31" y="49"/>
                    <a:pt x="35" y="50"/>
                    <a:pt x="39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3" y="52"/>
                    <a:pt x="44" y="51"/>
                  </a:cubicBezTo>
                  <a:cubicBezTo>
                    <a:pt x="42" y="49"/>
                    <a:pt x="40" y="48"/>
                    <a:pt x="37" y="47"/>
                  </a:cubicBezTo>
                  <a:cubicBezTo>
                    <a:pt x="36" y="48"/>
                    <a:pt x="35" y="48"/>
                    <a:pt x="34" y="48"/>
                  </a:cubicBezTo>
                  <a:cubicBezTo>
                    <a:pt x="32" y="47"/>
                    <a:pt x="32" y="45"/>
                    <a:pt x="33" y="44"/>
                  </a:cubicBezTo>
                  <a:cubicBezTo>
                    <a:pt x="34" y="43"/>
                    <a:pt x="35" y="43"/>
                    <a:pt x="36" y="44"/>
                  </a:cubicBezTo>
                  <a:cubicBezTo>
                    <a:pt x="37" y="44"/>
                    <a:pt x="37" y="45"/>
                    <a:pt x="37" y="45"/>
                  </a:cubicBezTo>
                  <a:cubicBezTo>
                    <a:pt x="40" y="46"/>
                    <a:pt x="42" y="47"/>
                    <a:pt x="43" y="48"/>
                  </a:cubicBezTo>
                  <a:cubicBezTo>
                    <a:pt x="43" y="48"/>
                    <a:pt x="43" y="47"/>
                    <a:pt x="43" y="46"/>
                  </a:cubicBezTo>
                  <a:cubicBezTo>
                    <a:pt x="43" y="44"/>
                    <a:pt x="43" y="42"/>
                    <a:pt x="40" y="39"/>
                  </a:cubicBezTo>
                  <a:cubicBezTo>
                    <a:pt x="39" y="40"/>
                    <a:pt x="38" y="40"/>
                    <a:pt x="37" y="39"/>
                  </a:cubicBezTo>
                  <a:cubicBezTo>
                    <a:pt x="36" y="38"/>
                    <a:pt x="36" y="36"/>
                    <a:pt x="37" y="35"/>
                  </a:cubicBezTo>
                  <a:cubicBezTo>
                    <a:pt x="39" y="34"/>
                    <a:pt x="40" y="35"/>
                    <a:pt x="41" y="36"/>
                  </a:cubicBezTo>
                  <a:cubicBezTo>
                    <a:pt x="41" y="36"/>
                    <a:pt x="42" y="37"/>
                    <a:pt x="41" y="38"/>
                  </a:cubicBezTo>
                  <a:cubicBezTo>
                    <a:pt x="45" y="41"/>
                    <a:pt x="45" y="44"/>
                    <a:pt x="45" y="46"/>
                  </a:cubicBezTo>
                  <a:cubicBezTo>
                    <a:pt x="45" y="46"/>
                    <a:pt x="45" y="47"/>
                    <a:pt x="45" y="48"/>
                  </a:cubicBezTo>
                  <a:cubicBezTo>
                    <a:pt x="45" y="48"/>
                    <a:pt x="46" y="48"/>
                    <a:pt x="46" y="48"/>
                  </a:cubicBezTo>
                  <a:cubicBezTo>
                    <a:pt x="46" y="47"/>
                    <a:pt x="47" y="47"/>
                    <a:pt x="47" y="47"/>
                  </a:cubicBezTo>
                  <a:cubicBezTo>
                    <a:pt x="47" y="46"/>
                    <a:pt x="46" y="45"/>
                    <a:pt x="46" y="43"/>
                  </a:cubicBezTo>
                  <a:cubicBezTo>
                    <a:pt x="46" y="42"/>
                    <a:pt x="45" y="42"/>
                    <a:pt x="45" y="41"/>
                  </a:cubicBezTo>
                  <a:cubicBezTo>
                    <a:pt x="45" y="40"/>
                    <a:pt x="46" y="38"/>
                    <a:pt x="47" y="38"/>
                  </a:cubicBezTo>
                  <a:cubicBezTo>
                    <a:pt x="48" y="38"/>
                    <a:pt x="50" y="39"/>
                    <a:pt x="50" y="40"/>
                  </a:cubicBezTo>
                  <a:cubicBezTo>
                    <a:pt x="50" y="41"/>
                    <a:pt x="49" y="43"/>
                    <a:pt x="48" y="43"/>
                  </a:cubicBezTo>
                  <a:cubicBezTo>
                    <a:pt x="48" y="44"/>
                    <a:pt x="48" y="45"/>
                    <a:pt x="48" y="46"/>
                  </a:cubicBezTo>
                  <a:cubicBezTo>
                    <a:pt x="49" y="46"/>
                    <a:pt x="49" y="47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1" y="43"/>
                    <a:pt x="51" y="38"/>
                    <a:pt x="49" y="32"/>
                  </a:cubicBezTo>
                  <a:cubicBezTo>
                    <a:pt x="48" y="32"/>
                    <a:pt x="47" y="31"/>
                    <a:pt x="46" y="30"/>
                  </a:cubicBezTo>
                  <a:cubicBezTo>
                    <a:pt x="46" y="29"/>
                    <a:pt x="47" y="27"/>
                    <a:pt x="48" y="27"/>
                  </a:cubicBezTo>
                  <a:close/>
                  <a:moveTo>
                    <a:pt x="56" y="48"/>
                  </a:moveTo>
                  <a:cubicBezTo>
                    <a:pt x="57" y="48"/>
                    <a:pt x="57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8" y="48"/>
                    <a:pt x="56" y="50"/>
                    <a:pt x="56" y="50"/>
                  </a:cubicBezTo>
                  <a:cubicBezTo>
                    <a:pt x="56" y="50"/>
                    <a:pt x="56" y="49"/>
                    <a:pt x="56" y="48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Line 53"/>
            <p:cNvSpPr>
              <a:spLocks noChangeShapeType="1"/>
            </p:cNvSpPr>
            <p:nvPr/>
          </p:nvSpPr>
          <p:spPr bwMode="auto">
            <a:xfrm>
              <a:off x="5599113" y="1152525"/>
              <a:ext cx="1651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Line 54"/>
            <p:cNvSpPr>
              <a:spLocks noChangeShapeType="1"/>
            </p:cNvSpPr>
            <p:nvPr/>
          </p:nvSpPr>
          <p:spPr bwMode="auto">
            <a:xfrm flipV="1">
              <a:off x="5764213" y="1152525"/>
              <a:ext cx="0" cy="1555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Line 55"/>
            <p:cNvSpPr>
              <a:spLocks noChangeShapeType="1"/>
            </p:cNvSpPr>
            <p:nvPr/>
          </p:nvSpPr>
          <p:spPr bwMode="auto">
            <a:xfrm>
              <a:off x="5676900" y="1308100"/>
              <a:ext cx="762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Line 56"/>
            <p:cNvSpPr>
              <a:spLocks noChangeShapeType="1"/>
            </p:cNvSpPr>
            <p:nvPr/>
          </p:nvSpPr>
          <p:spPr bwMode="auto">
            <a:xfrm>
              <a:off x="5395913" y="1308100"/>
              <a:ext cx="131763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7"/>
            <p:cNvSpPr>
              <a:spLocks noEditPoints="1"/>
            </p:cNvSpPr>
            <p:nvPr/>
          </p:nvSpPr>
          <p:spPr bwMode="auto">
            <a:xfrm>
              <a:off x="4949825" y="1065213"/>
              <a:ext cx="407988" cy="403225"/>
            </a:xfrm>
            <a:custGeom>
              <a:avLst/>
              <a:gdLst>
                <a:gd name="T0" fmla="*/ 29 w 108"/>
                <a:gd name="T1" fmla="*/ 64 h 106"/>
                <a:gd name="T2" fmla="*/ 47 w 108"/>
                <a:gd name="T3" fmla="*/ 3 h 106"/>
                <a:gd name="T4" fmla="*/ 89 w 108"/>
                <a:gd name="T5" fmla="*/ 56 h 106"/>
                <a:gd name="T6" fmla="*/ 29 w 108"/>
                <a:gd name="T7" fmla="*/ 46 h 106"/>
                <a:gd name="T8" fmla="*/ 48 w 108"/>
                <a:gd name="T9" fmla="*/ 51 h 106"/>
                <a:gd name="T10" fmla="*/ 47 w 108"/>
                <a:gd name="T11" fmla="*/ 52 h 106"/>
                <a:gd name="T12" fmla="*/ 34 w 108"/>
                <a:gd name="T13" fmla="*/ 55 h 106"/>
                <a:gd name="T14" fmla="*/ 46 w 108"/>
                <a:gd name="T15" fmla="*/ 53 h 106"/>
                <a:gd name="T16" fmla="*/ 47 w 108"/>
                <a:gd name="T17" fmla="*/ 57 h 106"/>
                <a:gd name="T18" fmla="*/ 39 w 108"/>
                <a:gd name="T19" fmla="*/ 65 h 106"/>
                <a:gd name="T20" fmla="*/ 48 w 108"/>
                <a:gd name="T21" fmla="*/ 58 h 106"/>
                <a:gd name="T22" fmla="*/ 48 w 108"/>
                <a:gd name="T23" fmla="*/ 62 h 106"/>
                <a:gd name="T24" fmla="*/ 43 w 108"/>
                <a:gd name="T25" fmla="*/ 76 h 106"/>
                <a:gd name="T26" fmla="*/ 45 w 108"/>
                <a:gd name="T27" fmla="*/ 72 h 106"/>
                <a:gd name="T28" fmla="*/ 53 w 108"/>
                <a:gd name="T29" fmla="*/ 59 h 106"/>
                <a:gd name="T30" fmla="*/ 56 w 108"/>
                <a:gd name="T31" fmla="*/ 69 h 106"/>
                <a:gd name="T32" fmla="*/ 58 w 108"/>
                <a:gd name="T33" fmla="*/ 71 h 106"/>
                <a:gd name="T34" fmla="*/ 56 w 108"/>
                <a:gd name="T35" fmla="*/ 60 h 106"/>
                <a:gd name="T36" fmla="*/ 58 w 108"/>
                <a:gd name="T37" fmla="*/ 60 h 106"/>
                <a:gd name="T38" fmla="*/ 60 w 108"/>
                <a:gd name="T39" fmla="*/ 64 h 106"/>
                <a:gd name="T40" fmla="*/ 66 w 108"/>
                <a:gd name="T41" fmla="*/ 75 h 106"/>
                <a:gd name="T42" fmla="*/ 62 w 108"/>
                <a:gd name="T43" fmla="*/ 64 h 106"/>
                <a:gd name="T44" fmla="*/ 62 w 108"/>
                <a:gd name="T45" fmla="*/ 60 h 106"/>
                <a:gd name="T46" fmla="*/ 72 w 108"/>
                <a:gd name="T47" fmla="*/ 68 h 106"/>
                <a:gd name="T48" fmla="*/ 64 w 108"/>
                <a:gd name="T49" fmla="*/ 59 h 106"/>
                <a:gd name="T50" fmla="*/ 73 w 108"/>
                <a:gd name="T51" fmla="*/ 60 h 106"/>
                <a:gd name="T52" fmla="*/ 76 w 108"/>
                <a:gd name="T53" fmla="*/ 56 h 106"/>
                <a:gd name="T54" fmla="*/ 64 w 108"/>
                <a:gd name="T55" fmla="*/ 55 h 106"/>
                <a:gd name="T56" fmla="*/ 63 w 108"/>
                <a:gd name="T57" fmla="*/ 52 h 106"/>
                <a:gd name="T58" fmla="*/ 72 w 108"/>
                <a:gd name="T59" fmla="*/ 52 h 106"/>
                <a:gd name="T60" fmla="*/ 73 w 108"/>
                <a:gd name="T61" fmla="*/ 48 h 106"/>
                <a:gd name="T62" fmla="*/ 63 w 108"/>
                <a:gd name="T63" fmla="*/ 51 h 106"/>
                <a:gd name="T64" fmla="*/ 77 w 108"/>
                <a:gd name="T65" fmla="*/ 41 h 106"/>
                <a:gd name="T66" fmla="*/ 78 w 108"/>
                <a:gd name="T67" fmla="*/ 38 h 106"/>
                <a:gd name="T68" fmla="*/ 64 w 108"/>
                <a:gd name="T69" fmla="*/ 48 h 106"/>
                <a:gd name="T70" fmla="*/ 64 w 108"/>
                <a:gd name="T71" fmla="*/ 45 h 106"/>
                <a:gd name="T72" fmla="*/ 71 w 108"/>
                <a:gd name="T73" fmla="*/ 37 h 106"/>
                <a:gd name="T74" fmla="*/ 68 w 108"/>
                <a:gd name="T75" fmla="*/ 37 h 106"/>
                <a:gd name="T76" fmla="*/ 63 w 108"/>
                <a:gd name="T77" fmla="*/ 42 h 106"/>
                <a:gd name="T78" fmla="*/ 58 w 108"/>
                <a:gd name="T79" fmla="*/ 44 h 106"/>
                <a:gd name="T80" fmla="*/ 62 w 108"/>
                <a:gd name="T81" fmla="*/ 32 h 106"/>
                <a:gd name="T82" fmla="*/ 58 w 108"/>
                <a:gd name="T83" fmla="*/ 40 h 106"/>
                <a:gd name="T84" fmla="*/ 52 w 108"/>
                <a:gd name="T85" fmla="*/ 28 h 106"/>
                <a:gd name="T86" fmla="*/ 48 w 108"/>
                <a:gd name="T87" fmla="*/ 27 h 106"/>
                <a:gd name="T88" fmla="*/ 54 w 108"/>
                <a:gd name="T89" fmla="*/ 40 h 106"/>
                <a:gd name="T90" fmla="*/ 49 w 108"/>
                <a:gd name="T91" fmla="*/ 36 h 106"/>
                <a:gd name="T92" fmla="*/ 46 w 108"/>
                <a:gd name="T93" fmla="*/ 35 h 106"/>
                <a:gd name="T94" fmla="*/ 47 w 108"/>
                <a:gd name="T95" fmla="*/ 43 h 106"/>
                <a:gd name="T96" fmla="*/ 38 w 108"/>
                <a:gd name="T97" fmla="*/ 36 h 106"/>
                <a:gd name="T98" fmla="*/ 47 w 108"/>
                <a:gd name="T99" fmla="*/ 44 h 106"/>
                <a:gd name="T100" fmla="*/ 48 w 108"/>
                <a:gd name="T101" fmla="*/ 47 h 106"/>
                <a:gd name="T102" fmla="*/ 40 w 108"/>
                <a:gd name="T103" fmla="*/ 46 h 106"/>
                <a:gd name="T104" fmla="*/ 47 w 108"/>
                <a:gd name="T105" fmla="*/ 48 h 106"/>
                <a:gd name="T106" fmla="*/ 33 w 108"/>
                <a:gd name="T107" fmla="*/ 47 h 106"/>
                <a:gd name="T108" fmla="*/ 49 w 108"/>
                <a:gd name="T109" fmla="*/ 56 h 106"/>
                <a:gd name="T110" fmla="*/ 50 w 108"/>
                <a:gd name="T111" fmla="*/ 5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8" h="106">
                  <a:moveTo>
                    <a:pt x="62" y="89"/>
                  </a:moveTo>
                  <a:cubicBezTo>
                    <a:pt x="59" y="100"/>
                    <a:pt x="50" y="106"/>
                    <a:pt x="34" y="99"/>
                  </a:cubicBezTo>
                  <a:cubicBezTo>
                    <a:pt x="15" y="91"/>
                    <a:pt x="19" y="75"/>
                    <a:pt x="29" y="64"/>
                  </a:cubicBezTo>
                  <a:cubicBezTo>
                    <a:pt x="14" y="64"/>
                    <a:pt x="0" y="56"/>
                    <a:pt x="7" y="36"/>
                  </a:cubicBezTo>
                  <a:cubicBezTo>
                    <a:pt x="12" y="23"/>
                    <a:pt x="20" y="19"/>
                    <a:pt x="28" y="21"/>
                  </a:cubicBezTo>
                  <a:cubicBezTo>
                    <a:pt x="28" y="12"/>
                    <a:pt x="33" y="5"/>
                    <a:pt x="47" y="3"/>
                  </a:cubicBezTo>
                  <a:cubicBezTo>
                    <a:pt x="62" y="0"/>
                    <a:pt x="69" y="7"/>
                    <a:pt x="71" y="16"/>
                  </a:cubicBezTo>
                  <a:cubicBezTo>
                    <a:pt x="79" y="12"/>
                    <a:pt x="89" y="12"/>
                    <a:pt x="97" y="25"/>
                  </a:cubicBezTo>
                  <a:cubicBezTo>
                    <a:pt x="108" y="40"/>
                    <a:pt x="100" y="51"/>
                    <a:pt x="89" y="56"/>
                  </a:cubicBezTo>
                  <a:cubicBezTo>
                    <a:pt x="99" y="63"/>
                    <a:pt x="105" y="74"/>
                    <a:pt x="92" y="88"/>
                  </a:cubicBezTo>
                  <a:cubicBezTo>
                    <a:pt x="80" y="100"/>
                    <a:pt x="70" y="97"/>
                    <a:pt x="62" y="89"/>
                  </a:cubicBezTo>
                  <a:close/>
                  <a:moveTo>
                    <a:pt x="29" y="46"/>
                  </a:moveTo>
                  <a:cubicBezTo>
                    <a:pt x="28" y="47"/>
                    <a:pt x="29" y="49"/>
                    <a:pt x="30" y="49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9" y="52"/>
                    <a:pt x="44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7" y="52"/>
                    <a:pt x="47" y="52"/>
                  </a:cubicBezTo>
                  <a:cubicBezTo>
                    <a:pt x="44" y="52"/>
                    <a:pt x="41" y="53"/>
                    <a:pt x="38" y="54"/>
                  </a:cubicBezTo>
                  <a:cubicBezTo>
                    <a:pt x="38" y="53"/>
                    <a:pt x="37" y="53"/>
                    <a:pt x="36" y="53"/>
                  </a:cubicBezTo>
                  <a:cubicBezTo>
                    <a:pt x="35" y="53"/>
                    <a:pt x="34" y="54"/>
                    <a:pt x="34" y="55"/>
                  </a:cubicBezTo>
                  <a:cubicBezTo>
                    <a:pt x="34" y="57"/>
                    <a:pt x="36" y="57"/>
                    <a:pt x="37" y="57"/>
                  </a:cubicBezTo>
                  <a:cubicBezTo>
                    <a:pt x="38" y="57"/>
                    <a:pt x="39" y="56"/>
                    <a:pt x="39" y="55"/>
                  </a:cubicBezTo>
                  <a:cubicBezTo>
                    <a:pt x="41" y="55"/>
                    <a:pt x="44" y="54"/>
                    <a:pt x="46" y="53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5"/>
                    <a:pt x="47" y="55"/>
                    <a:pt x="48" y="54"/>
                  </a:cubicBezTo>
                  <a:cubicBezTo>
                    <a:pt x="47" y="55"/>
                    <a:pt x="47" y="56"/>
                    <a:pt x="47" y="57"/>
                  </a:cubicBezTo>
                  <a:cubicBezTo>
                    <a:pt x="47" y="59"/>
                    <a:pt x="46" y="60"/>
                    <a:pt x="43" y="62"/>
                  </a:cubicBezTo>
                  <a:cubicBezTo>
                    <a:pt x="42" y="61"/>
                    <a:pt x="40" y="61"/>
                    <a:pt x="39" y="62"/>
                  </a:cubicBezTo>
                  <a:cubicBezTo>
                    <a:pt x="38" y="63"/>
                    <a:pt x="38" y="64"/>
                    <a:pt x="39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43" y="65"/>
                    <a:pt x="43" y="65"/>
                    <a:pt x="43" y="64"/>
                  </a:cubicBezTo>
                  <a:cubicBezTo>
                    <a:pt x="48" y="62"/>
                    <a:pt x="48" y="60"/>
                    <a:pt x="48" y="58"/>
                  </a:cubicBezTo>
                  <a:cubicBezTo>
                    <a:pt x="49" y="59"/>
                    <a:pt x="49" y="58"/>
                    <a:pt x="50" y="59"/>
                  </a:cubicBezTo>
                  <a:cubicBezTo>
                    <a:pt x="50" y="59"/>
                    <a:pt x="50" y="59"/>
                    <a:pt x="50" y="60"/>
                  </a:cubicBezTo>
                  <a:cubicBezTo>
                    <a:pt x="49" y="61"/>
                    <a:pt x="48" y="62"/>
                    <a:pt x="48" y="62"/>
                  </a:cubicBezTo>
                  <a:cubicBezTo>
                    <a:pt x="44" y="66"/>
                    <a:pt x="42" y="68"/>
                    <a:pt x="43" y="72"/>
                  </a:cubicBezTo>
                  <a:cubicBezTo>
                    <a:pt x="43" y="72"/>
                    <a:pt x="42" y="72"/>
                    <a:pt x="42" y="73"/>
                  </a:cubicBezTo>
                  <a:cubicBezTo>
                    <a:pt x="41" y="74"/>
                    <a:pt x="42" y="75"/>
                    <a:pt x="43" y="76"/>
                  </a:cubicBezTo>
                  <a:cubicBezTo>
                    <a:pt x="44" y="77"/>
                    <a:pt x="46" y="76"/>
                    <a:pt x="46" y="75"/>
                  </a:cubicBezTo>
                  <a:cubicBezTo>
                    <a:pt x="47" y="74"/>
                    <a:pt x="47" y="73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4" y="68"/>
                    <a:pt x="46" y="67"/>
                    <a:pt x="49" y="64"/>
                  </a:cubicBezTo>
                  <a:cubicBezTo>
                    <a:pt x="49" y="63"/>
                    <a:pt x="49" y="63"/>
                    <a:pt x="50" y="62"/>
                  </a:cubicBezTo>
                  <a:cubicBezTo>
                    <a:pt x="51" y="63"/>
                    <a:pt x="52" y="59"/>
                    <a:pt x="53" y="59"/>
                  </a:cubicBezTo>
                  <a:cubicBezTo>
                    <a:pt x="54" y="59"/>
                    <a:pt x="54" y="61"/>
                    <a:pt x="54" y="61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6" y="63"/>
                    <a:pt x="57" y="64"/>
                    <a:pt x="56" y="69"/>
                  </a:cubicBezTo>
                  <a:cubicBezTo>
                    <a:pt x="55" y="68"/>
                    <a:pt x="54" y="69"/>
                    <a:pt x="53" y="71"/>
                  </a:cubicBezTo>
                  <a:cubicBezTo>
                    <a:pt x="53" y="72"/>
                    <a:pt x="54" y="73"/>
                    <a:pt x="56" y="73"/>
                  </a:cubicBezTo>
                  <a:cubicBezTo>
                    <a:pt x="57" y="74"/>
                    <a:pt x="58" y="73"/>
                    <a:pt x="58" y="71"/>
                  </a:cubicBezTo>
                  <a:cubicBezTo>
                    <a:pt x="58" y="71"/>
                    <a:pt x="58" y="70"/>
                    <a:pt x="58" y="69"/>
                  </a:cubicBezTo>
                  <a:cubicBezTo>
                    <a:pt x="59" y="64"/>
                    <a:pt x="58" y="63"/>
                    <a:pt x="57" y="61"/>
                  </a:cubicBezTo>
                  <a:cubicBezTo>
                    <a:pt x="56" y="61"/>
                    <a:pt x="56" y="60"/>
                    <a:pt x="56" y="60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6" y="60"/>
                    <a:pt x="57" y="61"/>
                    <a:pt x="57" y="59"/>
                  </a:cubicBezTo>
                  <a:cubicBezTo>
                    <a:pt x="57" y="60"/>
                    <a:pt x="58" y="60"/>
                    <a:pt x="58" y="60"/>
                  </a:cubicBezTo>
                  <a:cubicBezTo>
                    <a:pt x="59" y="60"/>
                    <a:pt x="58" y="59"/>
                    <a:pt x="59" y="59"/>
                  </a:cubicBezTo>
                  <a:cubicBezTo>
                    <a:pt x="59" y="59"/>
                    <a:pt x="59" y="59"/>
                    <a:pt x="60" y="59"/>
                  </a:cubicBezTo>
                  <a:cubicBezTo>
                    <a:pt x="61" y="61"/>
                    <a:pt x="61" y="63"/>
                    <a:pt x="60" y="64"/>
                  </a:cubicBezTo>
                  <a:cubicBezTo>
                    <a:pt x="60" y="66"/>
                    <a:pt x="59" y="68"/>
                    <a:pt x="63" y="73"/>
                  </a:cubicBezTo>
                  <a:cubicBezTo>
                    <a:pt x="62" y="73"/>
                    <a:pt x="63" y="74"/>
                    <a:pt x="63" y="75"/>
                  </a:cubicBezTo>
                  <a:cubicBezTo>
                    <a:pt x="64" y="76"/>
                    <a:pt x="65" y="76"/>
                    <a:pt x="66" y="75"/>
                  </a:cubicBezTo>
                  <a:cubicBezTo>
                    <a:pt x="67" y="75"/>
                    <a:pt x="68" y="73"/>
                    <a:pt x="67" y="72"/>
                  </a:cubicBezTo>
                  <a:cubicBezTo>
                    <a:pt x="66" y="71"/>
                    <a:pt x="65" y="71"/>
                    <a:pt x="64" y="71"/>
                  </a:cubicBezTo>
                  <a:cubicBezTo>
                    <a:pt x="61" y="68"/>
                    <a:pt x="62" y="66"/>
                    <a:pt x="62" y="64"/>
                  </a:cubicBezTo>
                  <a:cubicBezTo>
                    <a:pt x="62" y="63"/>
                    <a:pt x="62" y="62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3" y="61"/>
                    <a:pt x="63" y="60"/>
                    <a:pt x="62" y="60"/>
                  </a:cubicBezTo>
                  <a:cubicBezTo>
                    <a:pt x="64" y="62"/>
                    <a:pt x="67" y="64"/>
                    <a:pt x="68" y="66"/>
                  </a:cubicBezTo>
                  <a:cubicBezTo>
                    <a:pt x="68" y="66"/>
                    <a:pt x="68" y="67"/>
                    <a:pt x="69" y="68"/>
                  </a:cubicBezTo>
                  <a:cubicBezTo>
                    <a:pt x="70" y="69"/>
                    <a:pt x="71" y="69"/>
                    <a:pt x="72" y="68"/>
                  </a:cubicBezTo>
                  <a:cubicBezTo>
                    <a:pt x="73" y="67"/>
                    <a:pt x="73" y="66"/>
                    <a:pt x="72" y="65"/>
                  </a:cubicBezTo>
                  <a:cubicBezTo>
                    <a:pt x="72" y="64"/>
                    <a:pt x="71" y="64"/>
                    <a:pt x="70" y="64"/>
                  </a:cubicBezTo>
                  <a:cubicBezTo>
                    <a:pt x="68" y="63"/>
                    <a:pt x="66" y="61"/>
                    <a:pt x="64" y="59"/>
                  </a:cubicBezTo>
                  <a:cubicBezTo>
                    <a:pt x="63" y="58"/>
                    <a:pt x="62" y="57"/>
                    <a:pt x="61" y="56"/>
                  </a:cubicBezTo>
                  <a:cubicBezTo>
                    <a:pt x="62" y="56"/>
                    <a:pt x="63" y="57"/>
                    <a:pt x="63" y="56"/>
                  </a:cubicBezTo>
                  <a:cubicBezTo>
                    <a:pt x="67" y="59"/>
                    <a:pt x="69" y="61"/>
                    <a:pt x="73" y="60"/>
                  </a:cubicBezTo>
                  <a:cubicBezTo>
                    <a:pt x="73" y="60"/>
                    <a:pt x="73" y="60"/>
                    <a:pt x="74" y="60"/>
                  </a:cubicBezTo>
                  <a:cubicBezTo>
                    <a:pt x="75" y="61"/>
                    <a:pt x="76" y="61"/>
                    <a:pt x="77" y="59"/>
                  </a:cubicBezTo>
                  <a:cubicBezTo>
                    <a:pt x="77" y="58"/>
                    <a:pt x="77" y="57"/>
                    <a:pt x="76" y="56"/>
                  </a:cubicBezTo>
                  <a:cubicBezTo>
                    <a:pt x="75" y="56"/>
                    <a:pt x="73" y="56"/>
                    <a:pt x="72" y="57"/>
                  </a:cubicBezTo>
                  <a:cubicBezTo>
                    <a:pt x="72" y="57"/>
                    <a:pt x="72" y="58"/>
                    <a:pt x="72" y="58"/>
                  </a:cubicBezTo>
                  <a:cubicBezTo>
                    <a:pt x="69" y="59"/>
                    <a:pt x="67" y="57"/>
                    <a:pt x="64" y="55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4" y="54"/>
                    <a:pt x="64" y="54"/>
                    <a:pt x="63" y="53"/>
                  </a:cubicBezTo>
                  <a:cubicBezTo>
                    <a:pt x="63" y="53"/>
                    <a:pt x="63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3"/>
                    <a:pt x="64" y="53"/>
                    <a:pt x="64" y="53"/>
                  </a:cubicBezTo>
                  <a:cubicBezTo>
                    <a:pt x="66" y="54"/>
                    <a:pt x="68" y="55"/>
                    <a:pt x="72" y="52"/>
                  </a:cubicBezTo>
                  <a:cubicBezTo>
                    <a:pt x="73" y="52"/>
                    <a:pt x="74" y="53"/>
                    <a:pt x="75" y="52"/>
                  </a:cubicBezTo>
                  <a:cubicBezTo>
                    <a:pt x="76" y="52"/>
                    <a:pt x="76" y="50"/>
                    <a:pt x="76" y="49"/>
                  </a:cubicBezTo>
                  <a:cubicBezTo>
                    <a:pt x="75" y="48"/>
                    <a:pt x="74" y="47"/>
                    <a:pt x="73" y="48"/>
                  </a:cubicBezTo>
                  <a:cubicBezTo>
                    <a:pt x="72" y="48"/>
                    <a:pt x="71" y="50"/>
                    <a:pt x="71" y="51"/>
                  </a:cubicBezTo>
                  <a:cubicBezTo>
                    <a:pt x="68" y="53"/>
                    <a:pt x="66" y="52"/>
                    <a:pt x="65" y="52"/>
                  </a:cubicBezTo>
                  <a:cubicBezTo>
                    <a:pt x="64" y="51"/>
                    <a:pt x="64" y="51"/>
                    <a:pt x="63" y="51"/>
                  </a:cubicBezTo>
                  <a:cubicBezTo>
                    <a:pt x="63" y="51"/>
                    <a:pt x="62" y="50"/>
                    <a:pt x="63" y="50"/>
                  </a:cubicBezTo>
                  <a:cubicBezTo>
                    <a:pt x="69" y="50"/>
                    <a:pt x="70" y="48"/>
                    <a:pt x="71" y="46"/>
                  </a:cubicBezTo>
                  <a:cubicBezTo>
                    <a:pt x="72" y="44"/>
                    <a:pt x="73" y="42"/>
                    <a:pt x="77" y="41"/>
                  </a:cubicBezTo>
                  <a:cubicBezTo>
                    <a:pt x="78" y="42"/>
                    <a:pt x="79" y="43"/>
                    <a:pt x="80" y="42"/>
                  </a:cubicBezTo>
                  <a:cubicBezTo>
                    <a:pt x="81" y="42"/>
                    <a:pt x="82" y="41"/>
                    <a:pt x="82" y="39"/>
                  </a:cubicBezTo>
                  <a:cubicBezTo>
                    <a:pt x="81" y="38"/>
                    <a:pt x="80" y="37"/>
                    <a:pt x="78" y="38"/>
                  </a:cubicBezTo>
                  <a:cubicBezTo>
                    <a:pt x="78" y="38"/>
                    <a:pt x="77" y="39"/>
                    <a:pt x="77" y="40"/>
                  </a:cubicBezTo>
                  <a:cubicBezTo>
                    <a:pt x="72" y="41"/>
                    <a:pt x="71" y="43"/>
                    <a:pt x="70" y="45"/>
                  </a:cubicBezTo>
                  <a:cubicBezTo>
                    <a:pt x="69" y="46"/>
                    <a:pt x="68" y="48"/>
                    <a:pt x="64" y="48"/>
                  </a:cubicBezTo>
                  <a:cubicBezTo>
                    <a:pt x="64" y="48"/>
                    <a:pt x="63" y="48"/>
                    <a:pt x="63" y="48"/>
                  </a:cubicBezTo>
                  <a:cubicBezTo>
                    <a:pt x="63" y="47"/>
                    <a:pt x="65" y="47"/>
                    <a:pt x="65" y="46"/>
                  </a:cubicBezTo>
                  <a:cubicBezTo>
                    <a:pt x="65" y="45"/>
                    <a:pt x="64" y="45"/>
                    <a:pt x="64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6" y="43"/>
                    <a:pt x="68" y="40"/>
                    <a:pt x="69" y="38"/>
                  </a:cubicBezTo>
                  <a:cubicBezTo>
                    <a:pt x="70" y="38"/>
                    <a:pt x="71" y="38"/>
                    <a:pt x="71" y="37"/>
                  </a:cubicBezTo>
                  <a:cubicBezTo>
                    <a:pt x="72" y="37"/>
                    <a:pt x="72" y="35"/>
                    <a:pt x="71" y="34"/>
                  </a:cubicBezTo>
                  <a:cubicBezTo>
                    <a:pt x="70" y="33"/>
                    <a:pt x="69" y="33"/>
                    <a:pt x="68" y="34"/>
                  </a:cubicBezTo>
                  <a:cubicBezTo>
                    <a:pt x="67" y="35"/>
                    <a:pt x="67" y="36"/>
                    <a:pt x="68" y="37"/>
                  </a:cubicBezTo>
                  <a:cubicBezTo>
                    <a:pt x="67" y="39"/>
                    <a:pt x="65" y="42"/>
                    <a:pt x="63" y="44"/>
                  </a:cubicBezTo>
                  <a:cubicBezTo>
                    <a:pt x="63" y="44"/>
                    <a:pt x="62" y="44"/>
                    <a:pt x="62" y="45"/>
                  </a:cubicBezTo>
                  <a:cubicBezTo>
                    <a:pt x="62" y="44"/>
                    <a:pt x="63" y="42"/>
                    <a:pt x="63" y="42"/>
                  </a:cubicBezTo>
                  <a:cubicBezTo>
                    <a:pt x="62" y="41"/>
                    <a:pt x="60" y="44"/>
                    <a:pt x="60" y="44"/>
                  </a:cubicBezTo>
                  <a:cubicBezTo>
                    <a:pt x="60" y="44"/>
                    <a:pt x="60" y="42"/>
                    <a:pt x="59" y="43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8" y="42"/>
                    <a:pt x="59" y="39"/>
                    <a:pt x="61" y="37"/>
                  </a:cubicBezTo>
                  <a:cubicBezTo>
                    <a:pt x="62" y="37"/>
                    <a:pt x="63" y="36"/>
                    <a:pt x="64" y="35"/>
                  </a:cubicBezTo>
                  <a:cubicBezTo>
                    <a:pt x="64" y="34"/>
                    <a:pt x="63" y="32"/>
                    <a:pt x="62" y="32"/>
                  </a:cubicBezTo>
                  <a:cubicBezTo>
                    <a:pt x="61" y="32"/>
                    <a:pt x="60" y="32"/>
                    <a:pt x="59" y="34"/>
                  </a:cubicBezTo>
                  <a:cubicBezTo>
                    <a:pt x="59" y="34"/>
                    <a:pt x="59" y="35"/>
                    <a:pt x="59" y="36"/>
                  </a:cubicBezTo>
                  <a:cubicBezTo>
                    <a:pt x="59" y="37"/>
                    <a:pt x="58" y="38"/>
                    <a:pt x="58" y="40"/>
                  </a:cubicBezTo>
                  <a:cubicBezTo>
                    <a:pt x="57" y="40"/>
                    <a:pt x="56" y="41"/>
                    <a:pt x="56" y="42"/>
                  </a:cubicBezTo>
                  <a:cubicBezTo>
                    <a:pt x="56" y="41"/>
                    <a:pt x="55" y="40"/>
                    <a:pt x="55" y="39"/>
                  </a:cubicBezTo>
                  <a:cubicBezTo>
                    <a:pt x="54" y="35"/>
                    <a:pt x="53" y="31"/>
                    <a:pt x="52" y="28"/>
                  </a:cubicBezTo>
                  <a:cubicBezTo>
                    <a:pt x="53" y="28"/>
                    <a:pt x="53" y="27"/>
                    <a:pt x="53" y="26"/>
                  </a:cubicBezTo>
                  <a:cubicBezTo>
                    <a:pt x="53" y="25"/>
                    <a:pt x="51" y="24"/>
                    <a:pt x="50" y="24"/>
                  </a:cubicBezTo>
                  <a:cubicBezTo>
                    <a:pt x="49" y="24"/>
                    <a:pt x="48" y="25"/>
                    <a:pt x="48" y="27"/>
                  </a:cubicBezTo>
                  <a:cubicBezTo>
                    <a:pt x="48" y="28"/>
                    <a:pt x="49" y="29"/>
                    <a:pt x="50" y="29"/>
                  </a:cubicBezTo>
                  <a:cubicBezTo>
                    <a:pt x="52" y="31"/>
                    <a:pt x="53" y="35"/>
                    <a:pt x="53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3" y="40"/>
                    <a:pt x="53" y="40"/>
                  </a:cubicBezTo>
                  <a:cubicBezTo>
                    <a:pt x="52" y="40"/>
                    <a:pt x="53" y="43"/>
                    <a:pt x="52" y="44"/>
                  </a:cubicBezTo>
                  <a:cubicBezTo>
                    <a:pt x="51" y="42"/>
                    <a:pt x="50" y="39"/>
                    <a:pt x="49" y="36"/>
                  </a:cubicBezTo>
                  <a:cubicBezTo>
                    <a:pt x="50" y="36"/>
                    <a:pt x="51" y="34"/>
                    <a:pt x="50" y="33"/>
                  </a:cubicBezTo>
                  <a:cubicBezTo>
                    <a:pt x="50" y="32"/>
                    <a:pt x="48" y="32"/>
                    <a:pt x="47" y="32"/>
                  </a:cubicBezTo>
                  <a:cubicBezTo>
                    <a:pt x="46" y="33"/>
                    <a:pt x="45" y="34"/>
                    <a:pt x="46" y="35"/>
                  </a:cubicBezTo>
                  <a:cubicBezTo>
                    <a:pt x="46" y="36"/>
                    <a:pt x="47" y="37"/>
                    <a:pt x="48" y="37"/>
                  </a:cubicBezTo>
                  <a:cubicBezTo>
                    <a:pt x="48" y="39"/>
                    <a:pt x="49" y="41"/>
                    <a:pt x="50" y="43"/>
                  </a:cubicBezTo>
                  <a:cubicBezTo>
                    <a:pt x="49" y="43"/>
                    <a:pt x="48" y="43"/>
                    <a:pt x="47" y="43"/>
                  </a:cubicBezTo>
                  <a:cubicBezTo>
                    <a:pt x="46" y="43"/>
                    <a:pt x="44" y="43"/>
                    <a:pt x="41" y="39"/>
                  </a:cubicBezTo>
                  <a:cubicBezTo>
                    <a:pt x="42" y="38"/>
                    <a:pt x="42" y="37"/>
                    <a:pt x="41" y="36"/>
                  </a:cubicBezTo>
                  <a:cubicBezTo>
                    <a:pt x="40" y="35"/>
                    <a:pt x="39" y="35"/>
                    <a:pt x="38" y="36"/>
                  </a:cubicBezTo>
                  <a:cubicBezTo>
                    <a:pt x="37" y="37"/>
                    <a:pt x="37" y="38"/>
                    <a:pt x="38" y="39"/>
                  </a:cubicBezTo>
                  <a:cubicBezTo>
                    <a:pt x="38" y="40"/>
                    <a:pt x="39" y="40"/>
                    <a:pt x="40" y="40"/>
                  </a:cubicBezTo>
                  <a:cubicBezTo>
                    <a:pt x="43" y="44"/>
                    <a:pt x="45" y="44"/>
                    <a:pt x="47" y="44"/>
                  </a:cubicBezTo>
                  <a:cubicBezTo>
                    <a:pt x="48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6"/>
                  </a:cubicBezTo>
                  <a:cubicBezTo>
                    <a:pt x="48" y="46"/>
                    <a:pt x="48" y="46"/>
                    <a:pt x="48" y="47"/>
                  </a:cubicBezTo>
                  <a:cubicBezTo>
                    <a:pt x="47" y="46"/>
                    <a:pt x="46" y="46"/>
                    <a:pt x="44" y="46"/>
                  </a:cubicBezTo>
                  <a:cubicBezTo>
                    <a:pt x="44" y="45"/>
                    <a:pt x="43" y="44"/>
                    <a:pt x="43" y="44"/>
                  </a:cubicBezTo>
                  <a:cubicBezTo>
                    <a:pt x="41" y="44"/>
                    <a:pt x="40" y="44"/>
                    <a:pt x="40" y="46"/>
                  </a:cubicBezTo>
                  <a:cubicBezTo>
                    <a:pt x="39" y="47"/>
                    <a:pt x="40" y="48"/>
                    <a:pt x="41" y="49"/>
                  </a:cubicBezTo>
                  <a:cubicBezTo>
                    <a:pt x="42" y="49"/>
                    <a:pt x="44" y="49"/>
                    <a:pt x="44" y="47"/>
                  </a:cubicBezTo>
                  <a:cubicBezTo>
                    <a:pt x="45" y="47"/>
                    <a:pt x="46" y="48"/>
                    <a:pt x="47" y="48"/>
                  </a:cubicBezTo>
                  <a:cubicBezTo>
                    <a:pt x="47" y="49"/>
                    <a:pt x="48" y="48"/>
                    <a:pt x="47" y="49"/>
                  </a:cubicBezTo>
                  <a:cubicBezTo>
                    <a:pt x="47" y="49"/>
                    <a:pt x="47" y="50"/>
                    <a:pt x="47" y="50"/>
                  </a:cubicBezTo>
                  <a:cubicBezTo>
                    <a:pt x="44" y="50"/>
                    <a:pt x="39" y="50"/>
                    <a:pt x="33" y="47"/>
                  </a:cubicBezTo>
                  <a:cubicBezTo>
                    <a:pt x="34" y="46"/>
                    <a:pt x="33" y="45"/>
                    <a:pt x="31" y="44"/>
                  </a:cubicBezTo>
                  <a:cubicBezTo>
                    <a:pt x="30" y="44"/>
                    <a:pt x="29" y="45"/>
                    <a:pt x="29" y="46"/>
                  </a:cubicBezTo>
                  <a:close/>
                  <a:moveTo>
                    <a:pt x="49" y="56"/>
                  </a:moveTo>
                  <a:cubicBezTo>
                    <a:pt x="48" y="56"/>
                    <a:pt x="48" y="57"/>
                    <a:pt x="48" y="58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9" y="57"/>
                    <a:pt x="50" y="56"/>
                    <a:pt x="50" y="56"/>
                  </a:cubicBezTo>
                  <a:cubicBezTo>
                    <a:pt x="50" y="55"/>
                    <a:pt x="49" y="56"/>
                    <a:pt x="49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Line 58"/>
            <p:cNvSpPr>
              <a:spLocks noChangeShapeType="1"/>
            </p:cNvSpPr>
            <p:nvPr/>
          </p:nvSpPr>
          <p:spPr bwMode="auto">
            <a:xfrm>
              <a:off x="4830763" y="1308100"/>
              <a:ext cx="968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Line 59"/>
            <p:cNvSpPr>
              <a:spLocks noChangeShapeType="1"/>
            </p:cNvSpPr>
            <p:nvPr/>
          </p:nvSpPr>
          <p:spPr bwMode="auto">
            <a:xfrm flipV="1">
              <a:off x="4830763" y="1308100"/>
              <a:ext cx="0" cy="2698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Line 60"/>
            <p:cNvSpPr>
              <a:spLocks noChangeShapeType="1"/>
            </p:cNvSpPr>
            <p:nvPr/>
          </p:nvSpPr>
          <p:spPr bwMode="auto">
            <a:xfrm flipH="1">
              <a:off x="4830763" y="1577975"/>
              <a:ext cx="11176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Line 61"/>
            <p:cNvSpPr>
              <a:spLocks noChangeShapeType="1"/>
            </p:cNvSpPr>
            <p:nvPr/>
          </p:nvSpPr>
          <p:spPr bwMode="auto">
            <a:xfrm flipH="1">
              <a:off x="5599113" y="1798638"/>
              <a:ext cx="4397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Line 62"/>
            <p:cNvSpPr>
              <a:spLocks noChangeShapeType="1"/>
            </p:cNvSpPr>
            <p:nvPr/>
          </p:nvSpPr>
          <p:spPr bwMode="auto">
            <a:xfrm>
              <a:off x="5599113" y="1152525"/>
              <a:ext cx="0" cy="33813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Line 63"/>
            <p:cNvSpPr>
              <a:spLocks noChangeShapeType="1"/>
            </p:cNvSpPr>
            <p:nvPr/>
          </p:nvSpPr>
          <p:spPr bwMode="auto">
            <a:xfrm flipV="1">
              <a:off x="5599113" y="1654175"/>
              <a:ext cx="0" cy="144463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Line 64"/>
            <p:cNvSpPr>
              <a:spLocks noChangeShapeType="1"/>
            </p:cNvSpPr>
            <p:nvPr/>
          </p:nvSpPr>
          <p:spPr bwMode="auto">
            <a:xfrm>
              <a:off x="6038850" y="1339850"/>
              <a:ext cx="0" cy="45878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Line 65"/>
            <p:cNvSpPr>
              <a:spLocks noChangeShapeType="1"/>
            </p:cNvSpPr>
            <p:nvPr/>
          </p:nvSpPr>
          <p:spPr bwMode="auto">
            <a:xfrm flipH="1">
              <a:off x="6310313" y="1152525"/>
              <a:ext cx="16668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Line 66"/>
            <p:cNvSpPr>
              <a:spLocks noChangeShapeType="1"/>
            </p:cNvSpPr>
            <p:nvPr/>
          </p:nvSpPr>
          <p:spPr bwMode="auto">
            <a:xfrm flipV="1">
              <a:off x="6310313" y="1152525"/>
              <a:ext cx="0" cy="1555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Line 67"/>
            <p:cNvSpPr>
              <a:spLocks noChangeShapeType="1"/>
            </p:cNvSpPr>
            <p:nvPr/>
          </p:nvSpPr>
          <p:spPr bwMode="auto">
            <a:xfrm flipH="1">
              <a:off x="6321425" y="1308100"/>
              <a:ext cx="841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Line 68"/>
            <p:cNvSpPr>
              <a:spLocks noChangeShapeType="1"/>
            </p:cNvSpPr>
            <p:nvPr/>
          </p:nvSpPr>
          <p:spPr bwMode="auto">
            <a:xfrm flipH="1">
              <a:off x="6548438" y="1308100"/>
              <a:ext cx="131763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69"/>
            <p:cNvSpPr>
              <a:spLocks noEditPoints="1"/>
            </p:cNvSpPr>
            <p:nvPr/>
          </p:nvSpPr>
          <p:spPr bwMode="auto">
            <a:xfrm>
              <a:off x="6713538" y="1065213"/>
              <a:ext cx="406400" cy="403225"/>
            </a:xfrm>
            <a:custGeom>
              <a:avLst/>
              <a:gdLst>
                <a:gd name="T0" fmla="*/ 79 w 108"/>
                <a:gd name="T1" fmla="*/ 64 h 106"/>
                <a:gd name="T2" fmla="*/ 61 w 108"/>
                <a:gd name="T3" fmla="*/ 3 h 106"/>
                <a:gd name="T4" fmla="*/ 19 w 108"/>
                <a:gd name="T5" fmla="*/ 56 h 106"/>
                <a:gd name="T6" fmla="*/ 79 w 108"/>
                <a:gd name="T7" fmla="*/ 46 h 106"/>
                <a:gd name="T8" fmla="*/ 60 w 108"/>
                <a:gd name="T9" fmla="*/ 51 h 106"/>
                <a:gd name="T10" fmla="*/ 61 w 108"/>
                <a:gd name="T11" fmla="*/ 52 h 106"/>
                <a:gd name="T12" fmla="*/ 74 w 108"/>
                <a:gd name="T13" fmla="*/ 55 h 106"/>
                <a:gd name="T14" fmla="*/ 61 w 108"/>
                <a:gd name="T15" fmla="*/ 53 h 106"/>
                <a:gd name="T16" fmla="*/ 61 w 108"/>
                <a:gd name="T17" fmla="*/ 57 h 106"/>
                <a:gd name="T18" fmla="*/ 69 w 108"/>
                <a:gd name="T19" fmla="*/ 65 h 106"/>
                <a:gd name="T20" fmla="*/ 60 w 108"/>
                <a:gd name="T21" fmla="*/ 58 h 106"/>
                <a:gd name="T22" fmla="*/ 60 w 108"/>
                <a:gd name="T23" fmla="*/ 62 h 106"/>
                <a:gd name="T24" fmla="*/ 65 w 108"/>
                <a:gd name="T25" fmla="*/ 76 h 106"/>
                <a:gd name="T26" fmla="*/ 63 w 108"/>
                <a:gd name="T27" fmla="*/ 72 h 106"/>
                <a:gd name="T28" fmla="*/ 54 w 108"/>
                <a:gd name="T29" fmla="*/ 59 h 106"/>
                <a:gd name="T30" fmla="*/ 52 w 108"/>
                <a:gd name="T31" fmla="*/ 69 h 106"/>
                <a:gd name="T32" fmla="*/ 50 w 108"/>
                <a:gd name="T33" fmla="*/ 71 h 106"/>
                <a:gd name="T34" fmla="*/ 52 w 108"/>
                <a:gd name="T35" fmla="*/ 60 h 106"/>
                <a:gd name="T36" fmla="*/ 50 w 108"/>
                <a:gd name="T37" fmla="*/ 60 h 106"/>
                <a:gd name="T38" fmla="*/ 47 w 108"/>
                <a:gd name="T39" fmla="*/ 64 h 106"/>
                <a:gd name="T40" fmla="*/ 42 w 108"/>
                <a:gd name="T41" fmla="*/ 75 h 106"/>
                <a:gd name="T42" fmla="*/ 46 w 108"/>
                <a:gd name="T43" fmla="*/ 64 h 106"/>
                <a:gd name="T44" fmla="*/ 45 w 108"/>
                <a:gd name="T45" fmla="*/ 60 h 106"/>
                <a:gd name="T46" fmla="*/ 36 w 108"/>
                <a:gd name="T47" fmla="*/ 68 h 106"/>
                <a:gd name="T48" fmla="*/ 44 w 108"/>
                <a:gd name="T49" fmla="*/ 59 h 106"/>
                <a:gd name="T50" fmla="*/ 35 w 108"/>
                <a:gd name="T51" fmla="*/ 60 h 106"/>
                <a:gd name="T52" fmla="*/ 32 w 108"/>
                <a:gd name="T53" fmla="*/ 56 h 106"/>
                <a:gd name="T54" fmla="*/ 44 w 108"/>
                <a:gd name="T55" fmla="*/ 55 h 106"/>
                <a:gd name="T56" fmla="*/ 45 w 108"/>
                <a:gd name="T57" fmla="*/ 52 h 106"/>
                <a:gd name="T58" fmla="*/ 35 w 108"/>
                <a:gd name="T59" fmla="*/ 52 h 106"/>
                <a:gd name="T60" fmla="*/ 35 w 108"/>
                <a:gd name="T61" fmla="*/ 48 h 106"/>
                <a:gd name="T62" fmla="*/ 45 w 108"/>
                <a:gd name="T63" fmla="*/ 51 h 106"/>
                <a:gd name="T64" fmla="*/ 31 w 108"/>
                <a:gd name="T65" fmla="*/ 41 h 106"/>
                <a:gd name="T66" fmla="*/ 30 w 108"/>
                <a:gd name="T67" fmla="*/ 38 h 106"/>
                <a:gd name="T68" fmla="*/ 44 w 108"/>
                <a:gd name="T69" fmla="*/ 48 h 106"/>
                <a:gd name="T70" fmla="*/ 44 w 108"/>
                <a:gd name="T71" fmla="*/ 45 h 106"/>
                <a:gd name="T72" fmla="*/ 37 w 108"/>
                <a:gd name="T73" fmla="*/ 37 h 106"/>
                <a:gd name="T74" fmla="*/ 40 w 108"/>
                <a:gd name="T75" fmla="*/ 37 h 106"/>
                <a:gd name="T76" fmla="*/ 45 w 108"/>
                <a:gd name="T77" fmla="*/ 42 h 106"/>
                <a:gd name="T78" fmla="*/ 50 w 108"/>
                <a:gd name="T79" fmla="*/ 44 h 106"/>
                <a:gd name="T80" fmla="*/ 46 w 108"/>
                <a:gd name="T81" fmla="*/ 32 h 106"/>
                <a:gd name="T82" fmla="*/ 50 w 108"/>
                <a:gd name="T83" fmla="*/ 40 h 106"/>
                <a:gd name="T84" fmla="*/ 56 w 108"/>
                <a:gd name="T85" fmla="*/ 28 h 106"/>
                <a:gd name="T86" fmla="*/ 60 w 108"/>
                <a:gd name="T87" fmla="*/ 27 h 106"/>
                <a:gd name="T88" fmla="*/ 54 w 108"/>
                <a:gd name="T89" fmla="*/ 40 h 106"/>
                <a:gd name="T90" fmla="*/ 58 w 108"/>
                <a:gd name="T91" fmla="*/ 36 h 106"/>
                <a:gd name="T92" fmla="*/ 62 w 108"/>
                <a:gd name="T93" fmla="*/ 35 h 106"/>
                <a:gd name="T94" fmla="*/ 60 w 108"/>
                <a:gd name="T95" fmla="*/ 43 h 106"/>
                <a:gd name="T96" fmla="*/ 70 w 108"/>
                <a:gd name="T97" fmla="*/ 36 h 106"/>
                <a:gd name="T98" fmla="*/ 61 w 108"/>
                <a:gd name="T99" fmla="*/ 44 h 106"/>
                <a:gd name="T100" fmla="*/ 59 w 108"/>
                <a:gd name="T101" fmla="*/ 47 h 106"/>
                <a:gd name="T102" fmla="*/ 68 w 108"/>
                <a:gd name="T103" fmla="*/ 46 h 106"/>
                <a:gd name="T104" fmla="*/ 61 w 108"/>
                <a:gd name="T105" fmla="*/ 48 h 106"/>
                <a:gd name="T106" fmla="*/ 75 w 108"/>
                <a:gd name="T107" fmla="*/ 47 h 106"/>
                <a:gd name="T108" fmla="*/ 59 w 108"/>
                <a:gd name="T109" fmla="*/ 56 h 106"/>
                <a:gd name="T110" fmla="*/ 58 w 108"/>
                <a:gd name="T111" fmla="*/ 5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8" h="106">
                  <a:moveTo>
                    <a:pt x="45" y="89"/>
                  </a:moveTo>
                  <a:cubicBezTo>
                    <a:pt x="49" y="100"/>
                    <a:pt x="58" y="106"/>
                    <a:pt x="73" y="99"/>
                  </a:cubicBezTo>
                  <a:cubicBezTo>
                    <a:pt x="93" y="91"/>
                    <a:pt x="89" y="75"/>
                    <a:pt x="79" y="64"/>
                  </a:cubicBezTo>
                  <a:cubicBezTo>
                    <a:pt x="94" y="64"/>
                    <a:pt x="108" y="56"/>
                    <a:pt x="101" y="36"/>
                  </a:cubicBezTo>
                  <a:cubicBezTo>
                    <a:pt x="96" y="23"/>
                    <a:pt x="88" y="19"/>
                    <a:pt x="79" y="21"/>
                  </a:cubicBezTo>
                  <a:cubicBezTo>
                    <a:pt x="79" y="12"/>
                    <a:pt x="74" y="5"/>
                    <a:pt x="61" y="3"/>
                  </a:cubicBezTo>
                  <a:cubicBezTo>
                    <a:pt x="46" y="0"/>
                    <a:pt x="39" y="7"/>
                    <a:pt x="37" y="16"/>
                  </a:cubicBezTo>
                  <a:cubicBezTo>
                    <a:pt x="29" y="12"/>
                    <a:pt x="19" y="12"/>
                    <a:pt x="10" y="25"/>
                  </a:cubicBezTo>
                  <a:cubicBezTo>
                    <a:pt x="0" y="40"/>
                    <a:pt x="8" y="51"/>
                    <a:pt x="19" y="56"/>
                  </a:cubicBezTo>
                  <a:cubicBezTo>
                    <a:pt x="9" y="63"/>
                    <a:pt x="3" y="74"/>
                    <a:pt x="16" y="88"/>
                  </a:cubicBezTo>
                  <a:cubicBezTo>
                    <a:pt x="27" y="100"/>
                    <a:pt x="38" y="97"/>
                    <a:pt x="45" y="89"/>
                  </a:cubicBezTo>
                  <a:close/>
                  <a:moveTo>
                    <a:pt x="79" y="46"/>
                  </a:moveTo>
                  <a:cubicBezTo>
                    <a:pt x="80" y="47"/>
                    <a:pt x="79" y="49"/>
                    <a:pt x="78" y="49"/>
                  </a:cubicBezTo>
                  <a:cubicBezTo>
                    <a:pt x="77" y="49"/>
                    <a:pt x="76" y="49"/>
                    <a:pt x="76" y="49"/>
                  </a:cubicBezTo>
                  <a:cubicBezTo>
                    <a:pt x="69" y="52"/>
                    <a:pt x="64" y="51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60" y="51"/>
                    <a:pt x="61" y="52"/>
                    <a:pt x="61" y="52"/>
                  </a:cubicBezTo>
                  <a:cubicBezTo>
                    <a:pt x="64" y="52"/>
                    <a:pt x="67" y="53"/>
                    <a:pt x="69" y="54"/>
                  </a:cubicBezTo>
                  <a:cubicBezTo>
                    <a:pt x="70" y="53"/>
                    <a:pt x="71" y="53"/>
                    <a:pt x="72" y="53"/>
                  </a:cubicBezTo>
                  <a:cubicBezTo>
                    <a:pt x="73" y="53"/>
                    <a:pt x="74" y="54"/>
                    <a:pt x="74" y="55"/>
                  </a:cubicBezTo>
                  <a:cubicBezTo>
                    <a:pt x="73" y="57"/>
                    <a:pt x="72" y="57"/>
                    <a:pt x="71" y="57"/>
                  </a:cubicBezTo>
                  <a:cubicBezTo>
                    <a:pt x="70" y="57"/>
                    <a:pt x="69" y="56"/>
                    <a:pt x="69" y="55"/>
                  </a:cubicBezTo>
                  <a:cubicBezTo>
                    <a:pt x="67" y="55"/>
                    <a:pt x="64" y="54"/>
                    <a:pt x="61" y="53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5"/>
                    <a:pt x="61" y="55"/>
                    <a:pt x="60" y="54"/>
                  </a:cubicBezTo>
                  <a:cubicBezTo>
                    <a:pt x="61" y="55"/>
                    <a:pt x="61" y="56"/>
                    <a:pt x="61" y="57"/>
                  </a:cubicBezTo>
                  <a:cubicBezTo>
                    <a:pt x="61" y="59"/>
                    <a:pt x="61" y="60"/>
                    <a:pt x="65" y="62"/>
                  </a:cubicBezTo>
                  <a:cubicBezTo>
                    <a:pt x="66" y="61"/>
                    <a:pt x="68" y="61"/>
                    <a:pt x="69" y="62"/>
                  </a:cubicBezTo>
                  <a:cubicBezTo>
                    <a:pt x="70" y="63"/>
                    <a:pt x="70" y="64"/>
                    <a:pt x="69" y="65"/>
                  </a:cubicBezTo>
                  <a:cubicBezTo>
                    <a:pt x="68" y="66"/>
                    <a:pt x="67" y="66"/>
                    <a:pt x="66" y="66"/>
                  </a:cubicBezTo>
                  <a:cubicBezTo>
                    <a:pt x="65" y="65"/>
                    <a:pt x="65" y="65"/>
                    <a:pt x="65" y="64"/>
                  </a:cubicBezTo>
                  <a:cubicBezTo>
                    <a:pt x="60" y="62"/>
                    <a:pt x="60" y="60"/>
                    <a:pt x="60" y="58"/>
                  </a:cubicBezTo>
                  <a:cubicBezTo>
                    <a:pt x="59" y="59"/>
                    <a:pt x="59" y="58"/>
                    <a:pt x="58" y="59"/>
                  </a:cubicBezTo>
                  <a:cubicBezTo>
                    <a:pt x="58" y="59"/>
                    <a:pt x="58" y="59"/>
                    <a:pt x="58" y="60"/>
                  </a:cubicBezTo>
                  <a:cubicBezTo>
                    <a:pt x="59" y="61"/>
                    <a:pt x="60" y="62"/>
                    <a:pt x="60" y="62"/>
                  </a:cubicBezTo>
                  <a:cubicBezTo>
                    <a:pt x="64" y="66"/>
                    <a:pt x="65" y="68"/>
                    <a:pt x="65" y="72"/>
                  </a:cubicBezTo>
                  <a:cubicBezTo>
                    <a:pt x="65" y="72"/>
                    <a:pt x="66" y="72"/>
                    <a:pt x="66" y="73"/>
                  </a:cubicBezTo>
                  <a:cubicBezTo>
                    <a:pt x="66" y="74"/>
                    <a:pt x="66" y="75"/>
                    <a:pt x="65" y="76"/>
                  </a:cubicBezTo>
                  <a:cubicBezTo>
                    <a:pt x="64" y="77"/>
                    <a:pt x="62" y="76"/>
                    <a:pt x="62" y="75"/>
                  </a:cubicBezTo>
                  <a:cubicBezTo>
                    <a:pt x="61" y="74"/>
                    <a:pt x="61" y="73"/>
                    <a:pt x="62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4" y="68"/>
                    <a:pt x="62" y="67"/>
                    <a:pt x="59" y="64"/>
                  </a:cubicBezTo>
                  <a:cubicBezTo>
                    <a:pt x="59" y="63"/>
                    <a:pt x="58" y="63"/>
                    <a:pt x="58" y="62"/>
                  </a:cubicBezTo>
                  <a:cubicBezTo>
                    <a:pt x="57" y="63"/>
                    <a:pt x="56" y="59"/>
                    <a:pt x="54" y="59"/>
                  </a:cubicBezTo>
                  <a:cubicBezTo>
                    <a:pt x="54" y="59"/>
                    <a:pt x="54" y="61"/>
                    <a:pt x="53" y="61"/>
                  </a:cubicBezTo>
                  <a:cubicBezTo>
                    <a:pt x="53" y="62"/>
                    <a:pt x="53" y="62"/>
                    <a:pt x="52" y="62"/>
                  </a:cubicBezTo>
                  <a:cubicBezTo>
                    <a:pt x="52" y="63"/>
                    <a:pt x="51" y="64"/>
                    <a:pt x="52" y="69"/>
                  </a:cubicBezTo>
                  <a:cubicBezTo>
                    <a:pt x="53" y="68"/>
                    <a:pt x="54" y="69"/>
                    <a:pt x="54" y="71"/>
                  </a:cubicBezTo>
                  <a:cubicBezTo>
                    <a:pt x="55" y="72"/>
                    <a:pt x="54" y="73"/>
                    <a:pt x="52" y="73"/>
                  </a:cubicBezTo>
                  <a:cubicBezTo>
                    <a:pt x="51" y="74"/>
                    <a:pt x="50" y="73"/>
                    <a:pt x="50" y="71"/>
                  </a:cubicBezTo>
                  <a:cubicBezTo>
                    <a:pt x="49" y="71"/>
                    <a:pt x="50" y="70"/>
                    <a:pt x="50" y="69"/>
                  </a:cubicBezTo>
                  <a:cubicBezTo>
                    <a:pt x="49" y="64"/>
                    <a:pt x="50" y="63"/>
                    <a:pt x="51" y="61"/>
                  </a:cubicBezTo>
                  <a:cubicBezTo>
                    <a:pt x="52" y="61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1" y="61"/>
                    <a:pt x="51" y="59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49" y="60"/>
                    <a:pt x="50" y="59"/>
                    <a:pt x="49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7" y="61"/>
                    <a:pt x="47" y="63"/>
                    <a:pt x="47" y="64"/>
                  </a:cubicBezTo>
                  <a:cubicBezTo>
                    <a:pt x="48" y="66"/>
                    <a:pt x="48" y="68"/>
                    <a:pt x="45" y="73"/>
                  </a:cubicBezTo>
                  <a:cubicBezTo>
                    <a:pt x="45" y="73"/>
                    <a:pt x="45" y="74"/>
                    <a:pt x="45" y="75"/>
                  </a:cubicBezTo>
                  <a:cubicBezTo>
                    <a:pt x="44" y="76"/>
                    <a:pt x="43" y="76"/>
                    <a:pt x="42" y="75"/>
                  </a:cubicBezTo>
                  <a:cubicBezTo>
                    <a:pt x="40" y="75"/>
                    <a:pt x="40" y="73"/>
                    <a:pt x="41" y="72"/>
                  </a:cubicBezTo>
                  <a:cubicBezTo>
                    <a:pt x="41" y="71"/>
                    <a:pt x="43" y="71"/>
                    <a:pt x="44" y="71"/>
                  </a:cubicBezTo>
                  <a:cubicBezTo>
                    <a:pt x="47" y="68"/>
                    <a:pt x="46" y="66"/>
                    <a:pt x="46" y="64"/>
                  </a:cubicBezTo>
                  <a:cubicBezTo>
                    <a:pt x="46" y="63"/>
                    <a:pt x="45" y="62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0"/>
                    <a:pt x="45" y="60"/>
                  </a:cubicBezTo>
                  <a:cubicBezTo>
                    <a:pt x="43" y="62"/>
                    <a:pt x="41" y="64"/>
                    <a:pt x="39" y="66"/>
                  </a:cubicBezTo>
                  <a:cubicBezTo>
                    <a:pt x="40" y="66"/>
                    <a:pt x="39" y="67"/>
                    <a:pt x="39" y="68"/>
                  </a:cubicBezTo>
                  <a:cubicBezTo>
                    <a:pt x="38" y="69"/>
                    <a:pt x="37" y="69"/>
                    <a:pt x="36" y="68"/>
                  </a:cubicBezTo>
                  <a:cubicBezTo>
                    <a:pt x="35" y="67"/>
                    <a:pt x="35" y="66"/>
                    <a:pt x="35" y="65"/>
                  </a:cubicBezTo>
                  <a:cubicBezTo>
                    <a:pt x="36" y="64"/>
                    <a:pt x="37" y="64"/>
                    <a:pt x="38" y="64"/>
                  </a:cubicBezTo>
                  <a:cubicBezTo>
                    <a:pt x="40" y="63"/>
                    <a:pt x="42" y="61"/>
                    <a:pt x="44" y="59"/>
                  </a:cubicBezTo>
                  <a:cubicBezTo>
                    <a:pt x="45" y="58"/>
                    <a:pt x="46" y="57"/>
                    <a:pt x="46" y="56"/>
                  </a:cubicBezTo>
                  <a:cubicBezTo>
                    <a:pt x="46" y="56"/>
                    <a:pt x="45" y="57"/>
                    <a:pt x="44" y="56"/>
                  </a:cubicBezTo>
                  <a:cubicBezTo>
                    <a:pt x="41" y="59"/>
                    <a:pt x="39" y="61"/>
                    <a:pt x="35" y="60"/>
                  </a:cubicBezTo>
                  <a:cubicBezTo>
                    <a:pt x="35" y="60"/>
                    <a:pt x="35" y="60"/>
                    <a:pt x="34" y="60"/>
                  </a:cubicBezTo>
                  <a:cubicBezTo>
                    <a:pt x="33" y="61"/>
                    <a:pt x="32" y="61"/>
                    <a:pt x="31" y="59"/>
                  </a:cubicBezTo>
                  <a:cubicBezTo>
                    <a:pt x="30" y="58"/>
                    <a:pt x="31" y="57"/>
                    <a:pt x="32" y="56"/>
                  </a:cubicBezTo>
                  <a:cubicBezTo>
                    <a:pt x="33" y="56"/>
                    <a:pt x="35" y="56"/>
                    <a:pt x="35" y="57"/>
                  </a:cubicBezTo>
                  <a:cubicBezTo>
                    <a:pt x="36" y="57"/>
                    <a:pt x="36" y="58"/>
                    <a:pt x="36" y="58"/>
                  </a:cubicBezTo>
                  <a:cubicBezTo>
                    <a:pt x="39" y="59"/>
                    <a:pt x="41" y="57"/>
                    <a:pt x="44" y="55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4" y="54"/>
                    <a:pt x="44" y="54"/>
                    <a:pt x="45" y="53"/>
                  </a:cubicBezTo>
                  <a:cubicBezTo>
                    <a:pt x="45" y="53"/>
                    <a:pt x="45" y="53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2" y="54"/>
                    <a:pt x="40" y="55"/>
                    <a:pt x="35" y="52"/>
                  </a:cubicBezTo>
                  <a:cubicBezTo>
                    <a:pt x="35" y="52"/>
                    <a:pt x="34" y="53"/>
                    <a:pt x="33" y="52"/>
                  </a:cubicBezTo>
                  <a:cubicBezTo>
                    <a:pt x="32" y="52"/>
                    <a:pt x="31" y="50"/>
                    <a:pt x="32" y="49"/>
                  </a:cubicBezTo>
                  <a:cubicBezTo>
                    <a:pt x="32" y="48"/>
                    <a:pt x="34" y="47"/>
                    <a:pt x="35" y="48"/>
                  </a:cubicBezTo>
                  <a:cubicBezTo>
                    <a:pt x="36" y="48"/>
                    <a:pt x="37" y="50"/>
                    <a:pt x="37" y="51"/>
                  </a:cubicBezTo>
                  <a:cubicBezTo>
                    <a:pt x="40" y="53"/>
                    <a:pt x="41" y="52"/>
                    <a:pt x="43" y="52"/>
                  </a:cubicBezTo>
                  <a:cubicBezTo>
                    <a:pt x="43" y="51"/>
                    <a:pt x="44" y="51"/>
                    <a:pt x="45" y="51"/>
                  </a:cubicBezTo>
                  <a:cubicBezTo>
                    <a:pt x="45" y="51"/>
                    <a:pt x="45" y="50"/>
                    <a:pt x="45" y="50"/>
                  </a:cubicBezTo>
                  <a:cubicBezTo>
                    <a:pt x="39" y="50"/>
                    <a:pt x="38" y="48"/>
                    <a:pt x="37" y="46"/>
                  </a:cubicBezTo>
                  <a:cubicBezTo>
                    <a:pt x="36" y="44"/>
                    <a:pt x="35" y="42"/>
                    <a:pt x="31" y="41"/>
                  </a:cubicBezTo>
                  <a:cubicBezTo>
                    <a:pt x="30" y="42"/>
                    <a:pt x="29" y="43"/>
                    <a:pt x="28" y="42"/>
                  </a:cubicBezTo>
                  <a:cubicBezTo>
                    <a:pt x="26" y="42"/>
                    <a:pt x="26" y="41"/>
                    <a:pt x="26" y="39"/>
                  </a:cubicBezTo>
                  <a:cubicBezTo>
                    <a:pt x="27" y="38"/>
                    <a:pt x="28" y="37"/>
                    <a:pt x="30" y="38"/>
                  </a:cubicBezTo>
                  <a:cubicBezTo>
                    <a:pt x="30" y="38"/>
                    <a:pt x="31" y="39"/>
                    <a:pt x="31" y="40"/>
                  </a:cubicBezTo>
                  <a:cubicBezTo>
                    <a:pt x="36" y="41"/>
                    <a:pt x="37" y="43"/>
                    <a:pt x="38" y="45"/>
                  </a:cubicBezTo>
                  <a:cubicBezTo>
                    <a:pt x="39" y="46"/>
                    <a:pt x="40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3" y="47"/>
                    <a:pt x="43" y="46"/>
                  </a:cubicBezTo>
                  <a:cubicBezTo>
                    <a:pt x="43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2" y="43"/>
                    <a:pt x="40" y="40"/>
                    <a:pt x="39" y="38"/>
                  </a:cubicBezTo>
                  <a:cubicBezTo>
                    <a:pt x="38" y="38"/>
                    <a:pt x="37" y="38"/>
                    <a:pt x="37" y="37"/>
                  </a:cubicBezTo>
                  <a:cubicBezTo>
                    <a:pt x="36" y="37"/>
                    <a:pt x="36" y="35"/>
                    <a:pt x="37" y="34"/>
                  </a:cubicBezTo>
                  <a:cubicBezTo>
                    <a:pt x="38" y="33"/>
                    <a:pt x="39" y="33"/>
                    <a:pt x="40" y="34"/>
                  </a:cubicBezTo>
                  <a:cubicBezTo>
                    <a:pt x="41" y="35"/>
                    <a:pt x="41" y="36"/>
                    <a:pt x="40" y="37"/>
                  </a:cubicBezTo>
                  <a:cubicBezTo>
                    <a:pt x="41" y="39"/>
                    <a:pt x="43" y="42"/>
                    <a:pt x="45" y="44"/>
                  </a:cubicBezTo>
                  <a:cubicBezTo>
                    <a:pt x="45" y="44"/>
                    <a:pt x="46" y="44"/>
                    <a:pt x="46" y="45"/>
                  </a:cubicBezTo>
                  <a:cubicBezTo>
                    <a:pt x="46" y="44"/>
                    <a:pt x="44" y="42"/>
                    <a:pt x="45" y="42"/>
                  </a:cubicBezTo>
                  <a:cubicBezTo>
                    <a:pt x="46" y="41"/>
                    <a:pt x="47" y="44"/>
                    <a:pt x="48" y="44"/>
                  </a:cubicBezTo>
                  <a:cubicBezTo>
                    <a:pt x="48" y="44"/>
                    <a:pt x="48" y="42"/>
                    <a:pt x="49" y="43"/>
                  </a:cubicBezTo>
                  <a:cubicBezTo>
                    <a:pt x="49" y="44"/>
                    <a:pt x="50" y="44"/>
                    <a:pt x="50" y="44"/>
                  </a:cubicBezTo>
                  <a:cubicBezTo>
                    <a:pt x="49" y="42"/>
                    <a:pt x="49" y="39"/>
                    <a:pt x="47" y="37"/>
                  </a:cubicBezTo>
                  <a:cubicBezTo>
                    <a:pt x="46" y="37"/>
                    <a:pt x="45" y="36"/>
                    <a:pt x="44" y="35"/>
                  </a:cubicBezTo>
                  <a:cubicBezTo>
                    <a:pt x="44" y="34"/>
                    <a:pt x="44" y="32"/>
                    <a:pt x="46" y="32"/>
                  </a:cubicBezTo>
                  <a:cubicBezTo>
                    <a:pt x="47" y="32"/>
                    <a:pt x="48" y="32"/>
                    <a:pt x="49" y="34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49" y="37"/>
                    <a:pt x="50" y="38"/>
                    <a:pt x="50" y="40"/>
                  </a:cubicBezTo>
                  <a:cubicBezTo>
                    <a:pt x="51" y="40"/>
                    <a:pt x="51" y="41"/>
                    <a:pt x="52" y="42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5"/>
                    <a:pt x="55" y="31"/>
                    <a:pt x="56" y="28"/>
                  </a:cubicBezTo>
                  <a:cubicBezTo>
                    <a:pt x="55" y="28"/>
                    <a:pt x="55" y="27"/>
                    <a:pt x="55" y="26"/>
                  </a:cubicBezTo>
                  <a:cubicBezTo>
                    <a:pt x="55" y="25"/>
                    <a:pt x="56" y="24"/>
                    <a:pt x="58" y="24"/>
                  </a:cubicBezTo>
                  <a:cubicBezTo>
                    <a:pt x="59" y="24"/>
                    <a:pt x="60" y="25"/>
                    <a:pt x="60" y="27"/>
                  </a:cubicBezTo>
                  <a:cubicBezTo>
                    <a:pt x="60" y="28"/>
                    <a:pt x="59" y="29"/>
                    <a:pt x="57" y="29"/>
                  </a:cubicBezTo>
                  <a:cubicBezTo>
                    <a:pt x="56" y="31"/>
                    <a:pt x="55" y="35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6" y="40"/>
                    <a:pt x="54" y="43"/>
                    <a:pt x="55" y="44"/>
                  </a:cubicBezTo>
                  <a:cubicBezTo>
                    <a:pt x="57" y="42"/>
                    <a:pt x="58" y="39"/>
                    <a:pt x="58" y="36"/>
                  </a:cubicBezTo>
                  <a:cubicBezTo>
                    <a:pt x="57" y="36"/>
                    <a:pt x="57" y="34"/>
                    <a:pt x="57" y="33"/>
                  </a:cubicBezTo>
                  <a:cubicBezTo>
                    <a:pt x="58" y="32"/>
                    <a:pt x="60" y="32"/>
                    <a:pt x="61" y="32"/>
                  </a:cubicBezTo>
                  <a:cubicBezTo>
                    <a:pt x="62" y="33"/>
                    <a:pt x="62" y="34"/>
                    <a:pt x="62" y="35"/>
                  </a:cubicBezTo>
                  <a:cubicBezTo>
                    <a:pt x="62" y="36"/>
                    <a:pt x="61" y="37"/>
                    <a:pt x="60" y="37"/>
                  </a:cubicBezTo>
                  <a:cubicBezTo>
                    <a:pt x="59" y="39"/>
                    <a:pt x="59" y="41"/>
                    <a:pt x="58" y="43"/>
                  </a:cubicBezTo>
                  <a:cubicBezTo>
                    <a:pt x="59" y="43"/>
                    <a:pt x="59" y="43"/>
                    <a:pt x="60" y="43"/>
                  </a:cubicBezTo>
                  <a:cubicBezTo>
                    <a:pt x="62" y="43"/>
                    <a:pt x="64" y="43"/>
                    <a:pt x="67" y="39"/>
                  </a:cubicBezTo>
                  <a:cubicBezTo>
                    <a:pt x="66" y="38"/>
                    <a:pt x="66" y="37"/>
                    <a:pt x="67" y="36"/>
                  </a:cubicBezTo>
                  <a:cubicBezTo>
                    <a:pt x="68" y="35"/>
                    <a:pt x="69" y="35"/>
                    <a:pt x="70" y="36"/>
                  </a:cubicBezTo>
                  <a:cubicBezTo>
                    <a:pt x="71" y="37"/>
                    <a:pt x="71" y="38"/>
                    <a:pt x="70" y="39"/>
                  </a:cubicBezTo>
                  <a:cubicBezTo>
                    <a:pt x="70" y="40"/>
                    <a:pt x="69" y="40"/>
                    <a:pt x="68" y="40"/>
                  </a:cubicBezTo>
                  <a:cubicBezTo>
                    <a:pt x="65" y="44"/>
                    <a:pt x="63" y="44"/>
                    <a:pt x="61" y="44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59" y="45"/>
                    <a:pt x="59" y="45"/>
                    <a:pt x="58" y="46"/>
                  </a:cubicBezTo>
                  <a:cubicBezTo>
                    <a:pt x="59" y="46"/>
                    <a:pt x="59" y="46"/>
                    <a:pt x="59" y="47"/>
                  </a:cubicBezTo>
                  <a:cubicBezTo>
                    <a:pt x="60" y="46"/>
                    <a:pt x="62" y="46"/>
                    <a:pt x="64" y="46"/>
                  </a:cubicBezTo>
                  <a:cubicBezTo>
                    <a:pt x="64" y="45"/>
                    <a:pt x="64" y="44"/>
                    <a:pt x="65" y="44"/>
                  </a:cubicBezTo>
                  <a:cubicBezTo>
                    <a:pt x="66" y="44"/>
                    <a:pt x="68" y="44"/>
                    <a:pt x="68" y="46"/>
                  </a:cubicBezTo>
                  <a:cubicBezTo>
                    <a:pt x="69" y="47"/>
                    <a:pt x="68" y="48"/>
                    <a:pt x="67" y="49"/>
                  </a:cubicBezTo>
                  <a:cubicBezTo>
                    <a:pt x="65" y="49"/>
                    <a:pt x="64" y="49"/>
                    <a:pt x="64" y="47"/>
                  </a:cubicBezTo>
                  <a:cubicBezTo>
                    <a:pt x="62" y="47"/>
                    <a:pt x="62" y="48"/>
                    <a:pt x="61" y="48"/>
                  </a:cubicBezTo>
                  <a:cubicBezTo>
                    <a:pt x="61" y="49"/>
                    <a:pt x="60" y="48"/>
                    <a:pt x="61" y="49"/>
                  </a:cubicBezTo>
                  <a:cubicBezTo>
                    <a:pt x="61" y="49"/>
                    <a:pt x="61" y="50"/>
                    <a:pt x="61" y="50"/>
                  </a:cubicBezTo>
                  <a:cubicBezTo>
                    <a:pt x="64" y="50"/>
                    <a:pt x="69" y="50"/>
                    <a:pt x="75" y="47"/>
                  </a:cubicBezTo>
                  <a:cubicBezTo>
                    <a:pt x="74" y="46"/>
                    <a:pt x="75" y="45"/>
                    <a:pt x="76" y="44"/>
                  </a:cubicBezTo>
                  <a:cubicBezTo>
                    <a:pt x="78" y="44"/>
                    <a:pt x="79" y="45"/>
                    <a:pt x="79" y="46"/>
                  </a:cubicBezTo>
                  <a:close/>
                  <a:moveTo>
                    <a:pt x="59" y="56"/>
                  </a:moveTo>
                  <a:cubicBezTo>
                    <a:pt x="59" y="56"/>
                    <a:pt x="59" y="57"/>
                    <a:pt x="60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59" y="57"/>
                    <a:pt x="58" y="56"/>
                    <a:pt x="58" y="56"/>
                  </a:cubicBezTo>
                  <a:cubicBezTo>
                    <a:pt x="58" y="55"/>
                    <a:pt x="58" y="56"/>
                    <a:pt x="59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Line 70"/>
            <p:cNvSpPr>
              <a:spLocks noChangeShapeType="1"/>
            </p:cNvSpPr>
            <p:nvPr/>
          </p:nvSpPr>
          <p:spPr bwMode="auto">
            <a:xfrm flipH="1">
              <a:off x="7146925" y="1308100"/>
              <a:ext cx="98425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Line 71"/>
            <p:cNvSpPr>
              <a:spLocks noChangeShapeType="1"/>
            </p:cNvSpPr>
            <p:nvPr/>
          </p:nvSpPr>
          <p:spPr bwMode="auto">
            <a:xfrm flipV="1">
              <a:off x="7245350" y="1308100"/>
              <a:ext cx="0" cy="2698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Line 72"/>
            <p:cNvSpPr>
              <a:spLocks noChangeShapeType="1"/>
            </p:cNvSpPr>
            <p:nvPr/>
          </p:nvSpPr>
          <p:spPr bwMode="auto">
            <a:xfrm>
              <a:off x="6126163" y="1577975"/>
              <a:ext cx="111918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Line 73"/>
            <p:cNvSpPr>
              <a:spLocks noChangeShapeType="1"/>
            </p:cNvSpPr>
            <p:nvPr/>
          </p:nvSpPr>
          <p:spPr bwMode="auto">
            <a:xfrm>
              <a:off x="6038850" y="1798638"/>
              <a:ext cx="43815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Line 74"/>
            <p:cNvSpPr>
              <a:spLocks noChangeShapeType="1"/>
            </p:cNvSpPr>
            <p:nvPr/>
          </p:nvSpPr>
          <p:spPr bwMode="auto">
            <a:xfrm>
              <a:off x="6477000" y="1152525"/>
              <a:ext cx="0" cy="33813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Line 75"/>
            <p:cNvSpPr>
              <a:spLocks noChangeShapeType="1"/>
            </p:cNvSpPr>
            <p:nvPr/>
          </p:nvSpPr>
          <p:spPr bwMode="auto">
            <a:xfrm flipV="1">
              <a:off x="6477000" y="1654175"/>
              <a:ext cx="0" cy="144463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Line 76"/>
            <p:cNvSpPr>
              <a:spLocks noChangeShapeType="1"/>
            </p:cNvSpPr>
            <p:nvPr/>
          </p:nvSpPr>
          <p:spPr bwMode="auto">
            <a:xfrm>
              <a:off x="6038850" y="1339850"/>
              <a:ext cx="0" cy="45878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4" name="AutoShape 78"/>
          <p:cNvSpPr>
            <a:spLocks noChangeAspect="1" noChangeArrowheads="1" noTextEdit="1"/>
          </p:cNvSpPr>
          <p:nvPr/>
        </p:nvSpPr>
        <p:spPr bwMode="auto">
          <a:xfrm>
            <a:off x="2655888" y="468313"/>
            <a:ext cx="68961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36" name="组合 135"/>
          <p:cNvGrpSpPr/>
          <p:nvPr/>
        </p:nvGrpSpPr>
        <p:grpSpPr>
          <a:xfrm>
            <a:off x="9656763" y="58266"/>
            <a:ext cx="1690688" cy="1979612"/>
            <a:chOff x="7861301" y="490538"/>
            <a:chExt cx="1690688" cy="1979612"/>
          </a:xfrm>
        </p:grpSpPr>
        <p:sp>
          <p:nvSpPr>
            <p:cNvPr id="85" name="Line 80"/>
            <p:cNvSpPr>
              <a:spLocks noChangeShapeType="1"/>
            </p:cNvSpPr>
            <p:nvPr/>
          </p:nvSpPr>
          <p:spPr bwMode="auto">
            <a:xfrm>
              <a:off x="8320088" y="490538"/>
              <a:ext cx="0" cy="1398587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Oval 81"/>
            <p:cNvSpPr>
              <a:spLocks noChangeArrowheads="1"/>
            </p:cNvSpPr>
            <p:nvPr/>
          </p:nvSpPr>
          <p:spPr bwMode="auto">
            <a:xfrm>
              <a:off x="7861301" y="1557338"/>
              <a:ext cx="912813" cy="581025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Oval 82"/>
            <p:cNvSpPr>
              <a:spLocks noChangeArrowheads="1"/>
            </p:cNvSpPr>
            <p:nvPr/>
          </p:nvSpPr>
          <p:spPr bwMode="auto">
            <a:xfrm>
              <a:off x="8234363" y="1557338"/>
              <a:ext cx="168275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Oval 83"/>
            <p:cNvSpPr>
              <a:spLocks noChangeArrowheads="1"/>
            </p:cNvSpPr>
            <p:nvPr/>
          </p:nvSpPr>
          <p:spPr bwMode="auto">
            <a:xfrm>
              <a:off x="8113713" y="1557338"/>
              <a:ext cx="412750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Oval 84"/>
            <p:cNvSpPr>
              <a:spLocks noChangeArrowheads="1"/>
            </p:cNvSpPr>
            <p:nvPr/>
          </p:nvSpPr>
          <p:spPr bwMode="auto">
            <a:xfrm>
              <a:off x="7985126" y="1557338"/>
              <a:ext cx="669925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Rectangle 85"/>
            <p:cNvSpPr>
              <a:spLocks noChangeArrowheads="1"/>
            </p:cNvSpPr>
            <p:nvPr/>
          </p:nvSpPr>
          <p:spPr bwMode="auto">
            <a:xfrm>
              <a:off x="8143876" y="1485900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Line 86"/>
            <p:cNvSpPr>
              <a:spLocks noChangeShapeType="1"/>
            </p:cNvSpPr>
            <p:nvPr/>
          </p:nvSpPr>
          <p:spPr bwMode="auto">
            <a:xfrm>
              <a:off x="8391526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Rectangle 87"/>
            <p:cNvSpPr>
              <a:spLocks noChangeArrowheads="1"/>
            </p:cNvSpPr>
            <p:nvPr/>
          </p:nvSpPr>
          <p:spPr bwMode="auto">
            <a:xfrm>
              <a:off x="8143876" y="2119313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Line 88"/>
            <p:cNvSpPr>
              <a:spLocks noChangeShapeType="1"/>
            </p:cNvSpPr>
            <p:nvPr/>
          </p:nvSpPr>
          <p:spPr bwMode="auto">
            <a:xfrm>
              <a:off x="8320088" y="2163763"/>
              <a:ext cx="0" cy="3063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Line 89"/>
            <p:cNvSpPr>
              <a:spLocks noChangeShapeType="1"/>
            </p:cNvSpPr>
            <p:nvPr/>
          </p:nvSpPr>
          <p:spPr bwMode="auto">
            <a:xfrm>
              <a:off x="8245476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Line 90"/>
            <p:cNvSpPr>
              <a:spLocks noChangeShapeType="1"/>
            </p:cNvSpPr>
            <p:nvPr/>
          </p:nvSpPr>
          <p:spPr bwMode="auto">
            <a:xfrm>
              <a:off x="9175751" y="490538"/>
              <a:ext cx="0" cy="885825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Oval 91"/>
            <p:cNvSpPr>
              <a:spLocks noChangeArrowheads="1"/>
            </p:cNvSpPr>
            <p:nvPr/>
          </p:nvSpPr>
          <p:spPr bwMode="auto">
            <a:xfrm>
              <a:off x="8804276" y="1104900"/>
              <a:ext cx="747713" cy="474662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Oval 92"/>
            <p:cNvSpPr>
              <a:spLocks noChangeArrowheads="1"/>
            </p:cNvSpPr>
            <p:nvPr/>
          </p:nvSpPr>
          <p:spPr bwMode="auto">
            <a:xfrm>
              <a:off x="9109076" y="1104900"/>
              <a:ext cx="1349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Oval 93"/>
            <p:cNvSpPr>
              <a:spLocks noChangeArrowheads="1"/>
            </p:cNvSpPr>
            <p:nvPr/>
          </p:nvSpPr>
          <p:spPr bwMode="auto">
            <a:xfrm>
              <a:off x="9007476" y="1104900"/>
              <a:ext cx="3381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Oval 94"/>
            <p:cNvSpPr>
              <a:spLocks noChangeArrowheads="1"/>
            </p:cNvSpPr>
            <p:nvPr/>
          </p:nvSpPr>
          <p:spPr bwMode="auto">
            <a:xfrm>
              <a:off x="8902701" y="1104900"/>
              <a:ext cx="54768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Rectangle 95"/>
            <p:cNvSpPr>
              <a:spLocks noChangeArrowheads="1"/>
            </p:cNvSpPr>
            <p:nvPr/>
          </p:nvSpPr>
          <p:spPr bwMode="auto">
            <a:xfrm>
              <a:off x="9034463" y="1044575"/>
              <a:ext cx="284163" cy="76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Line 96"/>
            <p:cNvSpPr>
              <a:spLocks noChangeShapeType="1"/>
            </p:cNvSpPr>
            <p:nvPr/>
          </p:nvSpPr>
          <p:spPr bwMode="auto">
            <a:xfrm>
              <a:off x="923607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Rectangle 97"/>
            <p:cNvSpPr>
              <a:spLocks noChangeArrowheads="1"/>
            </p:cNvSpPr>
            <p:nvPr/>
          </p:nvSpPr>
          <p:spPr bwMode="auto">
            <a:xfrm>
              <a:off x="9034463" y="1562100"/>
              <a:ext cx="284163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Line 98"/>
            <p:cNvSpPr>
              <a:spLocks noChangeShapeType="1"/>
            </p:cNvSpPr>
            <p:nvPr/>
          </p:nvSpPr>
          <p:spPr bwMode="auto">
            <a:xfrm>
              <a:off x="9175751" y="1603375"/>
              <a:ext cx="0" cy="2476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Line 99"/>
            <p:cNvSpPr>
              <a:spLocks noChangeShapeType="1"/>
            </p:cNvSpPr>
            <p:nvPr/>
          </p:nvSpPr>
          <p:spPr bwMode="auto">
            <a:xfrm>
              <a:off x="9117013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734064" y="78714"/>
            <a:ext cx="1690688" cy="1979612"/>
            <a:chOff x="2659063" y="490538"/>
            <a:chExt cx="1690688" cy="1979612"/>
          </a:xfrm>
        </p:grpSpPr>
        <p:sp>
          <p:nvSpPr>
            <p:cNvPr id="105" name="Line 100"/>
            <p:cNvSpPr>
              <a:spLocks noChangeShapeType="1"/>
            </p:cNvSpPr>
            <p:nvPr/>
          </p:nvSpPr>
          <p:spPr bwMode="auto">
            <a:xfrm>
              <a:off x="3035301" y="490538"/>
              <a:ext cx="0" cy="885825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Oval 101"/>
            <p:cNvSpPr>
              <a:spLocks noChangeArrowheads="1"/>
            </p:cNvSpPr>
            <p:nvPr/>
          </p:nvSpPr>
          <p:spPr bwMode="auto">
            <a:xfrm>
              <a:off x="2659063" y="1104900"/>
              <a:ext cx="747713" cy="474662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Oval 102"/>
            <p:cNvSpPr>
              <a:spLocks noChangeArrowheads="1"/>
            </p:cNvSpPr>
            <p:nvPr/>
          </p:nvSpPr>
          <p:spPr bwMode="auto">
            <a:xfrm>
              <a:off x="2967038" y="1104900"/>
              <a:ext cx="136525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Oval 103"/>
            <p:cNvSpPr>
              <a:spLocks noChangeArrowheads="1"/>
            </p:cNvSpPr>
            <p:nvPr/>
          </p:nvSpPr>
          <p:spPr bwMode="auto">
            <a:xfrm>
              <a:off x="2867026" y="1104900"/>
              <a:ext cx="3381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Oval 104"/>
            <p:cNvSpPr>
              <a:spLocks noChangeArrowheads="1"/>
            </p:cNvSpPr>
            <p:nvPr/>
          </p:nvSpPr>
          <p:spPr bwMode="auto">
            <a:xfrm>
              <a:off x="2760663" y="1104900"/>
              <a:ext cx="549275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Rectangle 105"/>
            <p:cNvSpPr>
              <a:spLocks noChangeArrowheads="1"/>
            </p:cNvSpPr>
            <p:nvPr/>
          </p:nvSpPr>
          <p:spPr bwMode="auto">
            <a:xfrm>
              <a:off x="2892426" y="1044575"/>
              <a:ext cx="285750" cy="76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Line 106"/>
            <p:cNvSpPr>
              <a:spLocks noChangeShapeType="1"/>
            </p:cNvSpPr>
            <p:nvPr/>
          </p:nvSpPr>
          <p:spPr bwMode="auto">
            <a:xfrm>
              <a:off x="297497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Rectangle 107"/>
            <p:cNvSpPr>
              <a:spLocks noChangeArrowheads="1"/>
            </p:cNvSpPr>
            <p:nvPr/>
          </p:nvSpPr>
          <p:spPr bwMode="auto">
            <a:xfrm>
              <a:off x="2892426" y="1562100"/>
              <a:ext cx="285750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Line 108"/>
            <p:cNvSpPr>
              <a:spLocks noChangeShapeType="1"/>
            </p:cNvSpPr>
            <p:nvPr/>
          </p:nvSpPr>
          <p:spPr bwMode="auto">
            <a:xfrm>
              <a:off x="3035301" y="1603375"/>
              <a:ext cx="0" cy="2476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Line 109"/>
            <p:cNvSpPr>
              <a:spLocks noChangeShapeType="1"/>
            </p:cNvSpPr>
            <p:nvPr/>
          </p:nvSpPr>
          <p:spPr bwMode="auto">
            <a:xfrm>
              <a:off x="309562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Line 110"/>
            <p:cNvSpPr>
              <a:spLocks noChangeShapeType="1"/>
            </p:cNvSpPr>
            <p:nvPr/>
          </p:nvSpPr>
          <p:spPr bwMode="auto">
            <a:xfrm>
              <a:off x="3892551" y="490538"/>
              <a:ext cx="0" cy="1398587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Oval 111"/>
            <p:cNvSpPr>
              <a:spLocks noChangeArrowheads="1"/>
            </p:cNvSpPr>
            <p:nvPr/>
          </p:nvSpPr>
          <p:spPr bwMode="auto">
            <a:xfrm>
              <a:off x="3436938" y="1557338"/>
              <a:ext cx="912813" cy="581025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Oval 112"/>
            <p:cNvSpPr>
              <a:spLocks noChangeArrowheads="1"/>
            </p:cNvSpPr>
            <p:nvPr/>
          </p:nvSpPr>
          <p:spPr bwMode="auto">
            <a:xfrm>
              <a:off x="3808413" y="1557338"/>
              <a:ext cx="169863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Oval 113"/>
            <p:cNvSpPr>
              <a:spLocks noChangeArrowheads="1"/>
            </p:cNvSpPr>
            <p:nvPr/>
          </p:nvSpPr>
          <p:spPr bwMode="auto">
            <a:xfrm>
              <a:off x="3684588" y="1557338"/>
              <a:ext cx="414338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Oval 114"/>
            <p:cNvSpPr>
              <a:spLocks noChangeArrowheads="1"/>
            </p:cNvSpPr>
            <p:nvPr/>
          </p:nvSpPr>
          <p:spPr bwMode="auto">
            <a:xfrm>
              <a:off x="3557588" y="1557338"/>
              <a:ext cx="668338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Rectangle 115"/>
            <p:cNvSpPr>
              <a:spLocks noChangeArrowheads="1"/>
            </p:cNvSpPr>
            <p:nvPr/>
          </p:nvSpPr>
          <p:spPr bwMode="auto">
            <a:xfrm>
              <a:off x="3719513" y="1485900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Line 116"/>
            <p:cNvSpPr>
              <a:spLocks noChangeShapeType="1"/>
            </p:cNvSpPr>
            <p:nvPr/>
          </p:nvSpPr>
          <p:spPr bwMode="auto">
            <a:xfrm>
              <a:off x="3821113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Rectangle 117"/>
            <p:cNvSpPr>
              <a:spLocks noChangeArrowheads="1"/>
            </p:cNvSpPr>
            <p:nvPr/>
          </p:nvSpPr>
          <p:spPr bwMode="auto">
            <a:xfrm>
              <a:off x="3719513" y="2119313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Line 118"/>
            <p:cNvSpPr>
              <a:spLocks noChangeShapeType="1"/>
            </p:cNvSpPr>
            <p:nvPr/>
          </p:nvSpPr>
          <p:spPr bwMode="auto">
            <a:xfrm>
              <a:off x="3892551" y="2163763"/>
              <a:ext cx="0" cy="3063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Line 119"/>
            <p:cNvSpPr>
              <a:spLocks noChangeShapeType="1"/>
            </p:cNvSpPr>
            <p:nvPr/>
          </p:nvSpPr>
          <p:spPr bwMode="auto">
            <a:xfrm>
              <a:off x="3967163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73480" y="1011558"/>
            <a:ext cx="596900" cy="1082675"/>
            <a:chOff x="5807076" y="490538"/>
            <a:chExt cx="596900" cy="1082675"/>
          </a:xfrm>
        </p:grpSpPr>
        <p:sp>
          <p:nvSpPr>
            <p:cNvPr id="125" name="Line 120"/>
            <p:cNvSpPr>
              <a:spLocks noChangeShapeType="1"/>
            </p:cNvSpPr>
            <p:nvPr/>
          </p:nvSpPr>
          <p:spPr bwMode="auto">
            <a:xfrm>
              <a:off x="6107113" y="490538"/>
              <a:ext cx="0" cy="704850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Oval 121"/>
            <p:cNvSpPr>
              <a:spLocks noChangeArrowheads="1"/>
            </p:cNvSpPr>
            <p:nvPr/>
          </p:nvSpPr>
          <p:spPr bwMode="auto">
            <a:xfrm>
              <a:off x="5807076" y="981075"/>
              <a:ext cx="596900" cy="376237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Oval 122"/>
            <p:cNvSpPr>
              <a:spLocks noChangeArrowheads="1"/>
            </p:cNvSpPr>
            <p:nvPr/>
          </p:nvSpPr>
          <p:spPr bwMode="auto">
            <a:xfrm>
              <a:off x="6051551" y="981075"/>
              <a:ext cx="1095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Oval 123"/>
            <p:cNvSpPr>
              <a:spLocks noChangeArrowheads="1"/>
            </p:cNvSpPr>
            <p:nvPr/>
          </p:nvSpPr>
          <p:spPr bwMode="auto">
            <a:xfrm>
              <a:off x="5972176" y="981075"/>
              <a:ext cx="266700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Oval 124"/>
            <p:cNvSpPr>
              <a:spLocks noChangeArrowheads="1"/>
            </p:cNvSpPr>
            <p:nvPr/>
          </p:nvSpPr>
          <p:spPr bwMode="auto">
            <a:xfrm>
              <a:off x="5886451" y="981075"/>
              <a:ext cx="4397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Rectangle 125"/>
            <p:cNvSpPr>
              <a:spLocks noChangeArrowheads="1"/>
            </p:cNvSpPr>
            <p:nvPr/>
          </p:nvSpPr>
          <p:spPr bwMode="auto">
            <a:xfrm>
              <a:off x="5991226" y="931863"/>
              <a:ext cx="228600" cy="603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Line 126"/>
            <p:cNvSpPr>
              <a:spLocks noChangeShapeType="1"/>
            </p:cNvSpPr>
            <p:nvPr/>
          </p:nvSpPr>
          <p:spPr bwMode="auto">
            <a:xfrm>
              <a:off x="6153151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Rectangle 127"/>
            <p:cNvSpPr>
              <a:spLocks noChangeArrowheads="1"/>
            </p:cNvSpPr>
            <p:nvPr/>
          </p:nvSpPr>
          <p:spPr bwMode="auto">
            <a:xfrm>
              <a:off x="5991226" y="1343025"/>
              <a:ext cx="2286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Line 128"/>
            <p:cNvSpPr>
              <a:spLocks noChangeShapeType="1"/>
            </p:cNvSpPr>
            <p:nvPr/>
          </p:nvSpPr>
          <p:spPr bwMode="auto">
            <a:xfrm>
              <a:off x="6107113" y="1376363"/>
              <a:ext cx="0" cy="1968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Line 129"/>
            <p:cNvSpPr>
              <a:spLocks noChangeShapeType="1"/>
            </p:cNvSpPr>
            <p:nvPr/>
          </p:nvSpPr>
          <p:spPr bwMode="auto">
            <a:xfrm>
              <a:off x="6059488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11410496" y="1011558"/>
            <a:ext cx="596900" cy="1082675"/>
            <a:chOff x="5807076" y="490538"/>
            <a:chExt cx="596900" cy="1082675"/>
          </a:xfrm>
        </p:grpSpPr>
        <p:sp>
          <p:nvSpPr>
            <p:cNvPr id="139" name="Line 120"/>
            <p:cNvSpPr>
              <a:spLocks noChangeShapeType="1"/>
            </p:cNvSpPr>
            <p:nvPr/>
          </p:nvSpPr>
          <p:spPr bwMode="auto">
            <a:xfrm>
              <a:off x="6107113" y="490538"/>
              <a:ext cx="0" cy="704850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Oval 121"/>
            <p:cNvSpPr>
              <a:spLocks noChangeArrowheads="1"/>
            </p:cNvSpPr>
            <p:nvPr/>
          </p:nvSpPr>
          <p:spPr bwMode="auto">
            <a:xfrm>
              <a:off x="5807076" y="981075"/>
              <a:ext cx="596900" cy="376237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Oval 122"/>
            <p:cNvSpPr>
              <a:spLocks noChangeArrowheads="1"/>
            </p:cNvSpPr>
            <p:nvPr/>
          </p:nvSpPr>
          <p:spPr bwMode="auto">
            <a:xfrm>
              <a:off x="6051551" y="981075"/>
              <a:ext cx="1095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Oval 123"/>
            <p:cNvSpPr>
              <a:spLocks noChangeArrowheads="1"/>
            </p:cNvSpPr>
            <p:nvPr/>
          </p:nvSpPr>
          <p:spPr bwMode="auto">
            <a:xfrm>
              <a:off x="5972176" y="981075"/>
              <a:ext cx="266700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Oval 124"/>
            <p:cNvSpPr>
              <a:spLocks noChangeArrowheads="1"/>
            </p:cNvSpPr>
            <p:nvPr/>
          </p:nvSpPr>
          <p:spPr bwMode="auto">
            <a:xfrm>
              <a:off x="5886451" y="981075"/>
              <a:ext cx="4397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Rectangle 125"/>
            <p:cNvSpPr>
              <a:spLocks noChangeArrowheads="1"/>
            </p:cNvSpPr>
            <p:nvPr/>
          </p:nvSpPr>
          <p:spPr bwMode="auto">
            <a:xfrm>
              <a:off x="5991226" y="931863"/>
              <a:ext cx="228600" cy="603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Line 126"/>
            <p:cNvSpPr>
              <a:spLocks noChangeShapeType="1"/>
            </p:cNvSpPr>
            <p:nvPr/>
          </p:nvSpPr>
          <p:spPr bwMode="auto">
            <a:xfrm>
              <a:off x="6153151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Rectangle 127"/>
            <p:cNvSpPr>
              <a:spLocks noChangeArrowheads="1"/>
            </p:cNvSpPr>
            <p:nvPr/>
          </p:nvSpPr>
          <p:spPr bwMode="auto">
            <a:xfrm>
              <a:off x="5991226" y="1343025"/>
              <a:ext cx="2286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Line 128"/>
            <p:cNvSpPr>
              <a:spLocks noChangeShapeType="1"/>
            </p:cNvSpPr>
            <p:nvPr/>
          </p:nvSpPr>
          <p:spPr bwMode="auto">
            <a:xfrm>
              <a:off x="6107113" y="1376363"/>
              <a:ext cx="0" cy="1968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Line 129"/>
            <p:cNvSpPr>
              <a:spLocks noChangeShapeType="1"/>
            </p:cNvSpPr>
            <p:nvPr/>
          </p:nvSpPr>
          <p:spPr bwMode="auto">
            <a:xfrm>
              <a:off x="6059488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49" name="图片 1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0905" y="5132519"/>
            <a:ext cx="5080823" cy="1647298"/>
          </a:xfrm>
          <a:prstGeom prst="rect">
            <a:avLst/>
          </a:prstGeom>
        </p:spPr>
      </p:pic>
      <p:grpSp>
        <p:nvGrpSpPr>
          <p:cNvPr id="150" name="fee1eb21-8a4e-4c84-b307-32aa66c88f3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007468" y="1615135"/>
            <a:ext cx="8446560" cy="3780233"/>
            <a:chOff x="719136" y="1232756"/>
            <a:chExt cx="10742153" cy="4807618"/>
          </a:xfrm>
        </p:grpSpPr>
        <p:sp>
          <p:nvSpPr>
            <p:cNvPr id="151" name="íṣḷïḍé">
              <a:extLst>
                <a:ext uri="{FF2B5EF4-FFF2-40B4-BE49-F238E27FC236}">
                  <a16:creationId xmlns:a16="http://schemas.microsoft.com/office/drawing/2014/main" xmlns="" id="{1A72B23E-CA7B-494B-94D5-099E3055CFB5}"/>
                </a:ext>
              </a:extLst>
            </p:cNvPr>
            <p:cNvSpPr/>
            <p:nvPr/>
          </p:nvSpPr>
          <p:spPr>
            <a:xfrm>
              <a:off x="719136" y="4636248"/>
              <a:ext cx="10742153" cy="1197878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52" name="íṣľide">
              <a:extLst>
                <a:ext uri="{FF2B5EF4-FFF2-40B4-BE49-F238E27FC236}">
                  <a16:creationId xmlns:a16="http://schemas.microsoft.com/office/drawing/2014/main" xmlns="" id="{986A89EA-1446-43A0-8BCD-33BE37CB4C46}"/>
                </a:ext>
              </a:extLst>
            </p:cNvPr>
            <p:cNvSpPr/>
            <p:nvPr/>
          </p:nvSpPr>
          <p:spPr>
            <a:xfrm>
              <a:off x="719136" y="1401477"/>
              <a:ext cx="10742153" cy="1197878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53" name="ïşļíde">
              <a:extLst>
                <a:ext uri="{FF2B5EF4-FFF2-40B4-BE49-F238E27FC236}">
                  <a16:creationId xmlns:a16="http://schemas.microsoft.com/office/drawing/2014/main" xmlns="" id="{8204B718-4576-4AF1-AAB1-A0F60A90A964}"/>
                </a:ext>
              </a:extLst>
            </p:cNvPr>
            <p:cNvSpPr/>
            <p:nvPr/>
          </p:nvSpPr>
          <p:spPr>
            <a:xfrm>
              <a:off x="719136" y="3024056"/>
              <a:ext cx="10742153" cy="1197878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54" name="iśḷîdê">
              <a:extLst>
                <a:ext uri="{FF2B5EF4-FFF2-40B4-BE49-F238E27FC236}">
                  <a16:creationId xmlns:a16="http://schemas.microsoft.com/office/drawing/2014/main" xmlns="" id="{4ADC5F89-BB38-4B6A-B435-82C75402AA98}"/>
                </a:ext>
              </a:extLst>
            </p:cNvPr>
            <p:cNvSpPr/>
            <p:nvPr/>
          </p:nvSpPr>
          <p:spPr>
            <a:xfrm>
              <a:off x="5485581" y="1241287"/>
              <a:ext cx="376757" cy="169948"/>
            </a:xfrm>
            <a:custGeom>
              <a:avLst/>
              <a:gdLst>
                <a:gd name="connsiteX0" fmla="*/ 0 w 250372"/>
                <a:gd name="connsiteY0" fmla="*/ 0 h 157843"/>
                <a:gd name="connsiteX1" fmla="*/ 92529 w 250372"/>
                <a:gd name="connsiteY1" fmla="*/ 155121 h 157843"/>
                <a:gd name="connsiteX2" fmla="*/ 250372 w 250372"/>
                <a:gd name="connsiteY2" fmla="*/ 157843 h 157843"/>
                <a:gd name="connsiteX3" fmla="*/ 160565 w 250372"/>
                <a:gd name="connsiteY3" fmla="*/ 0 h 157843"/>
                <a:gd name="connsiteX4" fmla="*/ 0 w 250372"/>
                <a:gd name="connsiteY4" fmla="*/ 0 h 157843"/>
                <a:gd name="connsiteX0" fmla="*/ 0 w 250372"/>
                <a:gd name="connsiteY0" fmla="*/ 0 h 168456"/>
                <a:gd name="connsiteX1" fmla="*/ 92529 w 250372"/>
                <a:gd name="connsiteY1" fmla="*/ 168456 h 168456"/>
                <a:gd name="connsiteX2" fmla="*/ 250372 w 250372"/>
                <a:gd name="connsiteY2" fmla="*/ 157843 h 168456"/>
                <a:gd name="connsiteX3" fmla="*/ 160565 w 250372"/>
                <a:gd name="connsiteY3" fmla="*/ 0 h 168456"/>
                <a:gd name="connsiteX4" fmla="*/ 0 w 250372"/>
                <a:gd name="connsiteY4" fmla="*/ 0 h 168456"/>
                <a:gd name="connsiteX0" fmla="*/ 0 w 254182"/>
                <a:gd name="connsiteY0" fmla="*/ 0 h 169273"/>
                <a:gd name="connsiteX1" fmla="*/ 92529 w 254182"/>
                <a:gd name="connsiteY1" fmla="*/ 168456 h 169273"/>
                <a:gd name="connsiteX2" fmla="*/ 254182 w 254182"/>
                <a:gd name="connsiteY2" fmla="*/ 169273 h 169273"/>
                <a:gd name="connsiteX3" fmla="*/ 160565 w 254182"/>
                <a:gd name="connsiteY3" fmla="*/ 0 h 169273"/>
                <a:gd name="connsiteX4" fmla="*/ 0 w 254182"/>
                <a:gd name="connsiteY4" fmla="*/ 0 h 16927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5463"/>
                <a:gd name="connsiteX1" fmla="*/ 92529 w 252277"/>
                <a:gd name="connsiteY1" fmla="*/ 164646 h 165463"/>
                <a:gd name="connsiteX2" fmla="*/ 252277 w 252277"/>
                <a:gd name="connsiteY2" fmla="*/ 165463 h 165463"/>
                <a:gd name="connsiteX3" fmla="*/ 160565 w 252277"/>
                <a:gd name="connsiteY3" fmla="*/ 0 h 165463"/>
                <a:gd name="connsiteX4" fmla="*/ 0 w 252277"/>
                <a:gd name="connsiteY4" fmla="*/ 0 h 16546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6551"/>
                <a:gd name="connsiteX1" fmla="*/ 90624 w 252277"/>
                <a:gd name="connsiteY1" fmla="*/ 166551 h 166551"/>
                <a:gd name="connsiteX2" fmla="*/ 252277 w 252277"/>
                <a:gd name="connsiteY2" fmla="*/ 165463 h 166551"/>
                <a:gd name="connsiteX3" fmla="*/ 160565 w 252277"/>
                <a:gd name="connsiteY3" fmla="*/ 0 h 166551"/>
                <a:gd name="connsiteX4" fmla="*/ 0 w 252277"/>
                <a:gd name="connsiteY4" fmla="*/ 0 h 16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77" h="166551">
                  <a:moveTo>
                    <a:pt x="0" y="0"/>
                  </a:moveTo>
                  <a:lnTo>
                    <a:pt x="90624" y="166551"/>
                  </a:lnTo>
                  <a:lnTo>
                    <a:pt x="252277" y="165463"/>
                  </a:lnTo>
                  <a:lnTo>
                    <a:pt x="1605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55" name="iṡliḍê">
              <a:extLst>
                <a:ext uri="{FF2B5EF4-FFF2-40B4-BE49-F238E27FC236}">
                  <a16:creationId xmlns:a16="http://schemas.microsoft.com/office/drawing/2014/main" xmlns="" id="{124DD202-DE5B-43F2-A7B2-18A0C2538D68}"/>
                </a:ext>
              </a:extLst>
            </p:cNvPr>
            <p:cNvSpPr/>
            <p:nvPr/>
          </p:nvSpPr>
          <p:spPr>
            <a:xfrm flipV="1">
              <a:off x="2160956" y="1233464"/>
              <a:ext cx="376757" cy="167884"/>
            </a:xfrm>
            <a:custGeom>
              <a:avLst/>
              <a:gdLst>
                <a:gd name="connsiteX0" fmla="*/ 0 w 250372"/>
                <a:gd name="connsiteY0" fmla="*/ 0 h 157843"/>
                <a:gd name="connsiteX1" fmla="*/ 92529 w 250372"/>
                <a:gd name="connsiteY1" fmla="*/ 155121 h 157843"/>
                <a:gd name="connsiteX2" fmla="*/ 250372 w 250372"/>
                <a:gd name="connsiteY2" fmla="*/ 157843 h 157843"/>
                <a:gd name="connsiteX3" fmla="*/ 160565 w 250372"/>
                <a:gd name="connsiteY3" fmla="*/ 0 h 157843"/>
                <a:gd name="connsiteX4" fmla="*/ 0 w 250372"/>
                <a:gd name="connsiteY4" fmla="*/ 0 h 157843"/>
                <a:gd name="connsiteX0" fmla="*/ 0 w 250372"/>
                <a:gd name="connsiteY0" fmla="*/ 0 h 168456"/>
                <a:gd name="connsiteX1" fmla="*/ 92529 w 250372"/>
                <a:gd name="connsiteY1" fmla="*/ 168456 h 168456"/>
                <a:gd name="connsiteX2" fmla="*/ 250372 w 250372"/>
                <a:gd name="connsiteY2" fmla="*/ 157843 h 168456"/>
                <a:gd name="connsiteX3" fmla="*/ 160565 w 250372"/>
                <a:gd name="connsiteY3" fmla="*/ 0 h 168456"/>
                <a:gd name="connsiteX4" fmla="*/ 0 w 250372"/>
                <a:gd name="connsiteY4" fmla="*/ 0 h 168456"/>
                <a:gd name="connsiteX0" fmla="*/ 0 w 254182"/>
                <a:gd name="connsiteY0" fmla="*/ 0 h 169273"/>
                <a:gd name="connsiteX1" fmla="*/ 92529 w 254182"/>
                <a:gd name="connsiteY1" fmla="*/ 168456 h 169273"/>
                <a:gd name="connsiteX2" fmla="*/ 254182 w 254182"/>
                <a:gd name="connsiteY2" fmla="*/ 169273 h 169273"/>
                <a:gd name="connsiteX3" fmla="*/ 160565 w 254182"/>
                <a:gd name="connsiteY3" fmla="*/ 0 h 169273"/>
                <a:gd name="connsiteX4" fmla="*/ 0 w 254182"/>
                <a:gd name="connsiteY4" fmla="*/ 0 h 16927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5463"/>
                <a:gd name="connsiteX1" fmla="*/ 92529 w 252277"/>
                <a:gd name="connsiteY1" fmla="*/ 164646 h 165463"/>
                <a:gd name="connsiteX2" fmla="*/ 252277 w 252277"/>
                <a:gd name="connsiteY2" fmla="*/ 165463 h 165463"/>
                <a:gd name="connsiteX3" fmla="*/ 160565 w 252277"/>
                <a:gd name="connsiteY3" fmla="*/ 0 h 165463"/>
                <a:gd name="connsiteX4" fmla="*/ 0 w 252277"/>
                <a:gd name="connsiteY4" fmla="*/ 0 h 165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77" h="165463">
                  <a:moveTo>
                    <a:pt x="0" y="0"/>
                  </a:moveTo>
                  <a:lnTo>
                    <a:pt x="92529" y="164646"/>
                  </a:lnTo>
                  <a:lnTo>
                    <a:pt x="252277" y="165463"/>
                  </a:lnTo>
                  <a:lnTo>
                    <a:pt x="1605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56" name="iṩḻïḋê">
              <a:extLst>
                <a:ext uri="{FF2B5EF4-FFF2-40B4-BE49-F238E27FC236}">
                  <a16:creationId xmlns:a16="http://schemas.microsoft.com/office/drawing/2014/main" xmlns="" id="{913D18A1-8CB7-45A0-BB00-7F9F14D44C62}"/>
                </a:ext>
              </a:extLst>
            </p:cNvPr>
            <p:cNvSpPr/>
            <p:nvPr/>
          </p:nvSpPr>
          <p:spPr>
            <a:xfrm flipH="1">
              <a:off x="5485580" y="2599354"/>
              <a:ext cx="376757" cy="168847"/>
            </a:xfrm>
            <a:custGeom>
              <a:avLst/>
              <a:gdLst>
                <a:gd name="connsiteX0" fmla="*/ 0 w 250372"/>
                <a:gd name="connsiteY0" fmla="*/ 0 h 157843"/>
                <a:gd name="connsiteX1" fmla="*/ 92529 w 250372"/>
                <a:gd name="connsiteY1" fmla="*/ 155121 h 157843"/>
                <a:gd name="connsiteX2" fmla="*/ 250372 w 250372"/>
                <a:gd name="connsiteY2" fmla="*/ 157843 h 157843"/>
                <a:gd name="connsiteX3" fmla="*/ 160565 w 250372"/>
                <a:gd name="connsiteY3" fmla="*/ 0 h 157843"/>
                <a:gd name="connsiteX4" fmla="*/ 0 w 250372"/>
                <a:gd name="connsiteY4" fmla="*/ 0 h 157843"/>
                <a:gd name="connsiteX0" fmla="*/ 0 w 250372"/>
                <a:gd name="connsiteY0" fmla="*/ 0 h 168456"/>
                <a:gd name="connsiteX1" fmla="*/ 92529 w 250372"/>
                <a:gd name="connsiteY1" fmla="*/ 168456 h 168456"/>
                <a:gd name="connsiteX2" fmla="*/ 250372 w 250372"/>
                <a:gd name="connsiteY2" fmla="*/ 157843 h 168456"/>
                <a:gd name="connsiteX3" fmla="*/ 160565 w 250372"/>
                <a:gd name="connsiteY3" fmla="*/ 0 h 168456"/>
                <a:gd name="connsiteX4" fmla="*/ 0 w 250372"/>
                <a:gd name="connsiteY4" fmla="*/ 0 h 168456"/>
                <a:gd name="connsiteX0" fmla="*/ 0 w 254182"/>
                <a:gd name="connsiteY0" fmla="*/ 0 h 169273"/>
                <a:gd name="connsiteX1" fmla="*/ 92529 w 254182"/>
                <a:gd name="connsiteY1" fmla="*/ 168456 h 169273"/>
                <a:gd name="connsiteX2" fmla="*/ 254182 w 254182"/>
                <a:gd name="connsiteY2" fmla="*/ 169273 h 169273"/>
                <a:gd name="connsiteX3" fmla="*/ 160565 w 254182"/>
                <a:gd name="connsiteY3" fmla="*/ 0 h 169273"/>
                <a:gd name="connsiteX4" fmla="*/ 0 w 254182"/>
                <a:gd name="connsiteY4" fmla="*/ 0 h 16927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5463"/>
                <a:gd name="connsiteX1" fmla="*/ 92529 w 252277"/>
                <a:gd name="connsiteY1" fmla="*/ 164646 h 165463"/>
                <a:gd name="connsiteX2" fmla="*/ 252277 w 252277"/>
                <a:gd name="connsiteY2" fmla="*/ 165463 h 165463"/>
                <a:gd name="connsiteX3" fmla="*/ 160565 w 252277"/>
                <a:gd name="connsiteY3" fmla="*/ 0 h 165463"/>
                <a:gd name="connsiteX4" fmla="*/ 0 w 252277"/>
                <a:gd name="connsiteY4" fmla="*/ 0 h 16546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6551"/>
                <a:gd name="connsiteX1" fmla="*/ 90624 w 252277"/>
                <a:gd name="connsiteY1" fmla="*/ 166551 h 166551"/>
                <a:gd name="connsiteX2" fmla="*/ 252277 w 252277"/>
                <a:gd name="connsiteY2" fmla="*/ 165463 h 166551"/>
                <a:gd name="connsiteX3" fmla="*/ 160565 w 252277"/>
                <a:gd name="connsiteY3" fmla="*/ 0 h 166551"/>
                <a:gd name="connsiteX4" fmla="*/ 0 w 252277"/>
                <a:gd name="connsiteY4" fmla="*/ 0 h 16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77" h="166551">
                  <a:moveTo>
                    <a:pt x="0" y="0"/>
                  </a:moveTo>
                  <a:lnTo>
                    <a:pt x="90624" y="166551"/>
                  </a:lnTo>
                  <a:lnTo>
                    <a:pt x="252277" y="165463"/>
                  </a:lnTo>
                  <a:lnTo>
                    <a:pt x="1605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57" name="i$ļíďè">
              <a:extLst>
                <a:ext uri="{FF2B5EF4-FFF2-40B4-BE49-F238E27FC236}">
                  <a16:creationId xmlns:a16="http://schemas.microsoft.com/office/drawing/2014/main" xmlns="" id="{23300453-C2C9-4FE7-86AD-9C61508FBDE1}"/>
                </a:ext>
              </a:extLst>
            </p:cNvPr>
            <p:cNvSpPr/>
            <p:nvPr/>
          </p:nvSpPr>
          <p:spPr>
            <a:xfrm>
              <a:off x="2160956" y="2599354"/>
              <a:ext cx="376757" cy="167884"/>
            </a:xfrm>
            <a:custGeom>
              <a:avLst/>
              <a:gdLst>
                <a:gd name="connsiteX0" fmla="*/ 0 w 250372"/>
                <a:gd name="connsiteY0" fmla="*/ 0 h 157843"/>
                <a:gd name="connsiteX1" fmla="*/ 92529 w 250372"/>
                <a:gd name="connsiteY1" fmla="*/ 155121 h 157843"/>
                <a:gd name="connsiteX2" fmla="*/ 250372 w 250372"/>
                <a:gd name="connsiteY2" fmla="*/ 157843 h 157843"/>
                <a:gd name="connsiteX3" fmla="*/ 160565 w 250372"/>
                <a:gd name="connsiteY3" fmla="*/ 0 h 157843"/>
                <a:gd name="connsiteX4" fmla="*/ 0 w 250372"/>
                <a:gd name="connsiteY4" fmla="*/ 0 h 157843"/>
                <a:gd name="connsiteX0" fmla="*/ 0 w 250372"/>
                <a:gd name="connsiteY0" fmla="*/ 0 h 168456"/>
                <a:gd name="connsiteX1" fmla="*/ 92529 w 250372"/>
                <a:gd name="connsiteY1" fmla="*/ 168456 h 168456"/>
                <a:gd name="connsiteX2" fmla="*/ 250372 w 250372"/>
                <a:gd name="connsiteY2" fmla="*/ 157843 h 168456"/>
                <a:gd name="connsiteX3" fmla="*/ 160565 w 250372"/>
                <a:gd name="connsiteY3" fmla="*/ 0 h 168456"/>
                <a:gd name="connsiteX4" fmla="*/ 0 w 250372"/>
                <a:gd name="connsiteY4" fmla="*/ 0 h 168456"/>
                <a:gd name="connsiteX0" fmla="*/ 0 w 254182"/>
                <a:gd name="connsiteY0" fmla="*/ 0 h 169273"/>
                <a:gd name="connsiteX1" fmla="*/ 92529 w 254182"/>
                <a:gd name="connsiteY1" fmla="*/ 168456 h 169273"/>
                <a:gd name="connsiteX2" fmla="*/ 254182 w 254182"/>
                <a:gd name="connsiteY2" fmla="*/ 169273 h 169273"/>
                <a:gd name="connsiteX3" fmla="*/ 160565 w 254182"/>
                <a:gd name="connsiteY3" fmla="*/ 0 h 169273"/>
                <a:gd name="connsiteX4" fmla="*/ 0 w 254182"/>
                <a:gd name="connsiteY4" fmla="*/ 0 h 16927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5463"/>
                <a:gd name="connsiteX1" fmla="*/ 92529 w 252277"/>
                <a:gd name="connsiteY1" fmla="*/ 164646 h 165463"/>
                <a:gd name="connsiteX2" fmla="*/ 252277 w 252277"/>
                <a:gd name="connsiteY2" fmla="*/ 165463 h 165463"/>
                <a:gd name="connsiteX3" fmla="*/ 160565 w 252277"/>
                <a:gd name="connsiteY3" fmla="*/ 0 h 165463"/>
                <a:gd name="connsiteX4" fmla="*/ 0 w 252277"/>
                <a:gd name="connsiteY4" fmla="*/ 0 h 165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77" h="165463">
                  <a:moveTo>
                    <a:pt x="0" y="0"/>
                  </a:moveTo>
                  <a:lnTo>
                    <a:pt x="92529" y="164646"/>
                  </a:lnTo>
                  <a:lnTo>
                    <a:pt x="252277" y="165463"/>
                  </a:lnTo>
                  <a:lnTo>
                    <a:pt x="1605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58" name="îşḻîďè">
              <a:extLst>
                <a:ext uri="{FF2B5EF4-FFF2-40B4-BE49-F238E27FC236}">
                  <a16:creationId xmlns:a16="http://schemas.microsoft.com/office/drawing/2014/main" xmlns="" id="{FA3A4C28-323F-4317-BEFA-7A052AE8BDA9}"/>
                </a:ext>
              </a:extLst>
            </p:cNvPr>
            <p:cNvSpPr/>
            <p:nvPr/>
          </p:nvSpPr>
          <p:spPr>
            <a:xfrm>
              <a:off x="2297330" y="1232756"/>
              <a:ext cx="3431498" cy="1535317"/>
            </a:xfrm>
            <a:custGeom>
              <a:avLst/>
              <a:gdLst>
                <a:gd name="connsiteX0" fmla="*/ 164130 w 2297738"/>
                <a:gd name="connsiteY0" fmla="*/ 289993 h 1312222"/>
                <a:gd name="connsiteX1" fmla="*/ 2133608 w 2297738"/>
                <a:gd name="connsiteY1" fmla="*/ 289993 h 1312222"/>
                <a:gd name="connsiteX2" fmla="*/ 2133608 w 2297738"/>
                <a:gd name="connsiteY2" fmla="*/ 1055901 h 1312222"/>
                <a:gd name="connsiteX3" fmla="*/ 164130 w 2297738"/>
                <a:gd name="connsiteY3" fmla="*/ 1055901 h 1312222"/>
                <a:gd name="connsiteX4" fmla="*/ 0 w 2297738"/>
                <a:gd name="connsiteY4" fmla="*/ 1 h 1312222"/>
                <a:gd name="connsiteX5" fmla="*/ 164123 w 2297738"/>
                <a:gd name="connsiteY5" fmla="*/ 1 h 1312222"/>
                <a:gd name="connsiteX6" fmla="*/ 164123 w 2297738"/>
                <a:gd name="connsiteY6" fmla="*/ 1312222 h 1312222"/>
                <a:gd name="connsiteX7" fmla="*/ 0 w 2297738"/>
                <a:gd name="connsiteY7" fmla="*/ 1312222 h 1312222"/>
                <a:gd name="connsiteX8" fmla="*/ 2133615 w 2297738"/>
                <a:gd name="connsiteY8" fmla="*/ 0 h 1312222"/>
                <a:gd name="connsiteX9" fmla="*/ 2297738 w 2297738"/>
                <a:gd name="connsiteY9" fmla="*/ 0 h 1312222"/>
                <a:gd name="connsiteX10" fmla="*/ 2297738 w 2297738"/>
                <a:gd name="connsiteY10" fmla="*/ 1312221 h 1312222"/>
                <a:gd name="connsiteX11" fmla="*/ 2133615 w 2297738"/>
                <a:gd name="connsiteY11" fmla="*/ 1312221 h 131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97738" h="1312222">
                  <a:moveTo>
                    <a:pt x="164130" y="289993"/>
                  </a:moveTo>
                  <a:lnTo>
                    <a:pt x="2133608" y="289993"/>
                  </a:lnTo>
                  <a:lnTo>
                    <a:pt x="2133608" y="1055901"/>
                  </a:lnTo>
                  <a:lnTo>
                    <a:pt x="164130" y="1055901"/>
                  </a:lnTo>
                  <a:close/>
                  <a:moveTo>
                    <a:pt x="0" y="1"/>
                  </a:moveTo>
                  <a:lnTo>
                    <a:pt x="164123" y="1"/>
                  </a:lnTo>
                  <a:lnTo>
                    <a:pt x="164123" y="1312222"/>
                  </a:lnTo>
                  <a:lnTo>
                    <a:pt x="0" y="1312222"/>
                  </a:lnTo>
                  <a:close/>
                  <a:moveTo>
                    <a:pt x="2133615" y="0"/>
                  </a:moveTo>
                  <a:lnTo>
                    <a:pt x="2297738" y="0"/>
                  </a:lnTo>
                  <a:lnTo>
                    <a:pt x="2297738" y="1312221"/>
                  </a:lnTo>
                  <a:lnTo>
                    <a:pt x="2133615" y="1312221"/>
                  </a:lnTo>
                  <a:close/>
                </a:path>
              </a:pathLst>
            </a:custGeom>
            <a:solidFill>
              <a:srgbClr val="259C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bIns="360000" anchor="b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50" dirty="0">
                <a:solidFill>
                  <a:srgbClr val="FFFFFF"/>
                </a:solidFill>
              </a:endParaRPr>
            </a:p>
          </p:txBody>
        </p:sp>
        <p:sp>
          <p:nvSpPr>
            <p:cNvPr id="159" name="ïSļiďe">
              <a:extLst>
                <a:ext uri="{FF2B5EF4-FFF2-40B4-BE49-F238E27FC236}">
                  <a16:creationId xmlns:a16="http://schemas.microsoft.com/office/drawing/2014/main" xmlns="" id="{D0C52E47-A4E9-4FD7-BCCF-519C7686E29C}"/>
                </a:ext>
              </a:extLst>
            </p:cNvPr>
            <p:cNvSpPr/>
            <p:nvPr/>
          </p:nvSpPr>
          <p:spPr>
            <a:xfrm>
              <a:off x="5485581" y="2854723"/>
              <a:ext cx="376757" cy="169948"/>
            </a:xfrm>
            <a:custGeom>
              <a:avLst/>
              <a:gdLst>
                <a:gd name="connsiteX0" fmla="*/ 0 w 250372"/>
                <a:gd name="connsiteY0" fmla="*/ 0 h 157843"/>
                <a:gd name="connsiteX1" fmla="*/ 92529 w 250372"/>
                <a:gd name="connsiteY1" fmla="*/ 155121 h 157843"/>
                <a:gd name="connsiteX2" fmla="*/ 250372 w 250372"/>
                <a:gd name="connsiteY2" fmla="*/ 157843 h 157843"/>
                <a:gd name="connsiteX3" fmla="*/ 160565 w 250372"/>
                <a:gd name="connsiteY3" fmla="*/ 0 h 157843"/>
                <a:gd name="connsiteX4" fmla="*/ 0 w 250372"/>
                <a:gd name="connsiteY4" fmla="*/ 0 h 157843"/>
                <a:gd name="connsiteX0" fmla="*/ 0 w 250372"/>
                <a:gd name="connsiteY0" fmla="*/ 0 h 168456"/>
                <a:gd name="connsiteX1" fmla="*/ 92529 w 250372"/>
                <a:gd name="connsiteY1" fmla="*/ 168456 h 168456"/>
                <a:gd name="connsiteX2" fmla="*/ 250372 w 250372"/>
                <a:gd name="connsiteY2" fmla="*/ 157843 h 168456"/>
                <a:gd name="connsiteX3" fmla="*/ 160565 w 250372"/>
                <a:gd name="connsiteY3" fmla="*/ 0 h 168456"/>
                <a:gd name="connsiteX4" fmla="*/ 0 w 250372"/>
                <a:gd name="connsiteY4" fmla="*/ 0 h 168456"/>
                <a:gd name="connsiteX0" fmla="*/ 0 w 254182"/>
                <a:gd name="connsiteY0" fmla="*/ 0 h 169273"/>
                <a:gd name="connsiteX1" fmla="*/ 92529 w 254182"/>
                <a:gd name="connsiteY1" fmla="*/ 168456 h 169273"/>
                <a:gd name="connsiteX2" fmla="*/ 254182 w 254182"/>
                <a:gd name="connsiteY2" fmla="*/ 169273 h 169273"/>
                <a:gd name="connsiteX3" fmla="*/ 160565 w 254182"/>
                <a:gd name="connsiteY3" fmla="*/ 0 h 169273"/>
                <a:gd name="connsiteX4" fmla="*/ 0 w 254182"/>
                <a:gd name="connsiteY4" fmla="*/ 0 h 16927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5463"/>
                <a:gd name="connsiteX1" fmla="*/ 92529 w 252277"/>
                <a:gd name="connsiteY1" fmla="*/ 164646 h 165463"/>
                <a:gd name="connsiteX2" fmla="*/ 252277 w 252277"/>
                <a:gd name="connsiteY2" fmla="*/ 165463 h 165463"/>
                <a:gd name="connsiteX3" fmla="*/ 160565 w 252277"/>
                <a:gd name="connsiteY3" fmla="*/ 0 h 165463"/>
                <a:gd name="connsiteX4" fmla="*/ 0 w 252277"/>
                <a:gd name="connsiteY4" fmla="*/ 0 h 16546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6551"/>
                <a:gd name="connsiteX1" fmla="*/ 90624 w 252277"/>
                <a:gd name="connsiteY1" fmla="*/ 166551 h 166551"/>
                <a:gd name="connsiteX2" fmla="*/ 252277 w 252277"/>
                <a:gd name="connsiteY2" fmla="*/ 165463 h 166551"/>
                <a:gd name="connsiteX3" fmla="*/ 160565 w 252277"/>
                <a:gd name="connsiteY3" fmla="*/ 0 h 166551"/>
                <a:gd name="connsiteX4" fmla="*/ 0 w 252277"/>
                <a:gd name="connsiteY4" fmla="*/ 0 h 16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77" h="166551">
                  <a:moveTo>
                    <a:pt x="0" y="0"/>
                  </a:moveTo>
                  <a:lnTo>
                    <a:pt x="90624" y="166551"/>
                  </a:lnTo>
                  <a:lnTo>
                    <a:pt x="252277" y="165463"/>
                  </a:lnTo>
                  <a:lnTo>
                    <a:pt x="1605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60" name="íŝľiḓe">
              <a:extLst>
                <a:ext uri="{FF2B5EF4-FFF2-40B4-BE49-F238E27FC236}">
                  <a16:creationId xmlns:a16="http://schemas.microsoft.com/office/drawing/2014/main" xmlns="" id="{4D210A5A-3FEC-4D7A-A75A-2689899FDA48}"/>
                </a:ext>
              </a:extLst>
            </p:cNvPr>
            <p:cNvSpPr/>
            <p:nvPr/>
          </p:nvSpPr>
          <p:spPr>
            <a:xfrm flipV="1">
              <a:off x="2160956" y="2856044"/>
              <a:ext cx="376757" cy="167884"/>
            </a:xfrm>
            <a:custGeom>
              <a:avLst/>
              <a:gdLst>
                <a:gd name="connsiteX0" fmla="*/ 0 w 250372"/>
                <a:gd name="connsiteY0" fmla="*/ 0 h 157843"/>
                <a:gd name="connsiteX1" fmla="*/ 92529 w 250372"/>
                <a:gd name="connsiteY1" fmla="*/ 155121 h 157843"/>
                <a:gd name="connsiteX2" fmla="*/ 250372 w 250372"/>
                <a:gd name="connsiteY2" fmla="*/ 157843 h 157843"/>
                <a:gd name="connsiteX3" fmla="*/ 160565 w 250372"/>
                <a:gd name="connsiteY3" fmla="*/ 0 h 157843"/>
                <a:gd name="connsiteX4" fmla="*/ 0 w 250372"/>
                <a:gd name="connsiteY4" fmla="*/ 0 h 157843"/>
                <a:gd name="connsiteX0" fmla="*/ 0 w 250372"/>
                <a:gd name="connsiteY0" fmla="*/ 0 h 168456"/>
                <a:gd name="connsiteX1" fmla="*/ 92529 w 250372"/>
                <a:gd name="connsiteY1" fmla="*/ 168456 h 168456"/>
                <a:gd name="connsiteX2" fmla="*/ 250372 w 250372"/>
                <a:gd name="connsiteY2" fmla="*/ 157843 h 168456"/>
                <a:gd name="connsiteX3" fmla="*/ 160565 w 250372"/>
                <a:gd name="connsiteY3" fmla="*/ 0 h 168456"/>
                <a:gd name="connsiteX4" fmla="*/ 0 w 250372"/>
                <a:gd name="connsiteY4" fmla="*/ 0 h 168456"/>
                <a:gd name="connsiteX0" fmla="*/ 0 w 254182"/>
                <a:gd name="connsiteY0" fmla="*/ 0 h 169273"/>
                <a:gd name="connsiteX1" fmla="*/ 92529 w 254182"/>
                <a:gd name="connsiteY1" fmla="*/ 168456 h 169273"/>
                <a:gd name="connsiteX2" fmla="*/ 254182 w 254182"/>
                <a:gd name="connsiteY2" fmla="*/ 169273 h 169273"/>
                <a:gd name="connsiteX3" fmla="*/ 160565 w 254182"/>
                <a:gd name="connsiteY3" fmla="*/ 0 h 169273"/>
                <a:gd name="connsiteX4" fmla="*/ 0 w 254182"/>
                <a:gd name="connsiteY4" fmla="*/ 0 h 16927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5463"/>
                <a:gd name="connsiteX1" fmla="*/ 92529 w 252277"/>
                <a:gd name="connsiteY1" fmla="*/ 164646 h 165463"/>
                <a:gd name="connsiteX2" fmla="*/ 252277 w 252277"/>
                <a:gd name="connsiteY2" fmla="*/ 165463 h 165463"/>
                <a:gd name="connsiteX3" fmla="*/ 160565 w 252277"/>
                <a:gd name="connsiteY3" fmla="*/ 0 h 165463"/>
                <a:gd name="connsiteX4" fmla="*/ 0 w 252277"/>
                <a:gd name="connsiteY4" fmla="*/ 0 h 165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77" h="165463">
                  <a:moveTo>
                    <a:pt x="0" y="0"/>
                  </a:moveTo>
                  <a:lnTo>
                    <a:pt x="92529" y="164646"/>
                  </a:lnTo>
                  <a:lnTo>
                    <a:pt x="252277" y="165463"/>
                  </a:lnTo>
                  <a:lnTo>
                    <a:pt x="1605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61" name="î$lídé">
              <a:extLst>
                <a:ext uri="{FF2B5EF4-FFF2-40B4-BE49-F238E27FC236}">
                  <a16:creationId xmlns:a16="http://schemas.microsoft.com/office/drawing/2014/main" xmlns="" id="{BAF8A451-4EC6-4670-9E7F-A574B16F5053}"/>
                </a:ext>
              </a:extLst>
            </p:cNvPr>
            <p:cNvSpPr/>
            <p:nvPr/>
          </p:nvSpPr>
          <p:spPr>
            <a:xfrm flipH="1">
              <a:off x="5485580" y="4221934"/>
              <a:ext cx="376757" cy="168847"/>
            </a:xfrm>
            <a:custGeom>
              <a:avLst/>
              <a:gdLst>
                <a:gd name="connsiteX0" fmla="*/ 0 w 250372"/>
                <a:gd name="connsiteY0" fmla="*/ 0 h 157843"/>
                <a:gd name="connsiteX1" fmla="*/ 92529 w 250372"/>
                <a:gd name="connsiteY1" fmla="*/ 155121 h 157843"/>
                <a:gd name="connsiteX2" fmla="*/ 250372 w 250372"/>
                <a:gd name="connsiteY2" fmla="*/ 157843 h 157843"/>
                <a:gd name="connsiteX3" fmla="*/ 160565 w 250372"/>
                <a:gd name="connsiteY3" fmla="*/ 0 h 157843"/>
                <a:gd name="connsiteX4" fmla="*/ 0 w 250372"/>
                <a:gd name="connsiteY4" fmla="*/ 0 h 157843"/>
                <a:gd name="connsiteX0" fmla="*/ 0 w 250372"/>
                <a:gd name="connsiteY0" fmla="*/ 0 h 168456"/>
                <a:gd name="connsiteX1" fmla="*/ 92529 w 250372"/>
                <a:gd name="connsiteY1" fmla="*/ 168456 h 168456"/>
                <a:gd name="connsiteX2" fmla="*/ 250372 w 250372"/>
                <a:gd name="connsiteY2" fmla="*/ 157843 h 168456"/>
                <a:gd name="connsiteX3" fmla="*/ 160565 w 250372"/>
                <a:gd name="connsiteY3" fmla="*/ 0 h 168456"/>
                <a:gd name="connsiteX4" fmla="*/ 0 w 250372"/>
                <a:gd name="connsiteY4" fmla="*/ 0 h 168456"/>
                <a:gd name="connsiteX0" fmla="*/ 0 w 254182"/>
                <a:gd name="connsiteY0" fmla="*/ 0 h 169273"/>
                <a:gd name="connsiteX1" fmla="*/ 92529 w 254182"/>
                <a:gd name="connsiteY1" fmla="*/ 168456 h 169273"/>
                <a:gd name="connsiteX2" fmla="*/ 254182 w 254182"/>
                <a:gd name="connsiteY2" fmla="*/ 169273 h 169273"/>
                <a:gd name="connsiteX3" fmla="*/ 160565 w 254182"/>
                <a:gd name="connsiteY3" fmla="*/ 0 h 169273"/>
                <a:gd name="connsiteX4" fmla="*/ 0 w 254182"/>
                <a:gd name="connsiteY4" fmla="*/ 0 h 16927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5463"/>
                <a:gd name="connsiteX1" fmla="*/ 92529 w 252277"/>
                <a:gd name="connsiteY1" fmla="*/ 164646 h 165463"/>
                <a:gd name="connsiteX2" fmla="*/ 252277 w 252277"/>
                <a:gd name="connsiteY2" fmla="*/ 165463 h 165463"/>
                <a:gd name="connsiteX3" fmla="*/ 160565 w 252277"/>
                <a:gd name="connsiteY3" fmla="*/ 0 h 165463"/>
                <a:gd name="connsiteX4" fmla="*/ 0 w 252277"/>
                <a:gd name="connsiteY4" fmla="*/ 0 h 16546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6551"/>
                <a:gd name="connsiteX1" fmla="*/ 90624 w 252277"/>
                <a:gd name="connsiteY1" fmla="*/ 166551 h 166551"/>
                <a:gd name="connsiteX2" fmla="*/ 252277 w 252277"/>
                <a:gd name="connsiteY2" fmla="*/ 165463 h 166551"/>
                <a:gd name="connsiteX3" fmla="*/ 160565 w 252277"/>
                <a:gd name="connsiteY3" fmla="*/ 0 h 166551"/>
                <a:gd name="connsiteX4" fmla="*/ 0 w 252277"/>
                <a:gd name="connsiteY4" fmla="*/ 0 h 16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77" h="166551">
                  <a:moveTo>
                    <a:pt x="0" y="0"/>
                  </a:moveTo>
                  <a:lnTo>
                    <a:pt x="90624" y="166551"/>
                  </a:lnTo>
                  <a:lnTo>
                    <a:pt x="252277" y="165463"/>
                  </a:lnTo>
                  <a:lnTo>
                    <a:pt x="1605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62" name="iṧļïdê">
              <a:extLst>
                <a:ext uri="{FF2B5EF4-FFF2-40B4-BE49-F238E27FC236}">
                  <a16:creationId xmlns:a16="http://schemas.microsoft.com/office/drawing/2014/main" xmlns="" id="{19B247F3-08B4-4EAC-8733-C4D87D9CE084}"/>
                </a:ext>
              </a:extLst>
            </p:cNvPr>
            <p:cNvSpPr/>
            <p:nvPr/>
          </p:nvSpPr>
          <p:spPr>
            <a:xfrm>
              <a:off x="2160956" y="4221934"/>
              <a:ext cx="376757" cy="167884"/>
            </a:xfrm>
            <a:custGeom>
              <a:avLst/>
              <a:gdLst>
                <a:gd name="connsiteX0" fmla="*/ 0 w 250372"/>
                <a:gd name="connsiteY0" fmla="*/ 0 h 157843"/>
                <a:gd name="connsiteX1" fmla="*/ 92529 w 250372"/>
                <a:gd name="connsiteY1" fmla="*/ 155121 h 157843"/>
                <a:gd name="connsiteX2" fmla="*/ 250372 w 250372"/>
                <a:gd name="connsiteY2" fmla="*/ 157843 h 157843"/>
                <a:gd name="connsiteX3" fmla="*/ 160565 w 250372"/>
                <a:gd name="connsiteY3" fmla="*/ 0 h 157843"/>
                <a:gd name="connsiteX4" fmla="*/ 0 w 250372"/>
                <a:gd name="connsiteY4" fmla="*/ 0 h 157843"/>
                <a:gd name="connsiteX0" fmla="*/ 0 w 250372"/>
                <a:gd name="connsiteY0" fmla="*/ 0 h 168456"/>
                <a:gd name="connsiteX1" fmla="*/ 92529 w 250372"/>
                <a:gd name="connsiteY1" fmla="*/ 168456 h 168456"/>
                <a:gd name="connsiteX2" fmla="*/ 250372 w 250372"/>
                <a:gd name="connsiteY2" fmla="*/ 157843 h 168456"/>
                <a:gd name="connsiteX3" fmla="*/ 160565 w 250372"/>
                <a:gd name="connsiteY3" fmla="*/ 0 h 168456"/>
                <a:gd name="connsiteX4" fmla="*/ 0 w 250372"/>
                <a:gd name="connsiteY4" fmla="*/ 0 h 168456"/>
                <a:gd name="connsiteX0" fmla="*/ 0 w 254182"/>
                <a:gd name="connsiteY0" fmla="*/ 0 h 169273"/>
                <a:gd name="connsiteX1" fmla="*/ 92529 w 254182"/>
                <a:gd name="connsiteY1" fmla="*/ 168456 h 169273"/>
                <a:gd name="connsiteX2" fmla="*/ 254182 w 254182"/>
                <a:gd name="connsiteY2" fmla="*/ 169273 h 169273"/>
                <a:gd name="connsiteX3" fmla="*/ 160565 w 254182"/>
                <a:gd name="connsiteY3" fmla="*/ 0 h 169273"/>
                <a:gd name="connsiteX4" fmla="*/ 0 w 254182"/>
                <a:gd name="connsiteY4" fmla="*/ 0 h 16927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5463"/>
                <a:gd name="connsiteX1" fmla="*/ 92529 w 252277"/>
                <a:gd name="connsiteY1" fmla="*/ 164646 h 165463"/>
                <a:gd name="connsiteX2" fmla="*/ 252277 w 252277"/>
                <a:gd name="connsiteY2" fmla="*/ 165463 h 165463"/>
                <a:gd name="connsiteX3" fmla="*/ 160565 w 252277"/>
                <a:gd name="connsiteY3" fmla="*/ 0 h 165463"/>
                <a:gd name="connsiteX4" fmla="*/ 0 w 252277"/>
                <a:gd name="connsiteY4" fmla="*/ 0 h 165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77" h="165463">
                  <a:moveTo>
                    <a:pt x="0" y="0"/>
                  </a:moveTo>
                  <a:lnTo>
                    <a:pt x="92529" y="164646"/>
                  </a:lnTo>
                  <a:lnTo>
                    <a:pt x="252277" y="165463"/>
                  </a:lnTo>
                  <a:lnTo>
                    <a:pt x="1605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63" name="îšľíde">
              <a:extLst>
                <a:ext uri="{FF2B5EF4-FFF2-40B4-BE49-F238E27FC236}">
                  <a16:creationId xmlns:a16="http://schemas.microsoft.com/office/drawing/2014/main" xmlns="" id="{906C5000-A46F-4C6A-A6AF-2F1E5765BB71}"/>
                </a:ext>
              </a:extLst>
            </p:cNvPr>
            <p:cNvSpPr/>
            <p:nvPr/>
          </p:nvSpPr>
          <p:spPr>
            <a:xfrm>
              <a:off x="2297330" y="2855336"/>
              <a:ext cx="3431498" cy="1535317"/>
            </a:xfrm>
            <a:custGeom>
              <a:avLst/>
              <a:gdLst>
                <a:gd name="connsiteX0" fmla="*/ 164130 w 2297738"/>
                <a:gd name="connsiteY0" fmla="*/ 289993 h 1312222"/>
                <a:gd name="connsiteX1" fmla="*/ 2133608 w 2297738"/>
                <a:gd name="connsiteY1" fmla="*/ 289993 h 1312222"/>
                <a:gd name="connsiteX2" fmla="*/ 2133608 w 2297738"/>
                <a:gd name="connsiteY2" fmla="*/ 1055901 h 1312222"/>
                <a:gd name="connsiteX3" fmla="*/ 164130 w 2297738"/>
                <a:gd name="connsiteY3" fmla="*/ 1055901 h 1312222"/>
                <a:gd name="connsiteX4" fmla="*/ 0 w 2297738"/>
                <a:gd name="connsiteY4" fmla="*/ 1 h 1312222"/>
                <a:gd name="connsiteX5" fmla="*/ 164123 w 2297738"/>
                <a:gd name="connsiteY5" fmla="*/ 1 h 1312222"/>
                <a:gd name="connsiteX6" fmla="*/ 164123 w 2297738"/>
                <a:gd name="connsiteY6" fmla="*/ 1312222 h 1312222"/>
                <a:gd name="connsiteX7" fmla="*/ 0 w 2297738"/>
                <a:gd name="connsiteY7" fmla="*/ 1312222 h 1312222"/>
                <a:gd name="connsiteX8" fmla="*/ 2133615 w 2297738"/>
                <a:gd name="connsiteY8" fmla="*/ 0 h 1312222"/>
                <a:gd name="connsiteX9" fmla="*/ 2297738 w 2297738"/>
                <a:gd name="connsiteY9" fmla="*/ 0 h 1312222"/>
                <a:gd name="connsiteX10" fmla="*/ 2297738 w 2297738"/>
                <a:gd name="connsiteY10" fmla="*/ 1312221 h 1312222"/>
                <a:gd name="connsiteX11" fmla="*/ 2133615 w 2297738"/>
                <a:gd name="connsiteY11" fmla="*/ 1312221 h 131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97738" h="1312222">
                  <a:moveTo>
                    <a:pt x="164130" y="289993"/>
                  </a:moveTo>
                  <a:lnTo>
                    <a:pt x="2133608" y="289993"/>
                  </a:lnTo>
                  <a:lnTo>
                    <a:pt x="2133608" y="1055901"/>
                  </a:lnTo>
                  <a:lnTo>
                    <a:pt x="164130" y="1055901"/>
                  </a:lnTo>
                  <a:close/>
                  <a:moveTo>
                    <a:pt x="0" y="1"/>
                  </a:moveTo>
                  <a:lnTo>
                    <a:pt x="164123" y="1"/>
                  </a:lnTo>
                  <a:lnTo>
                    <a:pt x="164123" y="1312222"/>
                  </a:lnTo>
                  <a:lnTo>
                    <a:pt x="0" y="1312222"/>
                  </a:lnTo>
                  <a:close/>
                  <a:moveTo>
                    <a:pt x="2133615" y="0"/>
                  </a:moveTo>
                  <a:lnTo>
                    <a:pt x="2297738" y="0"/>
                  </a:lnTo>
                  <a:lnTo>
                    <a:pt x="2297738" y="1312221"/>
                  </a:lnTo>
                  <a:lnTo>
                    <a:pt x="2133615" y="1312221"/>
                  </a:lnTo>
                  <a:close/>
                </a:path>
              </a:pathLst>
            </a:custGeom>
            <a:solidFill>
              <a:srgbClr val="259C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bIns="360000" anchor="b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164" name="ïṥļïdè">
              <a:extLst>
                <a:ext uri="{FF2B5EF4-FFF2-40B4-BE49-F238E27FC236}">
                  <a16:creationId xmlns:a16="http://schemas.microsoft.com/office/drawing/2014/main" xmlns="" id="{BB24F86A-3A9A-42A3-9B1B-83D0363A079A}"/>
                </a:ext>
              </a:extLst>
            </p:cNvPr>
            <p:cNvSpPr/>
            <p:nvPr/>
          </p:nvSpPr>
          <p:spPr>
            <a:xfrm>
              <a:off x="5485581" y="4466914"/>
              <a:ext cx="376757" cy="169948"/>
            </a:xfrm>
            <a:custGeom>
              <a:avLst/>
              <a:gdLst>
                <a:gd name="connsiteX0" fmla="*/ 0 w 250372"/>
                <a:gd name="connsiteY0" fmla="*/ 0 h 157843"/>
                <a:gd name="connsiteX1" fmla="*/ 92529 w 250372"/>
                <a:gd name="connsiteY1" fmla="*/ 155121 h 157843"/>
                <a:gd name="connsiteX2" fmla="*/ 250372 w 250372"/>
                <a:gd name="connsiteY2" fmla="*/ 157843 h 157843"/>
                <a:gd name="connsiteX3" fmla="*/ 160565 w 250372"/>
                <a:gd name="connsiteY3" fmla="*/ 0 h 157843"/>
                <a:gd name="connsiteX4" fmla="*/ 0 w 250372"/>
                <a:gd name="connsiteY4" fmla="*/ 0 h 157843"/>
                <a:gd name="connsiteX0" fmla="*/ 0 w 250372"/>
                <a:gd name="connsiteY0" fmla="*/ 0 h 168456"/>
                <a:gd name="connsiteX1" fmla="*/ 92529 w 250372"/>
                <a:gd name="connsiteY1" fmla="*/ 168456 h 168456"/>
                <a:gd name="connsiteX2" fmla="*/ 250372 w 250372"/>
                <a:gd name="connsiteY2" fmla="*/ 157843 h 168456"/>
                <a:gd name="connsiteX3" fmla="*/ 160565 w 250372"/>
                <a:gd name="connsiteY3" fmla="*/ 0 h 168456"/>
                <a:gd name="connsiteX4" fmla="*/ 0 w 250372"/>
                <a:gd name="connsiteY4" fmla="*/ 0 h 168456"/>
                <a:gd name="connsiteX0" fmla="*/ 0 w 254182"/>
                <a:gd name="connsiteY0" fmla="*/ 0 h 169273"/>
                <a:gd name="connsiteX1" fmla="*/ 92529 w 254182"/>
                <a:gd name="connsiteY1" fmla="*/ 168456 h 169273"/>
                <a:gd name="connsiteX2" fmla="*/ 254182 w 254182"/>
                <a:gd name="connsiteY2" fmla="*/ 169273 h 169273"/>
                <a:gd name="connsiteX3" fmla="*/ 160565 w 254182"/>
                <a:gd name="connsiteY3" fmla="*/ 0 h 169273"/>
                <a:gd name="connsiteX4" fmla="*/ 0 w 254182"/>
                <a:gd name="connsiteY4" fmla="*/ 0 h 16927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5463"/>
                <a:gd name="connsiteX1" fmla="*/ 92529 w 252277"/>
                <a:gd name="connsiteY1" fmla="*/ 164646 h 165463"/>
                <a:gd name="connsiteX2" fmla="*/ 252277 w 252277"/>
                <a:gd name="connsiteY2" fmla="*/ 165463 h 165463"/>
                <a:gd name="connsiteX3" fmla="*/ 160565 w 252277"/>
                <a:gd name="connsiteY3" fmla="*/ 0 h 165463"/>
                <a:gd name="connsiteX4" fmla="*/ 0 w 252277"/>
                <a:gd name="connsiteY4" fmla="*/ 0 h 16546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6551"/>
                <a:gd name="connsiteX1" fmla="*/ 90624 w 252277"/>
                <a:gd name="connsiteY1" fmla="*/ 166551 h 166551"/>
                <a:gd name="connsiteX2" fmla="*/ 252277 w 252277"/>
                <a:gd name="connsiteY2" fmla="*/ 165463 h 166551"/>
                <a:gd name="connsiteX3" fmla="*/ 160565 w 252277"/>
                <a:gd name="connsiteY3" fmla="*/ 0 h 166551"/>
                <a:gd name="connsiteX4" fmla="*/ 0 w 252277"/>
                <a:gd name="connsiteY4" fmla="*/ 0 h 16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77" h="166551">
                  <a:moveTo>
                    <a:pt x="0" y="0"/>
                  </a:moveTo>
                  <a:lnTo>
                    <a:pt x="90624" y="166551"/>
                  </a:lnTo>
                  <a:lnTo>
                    <a:pt x="252277" y="165463"/>
                  </a:lnTo>
                  <a:lnTo>
                    <a:pt x="1605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65" name="íšľïḑé">
              <a:extLst>
                <a:ext uri="{FF2B5EF4-FFF2-40B4-BE49-F238E27FC236}">
                  <a16:creationId xmlns:a16="http://schemas.microsoft.com/office/drawing/2014/main" xmlns="" id="{18F00CE0-6050-4689-B5AD-4665C30C366D}"/>
                </a:ext>
              </a:extLst>
            </p:cNvPr>
            <p:cNvSpPr/>
            <p:nvPr/>
          </p:nvSpPr>
          <p:spPr>
            <a:xfrm flipV="1">
              <a:off x="2160956" y="4468235"/>
              <a:ext cx="376757" cy="167884"/>
            </a:xfrm>
            <a:custGeom>
              <a:avLst/>
              <a:gdLst>
                <a:gd name="connsiteX0" fmla="*/ 0 w 250372"/>
                <a:gd name="connsiteY0" fmla="*/ 0 h 157843"/>
                <a:gd name="connsiteX1" fmla="*/ 92529 w 250372"/>
                <a:gd name="connsiteY1" fmla="*/ 155121 h 157843"/>
                <a:gd name="connsiteX2" fmla="*/ 250372 w 250372"/>
                <a:gd name="connsiteY2" fmla="*/ 157843 h 157843"/>
                <a:gd name="connsiteX3" fmla="*/ 160565 w 250372"/>
                <a:gd name="connsiteY3" fmla="*/ 0 h 157843"/>
                <a:gd name="connsiteX4" fmla="*/ 0 w 250372"/>
                <a:gd name="connsiteY4" fmla="*/ 0 h 157843"/>
                <a:gd name="connsiteX0" fmla="*/ 0 w 250372"/>
                <a:gd name="connsiteY0" fmla="*/ 0 h 168456"/>
                <a:gd name="connsiteX1" fmla="*/ 92529 w 250372"/>
                <a:gd name="connsiteY1" fmla="*/ 168456 h 168456"/>
                <a:gd name="connsiteX2" fmla="*/ 250372 w 250372"/>
                <a:gd name="connsiteY2" fmla="*/ 157843 h 168456"/>
                <a:gd name="connsiteX3" fmla="*/ 160565 w 250372"/>
                <a:gd name="connsiteY3" fmla="*/ 0 h 168456"/>
                <a:gd name="connsiteX4" fmla="*/ 0 w 250372"/>
                <a:gd name="connsiteY4" fmla="*/ 0 h 168456"/>
                <a:gd name="connsiteX0" fmla="*/ 0 w 254182"/>
                <a:gd name="connsiteY0" fmla="*/ 0 h 169273"/>
                <a:gd name="connsiteX1" fmla="*/ 92529 w 254182"/>
                <a:gd name="connsiteY1" fmla="*/ 168456 h 169273"/>
                <a:gd name="connsiteX2" fmla="*/ 254182 w 254182"/>
                <a:gd name="connsiteY2" fmla="*/ 169273 h 169273"/>
                <a:gd name="connsiteX3" fmla="*/ 160565 w 254182"/>
                <a:gd name="connsiteY3" fmla="*/ 0 h 169273"/>
                <a:gd name="connsiteX4" fmla="*/ 0 w 254182"/>
                <a:gd name="connsiteY4" fmla="*/ 0 h 16927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5463"/>
                <a:gd name="connsiteX1" fmla="*/ 92529 w 252277"/>
                <a:gd name="connsiteY1" fmla="*/ 164646 h 165463"/>
                <a:gd name="connsiteX2" fmla="*/ 252277 w 252277"/>
                <a:gd name="connsiteY2" fmla="*/ 165463 h 165463"/>
                <a:gd name="connsiteX3" fmla="*/ 160565 w 252277"/>
                <a:gd name="connsiteY3" fmla="*/ 0 h 165463"/>
                <a:gd name="connsiteX4" fmla="*/ 0 w 252277"/>
                <a:gd name="connsiteY4" fmla="*/ 0 h 165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77" h="165463">
                  <a:moveTo>
                    <a:pt x="0" y="0"/>
                  </a:moveTo>
                  <a:lnTo>
                    <a:pt x="92529" y="164646"/>
                  </a:lnTo>
                  <a:lnTo>
                    <a:pt x="252277" y="165463"/>
                  </a:lnTo>
                  <a:lnTo>
                    <a:pt x="1605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66" name="í$ľîďê">
              <a:extLst>
                <a:ext uri="{FF2B5EF4-FFF2-40B4-BE49-F238E27FC236}">
                  <a16:creationId xmlns:a16="http://schemas.microsoft.com/office/drawing/2014/main" xmlns="" id="{25416F5A-A4ED-4D57-8B9E-1C2E5D828AA6}"/>
                </a:ext>
              </a:extLst>
            </p:cNvPr>
            <p:cNvSpPr/>
            <p:nvPr/>
          </p:nvSpPr>
          <p:spPr>
            <a:xfrm flipH="1">
              <a:off x="5485580" y="5834125"/>
              <a:ext cx="376757" cy="168847"/>
            </a:xfrm>
            <a:custGeom>
              <a:avLst/>
              <a:gdLst>
                <a:gd name="connsiteX0" fmla="*/ 0 w 250372"/>
                <a:gd name="connsiteY0" fmla="*/ 0 h 157843"/>
                <a:gd name="connsiteX1" fmla="*/ 92529 w 250372"/>
                <a:gd name="connsiteY1" fmla="*/ 155121 h 157843"/>
                <a:gd name="connsiteX2" fmla="*/ 250372 w 250372"/>
                <a:gd name="connsiteY2" fmla="*/ 157843 h 157843"/>
                <a:gd name="connsiteX3" fmla="*/ 160565 w 250372"/>
                <a:gd name="connsiteY3" fmla="*/ 0 h 157843"/>
                <a:gd name="connsiteX4" fmla="*/ 0 w 250372"/>
                <a:gd name="connsiteY4" fmla="*/ 0 h 157843"/>
                <a:gd name="connsiteX0" fmla="*/ 0 w 250372"/>
                <a:gd name="connsiteY0" fmla="*/ 0 h 168456"/>
                <a:gd name="connsiteX1" fmla="*/ 92529 w 250372"/>
                <a:gd name="connsiteY1" fmla="*/ 168456 h 168456"/>
                <a:gd name="connsiteX2" fmla="*/ 250372 w 250372"/>
                <a:gd name="connsiteY2" fmla="*/ 157843 h 168456"/>
                <a:gd name="connsiteX3" fmla="*/ 160565 w 250372"/>
                <a:gd name="connsiteY3" fmla="*/ 0 h 168456"/>
                <a:gd name="connsiteX4" fmla="*/ 0 w 250372"/>
                <a:gd name="connsiteY4" fmla="*/ 0 h 168456"/>
                <a:gd name="connsiteX0" fmla="*/ 0 w 254182"/>
                <a:gd name="connsiteY0" fmla="*/ 0 h 169273"/>
                <a:gd name="connsiteX1" fmla="*/ 92529 w 254182"/>
                <a:gd name="connsiteY1" fmla="*/ 168456 h 169273"/>
                <a:gd name="connsiteX2" fmla="*/ 254182 w 254182"/>
                <a:gd name="connsiteY2" fmla="*/ 169273 h 169273"/>
                <a:gd name="connsiteX3" fmla="*/ 160565 w 254182"/>
                <a:gd name="connsiteY3" fmla="*/ 0 h 169273"/>
                <a:gd name="connsiteX4" fmla="*/ 0 w 254182"/>
                <a:gd name="connsiteY4" fmla="*/ 0 h 16927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5463"/>
                <a:gd name="connsiteX1" fmla="*/ 92529 w 252277"/>
                <a:gd name="connsiteY1" fmla="*/ 164646 h 165463"/>
                <a:gd name="connsiteX2" fmla="*/ 252277 w 252277"/>
                <a:gd name="connsiteY2" fmla="*/ 165463 h 165463"/>
                <a:gd name="connsiteX3" fmla="*/ 160565 w 252277"/>
                <a:gd name="connsiteY3" fmla="*/ 0 h 165463"/>
                <a:gd name="connsiteX4" fmla="*/ 0 w 252277"/>
                <a:gd name="connsiteY4" fmla="*/ 0 h 16546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6551"/>
                <a:gd name="connsiteX1" fmla="*/ 90624 w 252277"/>
                <a:gd name="connsiteY1" fmla="*/ 166551 h 166551"/>
                <a:gd name="connsiteX2" fmla="*/ 252277 w 252277"/>
                <a:gd name="connsiteY2" fmla="*/ 165463 h 166551"/>
                <a:gd name="connsiteX3" fmla="*/ 160565 w 252277"/>
                <a:gd name="connsiteY3" fmla="*/ 0 h 166551"/>
                <a:gd name="connsiteX4" fmla="*/ 0 w 252277"/>
                <a:gd name="connsiteY4" fmla="*/ 0 h 16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77" h="166551">
                  <a:moveTo>
                    <a:pt x="0" y="0"/>
                  </a:moveTo>
                  <a:lnTo>
                    <a:pt x="90624" y="166551"/>
                  </a:lnTo>
                  <a:lnTo>
                    <a:pt x="252277" y="165463"/>
                  </a:lnTo>
                  <a:lnTo>
                    <a:pt x="1605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67" name="isḷíḍe">
              <a:extLst>
                <a:ext uri="{FF2B5EF4-FFF2-40B4-BE49-F238E27FC236}">
                  <a16:creationId xmlns:a16="http://schemas.microsoft.com/office/drawing/2014/main" xmlns="" id="{D622670F-EDEB-453A-B882-D815A16B86E3}"/>
                </a:ext>
              </a:extLst>
            </p:cNvPr>
            <p:cNvSpPr/>
            <p:nvPr/>
          </p:nvSpPr>
          <p:spPr>
            <a:xfrm>
              <a:off x="2160956" y="5834125"/>
              <a:ext cx="376757" cy="167884"/>
            </a:xfrm>
            <a:custGeom>
              <a:avLst/>
              <a:gdLst>
                <a:gd name="connsiteX0" fmla="*/ 0 w 250372"/>
                <a:gd name="connsiteY0" fmla="*/ 0 h 157843"/>
                <a:gd name="connsiteX1" fmla="*/ 92529 w 250372"/>
                <a:gd name="connsiteY1" fmla="*/ 155121 h 157843"/>
                <a:gd name="connsiteX2" fmla="*/ 250372 w 250372"/>
                <a:gd name="connsiteY2" fmla="*/ 157843 h 157843"/>
                <a:gd name="connsiteX3" fmla="*/ 160565 w 250372"/>
                <a:gd name="connsiteY3" fmla="*/ 0 h 157843"/>
                <a:gd name="connsiteX4" fmla="*/ 0 w 250372"/>
                <a:gd name="connsiteY4" fmla="*/ 0 h 157843"/>
                <a:gd name="connsiteX0" fmla="*/ 0 w 250372"/>
                <a:gd name="connsiteY0" fmla="*/ 0 h 168456"/>
                <a:gd name="connsiteX1" fmla="*/ 92529 w 250372"/>
                <a:gd name="connsiteY1" fmla="*/ 168456 h 168456"/>
                <a:gd name="connsiteX2" fmla="*/ 250372 w 250372"/>
                <a:gd name="connsiteY2" fmla="*/ 157843 h 168456"/>
                <a:gd name="connsiteX3" fmla="*/ 160565 w 250372"/>
                <a:gd name="connsiteY3" fmla="*/ 0 h 168456"/>
                <a:gd name="connsiteX4" fmla="*/ 0 w 250372"/>
                <a:gd name="connsiteY4" fmla="*/ 0 h 168456"/>
                <a:gd name="connsiteX0" fmla="*/ 0 w 254182"/>
                <a:gd name="connsiteY0" fmla="*/ 0 h 169273"/>
                <a:gd name="connsiteX1" fmla="*/ 92529 w 254182"/>
                <a:gd name="connsiteY1" fmla="*/ 168456 h 169273"/>
                <a:gd name="connsiteX2" fmla="*/ 254182 w 254182"/>
                <a:gd name="connsiteY2" fmla="*/ 169273 h 169273"/>
                <a:gd name="connsiteX3" fmla="*/ 160565 w 254182"/>
                <a:gd name="connsiteY3" fmla="*/ 0 h 169273"/>
                <a:gd name="connsiteX4" fmla="*/ 0 w 254182"/>
                <a:gd name="connsiteY4" fmla="*/ 0 h 16927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5463"/>
                <a:gd name="connsiteX1" fmla="*/ 92529 w 252277"/>
                <a:gd name="connsiteY1" fmla="*/ 164646 h 165463"/>
                <a:gd name="connsiteX2" fmla="*/ 252277 w 252277"/>
                <a:gd name="connsiteY2" fmla="*/ 165463 h 165463"/>
                <a:gd name="connsiteX3" fmla="*/ 160565 w 252277"/>
                <a:gd name="connsiteY3" fmla="*/ 0 h 165463"/>
                <a:gd name="connsiteX4" fmla="*/ 0 w 252277"/>
                <a:gd name="connsiteY4" fmla="*/ 0 h 165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77" h="165463">
                  <a:moveTo>
                    <a:pt x="0" y="0"/>
                  </a:moveTo>
                  <a:lnTo>
                    <a:pt x="92529" y="164646"/>
                  </a:lnTo>
                  <a:lnTo>
                    <a:pt x="252277" y="165463"/>
                  </a:lnTo>
                  <a:lnTo>
                    <a:pt x="1605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68" name="îsḻîḑe">
              <a:extLst>
                <a:ext uri="{FF2B5EF4-FFF2-40B4-BE49-F238E27FC236}">
                  <a16:creationId xmlns:a16="http://schemas.microsoft.com/office/drawing/2014/main" xmlns="" id="{DC759BDB-D636-4E64-A6DB-3D0EDD8E3792}"/>
                </a:ext>
              </a:extLst>
            </p:cNvPr>
            <p:cNvSpPr/>
            <p:nvPr/>
          </p:nvSpPr>
          <p:spPr>
            <a:xfrm>
              <a:off x="2297330" y="4467527"/>
              <a:ext cx="3431498" cy="1535317"/>
            </a:xfrm>
            <a:custGeom>
              <a:avLst/>
              <a:gdLst>
                <a:gd name="connsiteX0" fmla="*/ 164130 w 2297738"/>
                <a:gd name="connsiteY0" fmla="*/ 289993 h 1312222"/>
                <a:gd name="connsiteX1" fmla="*/ 2133608 w 2297738"/>
                <a:gd name="connsiteY1" fmla="*/ 289993 h 1312222"/>
                <a:gd name="connsiteX2" fmla="*/ 2133608 w 2297738"/>
                <a:gd name="connsiteY2" fmla="*/ 1055901 h 1312222"/>
                <a:gd name="connsiteX3" fmla="*/ 164130 w 2297738"/>
                <a:gd name="connsiteY3" fmla="*/ 1055901 h 1312222"/>
                <a:gd name="connsiteX4" fmla="*/ 0 w 2297738"/>
                <a:gd name="connsiteY4" fmla="*/ 1 h 1312222"/>
                <a:gd name="connsiteX5" fmla="*/ 164123 w 2297738"/>
                <a:gd name="connsiteY5" fmla="*/ 1 h 1312222"/>
                <a:gd name="connsiteX6" fmla="*/ 164123 w 2297738"/>
                <a:gd name="connsiteY6" fmla="*/ 1312222 h 1312222"/>
                <a:gd name="connsiteX7" fmla="*/ 0 w 2297738"/>
                <a:gd name="connsiteY7" fmla="*/ 1312222 h 1312222"/>
                <a:gd name="connsiteX8" fmla="*/ 2133615 w 2297738"/>
                <a:gd name="connsiteY8" fmla="*/ 0 h 1312222"/>
                <a:gd name="connsiteX9" fmla="*/ 2297738 w 2297738"/>
                <a:gd name="connsiteY9" fmla="*/ 0 h 1312222"/>
                <a:gd name="connsiteX10" fmla="*/ 2297738 w 2297738"/>
                <a:gd name="connsiteY10" fmla="*/ 1312221 h 1312222"/>
                <a:gd name="connsiteX11" fmla="*/ 2133615 w 2297738"/>
                <a:gd name="connsiteY11" fmla="*/ 1312221 h 131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97738" h="1312222">
                  <a:moveTo>
                    <a:pt x="164130" y="289993"/>
                  </a:moveTo>
                  <a:lnTo>
                    <a:pt x="2133608" y="289993"/>
                  </a:lnTo>
                  <a:lnTo>
                    <a:pt x="2133608" y="1055901"/>
                  </a:lnTo>
                  <a:lnTo>
                    <a:pt x="164130" y="1055901"/>
                  </a:lnTo>
                  <a:close/>
                  <a:moveTo>
                    <a:pt x="0" y="1"/>
                  </a:moveTo>
                  <a:lnTo>
                    <a:pt x="164123" y="1"/>
                  </a:lnTo>
                  <a:lnTo>
                    <a:pt x="164123" y="1312222"/>
                  </a:lnTo>
                  <a:lnTo>
                    <a:pt x="0" y="1312222"/>
                  </a:lnTo>
                  <a:close/>
                  <a:moveTo>
                    <a:pt x="2133615" y="0"/>
                  </a:moveTo>
                  <a:lnTo>
                    <a:pt x="2297738" y="0"/>
                  </a:lnTo>
                  <a:lnTo>
                    <a:pt x="2297738" y="1312221"/>
                  </a:lnTo>
                  <a:lnTo>
                    <a:pt x="2133615" y="1312221"/>
                  </a:lnTo>
                  <a:close/>
                </a:path>
              </a:pathLst>
            </a:custGeom>
            <a:solidFill>
              <a:srgbClr val="259C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bIns="360000" anchor="b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169" name="îşļíde">
              <a:extLst>
                <a:ext uri="{FF2B5EF4-FFF2-40B4-BE49-F238E27FC236}">
                  <a16:creationId xmlns:a16="http://schemas.microsoft.com/office/drawing/2014/main" xmlns="" id="{118C0464-1AF6-4FD9-9822-D0B3856DED78}"/>
                </a:ext>
              </a:extLst>
            </p:cNvPr>
            <p:cNvSpPr txBox="1"/>
            <p:nvPr/>
          </p:nvSpPr>
          <p:spPr>
            <a:xfrm>
              <a:off x="2713756" y="4804968"/>
              <a:ext cx="2468766" cy="316220"/>
            </a:xfrm>
            <a:prstGeom prst="rect">
              <a:avLst/>
            </a:prstGeom>
            <a:noFill/>
          </p:spPr>
          <p:txBody>
            <a:bodyPr wrap="none" anchor="b" anchorCtr="1">
              <a:normAutofit fontScale="85000" lnSpcReduction="20000"/>
            </a:bodyPr>
            <a:lstStyle/>
            <a:p>
              <a:pPr algn="ctr"/>
              <a:r>
                <a:rPr lang="en-US" altLang="zh-CN" sz="1400" b="1" dirty="0" smtClean="0">
                  <a:solidFill>
                    <a:srgbClr val="FFFFFF"/>
                  </a:solidFill>
                </a:rPr>
                <a:t>PPT</a:t>
              </a:r>
              <a:r>
                <a:rPr lang="zh-CN" altLang="en-US" sz="1400" b="1" dirty="0" smtClean="0">
                  <a:solidFill>
                    <a:srgbClr val="FFFFFF"/>
                  </a:solidFill>
                </a:rPr>
                <a:t>标题文档</a:t>
              </a:r>
              <a:endParaRPr lang="zh-CN" altLang="en-US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170" name="îṣ1ide">
              <a:extLst>
                <a:ext uri="{FF2B5EF4-FFF2-40B4-BE49-F238E27FC236}">
                  <a16:creationId xmlns:a16="http://schemas.microsoft.com/office/drawing/2014/main" xmlns="" id="{43A3A529-2B16-428B-8E6E-EB6783302E7C}"/>
                </a:ext>
              </a:extLst>
            </p:cNvPr>
            <p:cNvSpPr txBox="1"/>
            <p:nvPr/>
          </p:nvSpPr>
          <p:spPr>
            <a:xfrm>
              <a:off x="2732847" y="3193376"/>
              <a:ext cx="2453134" cy="316220"/>
            </a:xfrm>
            <a:prstGeom prst="rect">
              <a:avLst/>
            </a:prstGeom>
            <a:noFill/>
          </p:spPr>
          <p:txBody>
            <a:bodyPr wrap="none" anchor="b" anchorCtr="1">
              <a:normAutofit fontScale="85000" lnSpcReduction="20000"/>
            </a:bodyPr>
            <a:lstStyle/>
            <a:p>
              <a:pPr algn="ctr"/>
              <a:r>
                <a:rPr lang="en-US" altLang="zh-CN" sz="1400" b="1" dirty="0" smtClean="0">
                  <a:solidFill>
                    <a:srgbClr val="FFFFFF"/>
                  </a:solidFill>
                </a:rPr>
                <a:t>PPT</a:t>
              </a:r>
              <a:r>
                <a:rPr lang="zh-CN" altLang="en-US" sz="1400" b="1" dirty="0" smtClean="0">
                  <a:solidFill>
                    <a:srgbClr val="FFFFFF"/>
                  </a:solidFill>
                </a:rPr>
                <a:t>标题文档</a:t>
              </a:r>
              <a:endParaRPr lang="zh-CN" altLang="en-US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171" name="iśliḍê">
              <a:extLst>
                <a:ext uri="{FF2B5EF4-FFF2-40B4-BE49-F238E27FC236}">
                  <a16:creationId xmlns:a16="http://schemas.microsoft.com/office/drawing/2014/main" xmlns="" id="{D8C9542B-7995-4814-B774-1417A6766590}"/>
                </a:ext>
              </a:extLst>
            </p:cNvPr>
            <p:cNvSpPr txBox="1"/>
            <p:nvPr/>
          </p:nvSpPr>
          <p:spPr>
            <a:xfrm>
              <a:off x="2732847" y="1581784"/>
              <a:ext cx="2453134" cy="316220"/>
            </a:xfrm>
            <a:prstGeom prst="rect">
              <a:avLst/>
            </a:prstGeom>
            <a:noFill/>
          </p:spPr>
          <p:txBody>
            <a:bodyPr wrap="none" anchor="b" anchorCtr="1">
              <a:normAutofit fontScale="85000" lnSpcReduction="20000"/>
            </a:bodyPr>
            <a:lstStyle/>
            <a:p>
              <a:pPr algn="ctr"/>
              <a:r>
                <a:rPr lang="en-US" altLang="zh-CN" sz="1400" b="1" dirty="0" smtClean="0">
                  <a:solidFill>
                    <a:srgbClr val="FFFFFF"/>
                  </a:solidFill>
                </a:rPr>
                <a:t>PPT</a:t>
              </a:r>
              <a:r>
                <a:rPr lang="zh-CN" altLang="en-US" sz="1400" b="1" dirty="0" smtClean="0">
                  <a:solidFill>
                    <a:srgbClr val="FFFFFF"/>
                  </a:solidFill>
                </a:rPr>
                <a:t>标题文档</a:t>
              </a:r>
              <a:endParaRPr lang="zh-CN" altLang="en-US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172" name="îSḻîḍê">
              <a:extLst>
                <a:ext uri="{FF2B5EF4-FFF2-40B4-BE49-F238E27FC236}">
                  <a16:creationId xmlns:a16="http://schemas.microsoft.com/office/drawing/2014/main" xmlns="" id="{1EC142E0-234B-47ED-969A-64CCA2FCF6A0}"/>
                </a:ext>
              </a:extLst>
            </p:cNvPr>
            <p:cNvSpPr/>
            <p:nvPr/>
          </p:nvSpPr>
          <p:spPr>
            <a:xfrm>
              <a:off x="9860077" y="4504316"/>
              <a:ext cx="376757" cy="169948"/>
            </a:xfrm>
            <a:custGeom>
              <a:avLst/>
              <a:gdLst>
                <a:gd name="connsiteX0" fmla="*/ 0 w 250372"/>
                <a:gd name="connsiteY0" fmla="*/ 0 h 157843"/>
                <a:gd name="connsiteX1" fmla="*/ 92529 w 250372"/>
                <a:gd name="connsiteY1" fmla="*/ 155121 h 157843"/>
                <a:gd name="connsiteX2" fmla="*/ 250372 w 250372"/>
                <a:gd name="connsiteY2" fmla="*/ 157843 h 157843"/>
                <a:gd name="connsiteX3" fmla="*/ 160565 w 250372"/>
                <a:gd name="connsiteY3" fmla="*/ 0 h 157843"/>
                <a:gd name="connsiteX4" fmla="*/ 0 w 250372"/>
                <a:gd name="connsiteY4" fmla="*/ 0 h 157843"/>
                <a:gd name="connsiteX0" fmla="*/ 0 w 250372"/>
                <a:gd name="connsiteY0" fmla="*/ 0 h 168456"/>
                <a:gd name="connsiteX1" fmla="*/ 92529 w 250372"/>
                <a:gd name="connsiteY1" fmla="*/ 168456 h 168456"/>
                <a:gd name="connsiteX2" fmla="*/ 250372 w 250372"/>
                <a:gd name="connsiteY2" fmla="*/ 157843 h 168456"/>
                <a:gd name="connsiteX3" fmla="*/ 160565 w 250372"/>
                <a:gd name="connsiteY3" fmla="*/ 0 h 168456"/>
                <a:gd name="connsiteX4" fmla="*/ 0 w 250372"/>
                <a:gd name="connsiteY4" fmla="*/ 0 h 168456"/>
                <a:gd name="connsiteX0" fmla="*/ 0 w 254182"/>
                <a:gd name="connsiteY0" fmla="*/ 0 h 169273"/>
                <a:gd name="connsiteX1" fmla="*/ 92529 w 254182"/>
                <a:gd name="connsiteY1" fmla="*/ 168456 h 169273"/>
                <a:gd name="connsiteX2" fmla="*/ 254182 w 254182"/>
                <a:gd name="connsiteY2" fmla="*/ 169273 h 169273"/>
                <a:gd name="connsiteX3" fmla="*/ 160565 w 254182"/>
                <a:gd name="connsiteY3" fmla="*/ 0 h 169273"/>
                <a:gd name="connsiteX4" fmla="*/ 0 w 254182"/>
                <a:gd name="connsiteY4" fmla="*/ 0 h 16927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5463"/>
                <a:gd name="connsiteX1" fmla="*/ 92529 w 252277"/>
                <a:gd name="connsiteY1" fmla="*/ 164646 h 165463"/>
                <a:gd name="connsiteX2" fmla="*/ 252277 w 252277"/>
                <a:gd name="connsiteY2" fmla="*/ 165463 h 165463"/>
                <a:gd name="connsiteX3" fmla="*/ 160565 w 252277"/>
                <a:gd name="connsiteY3" fmla="*/ 0 h 165463"/>
                <a:gd name="connsiteX4" fmla="*/ 0 w 252277"/>
                <a:gd name="connsiteY4" fmla="*/ 0 h 16546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6551"/>
                <a:gd name="connsiteX1" fmla="*/ 90624 w 252277"/>
                <a:gd name="connsiteY1" fmla="*/ 166551 h 166551"/>
                <a:gd name="connsiteX2" fmla="*/ 252277 w 252277"/>
                <a:gd name="connsiteY2" fmla="*/ 165463 h 166551"/>
                <a:gd name="connsiteX3" fmla="*/ 160565 w 252277"/>
                <a:gd name="connsiteY3" fmla="*/ 0 h 166551"/>
                <a:gd name="connsiteX4" fmla="*/ 0 w 252277"/>
                <a:gd name="connsiteY4" fmla="*/ 0 h 16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77" h="166551">
                  <a:moveTo>
                    <a:pt x="0" y="0"/>
                  </a:moveTo>
                  <a:lnTo>
                    <a:pt x="90624" y="166551"/>
                  </a:lnTo>
                  <a:lnTo>
                    <a:pt x="252277" y="165463"/>
                  </a:lnTo>
                  <a:lnTo>
                    <a:pt x="1605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73" name="íṣlîḋê">
              <a:extLst>
                <a:ext uri="{FF2B5EF4-FFF2-40B4-BE49-F238E27FC236}">
                  <a16:creationId xmlns:a16="http://schemas.microsoft.com/office/drawing/2014/main" xmlns="" id="{5B9497D0-B0ED-4A47-BEF7-A2407CD3A483}"/>
                </a:ext>
              </a:extLst>
            </p:cNvPr>
            <p:cNvSpPr/>
            <p:nvPr/>
          </p:nvSpPr>
          <p:spPr>
            <a:xfrm flipV="1">
              <a:off x="6535452" y="4505637"/>
              <a:ext cx="376757" cy="167884"/>
            </a:xfrm>
            <a:custGeom>
              <a:avLst/>
              <a:gdLst>
                <a:gd name="connsiteX0" fmla="*/ 0 w 250372"/>
                <a:gd name="connsiteY0" fmla="*/ 0 h 157843"/>
                <a:gd name="connsiteX1" fmla="*/ 92529 w 250372"/>
                <a:gd name="connsiteY1" fmla="*/ 155121 h 157843"/>
                <a:gd name="connsiteX2" fmla="*/ 250372 w 250372"/>
                <a:gd name="connsiteY2" fmla="*/ 157843 h 157843"/>
                <a:gd name="connsiteX3" fmla="*/ 160565 w 250372"/>
                <a:gd name="connsiteY3" fmla="*/ 0 h 157843"/>
                <a:gd name="connsiteX4" fmla="*/ 0 w 250372"/>
                <a:gd name="connsiteY4" fmla="*/ 0 h 157843"/>
                <a:gd name="connsiteX0" fmla="*/ 0 w 250372"/>
                <a:gd name="connsiteY0" fmla="*/ 0 h 168456"/>
                <a:gd name="connsiteX1" fmla="*/ 92529 w 250372"/>
                <a:gd name="connsiteY1" fmla="*/ 168456 h 168456"/>
                <a:gd name="connsiteX2" fmla="*/ 250372 w 250372"/>
                <a:gd name="connsiteY2" fmla="*/ 157843 h 168456"/>
                <a:gd name="connsiteX3" fmla="*/ 160565 w 250372"/>
                <a:gd name="connsiteY3" fmla="*/ 0 h 168456"/>
                <a:gd name="connsiteX4" fmla="*/ 0 w 250372"/>
                <a:gd name="connsiteY4" fmla="*/ 0 h 168456"/>
                <a:gd name="connsiteX0" fmla="*/ 0 w 254182"/>
                <a:gd name="connsiteY0" fmla="*/ 0 h 169273"/>
                <a:gd name="connsiteX1" fmla="*/ 92529 w 254182"/>
                <a:gd name="connsiteY1" fmla="*/ 168456 h 169273"/>
                <a:gd name="connsiteX2" fmla="*/ 254182 w 254182"/>
                <a:gd name="connsiteY2" fmla="*/ 169273 h 169273"/>
                <a:gd name="connsiteX3" fmla="*/ 160565 w 254182"/>
                <a:gd name="connsiteY3" fmla="*/ 0 h 169273"/>
                <a:gd name="connsiteX4" fmla="*/ 0 w 254182"/>
                <a:gd name="connsiteY4" fmla="*/ 0 h 16927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5463"/>
                <a:gd name="connsiteX1" fmla="*/ 92529 w 252277"/>
                <a:gd name="connsiteY1" fmla="*/ 164646 h 165463"/>
                <a:gd name="connsiteX2" fmla="*/ 252277 w 252277"/>
                <a:gd name="connsiteY2" fmla="*/ 165463 h 165463"/>
                <a:gd name="connsiteX3" fmla="*/ 160565 w 252277"/>
                <a:gd name="connsiteY3" fmla="*/ 0 h 165463"/>
                <a:gd name="connsiteX4" fmla="*/ 0 w 252277"/>
                <a:gd name="connsiteY4" fmla="*/ 0 h 165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77" h="165463">
                  <a:moveTo>
                    <a:pt x="0" y="0"/>
                  </a:moveTo>
                  <a:lnTo>
                    <a:pt x="92529" y="164646"/>
                  </a:lnTo>
                  <a:lnTo>
                    <a:pt x="252277" y="165463"/>
                  </a:lnTo>
                  <a:lnTo>
                    <a:pt x="1605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74" name="íṧlíḋé">
              <a:extLst>
                <a:ext uri="{FF2B5EF4-FFF2-40B4-BE49-F238E27FC236}">
                  <a16:creationId xmlns:a16="http://schemas.microsoft.com/office/drawing/2014/main" xmlns="" id="{D9EC8C83-2774-42DC-853B-F69681C1603C}"/>
                </a:ext>
              </a:extLst>
            </p:cNvPr>
            <p:cNvSpPr/>
            <p:nvPr/>
          </p:nvSpPr>
          <p:spPr>
            <a:xfrm flipH="1">
              <a:off x="9860076" y="5871527"/>
              <a:ext cx="376757" cy="168847"/>
            </a:xfrm>
            <a:custGeom>
              <a:avLst/>
              <a:gdLst>
                <a:gd name="connsiteX0" fmla="*/ 0 w 250372"/>
                <a:gd name="connsiteY0" fmla="*/ 0 h 157843"/>
                <a:gd name="connsiteX1" fmla="*/ 92529 w 250372"/>
                <a:gd name="connsiteY1" fmla="*/ 155121 h 157843"/>
                <a:gd name="connsiteX2" fmla="*/ 250372 w 250372"/>
                <a:gd name="connsiteY2" fmla="*/ 157843 h 157843"/>
                <a:gd name="connsiteX3" fmla="*/ 160565 w 250372"/>
                <a:gd name="connsiteY3" fmla="*/ 0 h 157843"/>
                <a:gd name="connsiteX4" fmla="*/ 0 w 250372"/>
                <a:gd name="connsiteY4" fmla="*/ 0 h 157843"/>
                <a:gd name="connsiteX0" fmla="*/ 0 w 250372"/>
                <a:gd name="connsiteY0" fmla="*/ 0 h 168456"/>
                <a:gd name="connsiteX1" fmla="*/ 92529 w 250372"/>
                <a:gd name="connsiteY1" fmla="*/ 168456 h 168456"/>
                <a:gd name="connsiteX2" fmla="*/ 250372 w 250372"/>
                <a:gd name="connsiteY2" fmla="*/ 157843 h 168456"/>
                <a:gd name="connsiteX3" fmla="*/ 160565 w 250372"/>
                <a:gd name="connsiteY3" fmla="*/ 0 h 168456"/>
                <a:gd name="connsiteX4" fmla="*/ 0 w 250372"/>
                <a:gd name="connsiteY4" fmla="*/ 0 h 168456"/>
                <a:gd name="connsiteX0" fmla="*/ 0 w 254182"/>
                <a:gd name="connsiteY0" fmla="*/ 0 h 169273"/>
                <a:gd name="connsiteX1" fmla="*/ 92529 w 254182"/>
                <a:gd name="connsiteY1" fmla="*/ 168456 h 169273"/>
                <a:gd name="connsiteX2" fmla="*/ 254182 w 254182"/>
                <a:gd name="connsiteY2" fmla="*/ 169273 h 169273"/>
                <a:gd name="connsiteX3" fmla="*/ 160565 w 254182"/>
                <a:gd name="connsiteY3" fmla="*/ 0 h 169273"/>
                <a:gd name="connsiteX4" fmla="*/ 0 w 254182"/>
                <a:gd name="connsiteY4" fmla="*/ 0 h 16927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5463"/>
                <a:gd name="connsiteX1" fmla="*/ 92529 w 252277"/>
                <a:gd name="connsiteY1" fmla="*/ 164646 h 165463"/>
                <a:gd name="connsiteX2" fmla="*/ 252277 w 252277"/>
                <a:gd name="connsiteY2" fmla="*/ 165463 h 165463"/>
                <a:gd name="connsiteX3" fmla="*/ 160565 w 252277"/>
                <a:gd name="connsiteY3" fmla="*/ 0 h 165463"/>
                <a:gd name="connsiteX4" fmla="*/ 0 w 252277"/>
                <a:gd name="connsiteY4" fmla="*/ 0 h 16546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6551"/>
                <a:gd name="connsiteX1" fmla="*/ 90624 w 252277"/>
                <a:gd name="connsiteY1" fmla="*/ 166551 h 166551"/>
                <a:gd name="connsiteX2" fmla="*/ 252277 w 252277"/>
                <a:gd name="connsiteY2" fmla="*/ 165463 h 166551"/>
                <a:gd name="connsiteX3" fmla="*/ 160565 w 252277"/>
                <a:gd name="connsiteY3" fmla="*/ 0 h 166551"/>
                <a:gd name="connsiteX4" fmla="*/ 0 w 252277"/>
                <a:gd name="connsiteY4" fmla="*/ 0 h 16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77" h="166551">
                  <a:moveTo>
                    <a:pt x="0" y="0"/>
                  </a:moveTo>
                  <a:lnTo>
                    <a:pt x="90624" y="166551"/>
                  </a:lnTo>
                  <a:lnTo>
                    <a:pt x="252277" y="165463"/>
                  </a:lnTo>
                  <a:lnTo>
                    <a:pt x="1605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75" name="ïs1iďè">
              <a:extLst>
                <a:ext uri="{FF2B5EF4-FFF2-40B4-BE49-F238E27FC236}">
                  <a16:creationId xmlns:a16="http://schemas.microsoft.com/office/drawing/2014/main" xmlns="" id="{1A1B39B5-A517-477C-A8CC-0C71E5DF4FD5}"/>
                </a:ext>
              </a:extLst>
            </p:cNvPr>
            <p:cNvSpPr/>
            <p:nvPr/>
          </p:nvSpPr>
          <p:spPr>
            <a:xfrm>
              <a:off x="6535452" y="5871527"/>
              <a:ext cx="376757" cy="167884"/>
            </a:xfrm>
            <a:custGeom>
              <a:avLst/>
              <a:gdLst>
                <a:gd name="connsiteX0" fmla="*/ 0 w 250372"/>
                <a:gd name="connsiteY0" fmla="*/ 0 h 157843"/>
                <a:gd name="connsiteX1" fmla="*/ 92529 w 250372"/>
                <a:gd name="connsiteY1" fmla="*/ 155121 h 157843"/>
                <a:gd name="connsiteX2" fmla="*/ 250372 w 250372"/>
                <a:gd name="connsiteY2" fmla="*/ 157843 h 157843"/>
                <a:gd name="connsiteX3" fmla="*/ 160565 w 250372"/>
                <a:gd name="connsiteY3" fmla="*/ 0 h 157843"/>
                <a:gd name="connsiteX4" fmla="*/ 0 w 250372"/>
                <a:gd name="connsiteY4" fmla="*/ 0 h 157843"/>
                <a:gd name="connsiteX0" fmla="*/ 0 w 250372"/>
                <a:gd name="connsiteY0" fmla="*/ 0 h 168456"/>
                <a:gd name="connsiteX1" fmla="*/ 92529 w 250372"/>
                <a:gd name="connsiteY1" fmla="*/ 168456 h 168456"/>
                <a:gd name="connsiteX2" fmla="*/ 250372 w 250372"/>
                <a:gd name="connsiteY2" fmla="*/ 157843 h 168456"/>
                <a:gd name="connsiteX3" fmla="*/ 160565 w 250372"/>
                <a:gd name="connsiteY3" fmla="*/ 0 h 168456"/>
                <a:gd name="connsiteX4" fmla="*/ 0 w 250372"/>
                <a:gd name="connsiteY4" fmla="*/ 0 h 168456"/>
                <a:gd name="connsiteX0" fmla="*/ 0 w 254182"/>
                <a:gd name="connsiteY0" fmla="*/ 0 h 169273"/>
                <a:gd name="connsiteX1" fmla="*/ 92529 w 254182"/>
                <a:gd name="connsiteY1" fmla="*/ 168456 h 169273"/>
                <a:gd name="connsiteX2" fmla="*/ 254182 w 254182"/>
                <a:gd name="connsiteY2" fmla="*/ 169273 h 169273"/>
                <a:gd name="connsiteX3" fmla="*/ 160565 w 254182"/>
                <a:gd name="connsiteY3" fmla="*/ 0 h 169273"/>
                <a:gd name="connsiteX4" fmla="*/ 0 w 254182"/>
                <a:gd name="connsiteY4" fmla="*/ 0 h 16927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5463"/>
                <a:gd name="connsiteX1" fmla="*/ 92529 w 252277"/>
                <a:gd name="connsiteY1" fmla="*/ 164646 h 165463"/>
                <a:gd name="connsiteX2" fmla="*/ 252277 w 252277"/>
                <a:gd name="connsiteY2" fmla="*/ 165463 h 165463"/>
                <a:gd name="connsiteX3" fmla="*/ 160565 w 252277"/>
                <a:gd name="connsiteY3" fmla="*/ 0 h 165463"/>
                <a:gd name="connsiteX4" fmla="*/ 0 w 252277"/>
                <a:gd name="connsiteY4" fmla="*/ 0 h 165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77" h="165463">
                  <a:moveTo>
                    <a:pt x="0" y="0"/>
                  </a:moveTo>
                  <a:lnTo>
                    <a:pt x="92529" y="164646"/>
                  </a:lnTo>
                  <a:lnTo>
                    <a:pt x="252277" y="165463"/>
                  </a:lnTo>
                  <a:lnTo>
                    <a:pt x="1605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76" name="îS1îḋe">
              <a:extLst>
                <a:ext uri="{FF2B5EF4-FFF2-40B4-BE49-F238E27FC236}">
                  <a16:creationId xmlns:a16="http://schemas.microsoft.com/office/drawing/2014/main" xmlns="" id="{F48A04EB-7A26-427A-A01D-4E77E59A2E8A}"/>
                </a:ext>
              </a:extLst>
            </p:cNvPr>
            <p:cNvSpPr/>
            <p:nvPr/>
          </p:nvSpPr>
          <p:spPr>
            <a:xfrm>
              <a:off x="6671826" y="4504929"/>
              <a:ext cx="3431498" cy="1535317"/>
            </a:xfrm>
            <a:custGeom>
              <a:avLst/>
              <a:gdLst>
                <a:gd name="connsiteX0" fmla="*/ 164130 w 2297738"/>
                <a:gd name="connsiteY0" fmla="*/ 289993 h 1312222"/>
                <a:gd name="connsiteX1" fmla="*/ 2133608 w 2297738"/>
                <a:gd name="connsiteY1" fmla="*/ 289993 h 1312222"/>
                <a:gd name="connsiteX2" fmla="*/ 2133608 w 2297738"/>
                <a:gd name="connsiteY2" fmla="*/ 1055901 h 1312222"/>
                <a:gd name="connsiteX3" fmla="*/ 164130 w 2297738"/>
                <a:gd name="connsiteY3" fmla="*/ 1055901 h 1312222"/>
                <a:gd name="connsiteX4" fmla="*/ 0 w 2297738"/>
                <a:gd name="connsiteY4" fmla="*/ 1 h 1312222"/>
                <a:gd name="connsiteX5" fmla="*/ 164123 w 2297738"/>
                <a:gd name="connsiteY5" fmla="*/ 1 h 1312222"/>
                <a:gd name="connsiteX6" fmla="*/ 164123 w 2297738"/>
                <a:gd name="connsiteY6" fmla="*/ 1312222 h 1312222"/>
                <a:gd name="connsiteX7" fmla="*/ 0 w 2297738"/>
                <a:gd name="connsiteY7" fmla="*/ 1312222 h 1312222"/>
                <a:gd name="connsiteX8" fmla="*/ 2133615 w 2297738"/>
                <a:gd name="connsiteY8" fmla="*/ 0 h 1312222"/>
                <a:gd name="connsiteX9" fmla="*/ 2297738 w 2297738"/>
                <a:gd name="connsiteY9" fmla="*/ 0 h 1312222"/>
                <a:gd name="connsiteX10" fmla="*/ 2297738 w 2297738"/>
                <a:gd name="connsiteY10" fmla="*/ 1312221 h 1312222"/>
                <a:gd name="connsiteX11" fmla="*/ 2133615 w 2297738"/>
                <a:gd name="connsiteY11" fmla="*/ 1312221 h 131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97738" h="1312222">
                  <a:moveTo>
                    <a:pt x="164130" y="289993"/>
                  </a:moveTo>
                  <a:lnTo>
                    <a:pt x="2133608" y="289993"/>
                  </a:lnTo>
                  <a:lnTo>
                    <a:pt x="2133608" y="1055901"/>
                  </a:lnTo>
                  <a:lnTo>
                    <a:pt x="164130" y="1055901"/>
                  </a:lnTo>
                  <a:close/>
                  <a:moveTo>
                    <a:pt x="0" y="1"/>
                  </a:moveTo>
                  <a:lnTo>
                    <a:pt x="164123" y="1"/>
                  </a:lnTo>
                  <a:lnTo>
                    <a:pt x="164123" y="1312222"/>
                  </a:lnTo>
                  <a:lnTo>
                    <a:pt x="0" y="1312222"/>
                  </a:lnTo>
                  <a:close/>
                  <a:moveTo>
                    <a:pt x="2133615" y="0"/>
                  </a:moveTo>
                  <a:lnTo>
                    <a:pt x="2297738" y="0"/>
                  </a:lnTo>
                  <a:lnTo>
                    <a:pt x="2297738" y="1312221"/>
                  </a:lnTo>
                  <a:lnTo>
                    <a:pt x="2133615" y="131222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bIns="360000" anchor="b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50" dirty="0" err="1" smtClean="0">
                  <a:solidFill>
                    <a:srgbClr val="FFFFFF"/>
                  </a:solidFill>
                </a:rPr>
                <a:t>aaaa</a:t>
              </a:r>
              <a:endParaRPr lang="zh-CN" altLang="en-US" sz="1050" dirty="0">
                <a:solidFill>
                  <a:srgbClr val="FFFFFF"/>
                </a:solidFill>
              </a:endParaRPr>
            </a:p>
          </p:txBody>
        </p:sp>
        <p:sp>
          <p:nvSpPr>
            <p:cNvPr id="177" name="îṥḷïďé">
              <a:extLst>
                <a:ext uri="{FF2B5EF4-FFF2-40B4-BE49-F238E27FC236}">
                  <a16:creationId xmlns:a16="http://schemas.microsoft.com/office/drawing/2014/main" xmlns="" id="{4582117B-5877-46A1-811B-0D66DDA6C444}"/>
                </a:ext>
              </a:extLst>
            </p:cNvPr>
            <p:cNvSpPr/>
            <p:nvPr/>
          </p:nvSpPr>
          <p:spPr>
            <a:xfrm>
              <a:off x="9848505" y="1275125"/>
              <a:ext cx="376757" cy="169948"/>
            </a:xfrm>
            <a:custGeom>
              <a:avLst/>
              <a:gdLst>
                <a:gd name="connsiteX0" fmla="*/ 0 w 250372"/>
                <a:gd name="connsiteY0" fmla="*/ 0 h 157843"/>
                <a:gd name="connsiteX1" fmla="*/ 92529 w 250372"/>
                <a:gd name="connsiteY1" fmla="*/ 155121 h 157843"/>
                <a:gd name="connsiteX2" fmla="*/ 250372 w 250372"/>
                <a:gd name="connsiteY2" fmla="*/ 157843 h 157843"/>
                <a:gd name="connsiteX3" fmla="*/ 160565 w 250372"/>
                <a:gd name="connsiteY3" fmla="*/ 0 h 157843"/>
                <a:gd name="connsiteX4" fmla="*/ 0 w 250372"/>
                <a:gd name="connsiteY4" fmla="*/ 0 h 157843"/>
                <a:gd name="connsiteX0" fmla="*/ 0 w 250372"/>
                <a:gd name="connsiteY0" fmla="*/ 0 h 168456"/>
                <a:gd name="connsiteX1" fmla="*/ 92529 w 250372"/>
                <a:gd name="connsiteY1" fmla="*/ 168456 h 168456"/>
                <a:gd name="connsiteX2" fmla="*/ 250372 w 250372"/>
                <a:gd name="connsiteY2" fmla="*/ 157843 h 168456"/>
                <a:gd name="connsiteX3" fmla="*/ 160565 w 250372"/>
                <a:gd name="connsiteY3" fmla="*/ 0 h 168456"/>
                <a:gd name="connsiteX4" fmla="*/ 0 w 250372"/>
                <a:gd name="connsiteY4" fmla="*/ 0 h 168456"/>
                <a:gd name="connsiteX0" fmla="*/ 0 w 254182"/>
                <a:gd name="connsiteY0" fmla="*/ 0 h 169273"/>
                <a:gd name="connsiteX1" fmla="*/ 92529 w 254182"/>
                <a:gd name="connsiteY1" fmla="*/ 168456 h 169273"/>
                <a:gd name="connsiteX2" fmla="*/ 254182 w 254182"/>
                <a:gd name="connsiteY2" fmla="*/ 169273 h 169273"/>
                <a:gd name="connsiteX3" fmla="*/ 160565 w 254182"/>
                <a:gd name="connsiteY3" fmla="*/ 0 h 169273"/>
                <a:gd name="connsiteX4" fmla="*/ 0 w 254182"/>
                <a:gd name="connsiteY4" fmla="*/ 0 h 16927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5463"/>
                <a:gd name="connsiteX1" fmla="*/ 92529 w 252277"/>
                <a:gd name="connsiteY1" fmla="*/ 164646 h 165463"/>
                <a:gd name="connsiteX2" fmla="*/ 252277 w 252277"/>
                <a:gd name="connsiteY2" fmla="*/ 165463 h 165463"/>
                <a:gd name="connsiteX3" fmla="*/ 160565 w 252277"/>
                <a:gd name="connsiteY3" fmla="*/ 0 h 165463"/>
                <a:gd name="connsiteX4" fmla="*/ 0 w 252277"/>
                <a:gd name="connsiteY4" fmla="*/ 0 h 16546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6551"/>
                <a:gd name="connsiteX1" fmla="*/ 90624 w 252277"/>
                <a:gd name="connsiteY1" fmla="*/ 166551 h 166551"/>
                <a:gd name="connsiteX2" fmla="*/ 252277 w 252277"/>
                <a:gd name="connsiteY2" fmla="*/ 165463 h 166551"/>
                <a:gd name="connsiteX3" fmla="*/ 160565 w 252277"/>
                <a:gd name="connsiteY3" fmla="*/ 0 h 166551"/>
                <a:gd name="connsiteX4" fmla="*/ 0 w 252277"/>
                <a:gd name="connsiteY4" fmla="*/ 0 h 16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77" h="166551">
                  <a:moveTo>
                    <a:pt x="0" y="0"/>
                  </a:moveTo>
                  <a:lnTo>
                    <a:pt x="90624" y="166551"/>
                  </a:lnTo>
                  <a:lnTo>
                    <a:pt x="252277" y="165463"/>
                  </a:lnTo>
                  <a:lnTo>
                    <a:pt x="1605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78" name="isļîďè">
              <a:extLst>
                <a:ext uri="{FF2B5EF4-FFF2-40B4-BE49-F238E27FC236}">
                  <a16:creationId xmlns:a16="http://schemas.microsoft.com/office/drawing/2014/main" xmlns="" id="{6AAEF3EE-0B56-4094-B127-36123AFA253F}"/>
                </a:ext>
              </a:extLst>
            </p:cNvPr>
            <p:cNvSpPr/>
            <p:nvPr/>
          </p:nvSpPr>
          <p:spPr>
            <a:xfrm flipV="1">
              <a:off x="6523880" y="1276446"/>
              <a:ext cx="376757" cy="167884"/>
            </a:xfrm>
            <a:custGeom>
              <a:avLst/>
              <a:gdLst>
                <a:gd name="connsiteX0" fmla="*/ 0 w 250372"/>
                <a:gd name="connsiteY0" fmla="*/ 0 h 157843"/>
                <a:gd name="connsiteX1" fmla="*/ 92529 w 250372"/>
                <a:gd name="connsiteY1" fmla="*/ 155121 h 157843"/>
                <a:gd name="connsiteX2" fmla="*/ 250372 w 250372"/>
                <a:gd name="connsiteY2" fmla="*/ 157843 h 157843"/>
                <a:gd name="connsiteX3" fmla="*/ 160565 w 250372"/>
                <a:gd name="connsiteY3" fmla="*/ 0 h 157843"/>
                <a:gd name="connsiteX4" fmla="*/ 0 w 250372"/>
                <a:gd name="connsiteY4" fmla="*/ 0 h 157843"/>
                <a:gd name="connsiteX0" fmla="*/ 0 w 250372"/>
                <a:gd name="connsiteY0" fmla="*/ 0 h 168456"/>
                <a:gd name="connsiteX1" fmla="*/ 92529 w 250372"/>
                <a:gd name="connsiteY1" fmla="*/ 168456 h 168456"/>
                <a:gd name="connsiteX2" fmla="*/ 250372 w 250372"/>
                <a:gd name="connsiteY2" fmla="*/ 157843 h 168456"/>
                <a:gd name="connsiteX3" fmla="*/ 160565 w 250372"/>
                <a:gd name="connsiteY3" fmla="*/ 0 h 168456"/>
                <a:gd name="connsiteX4" fmla="*/ 0 w 250372"/>
                <a:gd name="connsiteY4" fmla="*/ 0 h 168456"/>
                <a:gd name="connsiteX0" fmla="*/ 0 w 254182"/>
                <a:gd name="connsiteY0" fmla="*/ 0 h 169273"/>
                <a:gd name="connsiteX1" fmla="*/ 92529 w 254182"/>
                <a:gd name="connsiteY1" fmla="*/ 168456 h 169273"/>
                <a:gd name="connsiteX2" fmla="*/ 254182 w 254182"/>
                <a:gd name="connsiteY2" fmla="*/ 169273 h 169273"/>
                <a:gd name="connsiteX3" fmla="*/ 160565 w 254182"/>
                <a:gd name="connsiteY3" fmla="*/ 0 h 169273"/>
                <a:gd name="connsiteX4" fmla="*/ 0 w 254182"/>
                <a:gd name="connsiteY4" fmla="*/ 0 h 16927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5463"/>
                <a:gd name="connsiteX1" fmla="*/ 92529 w 252277"/>
                <a:gd name="connsiteY1" fmla="*/ 164646 h 165463"/>
                <a:gd name="connsiteX2" fmla="*/ 252277 w 252277"/>
                <a:gd name="connsiteY2" fmla="*/ 165463 h 165463"/>
                <a:gd name="connsiteX3" fmla="*/ 160565 w 252277"/>
                <a:gd name="connsiteY3" fmla="*/ 0 h 165463"/>
                <a:gd name="connsiteX4" fmla="*/ 0 w 252277"/>
                <a:gd name="connsiteY4" fmla="*/ 0 h 165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77" h="165463">
                  <a:moveTo>
                    <a:pt x="0" y="0"/>
                  </a:moveTo>
                  <a:lnTo>
                    <a:pt x="92529" y="164646"/>
                  </a:lnTo>
                  <a:lnTo>
                    <a:pt x="252277" y="165463"/>
                  </a:lnTo>
                  <a:lnTo>
                    <a:pt x="1605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79" name="işliḑè">
              <a:extLst>
                <a:ext uri="{FF2B5EF4-FFF2-40B4-BE49-F238E27FC236}">
                  <a16:creationId xmlns:a16="http://schemas.microsoft.com/office/drawing/2014/main" xmlns="" id="{60719674-19FD-4624-843B-852751D6CC98}"/>
                </a:ext>
              </a:extLst>
            </p:cNvPr>
            <p:cNvSpPr/>
            <p:nvPr/>
          </p:nvSpPr>
          <p:spPr>
            <a:xfrm flipH="1">
              <a:off x="9848504" y="2642336"/>
              <a:ext cx="376757" cy="168847"/>
            </a:xfrm>
            <a:custGeom>
              <a:avLst/>
              <a:gdLst>
                <a:gd name="connsiteX0" fmla="*/ 0 w 250372"/>
                <a:gd name="connsiteY0" fmla="*/ 0 h 157843"/>
                <a:gd name="connsiteX1" fmla="*/ 92529 w 250372"/>
                <a:gd name="connsiteY1" fmla="*/ 155121 h 157843"/>
                <a:gd name="connsiteX2" fmla="*/ 250372 w 250372"/>
                <a:gd name="connsiteY2" fmla="*/ 157843 h 157843"/>
                <a:gd name="connsiteX3" fmla="*/ 160565 w 250372"/>
                <a:gd name="connsiteY3" fmla="*/ 0 h 157843"/>
                <a:gd name="connsiteX4" fmla="*/ 0 w 250372"/>
                <a:gd name="connsiteY4" fmla="*/ 0 h 157843"/>
                <a:gd name="connsiteX0" fmla="*/ 0 w 250372"/>
                <a:gd name="connsiteY0" fmla="*/ 0 h 168456"/>
                <a:gd name="connsiteX1" fmla="*/ 92529 w 250372"/>
                <a:gd name="connsiteY1" fmla="*/ 168456 h 168456"/>
                <a:gd name="connsiteX2" fmla="*/ 250372 w 250372"/>
                <a:gd name="connsiteY2" fmla="*/ 157843 h 168456"/>
                <a:gd name="connsiteX3" fmla="*/ 160565 w 250372"/>
                <a:gd name="connsiteY3" fmla="*/ 0 h 168456"/>
                <a:gd name="connsiteX4" fmla="*/ 0 w 250372"/>
                <a:gd name="connsiteY4" fmla="*/ 0 h 168456"/>
                <a:gd name="connsiteX0" fmla="*/ 0 w 254182"/>
                <a:gd name="connsiteY0" fmla="*/ 0 h 169273"/>
                <a:gd name="connsiteX1" fmla="*/ 92529 w 254182"/>
                <a:gd name="connsiteY1" fmla="*/ 168456 h 169273"/>
                <a:gd name="connsiteX2" fmla="*/ 254182 w 254182"/>
                <a:gd name="connsiteY2" fmla="*/ 169273 h 169273"/>
                <a:gd name="connsiteX3" fmla="*/ 160565 w 254182"/>
                <a:gd name="connsiteY3" fmla="*/ 0 h 169273"/>
                <a:gd name="connsiteX4" fmla="*/ 0 w 254182"/>
                <a:gd name="connsiteY4" fmla="*/ 0 h 16927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5463"/>
                <a:gd name="connsiteX1" fmla="*/ 92529 w 252277"/>
                <a:gd name="connsiteY1" fmla="*/ 164646 h 165463"/>
                <a:gd name="connsiteX2" fmla="*/ 252277 w 252277"/>
                <a:gd name="connsiteY2" fmla="*/ 165463 h 165463"/>
                <a:gd name="connsiteX3" fmla="*/ 160565 w 252277"/>
                <a:gd name="connsiteY3" fmla="*/ 0 h 165463"/>
                <a:gd name="connsiteX4" fmla="*/ 0 w 252277"/>
                <a:gd name="connsiteY4" fmla="*/ 0 h 16546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6551"/>
                <a:gd name="connsiteX1" fmla="*/ 90624 w 252277"/>
                <a:gd name="connsiteY1" fmla="*/ 166551 h 166551"/>
                <a:gd name="connsiteX2" fmla="*/ 252277 w 252277"/>
                <a:gd name="connsiteY2" fmla="*/ 165463 h 166551"/>
                <a:gd name="connsiteX3" fmla="*/ 160565 w 252277"/>
                <a:gd name="connsiteY3" fmla="*/ 0 h 166551"/>
                <a:gd name="connsiteX4" fmla="*/ 0 w 252277"/>
                <a:gd name="connsiteY4" fmla="*/ 0 h 16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77" h="166551">
                  <a:moveTo>
                    <a:pt x="0" y="0"/>
                  </a:moveTo>
                  <a:lnTo>
                    <a:pt x="90624" y="166551"/>
                  </a:lnTo>
                  <a:lnTo>
                    <a:pt x="252277" y="165463"/>
                  </a:lnTo>
                  <a:lnTo>
                    <a:pt x="1605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80" name="ïṧ1îde">
              <a:extLst>
                <a:ext uri="{FF2B5EF4-FFF2-40B4-BE49-F238E27FC236}">
                  <a16:creationId xmlns:a16="http://schemas.microsoft.com/office/drawing/2014/main" xmlns="" id="{BCB37CDA-178C-4AA6-A9B0-1148726509E8}"/>
                </a:ext>
              </a:extLst>
            </p:cNvPr>
            <p:cNvSpPr/>
            <p:nvPr/>
          </p:nvSpPr>
          <p:spPr>
            <a:xfrm>
              <a:off x="6523880" y="2642336"/>
              <a:ext cx="376757" cy="167884"/>
            </a:xfrm>
            <a:custGeom>
              <a:avLst/>
              <a:gdLst>
                <a:gd name="connsiteX0" fmla="*/ 0 w 250372"/>
                <a:gd name="connsiteY0" fmla="*/ 0 h 157843"/>
                <a:gd name="connsiteX1" fmla="*/ 92529 w 250372"/>
                <a:gd name="connsiteY1" fmla="*/ 155121 h 157843"/>
                <a:gd name="connsiteX2" fmla="*/ 250372 w 250372"/>
                <a:gd name="connsiteY2" fmla="*/ 157843 h 157843"/>
                <a:gd name="connsiteX3" fmla="*/ 160565 w 250372"/>
                <a:gd name="connsiteY3" fmla="*/ 0 h 157843"/>
                <a:gd name="connsiteX4" fmla="*/ 0 w 250372"/>
                <a:gd name="connsiteY4" fmla="*/ 0 h 157843"/>
                <a:gd name="connsiteX0" fmla="*/ 0 w 250372"/>
                <a:gd name="connsiteY0" fmla="*/ 0 h 168456"/>
                <a:gd name="connsiteX1" fmla="*/ 92529 w 250372"/>
                <a:gd name="connsiteY1" fmla="*/ 168456 h 168456"/>
                <a:gd name="connsiteX2" fmla="*/ 250372 w 250372"/>
                <a:gd name="connsiteY2" fmla="*/ 157843 h 168456"/>
                <a:gd name="connsiteX3" fmla="*/ 160565 w 250372"/>
                <a:gd name="connsiteY3" fmla="*/ 0 h 168456"/>
                <a:gd name="connsiteX4" fmla="*/ 0 w 250372"/>
                <a:gd name="connsiteY4" fmla="*/ 0 h 168456"/>
                <a:gd name="connsiteX0" fmla="*/ 0 w 254182"/>
                <a:gd name="connsiteY0" fmla="*/ 0 h 169273"/>
                <a:gd name="connsiteX1" fmla="*/ 92529 w 254182"/>
                <a:gd name="connsiteY1" fmla="*/ 168456 h 169273"/>
                <a:gd name="connsiteX2" fmla="*/ 254182 w 254182"/>
                <a:gd name="connsiteY2" fmla="*/ 169273 h 169273"/>
                <a:gd name="connsiteX3" fmla="*/ 160565 w 254182"/>
                <a:gd name="connsiteY3" fmla="*/ 0 h 169273"/>
                <a:gd name="connsiteX4" fmla="*/ 0 w 254182"/>
                <a:gd name="connsiteY4" fmla="*/ 0 h 16927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5463"/>
                <a:gd name="connsiteX1" fmla="*/ 92529 w 252277"/>
                <a:gd name="connsiteY1" fmla="*/ 164646 h 165463"/>
                <a:gd name="connsiteX2" fmla="*/ 252277 w 252277"/>
                <a:gd name="connsiteY2" fmla="*/ 165463 h 165463"/>
                <a:gd name="connsiteX3" fmla="*/ 160565 w 252277"/>
                <a:gd name="connsiteY3" fmla="*/ 0 h 165463"/>
                <a:gd name="connsiteX4" fmla="*/ 0 w 252277"/>
                <a:gd name="connsiteY4" fmla="*/ 0 h 165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77" h="165463">
                  <a:moveTo>
                    <a:pt x="0" y="0"/>
                  </a:moveTo>
                  <a:lnTo>
                    <a:pt x="92529" y="164646"/>
                  </a:lnTo>
                  <a:lnTo>
                    <a:pt x="252277" y="165463"/>
                  </a:lnTo>
                  <a:lnTo>
                    <a:pt x="1605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81" name="ïṩ1îďè">
              <a:extLst>
                <a:ext uri="{FF2B5EF4-FFF2-40B4-BE49-F238E27FC236}">
                  <a16:creationId xmlns:a16="http://schemas.microsoft.com/office/drawing/2014/main" xmlns="" id="{1109BFBC-67E8-4802-BA62-16770FDE613A}"/>
                </a:ext>
              </a:extLst>
            </p:cNvPr>
            <p:cNvSpPr/>
            <p:nvPr/>
          </p:nvSpPr>
          <p:spPr>
            <a:xfrm>
              <a:off x="6660254" y="1275738"/>
              <a:ext cx="3431498" cy="1535317"/>
            </a:xfrm>
            <a:custGeom>
              <a:avLst/>
              <a:gdLst>
                <a:gd name="connsiteX0" fmla="*/ 164130 w 2297738"/>
                <a:gd name="connsiteY0" fmla="*/ 289993 h 1312222"/>
                <a:gd name="connsiteX1" fmla="*/ 2133608 w 2297738"/>
                <a:gd name="connsiteY1" fmla="*/ 289993 h 1312222"/>
                <a:gd name="connsiteX2" fmla="*/ 2133608 w 2297738"/>
                <a:gd name="connsiteY2" fmla="*/ 1055901 h 1312222"/>
                <a:gd name="connsiteX3" fmla="*/ 164130 w 2297738"/>
                <a:gd name="connsiteY3" fmla="*/ 1055901 h 1312222"/>
                <a:gd name="connsiteX4" fmla="*/ 0 w 2297738"/>
                <a:gd name="connsiteY4" fmla="*/ 1 h 1312222"/>
                <a:gd name="connsiteX5" fmla="*/ 164123 w 2297738"/>
                <a:gd name="connsiteY5" fmla="*/ 1 h 1312222"/>
                <a:gd name="connsiteX6" fmla="*/ 164123 w 2297738"/>
                <a:gd name="connsiteY6" fmla="*/ 1312222 h 1312222"/>
                <a:gd name="connsiteX7" fmla="*/ 0 w 2297738"/>
                <a:gd name="connsiteY7" fmla="*/ 1312222 h 1312222"/>
                <a:gd name="connsiteX8" fmla="*/ 2133615 w 2297738"/>
                <a:gd name="connsiteY8" fmla="*/ 0 h 1312222"/>
                <a:gd name="connsiteX9" fmla="*/ 2297738 w 2297738"/>
                <a:gd name="connsiteY9" fmla="*/ 0 h 1312222"/>
                <a:gd name="connsiteX10" fmla="*/ 2297738 w 2297738"/>
                <a:gd name="connsiteY10" fmla="*/ 1312221 h 1312222"/>
                <a:gd name="connsiteX11" fmla="*/ 2133615 w 2297738"/>
                <a:gd name="connsiteY11" fmla="*/ 1312221 h 131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97738" h="1312222">
                  <a:moveTo>
                    <a:pt x="164130" y="289993"/>
                  </a:moveTo>
                  <a:lnTo>
                    <a:pt x="2133608" y="289993"/>
                  </a:lnTo>
                  <a:lnTo>
                    <a:pt x="2133608" y="1055901"/>
                  </a:lnTo>
                  <a:lnTo>
                    <a:pt x="164130" y="1055901"/>
                  </a:lnTo>
                  <a:close/>
                  <a:moveTo>
                    <a:pt x="0" y="1"/>
                  </a:moveTo>
                  <a:lnTo>
                    <a:pt x="164123" y="1"/>
                  </a:lnTo>
                  <a:lnTo>
                    <a:pt x="164123" y="1312222"/>
                  </a:lnTo>
                  <a:lnTo>
                    <a:pt x="0" y="1312222"/>
                  </a:lnTo>
                  <a:close/>
                  <a:moveTo>
                    <a:pt x="2133615" y="0"/>
                  </a:moveTo>
                  <a:lnTo>
                    <a:pt x="2297738" y="0"/>
                  </a:lnTo>
                  <a:lnTo>
                    <a:pt x="2297738" y="1312221"/>
                  </a:lnTo>
                  <a:lnTo>
                    <a:pt x="2133615" y="131222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bIns="360000" anchor="b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50" dirty="0">
                <a:solidFill>
                  <a:srgbClr val="FFFFFF"/>
                </a:solidFill>
              </a:endParaRPr>
            </a:p>
          </p:txBody>
        </p:sp>
        <p:sp>
          <p:nvSpPr>
            <p:cNvPr id="182" name="ïṧľiḓê">
              <a:extLst>
                <a:ext uri="{FF2B5EF4-FFF2-40B4-BE49-F238E27FC236}">
                  <a16:creationId xmlns:a16="http://schemas.microsoft.com/office/drawing/2014/main" xmlns="" id="{88EB8635-05AC-4052-9658-7424C2FED5C4}"/>
                </a:ext>
              </a:extLst>
            </p:cNvPr>
            <p:cNvSpPr/>
            <p:nvPr/>
          </p:nvSpPr>
          <p:spPr>
            <a:xfrm>
              <a:off x="9849575" y="2886518"/>
              <a:ext cx="376757" cy="169948"/>
            </a:xfrm>
            <a:custGeom>
              <a:avLst/>
              <a:gdLst>
                <a:gd name="connsiteX0" fmla="*/ 0 w 250372"/>
                <a:gd name="connsiteY0" fmla="*/ 0 h 157843"/>
                <a:gd name="connsiteX1" fmla="*/ 92529 w 250372"/>
                <a:gd name="connsiteY1" fmla="*/ 155121 h 157843"/>
                <a:gd name="connsiteX2" fmla="*/ 250372 w 250372"/>
                <a:gd name="connsiteY2" fmla="*/ 157843 h 157843"/>
                <a:gd name="connsiteX3" fmla="*/ 160565 w 250372"/>
                <a:gd name="connsiteY3" fmla="*/ 0 h 157843"/>
                <a:gd name="connsiteX4" fmla="*/ 0 w 250372"/>
                <a:gd name="connsiteY4" fmla="*/ 0 h 157843"/>
                <a:gd name="connsiteX0" fmla="*/ 0 w 250372"/>
                <a:gd name="connsiteY0" fmla="*/ 0 h 168456"/>
                <a:gd name="connsiteX1" fmla="*/ 92529 w 250372"/>
                <a:gd name="connsiteY1" fmla="*/ 168456 h 168456"/>
                <a:gd name="connsiteX2" fmla="*/ 250372 w 250372"/>
                <a:gd name="connsiteY2" fmla="*/ 157843 h 168456"/>
                <a:gd name="connsiteX3" fmla="*/ 160565 w 250372"/>
                <a:gd name="connsiteY3" fmla="*/ 0 h 168456"/>
                <a:gd name="connsiteX4" fmla="*/ 0 w 250372"/>
                <a:gd name="connsiteY4" fmla="*/ 0 h 168456"/>
                <a:gd name="connsiteX0" fmla="*/ 0 w 254182"/>
                <a:gd name="connsiteY0" fmla="*/ 0 h 169273"/>
                <a:gd name="connsiteX1" fmla="*/ 92529 w 254182"/>
                <a:gd name="connsiteY1" fmla="*/ 168456 h 169273"/>
                <a:gd name="connsiteX2" fmla="*/ 254182 w 254182"/>
                <a:gd name="connsiteY2" fmla="*/ 169273 h 169273"/>
                <a:gd name="connsiteX3" fmla="*/ 160565 w 254182"/>
                <a:gd name="connsiteY3" fmla="*/ 0 h 169273"/>
                <a:gd name="connsiteX4" fmla="*/ 0 w 254182"/>
                <a:gd name="connsiteY4" fmla="*/ 0 h 16927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5463"/>
                <a:gd name="connsiteX1" fmla="*/ 92529 w 252277"/>
                <a:gd name="connsiteY1" fmla="*/ 164646 h 165463"/>
                <a:gd name="connsiteX2" fmla="*/ 252277 w 252277"/>
                <a:gd name="connsiteY2" fmla="*/ 165463 h 165463"/>
                <a:gd name="connsiteX3" fmla="*/ 160565 w 252277"/>
                <a:gd name="connsiteY3" fmla="*/ 0 h 165463"/>
                <a:gd name="connsiteX4" fmla="*/ 0 w 252277"/>
                <a:gd name="connsiteY4" fmla="*/ 0 h 16546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6551"/>
                <a:gd name="connsiteX1" fmla="*/ 90624 w 252277"/>
                <a:gd name="connsiteY1" fmla="*/ 166551 h 166551"/>
                <a:gd name="connsiteX2" fmla="*/ 252277 w 252277"/>
                <a:gd name="connsiteY2" fmla="*/ 165463 h 166551"/>
                <a:gd name="connsiteX3" fmla="*/ 160565 w 252277"/>
                <a:gd name="connsiteY3" fmla="*/ 0 h 166551"/>
                <a:gd name="connsiteX4" fmla="*/ 0 w 252277"/>
                <a:gd name="connsiteY4" fmla="*/ 0 h 16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77" h="166551">
                  <a:moveTo>
                    <a:pt x="0" y="0"/>
                  </a:moveTo>
                  <a:lnTo>
                    <a:pt x="90624" y="166551"/>
                  </a:lnTo>
                  <a:lnTo>
                    <a:pt x="252277" y="165463"/>
                  </a:lnTo>
                  <a:lnTo>
                    <a:pt x="1605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83" name="iṡḷîde">
              <a:extLst>
                <a:ext uri="{FF2B5EF4-FFF2-40B4-BE49-F238E27FC236}">
                  <a16:creationId xmlns:a16="http://schemas.microsoft.com/office/drawing/2014/main" xmlns="" id="{AE640AEC-F2BC-43F2-AA61-31E388A4BDD8}"/>
                </a:ext>
              </a:extLst>
            </p:cNvPr>
            <p:cNvSpPr/>
            <p:nvPr/>
          </p:nvSpPr>
          <p:spPr>
            <a:xfrm flipV="1">
              <a:off x="6524950" y="2887839"/>
              <a:ext cx="376757" cy="167884"/>
            </a:xfrm>
            <a:custGeom>
              <a:avLst/>
              <a:gdLst>
                <a:gd name="connsiteX0" fmla="*/ 0 w 250372"/>
                <a:gd name="connsiteY0" fmla="*/ 0 h 157843"/>
                <a:gd name="connsiteX1" fmla="*/ 92529 w 250372"/>
                <a:gd name="connsiteY1" fmla="*/ 155121 h 157843"/>
                <a:gd name="connsiteX2" fmla="*/ 250372 w 250372"/>
                <a:gd name="connsiteY2" fmla="*/ 157843 h 157843"/>
                <a:gd name="connsiteX3" fmla="*/ 160565 w 250372"/>
                <a:gd name="connsiteY3" fmla="*/ 0 h 157843"/>
                <a:gd name="connsiteX4" fmla="*/ 0 w 250372"/>
                <a:gd name="connsiteY4" fmla="*/ 0 h 157843"/>
                <a:gd name="connsiteX0" fmla="*/ 0 w 250372"/>
                <a:gd name="connsiteY0" fmla="*/ 0 h 168456"/>
                <a:gd name="connsiteX1" fmla="*/ 92529 w 250372"/>
                <a:gd name="connsiteY1" fmla="*/ 168456 h 168456"/>
                <a:gd name="connsiteX2" fmla="*/ 250372 w 250372"/>
                <a:gd name="connsiteY2" fmla="*/ 157843 h 168456"/>
                <a:gd name="connsiteX3" fmla="*/ 160565 w 250372"/>
                <a:gd name="connsiteY3" fmla="*/ 0 h 168456"/>
                <a:gd name="connsiteX4" fmla="*/ 0 w 250372"/>
                <a:gd name="connsiteY4" fmla="*/ 0 h 168456"/>
                <a:gd name="connsiteX0" fmla="*/ 0 w 254182"/>
                <a:gd name="connsiteY0" fmla="*/ 0 h 169273"/>
                <a:gd name="connsiteX1" fmla="*/ 92529 w 254182"/>
                <a:gd name="connsiteY1" fmla="*/ 168456 h 169273"/>
                <a:gd name="connsiteX2" fmla="*/ 254182 w 254182"/>
                <a:gd name="connsiteY2" fmla="*/ 169273 h 169273"/>
                <a:gd name="connsiteX3" fmla="*/ 160565 w 254182"/>
                <a:gd name="connsiteY3" fmla="*/ 0 h 169273"/>
                <a:gd name="connsiteX4" fmla="*/ 0 w 254182"/>
                <a:gd name="connsiteY4" fmla="*/ 0 h 16927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5463"/>
                <a:gd name="connsiteX1" fmla="*/ 92529 w 252277"/>
                <a:gd name="connsiteY1" fmla="*/ 164646 h 165463"/>
                <a:gd name="connsiteX2" fmla="*/ 252277 w 252277"/>
                <a:gd name="connsiteY2" fmla="*/ 165463 h 165463"/>
                <a:gd name="connsiteX3" fmla="*/ 160565 w 252277"/>
                <a:gd name="connsiteY3" fmla="*/ 0 h 165463"/>
                <a:gd name="connsiteX4" fmla="*/ 0 w 252277"/>
                <a:gd name="connsiteY4" fmla="*/ 0 h 165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77" h="165463">
                  <a:moveTo>
                    <a:pt x="0" y="0"/>
                  </a:moveTo>
                  <a:lnTo>
                    <a:pt x="92529" y="164646"/>
                  </a:lnTo>
                  <a:lnTo>
                    <a:pt x="252277" y="165463"/>
                  </a:lnTo>
                  <a:lnTo>
                    <a:pt x="1605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84" name="iślîde">
              <a:extLst>
                <a:ext uri="{FF2B5EF4-FFF2-40B4-BE49-F238E27FC236}">
                  <a16:creationId xmlns:a16="http://schemas.microsoft.com/office/drawing/2014/main" xmlns="" id="{488C278E-94A0-4C59-B94A-7CF71DF0B44F}"/>
                </a:ext>
              </a:extLst>
            </p:cNvPr>
            <p:cNvSpPr/>
            <p:nvPr/>
          </p:nvSpPr>
          <p:spPr>
            <a:xfrm flipH="1">
              <a:off x="9849574" y="4253729"/>
              <a:ext cx="376757" cy="168847"/>
            </a:xfrm>
            <a:custGeom>
              <a:avLst/>
              <a:gdLst>
                <a:gd name="connsiteX0" fmla="*/ 0 w 250372"/>
                <a:gd name="connsiteY0" fmla="*/ 0 h 157843"/>
                <a:gd name="connsiteX1" fmla="*/ 92529 w 250372"/>
                <a:gd name="connsiteY1" fmla="*/ 155121 h 157843"/>
                <a:gd name="connsiteX2" fmla="*/ 250372 w 250372"/>
                <a:gd name="connsiteY2" fmla="*/ 157843 h 157843"/>
                <a:gd name="connsiteX3" fmla="*/ 160565 w 250372"/>
                <a:gd name="connsiteY3" fmla="*/ 0 h 157843"/>
                <a:gd name="connsiteX4" fmla="*/ 0 w 250372"/>
                <a:gd name="connsiteY4" fmla="*/ 0 h 157843"/>
                <a:gd name="connsiteX0" fmla="*/ 0 w 250372"/>
                <a:gd name="connsiteY0" fmla="*/ 0 h 168456"/>
                <a:gd name="connsiteX1" fmla="*/ 92529 w 250372"/>
                <a:gd name="connsiteY1" fmla="*/ 168456 h 168456"/>
                <a:gd name="connsiteX2" fmla="*/ 250372 w 250372"/>
                <a:gd name="connsiteY2" fmla="*/ 157843 h 168456"/>
                <a:gd name="connsiteX3" fmla="*/ 160565 w 250372"/>
                <a:gd name="connsiteY3" fmla="*/ 0 h 168456"/>
                <a:gd name="connsiteX4" fmla="*/ 0 w 250372"/>
                <a:gd name="connsiteY4" fmla="*/ 0 h 168456"/>
                <a:gd name="connsiteX0" fmla="*/ 0 w 254182"/>
                <a:gd name="connsiteY0" fmla="*/ 0 h 169273"/>
                <a:gd name="connsiteX1" fmla="*/ 92529 w 254182"/>
                <a:gd name="connsiteY1" fmla="*/ 168456 h 169273"/>
                <a:gd name="connsiteX2" fmla="*/ 254182 w 254182"/>
                <a:gd name="connsiteY2" fmla="*/ 169273 h 169273"/>
                <a:gd name="connsiteX3" fmla="*/ 160565 w 254182"/>
                <a:gd name="connsiteY3" fmla="*/ 0 h 169273"/>
                <a:gd name="connsiteX4" fmla="*/ 0 w 254182"/>
                <a:gd name="connsiteY4" fmla="*/ 0 h 16927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5463"/>
                <a:gd name="connsiteX1" fmla="*/ 92529 w 252277"/>
                <a:gd name="connsiteY1" fmla="*/ 164646 h 165463"/>
                <a:gd name="connsiteX2" fmla="*/ 252277 w 252277"/>
                <a:gd name="connsiteY2" fmla="*/ 165463 h 165463"/>
                <a:gd name="connsiteX3" fmla="*/ 160565 w 252277"/>
                <a:gd name="connsiteY3" fmla="*/ 0 h 165463"/>
                <a:gd name="connsiteX4" fmla="*/ 0 w 252277"/>
                <a:gd name="connsiteY4" fmla="*/ 0 h 16546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6551"/>
                <a:gd name="connsiteX1" fmla="*/ 90624 w 252277"/>
                <a:gd name="connsiteY1" fmla="*/ 166551 h 166551"/>
                <a:gd name="connsiteX2" fmla="*/ 252277 w 252277"/>
                <a:gd name="connsiteY2" fmla="*/ 165463 h 166551"/>
                <a:gd name="connsiteX3" fmla="*/ 160565 w 252277"/>
                <a:gd name="connsiteY3" fmla="*/ 0 h 166551"/>
                <a:gd name="connsiteX4" fmla="*/ 0 w 252277"/>
                <a:gd name="connsiteY4" fmla="*/ 0 h 16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77" h="166551">
                  <a:moveTo>
                    <a:pt x="0" y="0"/>
                  </a:moveTo>
                  <a:lnTo>
                    <a:pt x="90624" y="166551"/>
                  </a:lnTo>
                  <a:lnTo>
                    <a:pt x="252277" y="165463"/>
                  </a:lnTo>
                  <a:lnTo>
                    <a:pt x="1605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85" name="ïŝľîḑè">
              <a:extLst>
                <a:ext uri="{FF2B5EF4-FFF2-40B4-BE49-F238E27FC236}">
                  <a16:creationId xmlns:a16="http://schemas.microsoft.com/office/drawing/2014/main" xmlns="" id="{36E7813C-C1D5-4A32-A763-78EFC7C44BC8}"/>
                </a:ext>
              </a:extLst>
            </p:cNvPr>
            <p:cNvSpPr/>
            <p:nvPr/>
          </p:nvSpPr>
          <p:spPr>
            <a:xfrm>
              <a:off x="6524950" y="4253729"/>
              <a:ext cx="376757" cy="167884"/>
            </a:xfrm>
            <a:custGeom>
              <a:avLst/>
              <a:gdLst>
                <a:gd name="connsiteX0" fmla="*/ 0 w 250372"/>
                <a:gd name="connsiteY0" fmla="*/ 0 h 157843"/>
                <a:gd name="connsiteX1" fmla="*/ 92529 w 250372"/>
                <a:gd name="connsiteY1" fmla="*/ 155121 h 157843"/>
                <a:gd name="connsiteX2" fmla="*/ 250372 w 250372"/>
                <a:gd name="connsiteY2" fmla="*/ 157843 h 157843"/>
                <a:gd name="connsiteX3" fmla="*/ 160565 w 250372"/>
                <a:gd name="connsiteY3" fmla="*/ 0 h 157843"/>
                <a:gd name="connsiteX4" fmla="*/ 0 w 250372"/>
                <a:gd name="connsiteY4" fmla="*/ 0 h 157843"/>
                <a:gd name="connsiteX0" fmla="*/ 0 w 250372"/>
                <a:gd name="connsiteY0" fmla="*/ 0 h 168456"/>
                <a:gd name="connsiteX1" fmla="*/ 92529 w 250372"/>
                <a:gd name="connsiteY1" fmla="*/ 168456 h 168456"/>
                <a:gd name="connsiteX2" fmla="*/ 250372 w 250372"/>
                <a:gd name="connsiteY2" fmla="*/ 157843 h 168456"/>
                <a:gd name="connsiteX3" fmla="*/ 160565 w 250372"/>
                <a:gd name="connsiteY3" fmla="*/ 0 h 168456"/>
                <a:gd name="connsiteX4" fmla="*/ 0 w 250372"/>
                <a:gd name="connsiteY4" fmla="*/ 0 h 168456"/>
                <a:gd name="connsiteX0" fmla="*/ 0 w 254182"/>
                <a:gd name="connsiteY0" fmla="*/ 0 h 169273"/>
                <a:gd name="connsiteX1" fmla="*/ 92529 w 254182"/>
                <a:gd name="connsiteY1" fmla="*/ 168456 h 169273"/>
                <a:gd name="connsiteX2" fmla="*/ 254182 w 254182"/>
                <a:gd name="connsiteY2" fmla="*/ 169273 h 169273"/>
                <a:gd name="connsiteX3" fmla="*/ 160565 w 254182"/>
                <a:gd name="connsiteY3" fmla="*/ 0 h 169273"/>
                <a:gd name="connsiteX4" fmla="*/ 0 w 254182"/>
                <a:gd name="connsiteY4" fmla="*/ 0 h 169273"/>
                <a:gd name="connsiteX0" fmla="*/ 0 w 252277"/>
                <a:gd name="connsiteY0" fmla="*/ 0 h 168456"/>
                <a:gd name="connsiteX1" fmla="*/ 92529 w 252277"/>
                <a:gd name="connsiteY1" fmla="*/ 168456 h 168456"/>
                <a:gd name="connsiteX2" fmla="*/ 252277 w 252277"/>
                <a:gd name="connsiteY2" fmla="*/ 165463 h 168456"/>
                <a:gd name="connsiteX3" fmla="*/ 160565 w 252277"/>
                <a:gd name="connsiteY3" fmla="*/ 0 h 168456"/>
                <a:gd name="connsiteX4" fmla="*/ 0 w 252277"/>
                <a:gd name="connsiteY4" fmla="*/ 0 h 168456"/>
                <a:gd name="connsiteX0" fmla="*/ 0 w 252277"/>
                <a:gd name="connsiteY0" fmla="*/ 0 h 165463"/>
                <a:gd name="connsiteX1" fmla="*/ 92529 w 252277"/>
                <a:gd name="connsiteY1" fmla="*/ 164646 h 165463"/>
                <a:gd name="connsiteX2" fmla="*/ 252277 w 252277"/>
                <a:gd name="connsiteY2" fmla="*/ 165463 h 165463"/>
                <a:gd name="connsiteX3" fmla="*/ 160565 w 252277"/>
                <a:gd name="connsiteY3" fmla="*/ 0 h 165463"/>
                <a:gd name="connsiteX4" fmla="*/ 0 w 252277"/>
                <a:gd name="connsiteY4" fmla="*/ 0 h 165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77" h="165463">
                  <a:moveTo>
                    <a:pt x="0" y="0"/>
                  </a:moveTo>
                  <a:lnTo>
                    <a:pt x="92529" y="164646"/>
                  </a:lnTo>
                  <a:lnTo>
                    <a:pt x="252277" y="165463"/>
                  </a:lnTo>
                  <a:lnTo>
                    <a:pt x="1605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86" name="iSľîdé">
              <a:extLst>
                <a:ext uri="{FF2B5EF4-FFF2-40B4-BE49-F238E27FC236}">
                  <a16:creationId xmlns:a16="http://schemas.microsoft.com/office/drawing/2014/main" xmlns="" id="{611272A0-F493-42B1-B5FD-6FD1F5D15A16}"/>
                </a:ext>
              </a:extLst>
            </p:cNvPr>
            <p:cNvSpPr/>
            <p:nvPr/>
          </p:nvSpPr>
          <p:spPr>
            <a:xfrm>
              <a:off x="6661324" y="2887131"/>
              <a:ext cx="3431498" cy="1535317"/>
            </a:xfrm>
            <a:custGeom>
              <a:avLst/>
              <a:gdLst>
                <a:gd name="connsiteX0" fmla="*/ 164130 w 2297738"/>
                <a:gd name="connsiteY0" fmla="*/ 289993 h 1312222"/>
                <a:gd name="connsiteX1" fmla="*/ 2133608 w 2297738"/>
                <a:gd name="connsiteY1" fmla="*/ 289993 h 1312222"/>
                <a:gd name="connsiteX2" fmla="*/ 2133608 w 2297738"/>
                <a:gd name="connsiteY2" fmla="*/ 1055901 h 1312222"/>
                <a:gd name="connsiteX3" fmla="*/ 164130 w 2297738"/>
                <a:gd name="connsiteY3" fmla="*/ 1055901 h 1312222"/>
                <a:gd name="connsiteX4" fmla="*/ 0 w 2297738"/>
                <a:gd name="connsiteY4" fmla="*/ 1 h 1312222"/>
                <a:gd name="connsiteX5" fmla="*/ 164123 w 2297738"/>
                <a:gd name="connsiteY5" fmla="*/ 1 h 1312222"/>
                <a:gd name="connsiteX6" fmla="*/ 164123 w 2297738"/>
                <a:gd name="connsiteY6" fmla="*/ 1312222 h 1312222"/>
                <a:gd name="connsiteX7" fmla="*/ 0 w 2297738"/>
                <a:gd name="connsiteY7" fmla="*/ 1312222 h 1312222"/>
                <a:gd name="connsiteX8" fmla="*/ 2133615 w 2297738"/>
                <a:gd name="connsiteY8" fmla="*/ 0 h 1312222"/>
                <a:gd name="connsiteX9" fmla="*/ 2297738 w 2297738"/>
                <a:gd name="connsiteY9" fmla="*/ 0 h 1312222"/>
                <a:gd name="connsiteX10" fmla="*/ 2297738 w 2297738"/>
                <a:gd name="connsiteY10" fmla="*/ 1312221 h 1312222"/>
                <a:gd name="connsiteX11" fmla="*/ 2133615 w 2297738"/>
                <a:gd name="connsiteY11" fmla="*/ 1312221 h 131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97738" h="1312222">
                  <a:moveTo>
                    <a:pt x="164130" y="289993"/>
                  </a:moveTo>
                  <a:lnTo>
                    <a:pt x="2133608" y="289993"/>
                  </a:lnTo>
                  <a:lnTo>
                    <a:pt x="2133608" y="1055901"/>
                  </a:lnTo>
                  <a:lnTo>
                    <a:pt x="164130" y="1055901"/>
                  </a:lnTo>
                  <a:close/>
                  <a:moveTo>
                    <a:pt x="0" y="1"/>
                  </a:moveTo>
                  <a:lnTo>
                    <a:pt x="164123" y="1"/>
                  </a:lnTo>
                  <a:lnTo>
                    <a:pt x="164123" y="1312222"/>
                  </a:lnTo>
                  <a:lnTo>
                    <a:pt x="0" y="1312222"/>
                  </a:lnTo>
                  <a:close/>
                  <a:moveTo>
                    <a:pt x="2133615" y="0"/>
                  </a:moveTo>
                  <a:lnTo>
                    <a:pt x="2297738" y="0"/>
                  </a:lnTo>
                  <a:lnTo>
                    <a:pt x="2297738" y="1312221"/>
                  </a:lnTo>
                  <a:lnTo>
                    <a:pt x="2133615" y="131222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bIns="360000" anchor="b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50" dirty="0">
                <a:solidFill>
                  <a:srgbClr val="FFFFFF"/>
                </a:solidFill>
              </a:endParaRPr>
            </a:p>
          </p:txBody>
        </p:sp>
        <p:sp>
          <p:nvSpPr>
            <p:cNvPr id="187" name="îṥliḓe">
              <a:extLst>
                <a:ext uri="{FF2B5EF4-FFF2-40B4-BE49-F238E27FC236}">
                  <a16:creationId xmlns:a16="http://schemas.microsoft.com/office/drawing/2014/main" xmlns="" id="{3CFA2F85-9C49-48B6-A0F3-6E567D143ECA}"/>
                </a:ext>
              </a:extLst>
            </p:cNvPr>
            <p:cNvSpPr txBox="1"/>
            <p:nvPr/>
          </p:nvSpPr>
          <p:spPr>
            <a:xfrm>
              <a:off x="7094496" y="4840972"/>
              <a:ext cx="2445952" cy="316220"/>
            </a:xfrm>
            <a:prstGeom prst="rect">
              <a:avLst/>
            </a:prstGeom>
            <a:noFill/>
          </p:spPr>
          <p:txBody>
            <a:bodyPr wrap="none" anchor="b" anchorCtr="1">
              <a:normAutofit fontScale="85000" lnSpcReduction="20000"/>
            </a:bodyPr>
            <a:lstStyle/>
            <a:p>
              <a:pPr algn="ctr"/>
              <a:r>
                <a:rPr lang="en-US" altLang="zh-CN" sz="1400" b="1" dirty="0" smtClean="0">
                  <a:solidFill>
                    <a:srgbClr val="FFFFFF"/>
                  </a:solidFill>
                </a:rPr>
                <a:t>PPT</a:t>
              </a:r>
              <a:r>
                <a:rPr lang="zh-CN" altLang="en-US" sz="1400" b="1" dirty="0" smtClean="0">
                  <a:solidFill>
                    <a:srgbClr val="FFFFFF"/>
                  </a:solidFill>
                </a:rPr>
                <a:t>标题文档</a:t>
              </a:r>
              <a:endParaRPr lang="zh-CN" altLang="en-US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188" name="ïşlîďè">
              <a:extLst>
                <a:ext uri="{FF2B5EF4-FFF2-40B4-BE49-F238E27FC236}">
                  <a16:creationId xmlns:a16="http://schemas.microsoft.com/office/drawing/2014/main" xmlns="" id="{9B8314A0-7D32-4F00-8F48-061E41F83716}"/>
                </a:ext>
              </a:extLst>
            </p:cNvPr>
            <p:cNvSpPr txBox="1"/>
            <p:nvPr/>
          </p:nvSpPr>
          <p:spPr>
            <a:xfrm>
              <a:off x="7094496" y="3229380"/>
              <a:ext cx="2445952" cy="316220"/>
            </a:xfrm>
            <a:prstGeom prst="rect">
              <a:avLst/>
            </a:prstGeom>
            <a:noFill/>
          </p:spPr>
          <p:txBody>
            <a:bodyPr wrap="none" anchor="b" anchorCtr="1">
              <a:normAutofit fontScale="85000" lnSpcReduction="20000"/>
            </a:bodyPr>
            <a:lstStyle/>
            <a:p>
              <a:pPr algn="ctr"/>
              <a:r>
                <a:rPr lang="en-US" altLang="zh-CN" sz="1400" b="1" dirty="0" smtClean="0">
                  <a:solidFill>
                    <a:srgbClr val="FFFFFF"/>
                  </a:solidFill>
                </a:rPr>
                <a:t>PPT</a:t>
              </a:r>
              <a:r>
                <a:rPr lang="zh-CN" altLang="en-US" sz="1400" b="1" dirty="0" smtClean="0">
                  <a:solidFill>
                    <a:srgbClr val="FFFFFF"/>
                  </a:solidFill>
                </a:rPr>
                <a:t>标题文档</a:t>
              </a:r>
              <a:endParaRPr lang="zh-CN" altLang="en-US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189" name="íṡḷïḓê">
              <a:extLst>
                <a:ext uri="{FF2B5EF4-FFF2-40B4-BE49-F238E27FC236}">
                  <a16:creationId xmlns:a16="http://schemas.microsoft.com/office/drawing/2014/main" xmlns="" id="{5A21E7B0-130A-4660-8588-8D9E16B32FC5}"/>
                </a:ext>
              </a:extLst>
            </p:cNvPr>
            <p:cNvSpPr txBox="1"/>
            <p:nvPr/>
          </p:nvSpPr>
          <p:spPr>
            <a:xfrm>
              <a:off x="7094496" y="1617788"/>
              <a:ext cx="2445952" cy="316220"/>
            </a:xfrm>
            <a:prstGeom prst="rect">
              <a:avLst/>
            </a:prstGeom>
            <a:noFill/>
          </p:spPr>
          <p:txBody>
            <a:bodyPr wrap="none" anchor="b" anchorCtr="1">
              <a:normAutofit fontScale="85000" lnSpcReduction="20000"/>
            </a:bodyPr>
            <a:lstStyle/>
            <a:p>
              <a:pPr algn="ctr"/>
              <a:r>
                <a:rPr lang="en-US" altLang="zh-CN" sz="1400" b="1" dirty="0" smtClean="0">
                  <a:solidFill>
                    <a:srgbClr val="FFFFFF"/>
                  </a:solidFill>
                </a:rPr>
                <a:t>PPT</a:t>
              </a:r>
              <a:r>
                <a:rPr lang="zh-CN" altLang="en-US" sz="1400" b="1" dirty="0" smtClean="0">
                  <a:solidFill>
                    <a:srgbClr val="FFFFFF"/>
                  </a:solidFill>
                </a:rPr>
                <a:t>标题文档</a:t>
              </a:r>
              <a:endParaRPr lang="zh-CN" altLang="en-US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190" name="isli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2732847" y="3532499"/>
              <a:ext cx="245313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6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prstClr val="white"/>
                </a:solidFill>
              </a:endParaRPr>
            </a:p>
          </p:txBody>
        </p:sp>
        <p:sp>
          <p:nvSpPr>
            <p:cNvPr id="191" name="i$1iď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096821" y="3532499"/>
              <a:ext cx="245313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6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prstClr val="white"/>
                </a:solidFill>
              </a:endParaRPr>
            </a:p>
          </p:txBody>
        </p:sp>
        <p:sp>
          <p:nvSpPr>
            <p:cNvPr id="192" name="íṣlíd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2735348" y="5141938"/>
              <a:ext cx="245313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6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prstClr val="white"/>
                </a:solidFill>
              </a:endParaRPr>
            </a:p>
          </p:txBody>
        </p:sp>
        <p:sp>
          <p:nvSpPr>
            <p:cNvPr id="193" name="ïšļi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099322" y="5141938"/>
              <a:ext cx="245313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6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prstClr val="white"/>
                </a:solidFill>
              </a:endParaRPr>
            </a:p>
          </p:txBody>
        </p:sp>
        <p:sp>
          <p:nvSpPr>
            <p:cNvPr id="194" name="ïṩḷiḋ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2738247" y="1884913"/>
              <a:ext cx="245313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6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prstClr val="white"/>
                </a:solidFill>
              </a:endParaRPr>
            </a:p>
          </p:txBody>
        </p:sp>
        <p:sp>
          <p:nvSpPr>
            <p:cNvPr id="195" name="îsľîḑ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102221" y="1884913"/>
              <a:ext cx="245313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6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060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598"/>
            <a:ext cx="12207327" cy="6849402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10991170" y="16536"/>
            <a:ext cx="1095376" cy="6880226"/>
            <a:chOff x="10221913" y="-14288"/>
            <a:chExt cx="1095376" cy="6880226"/>
          </a:xfrm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0985501" y="-14288"/>
              <a:ext cx="328613" cy="325438"/>
            </a:xfrm>
            <a:custGeom>
              <a:avLst/>
              <a:gdLst>
                <a:gd name="T0" fmla="*/ 65 w 90"/>
                <a:gd name="T1" fmla="*/ 61 h 89"/>
                <a:gd name="T2" fmla="*/ 67 w 90"/>
                <a:gd name="T3" fmla="*/ 7 h 89"/>
                <a:gd name="T4" fmla="*/ 19 w 90"/>
                <a:gd name="T5" fmla="*/ 38 h 89"/>
                <a:gd name="T6" fmla="*/ 70 w 90"/>
                <a:gd name="T7" fmla="*/ 47 h 89"/>
                <a:gd name="T8" fmla="*/ 53 w 90"/>
                <a:gd name="T9" fmla="*/ 46 h 89"/>
                <a:gd name="T10" fmla="*/ 54 w 90"/>
                <a:gd name="T11" fmla="*/ 46 h 89"/>
                <a:gd name="T12" fmla="*/ 63 w 90"/>
                <a:gd name="T13" fmla="*/ 53 h 89"/>
                <a:gd name="T14" fmla="*/ 54 w 90"/>
                <a:gd name="T15" fmla="*/ 48 h 89"/>
                <a:gd name="T16" fmla="*/ 52 w 90"/>
                <a:gd name="T17" fmla="*/ 51 h 89"/>
                <a:gd name="T18" fmla="*/ 57 w 90"/>
                <a:gd name="T19" fmla="*/ 59 h 89"/>
                <a:gd name="T20" fmla="*/ 51 w 90"/>
                <a:gd name="T21" fmla="*/ 51 h 89"/>
                <a:gd name="T22" fmla="*/ 50 w 90"/>
                <a:gd name="T23" fmla="*/ 55 h 89"/>
                <a:gd name="T24" fmla="*/ 50 w 90"/>
                <a:gd name="T25" fmla="*/ 67 h 89"/>
                <a:gd name="T26" fmla="*/ 50 w 90"/>
                <a:gd name="T27" fmla="*/ 63 h 89"/>
                <a:gd name="T28" fmla="*/ 46 w 90"/>
                <a:gd name="T29" fmla="*/ 50 h 89"/>
                <a:gd name="T30" fmla="*/ 42 w 90"/>
                <a:gd name="T31" fmla="*/ 57 h 89"/>
                <a:gd name="T32" fmla="*/ 39 w 90"/>
                <a:gd name="T33" fmla="*/ 59 h 89"/>
                <a:gd name="T34" fmla="*/ 44 w 90"/>
                <a:gd name="T35" fmla="*/ 50 h 89"/>
                <a:gd name="T36" fmla="*/ 42 w 90"/>
                <a:gd name="T37" fmla="*/ 50 h 89"/>
                <a:gd name="T38" fmla="*/ 39 w 90"/>
                <a:gd name="T39" fmla="*/ 52 h 89"/>
                <a:gd name="T40" fmla="*/ 31 w 90"/>
                <a:gd name="T41" fmla="*/ 60 h 89"/>
                <a:gd name="T42" fmla="*/ 38 w 90"/>
                <a:gd name="T43" fmla="*/ 52 h 89"/>
                <a:gd name="T44" fmla="*/ 39 w 90"/>
                <a:gd name="T45" fmla="*/ 49 h 89"/>
                <a:gd name="T46" fmla="*/ 29 w 90"/>
                <a:gd name="T47" fmla="*/ 52 h 89"/>
                <a:gd name="T48" fmla="*/ 38 w 90"/>
                <a:gd name="T49" fmla="*/ 47 h 89"/>
                <a:gd name="T50" fmla="*/ 31 w 90"/>
                <a:gd name="T51" fmla="*/ 46 h 89"/>
                <a:gd name="T52" fmla="*/ 29 w 90"/>
                <a:gd name="T53" fmla="*/ 42 h 89"/>
                <a:gd name="T54" fmla="*/ 39 w 90"/>
                <a:gd name="T55" fmla="*/ 44 h 89"/>
                <a:gd name="T56" fmla="*/ 41 w 90"/>
                <a:gd name="T57" fmla="*/ 42 h 89"/>
                <a:gd name="T58" fmla="*/ 33 w 90"/>
                <a:gd name="T59" fmla="*/ 39 h 89"/>
                <a:gd name="T60" fmla="*/ 34 w 90"/>
                <a:gd name="T61" fmla="*/ 36 h 89"/>
                <a:gd name="T62" fmla="*/ 41 w 90"/>
                <a:gd name="T63" fmla="*/ 41 h 89"/>
                <a:gd name="T64" fmla="*/ 32 w 90"/>
                <a:gd name="T65" fmla="*/ 29 h 89"/>
                <a:gd name="T66" fmla="*/ 32 w 90"/>
                <a:gd name="T67" fmla="*/ 26 h 89"/>
                <a:gd name="T68" fmla="*/ 41 w 90"/>
                <a:gd name="T69" fmla="*/ 39 h 89"/>
                <a:gd name="T70" fmla="*/ 42 w 90"/>
                <a:gd name="T71" fmla="*/ 36 h 89"/>
                <a:gd name="T72" fmla="*/ 38 w 90"/>
                <a:gd name="T73" fmla="*/ 28 h 89"/>
                <a:gd name="T74" fmla="*/ 41 w 90"/>
                <a:gd name="T75" fmla="*/ 29 h 89"/>
                <a:gd name="T76" fmla="*/ 43 w 90"/>
                <a:gd name="T77" fmla="*/ 34 h 89"/>
                <a:gd name="T78" fmla="*/ 47 w 90"/>
                <a:gd name="T79" fmla="*/ 37 h 89"/>
                <a:gd name="T80" fmla="*/ 47 w 90"/>
                <a:gd name="T81" fmla="*/ 26 h 89"/>
                <a:gd name="T82" fmla="*/ 48 w 90"/>
                <a:gd name="T83" fmla="*/ 33 h 89"/>
                <a:gd name="T84" fmla="*/ 56 w 90"/>
                <a:gd name="T85" fmla="*/ 26 h 89"/>
                <a:gd name="T86" fmla="*/ 60 w 90"/>
                <a:gd name="T87" fmla="*/ 26 h 89"/>
                <a:gd name="T88" fmla="*/ 52 w 90"/>
                <a:gd name="T89" fmla="*/ 35 h 89"/>
                <a:gd name="T90" fmla="*/ 56 w 90"/>
                <a:gd name="T91" fmla="*/ 33 h 89"/>
                <a:gd name="T92" fmla="*/ 59 w 90"/>
                <a:gd name="T93" fmla="*/ 33 h 89"/>
                <a:gd name="T94" fmla="*/ 56 w 90"/>
                <a:gd name="T95" fmla="*/ 39 h 89"/>
                <a:gd name="T96" fmla="*/ 65 w 90"/>
                <a:gd name="T97" fmla="*/ 36 h 89"/>
                <a:gd name="T98" fmla="*/ 55 w 90"/>
                <a:gd name="T99" fmla="*/ 40 h 89"/>
                <a:gd name="T100" fmla="*/ 54 w 90"/>
                <a:gd name="T101" fmla="*/ 42 h 89"/>
                <a:gd name="T102" fmla="*/ 61 w 90"/>
                <a:gd name="T103" fmla="*/ 43 h 89"/>
                <a:gd name="T104" fmla="*/ 55 w 90"/>
                <a:gd name="T105" fmla="*/ 43 h 89"/>
                <a:gd name="T106" fmla="*/ 66 w 90"/>
                <a:gd name="T107" fmla="*/ 46 h 89"/>
                <a:gd name="T108" fmla="*/ 51 w 90"/>
                <a:gd name="T109" fmla="*/ 49 h 89"/>
                <a:gd name="T110" fmla="*/ 50 w 90"/>
                <a:gd name="T111" fmla="*/ 4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31" y="72"/>
                  </a:moveTo>
                  <a:cubicBezTo>
                    <a:pt x="31" y="82"/>
                    <a:pt x="36" y="89"/>
                    <a:pt x="50" y="88"/>
                  </a:cubicBezTo>
                  <a:cubicBezTo>
                    <a:pt x="69" y="87"/>
                    <a:pt x="70" y="73"/>
                    <a:pt x="65" y="61"/>
                  </a:cubicBezTo>
                  <a:cubicBezTo>
                    <a:pt x="77" y="65"/>
                    <a:pt x="90" y="63"/>
                    <a:pt x="90" y="44"/>
                  </a:cubicBezTo>
                  <a:cubicBezTo>
                    <a:pt x="90" y="32"/>
                    <a:pt x="84" y="27"/>
                    <a:pt x="77" y="26"/>
                  </a:cubicBezTo>
                  <a:cubicBezTo>
                    <a:pt x="79" y="19"/>
                    <a:pt x="77" y="12"/>
                    <a:pt x="67" y="7"/>
                  </a:cubicBezTo>
                  <a:cubicBezTo>
                    <a:pt x="55" y="0"/>
                    <a:pt x="48" y="4"/>
                    <a:pt x="44" y="11"/>
                  </a:cubicBezTo>
                  <a:cubicBezTo>
                    <a:pt x="38" y="5"/>
                    <a:pt x="30" y="3"/>
                    <a:pt x="20" y="10"/>
                  </a:cubicBezTo>
                  <a:cubicBezTo>
                    <a:pt x="7" y="20"/>
                    <a:pt x="11" y="31"/>
                    <a:pt x="19" y="38"/>
                  </a:cubicBezTo>
                  <a:cubicBezTo>
                    <a:pt x="8" y="41"/>
                    <a:pt x="0" y="48"/>
                    <a:pt x="7" y="63"/>
                  </a:cubicBezTo>
                  <a:cubicBezTo>
                    <a:pt x="13" y="76"/>
                    <a:pt x="22" y="77"/>
                    <a:pt x="31" y="72"/>
                  </a:cubicBezTo>
                  <a:close/>
                  <a:moveTo>
                    <a:pt x="70" y="47"/>
                  </a:moveTo>
                  <a:cubicBezTo>
                    <a:pt x="70" y="48"/>
                    <a:pt x="69" y="49"/>
                    <a:pt x="68" y="49"/>
                  </a:cubicBezTo>
                  <a:cubicBezTo>
                    <a:pt x="67" y="49"/>
                    <a:pt x="67" y="48"/>
                    <a:pt x="66" y="48"/>
                  </a:cubicBezTo>
                  <a:cubicBezTo>
                    <a:pt x="60" y="48"/>
                    <a:pt x="56" y="47"/>
                    <a:pt x="53" y="46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3" y="46"/>
                    <a:pt x="53" y="46"/>
                    <a:pt x="54" y="46"/>
                  </a:cubicBezTo>
                  <a:cubicBezTo>
                    <a:pt x="56" y="47"/>
                    <a:pt x="58" y="49"/>
                    <a:pt x="60" y="50"/>
                  </a:cubicBezTo>
                  <a:cubicBezTo>
                    <a:pt x="60" y="50"/>
                    <a:pt x="61" y="50"/>
                    <a:pt x="62" y="50"/>
                  </a:cubicBezTo>
                  <a:cubicBezTo>
                    <a:pt x="63" y="50"/>
                    <a:pt x="63" y="52"/>
                    <a:pt x="63" y="53"/>
                  </a:cubicBezTo>
                  <a:cubicBezTo>
                    <a:pt x="62" y="54"/>
                    <a:pt x="61" y="54"/>
                    <a:pt x="60" y="54"/>
                  </a:cubicBezTo>
                  <a:cubicBezTo>
                    <a:pt x="59" y="53"/>
                    <a:pt x="59" y="52"/>
                    <a:pt x="59" y="51"/>
                  </a:cubicBezTo>
                  <a:cubicBezTo>
                    <a:pt x="58" y="50"/>
                    <a:pt x="56" y="49"/>
                    <a:pt x="54" y="48"/>
                  </a:cubicBezTo>
                  <a:cubicBezTo>
                    <a:pt x="54" y="48"/>
                    <a:pt x="54" y="49"/>
                    <a:pt x="54" y="49"/>
                  </a:cubicBezTo>
                  <a:cubicBezTo>
                    <a:pt x="54" y="49"/>
                    <a:pt x="53" y="49"/>
                    <a:pt x="52" y="48"/>
                  </a:cubicBezTo>
                  <a:cubicBezTo>
                    <a:pt x="53" y="49"/>
                    <a:pt x="52" y="50"/>
                    <a:pt x="52" y="51"/>
                  </a:cubicBezTo>
                  <a:cubicBezTo>
                    <a:pt x="52" y="52"/>
                    <a:pt x="52" y="53"/>
                    <a:pt x="54" y="56"/>
                  </a:cubicBezTo>
                  <a:cubicBezTo>
                    <a:pt x="55" y="55"/>
                    <a:pt x="56" y="55"/>
                    <a:pt x="57" y="56"/>
                  </a:cubicBezTo>
                  <a:cubicBezTo>
                    <a:pt x="58" y="57"/>
                    <a:pt x="57" y="59"/>
                    <a:pt x="57" y="59"/>
                  </a:cubicBezTo>
                  <a:cubicBezTo>
                    <a:pt x="56" y="60"/>
                    <a:pt x="54" y="60"/>
                    <a:pt x="54" y="59"/>
                  </a:cubicBezTo>
                  <a:cubicBezTo>
                    <a:pt x="53" y="58"/>
                    <a:pt x="53" y="58"/>
                    <a:pt x="53" y="57"/>
                  </a:cubicBezTo>
                  <a:cubicBezTo>
                    <a:pt x="50" y="54"/>
                    <a:pt x="50" y="52"/>
                    <a:pt x="51" y="51"/>
                  </a:cubicBezTo>
                  <a:cubicBezTo>
                    <a:pt x="50" y="51"/>
                    <a:pt x="50" y="51"/>
                    <a:pt x="49" y="51"/>
                  </a:cubicBezTo>
                  <a:cubicBezTo>
                    <a:pt x="49" y="51"/>
                    <a:pt x="49" y="52"/>
                    <a:pt x="49" y="52"/>
                  </a:cubicBezTo>
                  <a:cubicBezTo>
                    <a:pt x="49" y="53"/>
                    <a:pt x="50" y="54"/>
                    <a:pt x="50" y="55"/>
                  </a:cubicBezTo>
                  <a:cubicBezTo>
                    <a:pt x="52" y="58"/>
                    <a:pt x="53" y="61"/>
                    <a:pt x="51" y="64"/>
                  </a:cubicBezTo>
                  <a:cubicBezTo>
                    <a:pt x="51" y="64"/>
                    <a:pt x="52" y="64"/>
                    <a:pt x="52" y="64"/>
                  </a:cubicBezTo>
                  <a:cubicBezTo>
                    <a:pt x="52" y="66"/>
                    <a:pt x="51" y="67"/>
                    <a:pt x="50" y="67"/>
                  </a:cubicBezTo>
                  <a:cubicBezTo>
                    <a:pt x="49" y="67"/>
                    <a:pt x="48" y="66"/>
                    <a:pt x="48" y="65"/>
                  </a:cubicBezTo>
                  <a:cubicBezTo>
                    <a:pt x="47" y="64"/>
                    <a:pt x="48" y="63"/>
                    <a:pt x="49" y="63"/>
                  </a:cubicBezTo>
                  <a:cubicBezTo>
                    <a:pt x="49" y="63"/>
                    <a:pt x="50" y="63"/>
                    <a:pt x="50" y="63"/>
                  </a:cubicBezTo>
                  <a:cubicBezTo>
                    <a:pt x="51" y="60"/>
                    <a:pt x="50" y="58"/>
                    <a:pt x="49" y="55"/>
                  </a:cubicBezTo>
                  <a:cubicBezTo>
                    <a:pt x="49" y="55"/>
                    <a:pt x="48" y="54"/>
                    <a:pt x="48" y="54"/>
                  </a:cubicBezTo>
                  <a:cubicBezTo>
                    <a:pt x="47" y="54"/>
                    <a:pt x="47" y="50"/>
                    <a:pt x="46" y="50"/>
                  </a:cubicBezTo>
                  <a:cubicBezTo>
                    <a:pt x="46" y="50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3" y="53"/>
                    <a:pt x="42" y="54"/>
                    <a:pt x="42" y="57"/>
                  </a:cubicBezTo>
                  <a:cubicBezTo>
                    <a:pt x="43" y="58"/>
                    <a:pt x="43" y="59"/>
                    <a:pt x="43" y="60"/>
                  </a:cubicBezTo>
                  <a:cubicBezTo>
                    <a:pt x="43" y="61"/>
                    <a:pt x="42" y="62"/>
                    <a:pt x="41" y="61"/>
                  </a:cubicBezTo>
                  <a:cubicBezTo>
                    <a:pt x="39" y="61"/>
                    <a:pt x="39" y="60"/>
                    <a:pt x="39" y="59"/>
                  </a:cubicBezTo>
                  <a:cubicBezTo>
                    <a:pt x="39" y="58"/>
                    <a:pt x="40" y="58"/>
                    <a:pt x="40" y="57"/>
                  </a:cubicBezTo>
                  <a:cubicBezTo>
                    <a:pt x="40" y="53"/>
                    <a:pt x="42" y="52"/>
                    <a:pt x="43" y="51"/>
                  </a:cubicBezTo>
                  <a:cubicBezTo>
                    <a:pt x="43" y="51"/>
                    <a:pt x="44" y="51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3" y="51"/>
                    <a:pt x="43" y="49"/>
                  </a:cubicBezTo>
                  <a:cubicBezTo>
                    <a:pt x="43" y="50"/>
                    <a:pt x="43" y="50"/>
                    <a:pt x="42" y="50"/>
                  </a:cubicBezTo>
                  <a:cubicBezTo>
                    <a:pt x="42" y="50"/>
                    <a:pt x="42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0" y="50"/>
                    <a:pt x="39" y="51"/>
                    <a:pt x="39" y="52"/>
                  </a:cubicBezTo>
                  <a:cubicBezTo>
                    <a:pt x="39" y="54"/>
                    <a:pt x="39" y="56"/>
                    <a:pt x="35" y="59"/>
                  </a:cubicBezTo>
                  <a:cubicBezTo>
                    <a:pt x="35" y="59"/>
                    <a:pt x="35" y="60"/>
                    <a:pt x="34" y="60"/>
                  </a:cubicBezTo>
                  <a:cubicBezTo>
                    <a:pt x="33" y="61"/>
                    <a:pt x="32" y="61"/>
                    <a:pt x="31" y="60"/>
                  </a:cubicBezTo>
                  <a:cubicBezTo>
                    <a:pt x="31" y="59"/>
                    <a:pt x="31" y="58"/>
                    <a:pt x="32" y="57"/>
                  </a:cubicBezTo>
                  <a:cubicBezTo>
                    <a:pt x="32" y="56"/>
                    <a:pt x="34" y="56"/>
                    <a:pt x="34" y="57"/>
                  </a:cubicBezTo>
                  <a:cubicBezTo>
                    <a:pt x="37" y="55"/>
                    <a:pt x="38" y="54"/>
                    <a:pt x="38" y="52"/>
                  </a:cubicBezTo>
                  <a:cubicBezTo>
                    <a:pt x="38" y="51"/>
                    <a:pt x="38" y="50"/>
                    <a:pt x="39" y="49"/>
                  </a:cubicBezTo>
                  <a:cubicBezTo>
                    <a:pt x="39" y="49"/>
                    <a:pt x="39" y="49"/>
                    <a:pt x="38" y="49"/>
                  </a:cubicBezTo>
                  <a:cubicBezTo>
                    <a:pt x="38" y="49"/>
                    <a:pt x="38" y="49"/>
                    <a:pt x="39" y="49"/>
                  </a:cubicBezTo>
                  <a:cubicBezTo>
                    <a:pt x="37" y="50"/>
                    <a:pt x="34" y="51"/>
                    <a:pt x="32" y="51"/>
                  </a:cubicBezTo>
                  <a:cubicBezTo>
                    <a:pt x="32" y="52"/>
                    <a:pt x="32" y="53"/>
                    <a:pt x="31" y="53"/>
                  </a:cubicBezTo>
                  <a:cubicBezTo>
                    <a:pt x="30" y="54"/>
                    <a:pt x="29" y="53"/>
                    <a:pt x="29" y="52"/>
                  </a:cubicBezTo>
                  <a:cubicBezTo>
                    <a:pt x="28" y="51"/>
                    <a:pt x="28" y="50"/>
                    <a:pt x="29" y="50"/>
                  </a:cubicBezTo>
                  <a:cubicBezTo>
                    <a:pt x="30" y="49"/>
                    <a:pt x="31" y="49"/>
                    <a:pt x="32" y="50"/>
                  </a:cubicBezTo>
                  <a:cubicBezTo>
                    <a:pt x="34" y="49"/>
                    <a:pt x="36" y="48"/>
                    <a:pt x="38" y="47"/>
                  </a:cubicBezTo>
                  <a:cubicBezTo>
                    <a:pt x="39" y="47"/>
                    <a:pt x="40" y="46"/>
                    <a:pt x="41" y="46"/>
                  </a:cubicBezTo>
                  <a:cubicBezTo>
                    <a:pt x="40" y="46"/>
                    <a:pt x="39" y="46"/>
                    <a:pt x="39" y="45"/>
                  </a:cubicBezTo>
                  <a:cubicBezTo>
                    <a:pt x="35" y="47"/>
                    <a:pt x="33" y="47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8" y="46"/>
                    <a:pt x="27" y="45"/>
                    <a:pt x="27" y="44"/>
                  </a:cubicBezTo>
                  <a:cubicBezTo>
                    <a:pt x="27" y="43"/>
                    <a:pt x="28" y="42"/>
                    <a:pt x="29" y="42"/>
                  </a:cubicBezTo>
                  <a:cubicBezTo>
                    <a:pt x="30" y="42"/>
                    <a:pt x="31" y="42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4" y="46"/>
                    <a:pt x="36" y="45"/>
                    <a:pt x="39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39" y="43"/>
                    <a:pt x="39" y="43"/>
                    <a:pt x="41" y="43"/>
                  </a:cubicBezTo>
                  <a:cubicBezTo>
                    <a:pt x="41" y="43"/>
                    <a:pt x="41" y="43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0" y="42"/>
                    <a:pt x="40" y="42"/>
                    <a:pt x="39" y="43"/>
                  </a:cubicBezTo>
                  <a:cubicBezTo>
                    <a:pt x="37" y="43"/>
                    <a:pt x="36" y="43"/>
                    <a:pt x="33" y="39"/>
                  </a:cubicBezTo>
                  <a:cubicBezTo>
                    <a:pt x="32" y="40"/>
                    <a:pt x="32" y="39"/>
                    <a:pt x="31" y="39"/>
                  </a:cubicBezTo>
                  <a:cubicBezTo>
                    <a:pt x="30" y="38"/>
                    <a:pt x="30" y="37"/>
                    <a:pt x="31" y="36"/>
                  </a:cubicBezTo>
                  <a:cubicBezTo>
                    <a:pt x="32" y="35"/>
                    <a:pt x="33" y="35"/>
                    <a:pt x="34" y="36"/>
                  </a:cubicBezTo>
                  <a:cubicBezTo>
                    <a:pt x="35" y="37"/>
                    <a:pt x="35" y="38"/>
                    <a:pt x="34" y="39"/>
                  </a:cubicBezTo>
                  <a:cubicBezTo>
                    <a:pt x="36" y="41"/>
                    <a:pt x="38" y="41"/>
                    <a:pt x="39" y="41"/>
                  </a:cubicBezTo>
                  <a:cubicBezTo>
                    <a:pt x="39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36" y="39"/>
                    <a:pt x="36" y="37"/>
                    <a:pt x="35" y="34"/>
                  </a:cubicBezTo>
                  <a:cubicBezTo>
                    <a:pt x="35" y="33"/>
                    <a:pt x="35" y="31"/>
                    <a:pt x="32" y="29"/>
                  </a:cubicBezTo>
                  <a:cubicBezTo>
                    <a:pt x="31" y="30"/>
                    <a:pt x="30" y="30"/>
                    <a:pt x="29" y="30"/>
                  </a:cubicBezTo>
                  <a:cubicBezTo>
                    <a:pt x="28" y="29"/>
                    <a:pt x="28" y="27"/>
                    <a:pt x="29" y="27"/>
                  </a:cubicBezTo>
                  <a:cubicBezTo>
                    <a:pt x="30" y="26"/>
                    <a:pt x="31" y="26"/>
                    <a:pt x="32" y="26"/>
                  </a:cubicBezTo>
                  <a:cubicBezTo>
                    <a:pt x="32" y="27"/>
                    <a:pt x="33" y="27"/>
                    <a:pt x="33" y="28"/>
                  </a:cubicBezTo>
                  <a:cubicBezTo>
                    <a:pt x="36" y="30"/>
                    <a:pt x="37" y="32"/>
                    <a:pt x="37" y="34"/>
                  </a:cubicBezTo>
                  <a:cubicBezTo>
                    <a:pt x="37" y="36"/>
                    <a:pt x="37" y="37"/>
                    <a:pt x="41" y="39"/>
                  </a:cubicBezTo>
                  <a:cubicBezTo>
                    <a:pt x="41" y="39"/>
                    <a:pt x="41" y="39"/>
                    <a:pt x="41" y="38"/>
                  </a:cubicBezTo>
                  <a:cubicBezTo>
                    <a:pt x="41" y="38"/>
                    <a:pt x="40" y="37"/>
                    <a:pt x="41" y="36"/>
                  </a:cubicBezTo>
                  <a:cubicBezTo>
                    <a:pt x="41" y="36"/>
                    <a:pt x="41" y="36"/>
                    <a:pt x="42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4"/>
                    <a:pt x="40" y="31"/>
                    <a:pt x="39" y="29"/>
                  </a:cubicBezTo>
                  <a:cubicBezTo>
                    <a:pt x="39" y="29"/>
                    <a:pt x="38" y="29"/>
                    <a:pt x="38" y="28"/>
                  </a:cubicBezTo>
                  <a:cubicBezTo>
                    <a:pt x="37" y="27"/>
                    <a:pt x="38" y="26"/>
                    <a:pt x="39" y="25"/>
                  </a:cubicBezTo>
                  <a:cubicBezTo>
                    <a:pt x="40" y="25"/>
                    <a:pt x="41" y="25"/>
                    <a:pt x="41" y="26"/>
                  </a:cubicBezTo>
                  <a:cubicBezTo>
                    <a:pt x="42" y="27"/>
                    <a:pt x="42" y="28"/>
                    <a:pt x="41" y="29"/>
                  </a:cubicBezTo>
                  <a:cubicBezTo>
                    <a:pt x="41" y="31"/>
                    <a:pt x="42" y="33"/>
                    <a:pt x="43" y="35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4"/>
                    <a:pt x="43" y="34"/>
                  </a:cubicBezTo>
                  <a:cubicBezTo>
                    <a:pt x="44" y="34"/>
                    <a:pt x="45" y="36"/>
                    <a:pt x="45" y="36"/>
                  </a:cubicBezTo>
                  <a:cubicBezTo>
                    <a:pt x="45" y="36"/>
                    <a:pt x="46" y="35"/>
                    <a:pt x="46" y="36"/>
                  </a:cubicBezTo>
                  <a:cubicBezTo>
                    <a:pt x="47" y="36"/>
                    <a:pt x="47" y="37"/>
                    <a:pt x="47" y="37"/>
                  </a:cubicBezTo>
                  <a:cubicBezTo>
                    <a:pt x="47" y="35"/>
                    <a:pt x="47" y="33"/>
                    <a:pt x="46" y="30"/>
                  </a:cubicBezTo>
                  <a:cubicBezTo>
                    <a:pt x="45" y="30"/>
                    <a:pt x="45" y="29"/>
                    <a:pt x="45" y="28"/>
                  </a:cubicBezTo>
                  <a:cubicBezTo>
                    <a:pt x="45" y="27"/>
                    <a:pt x="45" y="26"/>
                    <a:pt x="47" y="26"/>
                  </a:cubicBezTo>
                  <a:cubicBezTo>
                    <a:pt x="48" y="26"/>
                    <a:pt x="49" y="27"/>
                    <a:pt x="49" y="28"/>
                  </a:cubicBezTo>
                  <a:cubicBezTo>
                    <a:pt x="49" y="29"/>
                    <a:pt x="48" y="29"/>
                    <a:pt x="48" y="30"/>
                  </a:cubicBezTo>
                  <a:cubicBezTo>
                    <a:pt x="48" y="31"/>
                    <a:pt x="48" y="32"/>
                    <a:pt x="48" y="33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2" y="31"/>
                    <a:pt x="54" y="28"/>
                    <a:pt x="56" y="26"/>
                  </a:cubicBezTo>
                  <a:cubicBezTo>
                    <a:pt x="56" y="25"/>
                    <a:pt x="55" y="24"/>
                    <a:pt x="56" y="24"/>
                  </a:cubicBezTo>
                  <a:cubicBezTo>
                    <a:pt x="56" y="23"/>
                    <a:pt x="58" y="22"/>
                    <a:pt x="59" y="23"/>
                  </a:cubicBezTo>
                  <a:cubicBezTo>
                    <a:pt x="60" y="23"/>
                    <a:pt x="60" y="25"/>
                    <a:pt x="60" y="26"/>
                  </a:cubicBezTo>
                  <a:cubicBezTo>
                    <a:pt x="59" y="26"/>
                    <a:pt x="58" y="27"/>
                    <a:pt x="57" y="27"/>
                  </a:cubicBezTo>
                  <a:cubicBezTo>
                    <a:pt x="55" y="28"/>
                    <a:pt x="53" y="31"/>
                    <a:pt x="52" y="34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3" y="35"/>
                    <a:pt x="51" y="37"/>
                    <a:pt x="51" y="38"/>
                  </a:cubicBezTo>
                  <a:cubicBezTo>
                    <a:pt x="53" y="37"/>
                    <a:pt x="54" y="35"/>
                    <a:pt x="56" y="33"/>
                  </a:cubicBezTo>
                  <a:cubicBezTo>
                    <a:pt x="55" y="32"/>
                    <a:pt x="55" y="31"/>
                    <a:pt x="56" y="30"/>
                  </a:cubicBezTo>
                  <a:cubicBezTo>
                    <a:pt x="57" y="30"/>
                    <a:pt x="58" y="30"/>
                    <a:pt x="59" y="30"/>
                  </a:cubicBezTo>
                  <a:cubicBezTo>
                    <a:pt x="60" y="31"/>
                    <a:pt x="60" y="32"/>
                    <a:pt x="59" y="33"/>
                  </a:cubicBezTo>
                  <a:cubicBezTo>
                    <a:pt x="58" y="34"/>
                    <a:pt x="58" y="34"/>
                    <a:pt x="57" y="34"/>
                  </a:cubicBezTo>
                  <a:cubicBezTo>
                    <a:pt x="56" y="36"/>
                    <a:pt x="54" y="37"/>
                    <a:pt x="53" y="38"/>
                  </a:cubicBezTo>
                  <a:cubicBezTo>
                    <a:pt x="54" y="38"/>
                    <a:pt x="55" y="39"/>
                    <a:pt x="56" y="39"/>
                  </a:cubicBezTo>
                  <a:cubicBezTo>
                    <a:pt x="57" y="39"/>
                    <a:pt x="59" y="40"/>
                    <a:pt x="62" y="38"/>
                  </a:cubicBezTo>
                  <a:cubicBezTo>
                    <a:pt x="61" y="37"/>
                    <a:pt x="62" y="36"/>
                    <a:pt x="63" y="35"/>
                  </a:cubicBezTo>
                  <a:cubicBezTo>
                    <a:pt x="64" y="35"/>
                    <a:pt x="65" y="35"/>
                    <a:pt x="65" y="36"/>
                  </a:cubicBezTo>
                  <a:cubicBezTo>
                    <a:pt x="66" y="37"/>
                    <a:pt x="65" y="38"/>
                    <a:pt x="64" y="39"/>
                  </a:cubicBezTo>
                  <a:cubicBezTo>
                    <a:pt x="64" y="39"/>
                    <a:pt x="63" y="39"/>
                    <a:pt x="63" y="39"/>
                  </a:cubicBezTo>
                  <a:cubicBezTo>
                    <a:pt x="59" y="41"/>
                    <a:pt x="57" y="41"/>
                    <a:pt x="55" y="40"/>
                  </a:cubicBezTo>
                  <a:cubicBezTo>
                    <a:pt x="55" y="40"/>
                    <a:pt x="54" y="40"/>
                    <a:pt x="54" y="40"/>
                  </a:cubicBezTo>
                  <a:cubicBezTo>
                    <a:pt x="54" y="40"/>
                    <a:pt x="54" y="40"/>
                    <a:pt x="53" y="41"/>
                  </a:cubicBezTo>
                  <a:cubicBezTo>
                    <a:pt x="54" y="41"/>
                    <a:pt x="54" y="41"/>
                    <a:pt x="54" y="42"/>
                  </a:cubicBezTo>
                  <a:cubicBezTo>
                    <a:pt x="55" y="42"/>
                    <a:pt x="56" y="42"/>
                    <a:pt x="57" y="42"/>
                  </a:cubicBezTo>
                  <a:cubicBezTo>
                    <a:pt x="58" y="41"/>
                    <a:pt x="58" y="41"/>
                    <a:pt x="59" y="41"/>
                  </a:cubicBezTo>
                  <a:cubicBezTo>
                    <a:pt x="60" y="41"/>
                    <a:pt x="61" y="42"/>
                    <a:pt x="61" y="43"/>
                  </a:cubicBezTo>
                  <a:cubicBezTo>
                    <a:pt x="61" y="44"/>
                    <a:pt x="60" y="45"/>
                    <a:pt x="59" y="45"/>
                  </a:cubicBezTo>
                  <a:cubicBezTo>
                    <a:pt x="58" y="45"/>
                    <a:pt x="57" y="44"/>
                    <a:pt x="57" y="43"/>
                  </a:cubicBezTo>
                  <a:cubicBezTo>
                    <a:pt x="56" y="43"/>
                    <a:pt x="55" y="43"/>
                    <a:pt x="55" y="43"/>
                  </a:cubicBezTo>
                  <a:cubicBezTo>
                    <a:pt x="55" y="44"/>
                    <a:pt x="54" y="43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7" y="45"/>
                    <a:pt x="60" y="47"/>
                    <a:pt x="66" y="46"/>
                  </a:cubicBezTo>
                  <a:cubicBezTo>
                    <a:pt x="66" y="45"/>
                    <a:pt x="67" y="44"/>
                    <a:pt x="68" y="44"/>
                  </a:cubicBezTo>
                  <a:cubicBezTo>
                    <a:pt x="69" y="45"/>
                    <a:pt x="70" y="46"/>
                    <a:pt x="70" y="47"/>
                  </a:cubicBezTo>
                  <a:close/>
                  <a:moveTo>
                    <a:pt x="51" y="49"/>
                  </a:moveTo>
                  <a:cubicBezTo>
                    <a:pt x="51" y="49"/>
                    <a:pt x="51" y="50"/>
                    <a:pt x="51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50"/>
                    <a:pt x="50" y="49"/>
                    <a:pt x="50" y="49"/>
                  </a:cubicBezTo>
                  <a:cubicBezTo>
                    <a:pt x="50" y="48"/>
                    <a:pt x="50" y="49"/>
                    <a:pt x="51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10221913" y="-6350"/>
              <a:ext cx="328613" cy="328613"/>
            </a:xfrm>
            <a:custGeom>
              <a:avLst/>
              <a:gdLst>
                <a:gd name="T0" fmla="*/ 65 w 90"/>
                <a:gd name="T1" fmla="*/ 31 h 90"/>
                <a:gd name="T2" fmla="*/ 12 w 90"/>
                <a:gd name="T3" fmla="*/ 16 h 90"/>
                <a:gd name="T4" fmla="*/ 32 w 90"/>
                <a:gd name="T5" fmla="*/ 70 h 90"/>
                <a:gd name="T6" fmla="*/ 52 w 90"/>
                <a:gd name="T7" fmla="*/ 22 h 90"/>
                <a:gd name="T8" fmla="*/ 47 w 90"/>
                <a:gd name="T9" fmla="*/ 39 h 90"/>
                <a:gd name="T10" fmla="*/ 48 w 90"/>
                <a:gd name="T11" fmla="*/ 38 h 90"/>
                <a:gd name="T12" fmla="*/ 56 w 90"/>
                <a:gd name="T13" fmla="*/ 31 h 90"/>
                <a:gd name="T14" fmla="*/ 49 w 90"/>
                <a:gd name="T15" fmla="*/ 39 h 90"/>
                <a:gd name="T16" fmla="*/ 52 w 90"/>
                <a:gd name="T17" fmla="*/ 41 h 90"/>
                <a:gd name="T18" fmla="*/ 61 w 90"/>
                <a:gd name="T19" fmla="*/ 38 h 90"/>
                <a:gd name="T20" fmla="*/ 52 w 90"/>
                <a:gd name="T21" fmla="*/ 42 h 90"/>
                <a:gd name="T22" fmla="*/ 55 w 90"/>
                <a:gd name="T23" fmla="*/ 43 h 90"/>
                <a:gd name="T24" fmla="*/ 67 w 90"/>
                <a:gd name="T25" fmla="*/ 46 h 90"/>
                <a:gd name="T26" fmla="*/ 63 w 90"/>
                <a:gd name="T27" fmla="*/ 46 h 90"/>
                <a:gd name="T28" fmla="*/ 50 w 90"/>
                <a:gd name="T29" fmla="*/ 46 h 90"/>
                <a:gd name="T30" fmla="*/ 56 w 90"/>
                <a:gd name="T31" fmla="*/ 52 h 90"/>
                <a:gd name="T32" fmla="*/ 57 w 90"/>
                <a:gd name="T33" fmla="*/ 55 h 90"/>
                <a:gd name="T34" fmla="*/ 50 w 90"/>
                <a:gd name="T35" fmla="*/ 48 h 90"/>
                <a:gd name="T36" fmla="*/ 49 w 90"/>
                <a:gd name="T37" fmla="*/ 50 h 90"/>
                <a:gd name="T38" fmla="*/ 50 w 90"/>
                <a:gd name="T39" fmla="*/ 53 h 90"/>
                <a:gd name="T40" fmla="*/ 56 w 90"/>
                <a:gd name="T41" fmla="*/ 63 h 90"/>
                <a:gd name="T42" fmla="*/ 50 w 90"/>
                <a:gd name="T43" fmla="*/ 55 h 90"/>
                <a:gd name="T44" fmla="*/ 47 w 90"/>
                <a:gd name="T45" fmla="*/ 53 h 90"/>
                <a:gd name="T46" fmla="*/ 48 w 90"/>
                <a:gd name="T47" fmla="*/ 64 h 90"/>
                <a:gd name="T48" fmla="*/ 45 w 90"/>
                <a:gd name="T49" fmla="*/ 53 h 90"/>
                <a:gd name="T50" fmla="*/ 42 w 90"/>
                <a:gd name="T51" fmla="*/ 60 h 90"/>
                <a:gd name="T52" fmla="*/ 38 w 90"/>
                <a:gd name="T53" fmla="*/ 61 h 90"/>
                <a:gd name="T54" fmla="*/ 42 w 90"/>
                <a:gd name="T55" fmla="*/ 52 h 90"/>
                <a:gd name="T56" fmla="*/ 41 w 90"/>
                <a:gd name="T57" fmla="*/ 50 h 90"/>
                <a:gd name="T58" fmla="*/ 36 w 90"/>
                <a:gd name="T59" fmla="*/ 57 h 90"/>
                <a:gd name="T60" fmla="*/ 33 w 90"/>
                <a:gd name="T61" fmla="*/ 55 h 90"/>
                <a:gd name="T62" fmla="*/ 40 w 90"/>
                <a:gd name="T63" fmla="*/ 49 h 90"/>
                <a:gd name="T64" fmla="*/ 26 w 90"/>
                <a:gd name="T65" fmla="*/ 55 h 90"/>
                <a:gd name="T66" fmla="*/ 23 w 90"/>
                <a:gd name="T67" fmla="*/ 55 h 90"/>
                <a:gd name="T68" fmla="*/ 38 w 90"/>
                <a:gd name="T69" fmla="*/ 49 h 90"/>
                <a:gd name="T70" fmla="*/ 35 w 90"/>
                <a:gd name="T71" fmla="*/ 48 h 90"/>
                <a:gd name="T72" fmla="*/ 26 w 90"/>
                <a:gd name="T73" fmla="*/ 49 h 90"/>
                <a:gd name="T74" fmla="*/ 28 w 90"/>
                <a:gd name="T75" fmla="*/ 47 h 90"/>
                <a:gd name="T76" fmla="*/ 33 w 90"/>
                <a:gd name="T77" fmla="*/ 45 h 90"/>
                <a:gd name="T78" fmla="*/ 37 w 90"/>
                <a:gd name="T79" fmla="*/ 43 h 90"/>
                <a:gd name="T80" fmla="*/ 26 w 90"/>
                <a:gd name="T81" fmla="*/ 40 h 90"/>
                <a:gd name="T82" fmla="*/ 34 w 90"/>
                <a:gd name="T83" fmla="*/ 40 h 90"/>
                <a:gd name="T84" fmla="*/ 28 w 90"/>
                <a:gd name="T85" fmla="*/ 31 h 90"/>
                <a:gd name="T86" fmla="*/ 29 w 90"/>
                <a:gd name="T87" fmla="*/ 28 h 90"/>
                <a:gd name="T88" fmla="*/ 36 w 90"/>
                <a:gd name="T89" fmla="*/ 38 h 90"/>
                <a:gd name="T90" fmla="*/ 35 w 90"/>
                <a:gd name="T91" fmla="*/ 33 h 90"/>
                <a:gd name="T92" fmla="*/ 36 w 90"/>
                <a:gd name="T93" fmla="*/ 30 h 90"/>
                <a:gd name="T94" fmla="*/ 41 w 90"/>
                <a:gd name="T95" fmla="*/ 35 h 90"/>
                <a:gd name="T96" fmla="*/ 40 w 90"/>
                <a:gd name="T97" fmla="*/ 24 h 90"/>
                <a:gd name="T98" fmla="*/ 42 w 90"/>
                <a:gd name="T99" fmla="*/ 35 h 90"/>
                <a:gd name="T100" fmla="*/ 43 w 90"/>
                <a:gd name="T101" fmla="*/ 37 h 90"/>
                <a:gd name="T102" fmla="*/ 47 w 90"/>
                <a:gd name="T103" fmla="*/ 30 h 90"/>
                <a:gd name="T104" fmla="*/ 45 w 90"/>
                <a:gd name="T105" fmla="*/ 37 h 90"/>
                <a:gd name="T106" fmla="*/ 50 w 90"/>
                <a:gd name="T107" fmla="*/ 26 h 90"/>
                <a:gd name="T108" fmla="*/ 49 w 90"/>
                <a:gd name="T109" fmla="*/ 41 h 90"/>
                <a:gd name="T110" fmla="*/ 49 w 90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0">
                  <a:moveTo>
                    <a:pt x="68" y="66"/>
                  </a:moveTo>
                  <a:cubicBezTo>
                    <a:pt x="77" y="68"/>
                    <a:pt x="86" y="65"/>
                    <a:pt x="88" y="51"/>
                  </a:cubicBezTo>
                  <a:cubicBezTo>
                    <a:pt x="90" y="33"/>
                    <a:pt x="77" y="28"/>
                    <a:pt x="65" y="31"/>
                  </a:cubicBezTo>
                  <a:cubicBezTo>
                    <a:pt x="71" y="20"/>
                    <a:pt x="72" y="6"/>
                    <a:pt x="54" y="2"/>
                  </a:cubicBezTo>
                  <a:cubicBezTo>
                    <a:pt x="42" y="0"/>
                    <a:pt x="36" y="4"/>
                    <a:pt x="34" y="11"/>
                  </a:cubicBezTo>
                  <a:cubicBezTo>
                    <a:pt x="27" y="7"/>
                    <a:pt x="20" y="7"/>
                    <a:pt x="12" y="16"/>
                  </a:cubicBezTo>
                  <a:cubicBezTo>
                    <a:pt x="4" y="26"/>
                    <a:pt x="5" y="34"/>
                    <a:pt x="11" y="40"/>
                  </a:cubicBezTo>
                  <a:cubicBezTo>
                    <a:pt x="4" y="43"/>
                    <a:pt x="0" y="51"/>
                    <a:pt x="5" y="63"/>
                  </a:cubicBezTo>
                  <a:cubicBezTo>
                    <a:pt x="12" y="77"/>
                    <a:pt x="23" y="76"/>
                    <a:pt x="32" y="70"/>
                  </a:cubicBezTo>
                  <a:cubicBezTo>
                    <a:pt x="32" y="81"/>
                    <a:pt x="38" y="90"/>
                    <a:pt x="54" y="87"/>
                  </a:cubicBezTo>
                  <a:cubicBezTo>
                    <a:pt x="68" y="84"/>
                    <a:pt x="70" y="75"/>
                    <a:pt x="68" y="66"/>
                  </a:cubicBezTo>
                  <a:close/>
                  <a:moveTo>
                    <a:pt x="52" y="22"/>
                  </a:moveTo>
                  <a:cubicBezTo>
                    <a:pt x="53" y="23"/>
                    <a:pt x="54" y="24"/>
                    <a:pt x="53" y="25"/>
                  </a:cubicBezTo>
                  <a:cubicBezTo>
                    <a:pt x="53" y="26"/>
                    <a:pt x="52" y="26"/>
                    <a:pt x="52" y="26"/>
                  </a:cubicBezTo>
                  <a:cubicBezTo>
                    <a:pt x="51" y="33"/>
                    <a:pt x="49" y="36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38"/>
                    <a:pt x="48" y="38"/>
                  </a:cubicBezTo>
                  <a:cubicBezTo>
                    <a:pt x="49" y="36"/>
                    <a:pt x="51" y="34"/>
                    <a:pt x="53" y="33"/>
                  </a:cubicBezTo>
                  <a:cubicBezTo>
                    <a:pt x="53" y="32"/>
                    <a:pt x="53" y="31"/>
                    <a:pt x="53" y="31"/>
                  </a:cubicBezTo>
                  <a:cubicBezTo>
                    <a:pt x="54" y="30"/>
                    <a:pt x="55" y="30"/>
                    <a:pt x="56" y="31"/>
                  </a:cubicBezTo>
                  <a:cubicBezTo>
                    <a:pt x="57" y="31"/>
                    <a:pt x="57" y="33"/>
                    <a:pt x="56" y="33"/>
                  </a:cubicBezTo>
                  <a:cubicBezTo>
                    <a:pt x="56" y="34"/>
                    <a:pt x="55" y="34"/>
                    <a:pt x="54" y="34"/>
                  </a:cubicBezTo>
                  <a:cubicBezTo>
                    <a:pt x="52" y="35"/>
                    <a:pt x="51" y="37"/>
                    <a:pt x="49" y="39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9"/>
                    <a:pt x="50" y="39"/>
                    <a:pt x="49" y="40"/>
                  </a:cubicBezTo>
                  <a:cubicBezTo>
                    <a:pt x="50" y="40"/>
                    <a:pt x="51" y="40"/>
                    <a:pt x="52" y="41"/>
                  </a:cubicBezTo>
                  <a:cubicBezTo>
                    <a:pt x="53" y="41"/>
                    <a:pt x="54" y="42"/>
                    <a:pt x="57" y="40"/>
                  </a:cubicBezTo>
                  <a:cubicBezTo>
                    <a:pt x="57" y="39"/>
                    <a:pt x="57" y="38"/>
                    <a:pt x="58" y="37"/>
                  </a:cubicBezTo>
                  <a:cubicBezTo>
                    <a:pt x="59" y="37"/>
                    <a:pt x="61" y="37"/>
                    <a:pt x="61" y="38"/>
                  </a:cubicBezTo>
                  <a:cubicBezTo>
                    <a:pt x="61" y="39"/>
                    <a:pt x="61" y="41"/>
                    <a:pt x="60" y="41"/>
                  </a:cubicBezTo>
                  <a:cubicBezTo>
                    <a:pt x="59" y="41"/>
                    <a:pt x="59" y="41"/>
                    <a:pt x="58" y="41"/>
                  </a:cubicBezTo>
                  <a:cubicBezTo>
                    <a:pt x="55" y="43"/>
                    <a:pt x="53" y="43"/>
                    <a:pt x="52" y="42"/>
                  </a:cubicBezTo>
                  <a:cubicBezTo>
                    <a:pt x="52" y="43"/>
                    <a:pt x="51" y="43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4" y="44"/>
                    <a:pt x="55" y="43"/>
                  </a:cubicBezTo>
                  <a:cubicBezTo>
                    <a:pt x="59" y="43"/>
                    <a:pt x="61" y="42"/>
                    <a:pt x="64" y="44"/>
                  </a:cubicBezTo>
                  <a:cubicBezTo>
                    <a:pt x="64" y="44"/>
                    <a:pt x="65" y="44"/>
                    <a:pt x="65" y="44"/>
                  </a:cubicBezTo>
                  <a:cubicBezTo>
                    <a:pt x="66" y="44"/>
                    <a:pt x="67" y="45"/>
                    <a:pt x="67" y="46"/>
                  </a:cubicBezTo>
                  <a:cubicBezTo>
                    <a:pt x="67" y="47"/>
                    <a:pt x="66" y="48"/>
                    <a:pt x="65" y="48"/>
                  </a:cubicBezTo>
                  <a:cubicBezTo>
                    <a:pt x="64" y="48"/>
                    <a:pt x="63" y="47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1" y="44"/>
                    <a:pt x="59" y="44"/>
                    <a:pt x="55" y="45"/>
                  </a:cubicBezTo>
                  <a:cubicBezTo>
                    <a:pt x="55" y="45"/>
                    <a:pt x="55" y="45"/>
                    <a:pt x="54" y="45"/>
                  </a:cubicBezTo>
                  <a:cubicBezTo>
                    <a:pt x="54" y="46"/>
                    <a:pt x="50" y="45"/>
                    <a:pt x="50" y="46"/>
                  </a:cubicBezTo>
                  <a:cubicBezTo>
                    <a:pt x="50" y="47"/>
                    <a:pt x="51" y="47"/>
                    <a:pt x="51" y="48"/>
                  </a:cubicBezTo>
                  <a:cubicBezTo>
                    <a:pt x="51" y="48"/>
                    <a:pt x="51" y="49"/>
                    <a:pt x="51" y="49"/>
                  </a:cubicBezTo>
                  <a:cubicBezTo>
                    <a:pt x="52" y="50"/>
                    <a:pt x="52" y="51"/>
                    <a:pt x="56" y="52"/>
                  </a:cubicBezTo>
                  <a:cubicBezTo>
                    <a:pt x="56" y="51"/>
                    <a:pt x="57" y="51"/>
                    <a:pt x="58" y="51"/>
                  </a:cubicBezTo>
                  <a:cubicBezTo>
                    <a:pt x="59" y="52"/>
                    <a:pt x="60" y="53"/>
                    <a:pt x="59" y="54"/>
                  </a:cubicBezTo>
                  <a:cubicBezTo>
                    <a:pt x="59" y="55"/>
                    <a:pt x="58" y="56"/>
                    <a:pt x="57" y="55"/>
                  </a:cubicBezTo>
                  <a:cubicBezTo>
                    <a:pt x="56" y="55"/>
                    <a:pt x="56" y="54"/>
                    <a:pt x="56" y="54"/>
                  </a:cubicBezTo>
                  <a:cubicBezTo>
                    <a:pt x="51" y="53"/>
                    <a:pt x="50" y="51"/>
                    <a:pt x="50" y="49"/>
                  </a:cubicBezTo>
                  <a:cubicBezTo>
                    <a:pt x="50" y="49"/>
                    <a:pt x="50" y="49"/>
                    <a:pt x="50" y="48"/>
                  </a:cubicBezTo>
                  <a:cubicBezTo>
                    <a:pt x="50" y="48"/>
                    <a:pt x="49" y="48"/>
                    <a:pt x="49" y="48"/>
                  </a:cubicBezTo>
                  <a:cubicBezTo>
                    <a:pt x="49" y="48"/>
                    <a:pt x="50" y="50"/>
                    <a:pt x="48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8" y="51"/>
                    <a:pt x="48" y="50"/>
                    <a:pt x="48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8" y="53"/>
                    <a:pt x="49" y="53"/>
                    <a:pt x="50" y="53"/>
                  </a:cubicBezTo>
                  <a:cubicBezTo>
                    <a:pt x="52" y="54"/>
                    <a:pt x="54" y="55"/>
                    <a:pt x="56" y="59"/>
                  </a:cubicBezTo>
                  <a:cubicBezTo>
                    <a:pt x="56" y="59"/>
                    <a:pt x="57" y="60"/>
                    <a:pt x="57" y="60"/>
                  </a:cubicBezTo>
                  <a:cubicBezTo>
                    <a:pt x="58" y="61"/>
                    <a:pt x="57" y="62"/>
                    <a:pt x="56" y="63"/>
                  </a:cubicBezTo>
                  <a:cubicBezTo>
                    <a:pt x="55" y="63"/>
                    <a:pt x="54" y="63"/>
                    <a:pt x="53" y="62"/>
                  </a:cubicBezTo>
                  <a:cubicBezTo>
                    <a:pt x="53" y="61"/>
                    <a:pt x="53" y="60"/>
                    <a:pt x="54" y="59"/>
                  </a:cubicBezTo>
                  <a:cubicBezTo>
                    <a:pt x="53" y="56"/>
                    <a:pt x="51" y="55"/>
                    <a:pt x="50" y="55"/>
                  </a:cubicBezTo>
                  <a:cubicBezTo>
                    <a:pt x="49" y="55"/>
                    <a:pt x="48" y="54"/>
                    <a:pt x="47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7" y="54"/>
                    <a:pt x="47" y="53"/>
                  </a:cubicBezTo>
                  <a:cubicBezTo>
                    <a:pt x="47" y="56"/>
                    <a:pt x="48" y="58"/>
                    <a:pt x="48" y="60"/>
                  </a:cubicBezTo>
                  <a:cubicBezTo>
                    <a:pt x="49" y="60"/>
                    <a:pt x="49" y="61"/>
                    <a:pt x="49" y="61"/>
                  </a:cubicBezTo>
                  <a:cubicBezTo>
                    <a:pt x="50" y="62"/>
                    <a:pt x="49" y="64"/>
                    <a:pt x="48" y="64"/>
                  </a:cubicBezTo>
                  <a:cubicBezTo>
                    <a:pt x="47" y="64"/>
                    <a:pt x="46" y="64"/>
                    <a:pt x="45" y="63"/>
                  </a:cubicBezTo>
                  <a:cubicBezTo>
                    <a:pt x="45" y="62"/>
                    <a:pt x="46" y="61"/>
                    <a:pt x="46" y="60"/>
                  </a:cubicBezTo>
                  <a:cubicBezTo>
                    <a:pt x="46" y="58"/>
                    <a:pt x="46" y="56"/>
                    <a:pt x="45" y="53"/>
                  </a:cubicBezTo>
                  <a:cubicBezTo>
                    <a:pt x="45" y="52"/>
                    <a:pt x="45" y="52"/>
                    <a:pt x="44" y="51"/>
                  </a:cubicBezTo>
                  <a:cubicBezTo>
                    <a:pt x="44" y="51"/>
                    <a:pt x="44" y="52"/>
                    <a:pt x="44" y="52"/>
                  </a:cubicBezTo>
                  <a:cubicBezTo>
                    <a:pt x="44" y="56"/>
                    <a:pt x="44" y="58"/>
                    <a:pt x="42" y="60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63"/>
                    <a:pt x="41" y="63"/>
                    <a:pt x="40" y="63"/>
                  </a:cubicBezTo>
                  <a:cubicBezTo>
                    <a:pt x="38" y="63"/>
                    <a:pt x="38" y="62"/>
                    <a:pt x="38" y="61"/>
                  </a:cubicBezTo>
                  <a:cubicBezTo>
                    <a:pt x="38" y="60"/>
                    <a:pt x="39" y="59"/>
                    <a:pt x="40" y="59"/>
                  </a:cubicBezTo>
                  <a:cubicBezTo>
                    <a:pt x="40" y="59"/>
                    <a:pt x="41" y="59"/>
                    <a:pt x="41" y="59"/>
                  </a:cubicBezTo>
                  <a:cubicBezTo>
                    <a:pt x="43" y="57"/>
                    <a:pt x="42" y="55"/>
                    <a:pt x="42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1" y="51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1"/>
                    <a:pt x="41" y="51"/>
                  </a:cubicBezTo>
                  <a:cubicBezTo>
                    <a:pt x="41" y="53"/>
                    <a:pt x="41" y="55"/>
                    <a:pt x="36" y="57"/>
                  </a:cubicBezTo>
                  <a:cubicBezTo>
                    <a:pt x="36" y="57"/>
                    <a:pt x="36" y="58"/>
                    <a:pt x="36" y="58"/>
                  </a:cubicBezTo>
                  <a:cubicBezTo>
                    <a:pt x="35" y="59"/>
                    <a:pt x="33" y="59"/>
                    <a:pt x="33" y="58"/>
                  </a:cubicBezTo>
                  <a:cubicBezTo>
                    <a:pt x="32" y="57"/>
                    <a:pt x="32" y="56"/>
                    <a:pt x="33" y="55"/>
                  </a:cubicBezTo>
                  <a:cubicBezTo>
                    <a:pt x="34" y="54"/>
                    <a:pt x="35" y="55"/>
                    <a:pt x="36" y="55"/>
                  </a:cubicBezTo>
                  <a:cubicBezTo>
                    <a:pt x="39" y="54"/>
                    <a:pt x="39" y="53"/>
                    <a:pt x="39" y="51"/>
                  </a:cubicBezTo>
                  <a:cubicBezTo>
                    <a:pt x="39" y="51"/>
                    <a:pt x="39" y="50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36" y="54"/>
                    <a:pt x="34" y="53"/>
                    <a:pt x="32" y="53"/>
                  </a:cubicBezTo>
                  <a:cubicBezTo>
                    <a:pt x="31" y="53"/>
                    <a:pt x="29" y="53"/>
                    <a:pt x="26" y="55"/>
                  </a:cubicBezTo>
                  <a:cubicBezTo>
                    <a:pt x="27" y="56"/>
                    <a:pt x="27" y="57"/>
                    <a:pt x="26" y="58"/>
                  </a:cubicBezTo>
                  <a:cubicBezTo>
                    <a:pt x="25" y="59"/>
                    <a:pt x="24" y="59"/>
                    <a:pt x="23" y="58"/>
                  </a:cubicBezTo>
                  <a:cubicBezTo>
                    <a:pt x="22" y="57"/>
                    <a:pt x="23" y="55"/>
                    <a:pt x="23" y="55"/>
                  </a:cubicBezTo>
                  <a:cubicBezTo>
                    <a:pt x="24" y="54"/>
                    <a:pt x="25" y="54"/>
                    <a:pt x="25" y="54"/>
                  </a:cubicBezTo>
                  <a:cubicBezTo>
                    <a:pt x="28" y="51"/>
                    <a:pt x="30" y="51"/>
                    <a:pt x="32" y="52"/>
                  </a:cubicBezTo>
                  <a:cubicBezTo>
                    <a:pt x="34" y="52"/>
                    <a:pt x="35" y="52"/>
                    <a:pt x="38" y="49"/>
                  </a:cubicBezTo>
                  <a:cubicBezTo>
                    <a:pt x="38" y="49"/>
                    <a:pt x="38" y="49"/>
                    <a:pt x="37" y="48"/>
                  </a:cubicBezTo>
                  <a:cubicBezTo>
                    <a:pt x="37" y="48"/>
                    <a:pt x="36" y="49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2" y="48"/>
                    <a:pt x="30" y="48"/>
                    <a:pt x="28" y="48"/>
                  </a:cubicBezTo>
                  <a:cubicBezTo>
                    <a:pt x="28" y="49"/>
                    <a:pt x="27" y="49"/>
                    <a:pt x="26" y="49"/>
                  </a:cubicBezTo>
                  <a:cubicBezTo>
                    <a:pt x="25" y="50"/>
                    <a:pt x="24" y="49"/>
                    <a:pt x="24" y="48"/>
                  </a:cubicBezTo>
                  <a:cubicBezTo>
                    <a:pt x="24" y="47"/>
                    <a:pt x="24" y="46"/>
                    <a:pt x="26" y="45"/>
                  </a:cubicBezTo>
                  <a:cubicBezTo>
                    <a:pt x="26" y="45"/>
                    <a:pt x="27" y="46"/>
                    <a:pt x="28" y="47"/>
                  </a:cubicBezTo>
                  <a:cubicBezTo>
                    <a:pt x="30" y="47"/>
                    <a:pt x="32" y="47"/>
                    <a:pt x="35" y="46"/>
                  </a:cubicBezTo>
                  <a:cubicBezTo>
                    <a:pt x="35" y="46"/>
                    <a:pt x="35" y="46"/>
                    <a:pt x="36" y="46"/>
                  </a:cubicBezTo>
                  <a:cubicBezTo>
                    <a:pt x="35" y="46"/>
                    <a:pt x="33" y="46"/>
                    <a:pt x="33" y="45"/>
                  </a:cubicBezTo>
                  <a:cubicBezTo>
                    <a:pt x="33" y="45"/>
                    <a:pt x="36" y="44"/>
                    <a:pt x="36" y="44"/>
                  </a:cubicBezTo>
                  <a:cubicBezTo>
                    <a:pt x="36" y="44"/>
                    <a:pt x="35" y="43"/>
                    <a:pt x="36" y="43"/>
                  </a:cubicBezTo>
                  <a:cubicBezTo>
                    <a:pt x="36" y="43"/>
                    <a:pt x="37" y="43"/>
                    <a:pt x="37" y="43"/>
                  </a:cubicBezTo>
                  <a:cubicBezTo>
                    <a:pt x="35" y="42"/>
                    <a:pt x="33" y="42"/>
                    <a:pt x="30" y="41"/>
                  </a:cubicBezTo>
                  <a:cubicBezTo>
                    <a:pt x="30" y="42"/>
                    <a:pt x="29" y="43"/>
                    <a:pt x="28" y="43"/>
                  </a:cubicBezTo>
                  <a:cubicBezTo>
                    <a:pt x="27" y="43"/>
                    <a:pt x="26" y="41"/>
                    <a:pt x="26" y="40"/>
                  </a:cubicBezTo>
                  <a:cubicBezTo>
                    <a:pt x="27" y="39"/>
                    <a:pt x="28" y="39"/>
                    <a:pt x="29" y="39"/>
                  </a:cubicBezTo>
                  <a:cubicBezTo>
                    <a:pt x="30" y="39"/>
                    <a:pt x="30" y="39"/>
                    <a:pt x="30" y="40"/>
                  </a:cubicBezTo>
                  <a:cubicBezTo>
                    <a:pt x="32" y="40"/>
                    <a:pt x="33" y="40"/>
                    <a:pt x="34" y="40"/>
                  </a:cubicBezTo>
                  <a:cubicBezTo>
                    <a:pt x="35" y="40"/>
                    <a:pt x="36" y="40"/>
                    <a:pt x="36" y="40"/>
                  </a:cubicBezTo>
                  <a:cubicBezTo>
                    <a:pt x="36" y="39"/>
                    <a:pt x="35" y="39"/>
                    <a:pt x="34" y="38"/>
                  </a:cubicBezTo>
                  <a:cubicBezTo>
                    <a:pt x="32" y="36"/>
                    <a:pt x="30" y="33"/>
                    <a:pt x="28" y="31"/>
                  </a:cubicBezTo>
                  <a:cubicBezTo>
                    <a:pt x="27" y="31"/>
                    <a:pt x="27" y="31"/>
                    <a:pt x="26" y="31"/>
                  </a:cubicBezTo>
                  <a:cubicBezTo>
                    <a:pt x="25" y="30"/>
                    <a:pt x="25" y="29"/>
                    <a:pt x="26" y="28"/>
                  </a:cubicBezTo>
                  <a:cubicBezTo>
                    <a:pt x="27" y="27"/>
                    <a:pt x="28" y="27"/>
                    <a:pt x="29" y="28"/>
                  </a:cubicBezTo>
                  <a:cubicBezTo>
                    <a:pt x="30" y="28"/>
                    <a:pt x="30" y="29"/>
                    <a:pt x="29" y="30"/>
                  </a:cubicBezTo>
                  <a:cubicBezTo>
                    <a:pt x="31" y="32"/>
                    <a:pt x="33" y="35"/>
                    <a:pt x="35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7" y="37"/>
                    <a:pt x="38" y="39"/>
                    <a:pt x="39" y="38"/>
                  </a:cubicBezTo>
                  <a:cubicBezTo>
                    <a:pt x="38" y="37"/>
                    <a:pt x="37" y="35"/>
                    <a:pt x="35" y="33"/>
                  </a:cubicBezTo>
                  <a:cubicBezTo>
                    <a:pt x="35" y="34"/>
                    <a:pt x="33" y="33"/>
                    <a:pt x="33" y="32"/>
                  </a:cubicBezTo>
                  <a:cubicBezTo>
                    <a:pt x="32" y="31"/>
                    <a:pt x="32" y="30"/>
                    <a:pt x="33" y="29"/>
                  </a:cubicBezTo>
                  <a:cubicBezTo>
                    <a:pt x="34" y="29"/>
                    <a:pt x="36" y="29"/>
                    <a:pt x="36" y="30"/>
                  </a:cubicBezTo>
                  <a:cubicBezTo>
                    <a:pt x="37" y="31"/>
                    <a:pt x="37" y="31"/>
                    <a:pt x="36" y="32"/>
                  </a:cubicBezTo>
                  <a:cubicBezTo>
                    <a:pt x="38" y="34"/>
                    <a:pt x="39" y="35"/>
                    <a:pt x="40" y="37"/>
                  </a:cubicBezTo>
                  <a:cubicBezTo>
                    <a:pt x="40" y="36"/>
                    <a:pt x="40" y="35"/>
                    <a:pt x="41" y="35"/>
                  </a:cubicBezTo>
                  <a:cubicBezTo>
                    <a:pt x="42" y="33"/>
                    <a:pt x="42" y="32"/>
                    <a:pt x="41" y="28"/>
                  </a:cubicBezTo>
                  <a:cubicBezTo>
                    <a:pt x="40" y="29"/>
                    <a:pt x="39" y="28"/>
                    <a:pt x="39" y="27"/>
                  </a:cubicBezTo>
                  <a:cubicBezTo>
                    <a:pt x="39" y="26"/>
                    <a:pt x="39" y="25"/>
                    <a:pt x="40" y="24"/>
                  </a:cubicBezTo>
                  <a:cubicBezTo>
                    <a:pt x="42" y="24"/>
                    <a:pt x="43" y="25"/>
                    <a:pt x="43" y="26"/>
                  </a:cubicBezTo>
                  <a:cubicBezTo>
                    <a:pt x="43" y="27"/>
                    <a:pt x="43" y="27"/>
                    <a:pt x="42" y="28"/>
                  </a:cubicBezTo>
                  <a:cubicBezTo>
                    <a:pt x="44" y="32"/>
                    <a:pt x="43" y="34"/>
                    <a:pt x="42" y="35"/>
                  </a:cubicBezTo>
                  <a:cubicBezTo>
                    <a:pt x="42" y="36"/>
                    <a:pt x="42" y="36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4" y="35"/>
                    <a:pt x="44" y="33"/>
                  </a:cubicBezTo>
                  <a:cubicBezTo>
                    <a:pt x="44" y="33"/>
                    <a:pt x="44" y="32"/>
                    <a:pt x="44" y="32"/>
                  </a:cubicBezTo>
                  <a:cubicBezTo>
                    <a:pt x="44" y="31"/>
                    <a:pt x="45" y="30"/>
                    <a:pt x="47" y="30"/>
                  </a:cubicBezTo>
                  <a:cubicBezTo>
                    <a:pt x="48" y="30"/>
                    <a:pt x="48" y="32"/>
                    <a:pt x="48" y="33"/>
                  </a:cubicBezTo>
                  <a:cubicBezTo>
                    <a:pt x="48" y="34"/>
                    <a:pt x="47" y="34"/>
                    <a:pt x="46" y="34"/>
                  </a:cubicBezTo>
                  <a:cubicBezTo>
                    <a:pt x="45" y="35"/>
                    <a:pt x="45" y="36"/>
                    <a:pt x="45" y="37"/>
                  </a:cubicBezTo>
                  <a:cubicBezTo>
                    <a:pt x="45" y="37"/>
                    <a:pt x="45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8" y="35"/>
                    <a:pt x="50" y="32"/>
                    <a:pt x="50" y="26"/>
                  </a:cubicBezTo>
                  <a:cubicBezTo>
                    <a:pt x="49" y="26"/>
                    <a:pt x="49" y="25"/>
                    <a:pt x="49" y="24"/>
                  </a:cubicBezTo>
                  <a:cubicBezTo>
                    <a:pt x="50" y="23"/>
                    <a:pt x="51" y="22"/>
                    <a:pt x="52" y="22"/>
                  </a:cubicBezTo>
                  <a:close/>
                  <a:moveTo>
                    <a:pt x="49" y="41"/>
                  </a:moveTo>
                  <a:cubicBezTo>
                    <a:pt x="50" y="41"/>
                    <a:pt x="51" y="42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49" y="43"/>
                    <a:pt x="49" y="42"/>
                  </a:cubicBezTo>
                  <a:cubicBezTo>
                    <a:pt x="49" y="42"/>
                    <a:pt x="49" y="42"/>
                    <a:pt x="49" y="41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10988676" y="760413"/>
              <a:ext cx="328613" cy="331788"/>
            </a:xfrm>
            <a:custGeom>
              <a:avLst/>
              <a:gdLst>
                <a:gd name="T0" fmla="*/ 65 w 90"/>
                <a:gd name="T1" fmla="*/ 31 h 91"/>
                <a:gd name="T2" fmla="*/ 12 w 90"/>
                <a:gd name="T3" fmla="*/ 17 h 91"/>
                <a:gd name="T4" fmla="*/ 31 w 90"/>
                <a:gd name="T5" fmla="*/ 71 h 91"/>
                <a:gd name="T6" fmla="*/ 51 w 90"/>
                <a:gd name="T7" fmla="*/ 23 h 91"/>
                <a:gd name="T8" fmla="*/ 47 w 90"/>
                <a:gd name="T9" fmla="*/ 39 h 91"/>
                <a:gd name="T10" fmla="*/ 47 w 90"/>
                <a:gd name="T11" fmla="*/ 39 h 91"/>
                <a:gd name="T12" fmla="*/ 56 w 90"/>
                <a:gd name="T13" fmla="*/ 31 h 91"/>
                <a:gd name="T14" fmla="*/ 49 w 90"/>
                <a:gd name="T15" fmla="*/ 39 h 91"/>
                <a:gd name="T16" fmla="*/ 52 w 90"/>
                <a:gd name="T17" fmla="*/ 41 h 91"/>
                <a:gd name="T18" fmla="*/ 61 w 90"/>
                <a:gd name="T19" fmla="*/ 39 h 91"/>
                <a:gd name="T20" fmla="*/ 51 w 90"/>
                <a:gd name="T21" fmla="*/ 43 h 91"/>
                <a:gd name="T22" fmla="*/ 55 w 90"/>
                <a:gd name="T23" fmla="*/ 44 h 91"/>
                <a:gd name="T24" fmla="*/ 67 w 90"/>
                <a:gd name="T25" fmla="*/ 47 h 91"/>
                <a:gd name="T26" fmla="*/ 63 w 90"/>
                <a:gd name="T27" fmla="*/ 46 h 91"/>
                <a:gd name="T28" fmla="*/ 50 w 90"/>
                <a:gd name="T29" fmla="*/ 47 h 91"/>
                <a:gd name="T30" fmla="*/ 55 w 90"/>
                <a:gd name="T31" fmla="*/ 53 h 91"/>
                <a:gd name="T32" fmla="*/ 56 w 90"/>
                <a:gd name="T33" fmla="*/ 56 h 91"/>
                <a:gd name="T34" fmla="*/ 49 w 90"/>
                <a:gd name="T35" fmla="*/ 49 h 91"/>
                <a:gd name="T36" fmla="*/ 49 w 90"/>
                <a:gd name="T37" fmla="*/ 51 h 91"/>
                <a:gd name="T38" fmla="*/ 50 w 90"/>
                <a:gd name="T39" fmla="*/ 54 h 91"/>
                <a:gd name="T40" fmla="*/ 56 w 90"/>
                <a:gd name="T41" fmla="*/ 64 h 91"/>
                <a:gd name="T42" fmla="*/ 50 w 90"/>
                <a:gd name="T43" fmla="*/ 56 h 91"/>
                <a:gd name="T44" fmla="*/ 46 w 90"/>
                <a:gd name="T45" fmla="*/ 54 h 91"/>
                <a:gd name="T46" fmla="*/ 48 w 90"/>
                <a:gd name="T47" fmla="*/ 65 h 91"/>
                <a:gd name="T48" fmla="*/ 45 w 90"/>
                <a:gd name="T49" fmla="*/ 54 h 91"/>
                <a:gd name="T50" fmla="*/ 41 w 90"/>
                <a:gd name="T51" fmla="*/ 61 h 91"/>
                <a:gd name="T52" fmla="*/ 37 w 90"/>
                <a:gd name="T53" fmla="*/ 62 h 91"/>
                <a:gd name="T54" fmla="*/ 42 w 90"/>
                <a:gd name="T55" fmla="*/ 53 h 91"/>
                <a:gd name="T56" fmla="*/ 41 w 90"/>
                <a:gd name="T57" fmla="*/ 51 h 91"/>
                <a:gd name="T58" fmla="*/ 36 w 90"/>
                <a:gd name="T59" fmla="*/ 58 h 91"/>
                <a:gd name="T60" fmla="*/ 33 w 90"/>
                <a:gd name="T61" fmla="*/ 56 h 91"/>
                <a:gd name="T62" fmla="*/ 39 w 90"/>
                <a:gd name="T63" fmla="*/ 50 h 91"/>
                <a:gd name="T64" fmla="*/ 26 w 90"/>
                <a:gd name="T65" fmla="*/ 56 h 91"/>
                <a:gd name="T66" fmla="*/ 23 w 90"/>
                <a:gd name="T67" fmla="*/ 55 h 91"/>
                <a:gd name="T68" fmla="*/ 37 w 90"/>
                <a:gd name="T69" fmla="*/ 50 h 91"/>
                <a:gd name="T70" fmla="*/ 35 w 90"/>
                <a:gd name="T71" fmla="*/ 48 h 91"/>
                <a:gd name="T72" fmla="*/ 26 w 90"/>
                <a:gd name="T73" fmla="*/ 50 h 91"/>
                <a:gd name="T74" fmla="*/ 27 w 90"/>
                <a:gd name="T75" fmla="*/ 47 h 91"/>
                <a:gd name="T76" fmla="*/ 33 w 90"/>
                <a:gd name="T77" fmla="*/ 46 h 91"/>
                <a:gd name="T78" fmla="*/ 37 w 90"/>
                <a:gd name="T79" fmla="*/ 43 h 91"/>
                <a:gd name="T80" fmla="*/ 26 w 90"/>
                <a:gd name="T81" fmla="*/ 41 h 91"/>
                <a:gd name="T82" fmla="*/ 34 w 90"/>
                <a:gd name="T83" fmla="*/ 41 h 91"/>
                <a:gd name="T84" fmla="*/ 28 w 90"/>
                <a:gd name="T85" fmla="*/ 32 h 91"/>
                <a:gd name="T86" fmla="*/ 29 w 90"/>
                <a:gd name="T87" fmla="*/ 28 h 91"/>
                <a:gd name="T88" fmla="*/ 35 w 90"/>
                <a:gd name="T89" fmla="*/ 38 h 91"/>
                <a:gd name="T90" fmla="*/ 35 w 90"/>
                <a:gd name="T91" fmla="*/ 34 h 91"/>
                <a:gd name="T92" fmla="*/ 36 w 90"/>
                <a:gd name="T93" fmla="*/ 31 h 91"/>
                <a:gd name="T94" fmla="*/ 41 w 90"/>
                <a:gd name="T95" fmla="*/ 35 h 91"/>
                <a:gd name="T96" fmla="*/ 40 w 90"/>
                <a:gd name="T97" fmla="*/ 25 h 91"/>
                <a:gd name="T98" fmla="*/ 42 w 90"/>
                <a:gd name="T99" fmla="*/ 36 h 91"/>
                <a:gd name="T100" fmla="*/ 43 w 90"/>
                <a:gd name="T101" fmla="*/ 38 h 91"/>
                <a:gd name="T102" fmla="*/ 46 w 90"/>
                <a:gd name="T103" fmla="*/ 31 h 91"/>
                <a:gd name="T104" fmla="*/ 44 w 90"/>
                <a:gd name="T105" fmla="*/ 37 h 91"/>
                <a:gd name="T106" fmla="*/ 50 w 90"/>
                <a:gd name="T107" fmla="*/ 27 h 91"/>
                <a:gd name="T108" fmla="*/ 49 w 90"/>
                <a:gd name="T109" fmla="*/ 42 h 91"/>
                <a:gd name="T110" fmla="*/ 49 w 90"/>
                <a:gd name="T111" fmla="*/ 4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67"/>
                  </a:moveTo>
                  <a:cubicBezTo>
                    <a:pt x="77" y="69"/>
                    <a:pt x="85" y="66"/>
                    <a:pt x="87" y="51"/>
                  </a:cubicBezTo>
                  <a:cubicBezTo>
                    <a:pt x="90" y="33"/>
                    <a:pt x="77" y="29"/>
                    <a:pt x="65" y="31"/>
                  </a:cubicBezTo>
                  <a:cubicBezTo>
                    <a:pt x="71" y="20"/>
                    <a:pt x="72" y="7"/>
                    <a:pt x="54" y="3"/>
                  </a:cubicBezTo>
                  <a:cubicBezTo>
                    <a:pt x="42" y="0"/>
                    <a:pt x="36" y="5"/>
                    <a:pt x="33" y="12"/>
                  </a:cubicBezTo>
                  <a:cubicBezTo>
                    <a:pt x="27" y="8"/>
                    <a:pt x="19" y="8"/>
                    <a:pt x="12" y="17"/>
                  </a:cubicBezTo>
                  <a:cubicBezTo>
                    <a:pt x="3" y="27"/>
                    <a:pt x="5" y="35"/>
                    <a:pt x="11" y="40"/>
                  </a:cubicBezTo>
                  <a:cubicBezTo>
                    <a:pt x="4" y="44"/>
                    <a:pt x="0" y="52"/>
                    <a:pt x="5" y="63"/>
                  </a:cubicBezTo>
                  <a:cubicBezTo>
                    <a:pt x="12" y="78"/>
                    <a:pt x="23" y="77"/>
                    <a:pt x="31" y="71"/>
                  </a:cubicBezTo>
                  <a:cubicBezTo>
                    <a:pt x="32" y="82"/>
                    <a:pt x="37" y="91"/>
                    <a:pt x="53" y="88"/>
                  </a:cubicBezTo>
                  <a:cubicBezTo>
                    <a:pt x="67" y="85"/>
                    <a:pt x="70" y="76"/>
                    <a:pt x="68" y="67"/>
                  </a:cubicBezTo>
                  <a:close/>
                  <a:moveTo>
                    <a:pt x="51" y="23"/>
                  </a:moveTo>
                  <a:cubicBezTo>
                    <a:pt x="53" y="23"/>
                    <a:pt x="53" y="25"/>
                    <a:pt x="53" y="26"/>
                  </a:cubicBezTo>
                  <a:cubicBezTo>
                    <a:pt x="53" y="26"/>
                    <a:pt x="52" y="27"/>
                    <a:pt x="52" y="27"/>
                  </a:cubicBezTo>
                  <a:cubicBezTo>
                    <a:pt x="51" y="33"/>
                    <a:pt x="48" y="37"/>
                    <a:pt x="47" y="39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9" y="37"/>
                    <a:pt x="51" y="35"/>
                    <a:pt x="52" y="34"/>
                  </a:cubicBezTo>
                  <a:cubicBezTo>
                    <a:pt x="52" y="33"/>
                    <a:pt x="52" y="32"/>
                    <a:pt x="53" y="32"/>
                  </a:cubicBezTo>
                  <a:cubicBezTo>
                    <a:pt x="53" y="31"/>
                    <a:pt x="55" y="31"/>
                    <a:pt x="56" y="31"/>
                  </a:cubicBezTo>
                  <a:cubicBezTo>
                    <a:pt x="56" y="32"/>
                    <a:pt x="57" y="33"/>
                    <a:pt x="56" y="34"/>
                  </a:cubicBezTo>
                  <a:cubicBezTo>
                    <a:pt x="55" y="35"/>
                    <a:pt x="54" y="35"/>
                    <a:pt x="53" y="35"/>
                  </a:cubicBezTo>
                  <a:cubicBezTo>
                    <a:pt x="52" y="36"/>
                    <a:pt x="50" y="38"/>
                    <a:pt x="49" y="39"/>
                  </a:cubicBezTo>
                  <a:cubicBezTo>
                    <a:pt x="49" y="39"/>
                    <a:pt x="50" y="39"/>
                    <a:pt x="50" y="39"/>
                  </a:cubicBezTo>
                  <a:cubicBezTo>
                    <a:pt x="50" y="39"/>
                    <a:pt x="49" y="40"/>
                    <a:pt x="49" y="41"/>
                  </a:cubicBezTo>
                  <a:cubicBezTo>
                    <a:pt x="50" y="40"/>
                    <a:pt x="51" y="41"/>
                    <a:pt x="52" y="41"/>
                  </a:cubicBezTo>
                  <a:cubicBezTo>
                    <a:pt x="53" y="42"/>
                    <a:pt x="54" y="42"/>
                    <a:pt x="57" y="40"/>
                  </a:cubicBezTo>
                  <a:cubicBezTo>
                    <a:pt x="56" y="39"/>
                    <a:pt x="57" y="38"/>
                    <a:pt x="58" y="38"/>
                  </a:cubicBezTo>
                  <a:cubicBezTo>
                    <a:pt x="59" y="37"/>
                    <a:pt x="60" y="38"/>
                    <a:pt x="61" y="39"/>
                  </a:cubicBezTo>
                  <a:cubicBezTo>
                    <a:pt x="61" y="40"/>
                    <a:pt x="61" y="41"/>
                    <a:pt x="60" y="42"/>
                  </a:cubicBezTo>
                  <a:cubicBezTo>
                    <a:pt x="59" y="42"/>
                    <a:pt x="58" y="42"/>
                    <a:pt x="58" y="42"/>
                  </a:cubicBezTo>
                  <a:cubicBezTo>
                    <a:pt x="54" y="44"/>
                    <a:pt x="53" y="43"/>
                    <a:pt x="51" y="43"/>
                  </a:cubicBezTo>
                  <a:cubicBezTo>
                    <a:pt x="52" y="43"/>
                    <a:pt x="51" y="43"/>
                    <a:pt x="51" y="44"/>
                  </a:cubicBezTo>
                  <a:cubicBezTo>
                    <a:pt x="51" y="44"/>
                    <a:pt x="51" y="45"/>
                    <a:pt x="52" y="45"/>
                  </a:cubicBezTo>
                  <a:cubicBezTo>
                    <a:pt x="53" y="45"/>
                    <a:pt x="54" y="44"/>
                    <a:pt x="55" y="44"/>
                  </a:cubicBezTo>
                  <a:cubicBezTo>
                    <a:pt x="59" y="43"/>
                    <a:pt x="61" y="43"/>
                    <a:pt x="64" y="45"/>
                  </a:cubicBezTo>
                  <a:cubicBezTo>
                    <a:pt x="64" y="45"/>
                    <a:pt x="64" y="45"/>
                    <a:pt x="65" y="45"/>
                  </a:cubicBezTo>
                  <a:cubicBezTo>
                    <a:pt x="66" y="45"/>
                    <a:pt x="67" y="46"/>
                    <a:pt x="67" y="47"/>
                  </a:cubicBezTo>
                  <a:cubicBezTo>
                    <a:pt x="67" y="48"/>
                    <a:pt x="66" y="49"/>
                    <a:pt x="65" y="49"/>
                  </a:cubicBezTo>
                  <a:cubicBezTo>
                    <a:pt x="63" y="49"/>
                    <a:pt x="63" y="48"/>
                    <a:pt x="63" y="47"/>
                  </a:cubicBezTo>
                  <a:cubicBezTo>
                    <a:pt x="63" y="47"/>
                    <a:pt x="63" y="46"/>
                    <a:pt x="63" y="46"/>
                  </a:cubicBezTo>
                  <a:cubicBezTo>
                    <a:pt x="60" y="45"/>
                    <a:pt x="58" y="45"/>
                    <a:pt x="55" y="46"/>
                  </a:cubicBezTo>
                  <a:cubicBezTo>
                    <a:pt x="55" y="46"/>
                    <a:pt x="54" y="46"/>
                    <a:pt x="54" y="46"/>
                  </a:cubicBezTo>
                  <a:cubicBezTo>
                    <a:pt x="54" y="47"/>
                    <a:pt x="50" y="46"/>
                    <a:pt x="50" y="47"/>
                  </a:cubicBezTo>
                  <a:cubicBezTo>
                    <a:pt x="50" y="47"/>
                    <a:pt x="51" y="48"/>
                    <a:pt x="51" y="49"/>
                  </a:cubicBezTo>
                  <a:cubicBezTo>
                    <a:pt x="51" y="49"/>
                    <a:pt x="51" y="49"/>
                    <a:pt x="51" y="50"/>
                  </a:cubicBezTo>
                  <a:cubicBezTo>
                    <a:pt x="51" y="51"/>
                    <a:pt x="52" y="52"/>
                    <a:pt x="55" y="53"/>
                  </a:cubicBezTo>
                  <a:cubicBezTo>
                    <a:pt x="56" y="52"/>
                    <a:pt x="57" y="52"/>
                    <a:pt x="58" y="52"/>
                  </a:cubicBezTo>
                  <a:cubicBezTo>
                    <a:pt x="59" y="53"/>
                    <a:pt x="60" y="54"/>
                    <a:pt x="59" y="55"/>
                  </a:cubicBezTo>
                  <a:cubicBezTo>
                    <a:pt x="59" y="56"/>
                    <a:pt x="57" y="56"/>
                    <a:pt x="56" y="56"/>
                  </a:cubicBezTo>
                  <a:cubicBezTo>
                    <a:pt x="56" y="56"/>
                    <a:pt x="55" y="55"/>
                    <a:pt x="55" y="55"/>
                  </a:cubicBezTo>
                  <a:cubicBezTo>
                    <a:pt x="51" y="53"/>
                    <a:pt x="50" y="52"/>
                    <a:pt x="50" y="50"/>
                  </a:cubicBezTo>
                  <a:cubicBezTo>
                    <a:pt x="50" y="50"/>
                    <a:pt x="49" y="49"/>
                    <a:pt x="49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49"/>
                    <a:pt x="49" y="50"/>
                    <a:pt x="48" y="50"/>
                  </a:cubicBezTo>
                  <a:cubicBezTo>
                    <a:pt x="48" y="50"/>
                    <a:pt x="49" y="51"/>
                    <a:pt x="49" y="51"/>
                  </a:cubicBezTo>
                  <a:cubicBezTo>
                    <a:pt x="48" y="51"/>
                    <a:pt x="48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8" y="53"/>
                    <a:pt x="49" y="54"/>
                    <a:pt x="50" y="54"/>
                  </a:cubicBezTo>
                  <a:cubicBezTo>
                    <a:pt x="52" y="55"/>
                    <a:pt x="54" y="56"/>
                    <a:pt x="55" y="60"/>
                  </a:cubicBezTo>
                  <a:cubicBezTo>
                    <a:pt x="56" y="60"/>
                    <a:pt x="56" y="60"/>
                    <a:pt x="57" y="61"/>
                  </a:cubicBezTo>
                  <a:cubicBezTo>
                    <a:pt x="57" y="62"/>
                    <a:pt x="57" y="63"/>
                    <a:pt x="56" y="64"/>
                  </a:cubicBezTo>
                  <a:cubicBezTo>
                    <a:pt x="55" y="64"/>
                    <a:pt x="53" y="64"/>
                    <a:pt x="53" y="63"/>
                  </a:cubicBezTo>
                  <a:cubicBezTo>
                    <a:pt x="52" y="62"/>
                    <a:pt x="53" y="61"/>
                    <a:pt x="54" y="60"/>
                  </a:cubicBezTo>
                  <a:cubicBezTo>
                    <a:pt x="52" y="57"/>
                    <a:pt x="51" y="56"/>
                    <a:pt x="50" y="56"/>
                  </a:cubicBezTo>
                  <a:cubicBezTo>
                    <a:pt x="49" y="55"/>
                    <a:pt x="48" y="55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6" y="54"/>
                    <a:pt x="46" y="54"/>
                  </a:cubicBezTo>
                  <a:cubicBezTo>
                    <a:pt x="47" y="56"/>
                    <a:pt x="47" y="59"/>
                    <a:pt x="48" y="61"/>
                  </a:cubicBezTo>
                  <a:cubicBezTo>
                    <a:pt x="48" y="61"/>
                    <a:pt x="49" y="61"/>
                    <a:pt x="49" y="62"/>
                  </a:cubicBezTo>
                  <a:cubicBezTo>
                    <a:pt x="49" y="63"/>
                    <a:pt x="49" y="64"/>
                    <a:pt x="48" y="65"/>
                  </a:cubicBezTo>
                  <a:cubicBezTo>
                    <a:pt x="47" y="65"/>
                    <a:pt x="45" y="64"/>
                    <a:pt x="45" y="63"/>
                  </a:cubicBezTo>
                  <a:cubicBezTo>
                    <a:pt x="45" y="62"/>
                    <a:pt x="45" y="61"/>
                    <a:pt x="46" y="61"/>
                  </a:cubicBezTo>
                  <a:cubicBezTo>
                    <a:pt x="46" y="59"/>
                    <a:pt x="45" y="56"/>
                    <a:pt x="45" y="54"/>
                  </a:cubicBezTo>
                  <a:cubicBezTo>
                    <a:pt x="44" y="53"/>
                    <a:pt x="44" y="52"/>
                    <a:pt x="44" y="51"/>
                  </a:cubicBezTo>
                  <a:cubicBezTo>
                    <a:pt x="44" y="52"/>
                    <a:pt x="44" y="53"/>
                    <a:pt x="43" y="53"/>
                  </a:cubicBezTo>
                  <a:cubicBezTo>
                    <a:pt x="44" y="57"/>
                    <a:pt x="44" y="59"/>
                    <a:pt x="41" y="61"/>
                  </a:cubicBezTo>
                  <a:cubicBezTo>
                    <a:pt x="42" y="61"/>
                    <a:pt x="42" y="62"/>
                    <a:pt x="42" y="62"/>
                  </a:cubicBezTo>
                  <a:cubicBezTo>
                    <a:pt x="41" y="63"/>
                    <a:pt x="40" y="64"/>
                    <a:pt x="39" y="64"/>
                  </a:cubicBezTo>
                  <a:cubicBezTo>
                    <a:pt x="38" y="64"/>
                    <a:pt x="37" y="63"/>
                    <a:pt x="37" y="62"/>
                  </a:cubicBezTo>
                  <a:cubicBezTo>
                    <a:pt x="38" y="61"/>
                    <a:pt x="39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2" y="58"/>
                    <a:pt x="42" y="56"/>
                    <a:pt x="42" y="53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1" y="52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1"/>
                    <a:pt x="40" y="52"/>
                    <a:pt x="40" y="52"/>
                  </a:cubicBezTo>
                  <a:cubicBezTo>
                    <a:pt x="40" y="54"/>
                    <a:pt x="40" y="55"/>
                    <a:pt x="36" y="58"/>
                  </a:cubicBezTo>
                  <a:cubicBezTo>
                    <a:pt x="36" y="58"/>
                    <a:pt x="36" y="59"/>
                    <a:pt x="35" y="59"/>
                  </a:cubicBezTo>
                  <a:cubicBezTo>
                    <a:pt x="34" y="60"/>
                    <a:pt x="33" y="60"/>
                    <a:pt x="32" y="59"/>
                  </a:cubicBezTo>
                  <a:cubicBezTo>
                    <a:pt x="32" y="58"/>
                    <a:pt x="32" y="57"/>
                    <a:pt x="33" y="56"/>
                  </a:cubicBezTo>
                  <a:cubicBezTo>
                    <a:pt x="34" y="55"/>
                    <a:pt x="35" y="55"/>
                    <a:pt x="35" y="56"/>
                  </a:cubicBezTo>
                  <a:cubicBezTo>
                    <a:pt x="39" y="54"/>
                    <a:pt x="39" y="53"/>
                    <a:pt x="39" y="52"/>
                  </a:cubicBezTo>
                  <a:cubicBezTo>
                    <a:pt x="39" y="51"/>
                    <a:pt x="39" y="51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4"/>
                    <a:pt x="34" y="54"/>
                    <a:pt x="32" y="54"/>
                  </a:cubicBezTo>
                  <a:cubicBezTo>
                    <a:pt x="30" y="54"/>
                    <a:pt x="29" y="54"/>
                    <a:pt x="26" y="56"/>
                  </a:cubicBezTo>
                  <a:cubicBezTo>
                    <a:pt x="27" y="57"/>
                    <a:pt x="26" y="58"/>
                    <a:pt x="26" y="59"/>
                  </a:cubicBezTo>
                  <a:cubicBezTo>
                    <a:pt x="25" y="60"/>
                    <a:pt x="23" y="59"/>
                    <a:pt x="23" y="58"/>
                  </a:cubicBezTo>
                  <a:cubicBezTo>
                    <a:pt x="22" y="57"/>
                    <a:pt x="22" y="56"/>
                    <a:pt x="23" y="55"/>
                  </a:cubicBezTo>
                  <a:cubicBezTo>
                    <a:pt x="24" y="55"/>
                    <a:pt x="24" y="55"/>
                    <a:pt x="25" y="55"/>
                  </a:cubicBezTo>
                  <a:cubicBezTo>
                    <a:pt x="28" y="52"/>
                    <a:pt x="30" y="52"/>
                    <a:pt x="32" y="52"/>
                  </a:cubicBezTo>
                  <a:cubicBezTo>
                    <a:pt x="33" y="53"/>
                    <a:pt x="35" y="53"/>
                    <a:pt x="37" y="50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6" y="49"/>
                    <a:pt x="35" y="50"/>
                    <a:pt x="35" y="49"/>
                  </a:cubicBezTo>
                  <a:cubicBezTo>
                    <a:pt x="35" y="49"/>
                    <a:pt x="35" y="49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2" y="49"/>
                    <a:pt x="29" y="49"/>
                    <a:pt x="27" y="49"/>
                  </a:cubicBezTo>
                  <a:cubicBezTo>
                    <a:pt x="27" y="50"/>
                    <a:pt x="27" y="50"/>
                    <a:pt x="26" y="50"/>
                  </a:cubicBezTo>
                  <a:cubicBezTo>
                    <a:pt x="25" y="50"/>
                    <a:pt x="24" y="50"/>
                    <a:pt x="24" y="49"/>
                  </a:cubicBezTo>
                  <a:cubicBezTo>
                    <a:pt x="23" y="47"/>
                    <a:pt x="24" y="46"/>
                    <a:pt x="25" y="46"/>
                  </a:cubicBezTo>
                  <a:cubicBezTo>
                    <a:pt x="26" y="46"/>
                    <a:pt x="27" y="47"/>
                    <a:pt x="27" y="47"/>
                  </a:cubicBezTo>
                  <a:cubicBezTo>
                    <a:pt x="29" y="47"/>
                    <a:pt x="32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3" y="47"/>
                    <a:pt x="33" y="46"/>
                  </a:cubicBezTo>
                  <a:cubicBezTo>
                    <a:pt x="33" y="45"/>
                    <a:pt x="35" y="45"/>
                    <a:pt x="36" y="45"/>
                  </a:cubicBezTo>
                  <a:cubicBezTo>
                    <a:pt x="36" y="45"/>
                    <a:pt x="35" y="44"/>
                    <a:pt x="36" y="44"/>
                  </a:cubicBezTo>
                  <a:cubicBezTo>
                    <a:pt x="36" y="44"/>
                    <a:pt x="36" y="43"/>
                    <a:pt x="37" y="43"/>
                  </a:cubicBezTo>
                  <a:cubicBezTo>
                    <a:pt x="35" y="43"/>
                    <a:pt x="33" y="42"/>
                    <a:pt x="30" y="42"/>
                  </a:cubicBezTo>
                  <a:cubicBezTo>
                    <a:pt x="30" y="43"/>
                    <a:pt x="29" y="44"/>
                    <a:pt x="28" y="44"/>
                  </a:cubicBezTo>
                  <a:cubicBezTo>
                    <a:pt x="27" y="43"/>
                    <a:pt x="26" y="42"/>
                    <a:pt x="26" y="41"/>
                  </a:cubicBezTo>
                  <a:cubicBezTo>
                    <a:pt x="26" y="40"/>
                    <a:pt x="27" y="39"/>
                    <a:pt x="29" y="40"/>
                  </a:cubicBezTo>
                  <a:cubicBezTo>
                    <a:pt x="29" y="40"/>
                    <a:pt x="30" y="40"/>
                    <a:pt x="30" y="41"/>
                  </a:cubicBezTo>
                  <a:cubicBezTo>
                    <a:pt x="31" y="41"/>
                    <a:pt x="32" y="41"/>
                    <a:pt x="34" y="41"/>
                  </a:cubicBezTo>
                  <a:cubicBezTo>
                    <a:pt x="34" y="41"/>
                    <a:pt x="35" y="41"/>
                    <a:pt x="36" y="41"/>
                  </a:cubicBezTo>
                  <a:cubicBezTo>
                    <a:pt x="35" y="40"/>
                    <a:pt x="35" y="40"/>
                    <a:pt x="34" y="39"/>
                  </a:cubicBezTo>
                  <a:cubicBezTo>
                    <a:pt x="32" y="37"/>
                    <a:pt x="29" y="34"/>
                    <a:pt x="28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5" y="31"/>
                    <a:pt x="25" y="29"/>
                    <a:pt x="26" y="29"/>
                  </a:cubicBezTo>
                  <a:cubicBezTo>
                    <a:pt x="26" y="28"/>
                    <a:pt x="28" y="28"/>
                    <a:pt x="29" y="28"/>
                  </a:cubicBezTo>
                  <a:cubicBezTo>
                    <a:pt x="29" y="29"/>
                    <a:pt x="29" y="30"/>
                    <a:pt x="29" y="31"/>
                  </a:cubicBezTo>
                  <a:cubicBezTo>
                    <a:pt x="30" y="33"/>
                    <a:pt x="33" y="36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6" y="38"/>
                  </a:cubicBezTo>
                  <a:cubicBezTo>
                    <a:pt x="36" y="37"/>
                    <a:pt x="38" y="40"/>
                    <a:pt x="39" y="39"/>
                  </a:cubicBezTo>
                  <a:cubicBezTo>
                    <a:pt x="38" y="38"/>
                    <a:pt x="37" y="36"/>
                    <a:pt x="35" y="34"/>
                  </a:cubicBezTo>
                  <a:cubicBezTo>
                    <a:pt x="34" y="34"/>
                    <a:pt x="33" y="34"/>
                    <a:pt x="32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4" y="30"/>
                    <a:pt x="35" y="30"/>
                    <a:pt x="36" y="31"/>
                  </a:cubicBezTo>
                  <a:cubicBezTo>
                    <a:pt x="36" y="31"/>
                    <a:pt x="36" y="32"/>
                    <a:pt x="36" y="33"/>
                  </a:cubicBezTo>
                  <a:cubicBezTo>
                    <a:pt x="38" y="34"/>
                    <a:pt x="39" y="36"/>
                    <a:pt x="40" y="37"/>
                  </a:cubicBezTo>
                  <a:cubicBezTo>
                    <a:pt x="40" y="37"/>
                    <a:pt x="40" y="36"/>
                    <a:pt x="41" y="35"/>
                  </a:cubicBezTo>
                  <a:cubicBezTo>
                    <a:pt x="41" y="34"/>
                    <a:pt x="42" y="33"/>
                    <a:pt x="41" y="29"/>
                  </a:cubicBezTo>
                  <a:cubicBezTo>
                    <a:pt x="40" y="29"/>
                    <a:pt x="39" y="29"/>
                    <a:pt x="38" y="28"/>
                  </a:cubicBezTo>
                  <a:cubicBezTo>
                    <a:pt x="38" y="26"/>
                    <a:pt x="39" y="25"/>
                    <a:pt x="40" y="25"/>
                  </a:cubicBezTo>
                  <a:cubicBezTo>
                    <a:pt x="41" y="25"/>
                    <a:pt x="42" y="26"/>
                    <a:pt x="43" y="27"/>
                  </a:cubicBezTo>
                  <a:cubicBezTo>
                    <a:pt x="43" y="27"/>
                    <a:pt x="42" y="28"/>
                    <a:pt x="42" y="28"/>
                  </a:cubicBezTo>
                  <a:cubicBezTo>
                    <a:pt x="44" y="33"/>
                    <a:pt x="43" y="34"/>
                    <a:pt x="42" y="36"/>
                  </a:cubicBezTo>
                  <a:cubicBezTo>
                    <a:pt x="42" y="36"/>
                    <a:pt x="41" y="37"/>
                    <a:pt x="41" y="37"/>
                  </a:cubicBezTo>
                  <a:cubicBezTo>
                    <a:pt x="41" y="37"/>
                    <a:pt x="42" y="38"/>
                    <a:pt x="42" y="38"/>
                  </a:cubicBezTo>
                  <a:cubicBezTo>
                    <a:pt x="42" y="37"/>
                    <a:pt x="43" y="37"/>
                    <a:pt x="43" y="38"/>
                  </a:cubicBezTo>
                  <a:cubicBezTo>
                    <a:pt x="43" y="37"/>
                    <a:pt x="43" y="36"/>
                    <a:pt x="44" y="34"/>
                  </a:cubicBezTo>
                  <a:cubicBezTo>
                    <a:pt x="44" y="34"/>
                    <a:pt x="43" y="33"/>
                    <a:pt x="44" y="32"/>
                  </a:cubicBezTo>
                  <a:cubicBezTo>
                    <a:pt x="44" y="31"/>
                    <a:pt x="45" y="31"/>
                    <a:pt x="46" y="31"/>
                  </a:cubicBezTo>
                  <a:cubicBezTo>
                    <a:pt x="47" y="31"/>
                    <a:pt x="48" y="32"/>
                    <a:pt x="48" y="33"/>
                  </a:cubicBezTo>
                  <a:cubicBezTo>
                    <a:pt x="47" y="35"/>
                    <a:pt x="46" y="35"/>
                    <a:pt x="45" y="35"/>
                  </a:cubicBezTo>
                  <a:cubicBezTo>
                    <a:pt x="45" y="36"/>
                    <a:pt x="45" y="37"/>
                    <a:pt x="44" y="37"/>
                  </a:cubicBezTo>
                  <a:cubicBezTo>
                    <a:pt x="45" y="37"/>
                    <a:pt x="44" y="38"/>
                    <a:pt x="45" y="38"/>
                  </a:cubicBezTo>
                  <a:cubicBezTo>
                    <a:pt x="45" y="38"/>
                    <a:pt x="46" y="38"/>
                    <a:pt x="46" y="38"/>
                  </a:cubicBezTo>
                  <a:cubicBezTo>
                    <a:pt x="47" y="36"/>
                    <a:pt x="49" y="33"/>
                    <a:pt x="50" y="27"/>
                  </a:cubicBezTo>
                  <a:cubicBezTo>
                    <a:pt x="49" y="27"/>
                    <a:pt x="48" y="25"/>
                    <a:pt x="49" y="24"/>
                  </a:cubicBezTo>
                  <a:cubicBezTo>
                    <a:pt x="49" y="23"/>
                    <a:pt x="50" y="23"/>
                    <a:pt x="51" y="23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0" y="43"/>
                    <a:pt x="49" y="43"/>
                    <a:pt x="49" y="43"/>
                  </a:cubicBezTo>
                  <a:cubicBezTo>
                    <a:pt x="48" y="43"/>
                    <a:pt x="49" y="42"/>
                    <a:pt x="49" y="42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10409238" y="566738"/>
              <a:ext cx="323850" cy="328613"/>
            </a:xfrm>
            <a:custGeom>
              <a:avLst/>
              <a:gdLst>
                <a:gd name="T0" fmla="*/ 50 w 89"/>
                <a:gd name="T1" fmla="*/ 22 h 90"/>
                <a:gd name="T2" fmla="*/ 84 w 89"/>
                <a:gd name="T3" fmla="*/ 66 h 90"/>
                <a:gd name="T4" fmla="*/ 27 w 89"/>
                <a:gd name="T5" fmla="*/ 68 h 90"/>
                <a:gd name="T6" fmla="*/ 63 w 89"/>
                <a:gd name="T7" fmla="*/ 31 h 90"/>
                <a:gd name="T8" fmla="*/ 50 w 89"/>
                <a:gd name="T9" fmla="*/ 42 h 90"/>
                <a:gd name="T10" fmla="*/ 50 w 89"/>
                <a:gd name="T11" fmla="*/ 41 h 90"/>
                <a:gd name="T12" fmla="*/ 54 w 89"/>
                <a:gd name="T13" fmla="*/ 31 h 90"/>
                <a:gd name="T14" fmla="*/ 49 w 89"/>
                <a:gd name="T15" fmla="*/ 40 h 90"/>
                <a:gd name="T16" fmla="*/ 46 w 89"/>
                <a:gd name="T17" fmla="*/ 38 h 90"/>
                <a:gd name="T18" fmla="*/ 45 w 89"/>
                <a:gd name="T19" fmla="*/ 29 h 90"/>
                <a:gd name="T20" fmla="*/ 45 w 89"/>
                <a:gd name="T21" fmla="*/ 39 h 90"/>
                <a:gd name="T22" fmla="*/ 42 w 89"/>
                <a:gd name="T23" fmla="*/ 36 h 90"/>
                <a:gd name="T24" fmla="*/ 35 w 89"/>
                <a:gd name="T25" fmla="*/ 27 h 90"/>
                <a:gd name="T26" fmla="*/ 37 w 89"/>
                <a:gd name="T27" fmla="*/ 30 h 90"/>
                <a:gd name="T28" fmla="*/ 41 w 89"/>
                <a:gd name="T29" fmla="*/ 42 h 90"/>
                <a:gd name="T30" fmla="*/ 34 w 89"/>
                <a:gd name="T31" fmla="*/ 39 h 90"/>
                <a:gd name="T32" fmla="*/ 31 w 89"/>
                <a:gd name="T33" fmla="*/ 40 h 90"/>
                <a:gd name="T34" fmla="*/ 40 w 89"/>
                <a:gd name="T35" fmla="*/ 43 h 90"/>
                <a:gd name="T36" fmla="*/ 38 w 89"/>
                <a:gd name="T37" fmla="*/ 45 h 90"/>
                <a:gd name="T38" fmla="*/ 35 w 89"/>
                <a:gd name="T39" fmla="*/ 45 h 90"/>
                <a:gd name="T40" fmla="*/ 24 w 89"/>
                <a:gd name="T41" fmla="*/ 43 h 90"/>
                <a:gd name="T42" fmla="*/ 34 w 89"/>
                <a:gd name="T43" fmla="*/ 46 h 90"/>
                <a:gd name="T44" fmla="*/ 36 w 89"/>
                <a:gd name="T45" fmla="*/ 48 h 90"/>
                <a:gd name="T46" fmla="*/ 26 w 89"/>
                <a:gd name="T47" fmla="*/ 51 h 90"/>
                <a:gd name="T48" fmla="*/ 37 w 89"/>
                <a:gd name="T49" fmla="*/ 49 h 90"/>
                <a:gd name="T50" fmla="*/ 32 w 89"/>
                <a:gd name="T51" fmla="*/ 55 h 90"/>
                <a:gd name="T52" fmla="*/ 33 w 89"/>
                <a:gd name="T53" fmla="*/ 59 h 90"/>
                <a:gd name="T54" fmla="*/ 39 w 89"/>
                <a:gd name="T55" fmla="*/ 52 h 90"/>
                <a:gd name="T56" fmla="*/ 42 w 89"/>
                <a:gd name="T57" fmla="*/ 52 h 90"/>
                <a:gd name="T58" fmla="*/ 37 w 89"/>
                <a:gd name="T59" fmla="*/ 59 h 90"/>
                <a:gd name="T60" fmla="*/ 40 w 89"/>
                <a:gd name="T61" fmla="*/ 61 h 90"/>
                <a:gd name="T62" fmla="*/ 43 w 89"/>
                <a:gd name="T63" fmla="*/ 53 h 90"/>
                <a:gd name="T64" fmla="*/ 42 w 89"/>
                <a:gd name="T65" fmla="*/ 67 h 90"/>
                <a:gd name="T66" fmla="*/ 44 w 89"/>
                <a:gd name="T67" fmla="*/ 70 h 90"/>
                <a:gd name="T68" fmla="*/ 44 w 89"/>
                <a:gd name="T69" fmla="*/ 55 h 90"/>
                <a:gd name="T70" fmla="*/ 46 w 89"/>
                <a:gd name="T71" fmla="*/ 56 h 90"/>
                <a:gd name="T72" fmla="*/ 48 w 89"/>
                <a:gd name="T73" fmla="*/ 65 h 90"/>
                <a:gd name="T74" fmla="*/ 50 w 89"/>
                <a:gd name="T75" fmla="*/ 63 h 90"/>
                <a:gd name="T76" fmla="*/ 49 w 89"/>
                <a:gd name="T77" fmla="*/ 57 h 90"/>
                <a:gd name="T78" fmla="*/ 50 w 89"/>
                <a:gd name="T79" fmla="*/ 53 h 90"/>
                <a:gd name="T80" fmla="*/ 56 w 89"/>
                <a:gd name="T81" fmla="*/ 62 h 90"/>
                <a:gd name="T82" fmla="*/ 53 w 89"/>
                <a:gd name="T83" fmla="*/ 55 h 90"/>
                <a:gd name="T84" fmla="*/ 64 w 89"/>
                <a:gd name="T85" fmla="*/ 57 h 90"/>
                <a:gd name="T86" fmla="*/ 67 w 89"/>
                <a:gd name="T87" fmla="*/ 54 h 90"/>
                <a:gd name="T88" fmla="*/ 55 w 89"/>
                <a:gd name="T89" fmla="*/ 52 h 90"/>
                <a:gd name="T90" fmla="*/ 59 w 89"/>
                <a:gd name="T91" fmla="*/ 50 h 90"/>
                <a:gd name="T92" fmla="*/ 62 w 89"/>
                <a:gd name="T93" fmla="*/ 49 h 90"/>
                <a:gd name="T94" fmla="*/ 56 w 89"/>
                <a:gd name="T95" fmla="*/ 46 h 90"/>
                <a:gd name="T96" fmla="*/ 65 w 89"/>
                <a:gd name="T97" fmla="*/ 43 h 90"/>
                <a:gd name="T98" fmla="*/ 55 w 89"/>
                <a:gd name="T99" fmla="*/ 45 h 90"/>
                <a:gd name="T100" fmla="*/ 53 w 89"/>
                <a:gd name="T101" fmla="*/ 45 h 90"/>
                <a:gd name="T102" fmla="*/ 58 w 89"/>
                <a:gd name="T103" fmla="*/ 39 h 90"/>
                <a:gd name="T104" fmla="*/ 52 w 89"/>
                <a:gd name="T105" fmla="*/ 43 h 90"/>
                <a:gd name="T106" fmla="*/ 60 w 89"/>
                <a:gd name="T107" fmla="*/ 34 h 90"/>
                <a:gd name="T108" fmla="*/ 46 w 89"/>
                <a:gd name="T109" fmla="*/ 41 h 90"/>
                <a:gd name="T110" fmla="*/ 45 w 89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0">
                  <a:moveTo>
                    <a:pt x="16" y="33"/>
                  </a:moveTo>
                  <a:cubicBezTo>
                    <a:pt x="11" y="26"/>
                    <a:pt x="10" y="16"/>
                    <a:pt x="23" y="9"/>
                  </a:cubicBezTo>
                  <a:cubicBezTo>
                    <a:pt x="38" y="0"/>
                    <a:pt x="47" y="10"/>
                    <a:pt x="50" y="22"/>
                  </a:cubicBezTo>
                  <a:cubicBezTo>
                    <a:pt x="58" y="12"/>
                    <a:pt x="70" y="6"/>
                    <a:pt x="81" y="21"/>
                  </a:cubicBezTo>
                  <a:cubicBezTo>
                    <a:pt x="87" y="31"/>
                    <a:pt x="86" y="39"/>
                    <a:pt x="81" y="44"/>
                  </a:cubicBezTo>
                  <a:cubicBezTo>
                    <a:pt x="86" y="48"/>
                    <a:pt x="89" y="55"/>
                    <a:pt x="84" y="66"/>
                  </a:cubicBezTo>
                  <a:cubicBezTo>
                    <a:pt x="78" y="77"/>
                    <a:pt x="70" y="79"/>
                    <a:pt x="63" y="75"/>
                  </a:cubicBezTo>
                  <a:cubicBezTo>
                    <a:pt x="62" y="84"/>
                    <a:pt x="57" y="90"/>
                    <a:pt x="44" y="90"/>
                  </a:cubicBezTo>
                  <a:cubicBezTo>
                    <a:pt x="28" y="89"/>
                    <a:pt x="24" y="79"/>
                    <a:pt x="27" y="68"/>
                  </a:cubicBezTo>
                  <a:cubicBezTo>
                    <a:pt x="17" y="72"/>
                    <a:pt x="6" y="71"/>
                    <a:pt x="2" y="55"/>
                  </a:cubicBezTo>
                  <a:cubicBezTo>
                    <a:pt x="0" y="41"/>
                    <a:pt x="7" y="35"/>
                    <a:pt x="16" y="33"/>
                  </a:cubicBezTo>
                  <a:close/>
                  <a:moveTo>
                    <a:pt x="63" y="31"/>
                  </a:moveTo>
                  <a:cubicBezTo>
                    <a:pt x="62" y="30"/>
                    <a:pt x="61" y="30"/>
                    <a:pt x="60" y="31"/>
                  </a:cubicBezTo>
                  <a:cubicBezTo>
                    <a:pt x="59" y="31"/>
                    <a:pt x="59" y="32"/>
                    <a:pt x="59" y="33"/>
                  </a:cubicBezTo>
                  <a:cubicBezTo>
                    <a:pt x="54" y="36"/>
                    <a:pt x="51" y="39"/>
                    <a:pt x="50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0" y="42"/>
                    <a:pt x="50" y="42"/>
                    <a:pt x="50" y="41"/>
                  </a:cubicBezTo>
                  <a:cubicBezTo>
                    <a:pt x="51" y="39"/>
                    <a:pt x="52" y="36"/>
                    <a:pt x="53" y="34"/>
                  </a:cubicBezTo>
                  <a:cubicBezTo>
                    <a:pt x="53" y="34"/>
                    <a:pt x="54" y="34"/>
                    <a:pt x="54" y="33"/>
                  </a:cubicBezTo>
                  <a:cubicBezTo>
                    <a:pt x="55" y="32"/>
                    <a:pt x="55" y="31"/>
                    <a:pt x="54" y="31"/>
                  </a:cubicBezTo>
                  <a:cubicBezTo>
                    <a:pt x="53" y="30"/>
                    <a:pt x="51" y="30"/>
                    <a:pt x="51" y="31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1" y="36"/>
                    <a:pt x="50" y="38"/>
                    <a:pt x="49" y="40"/>
                  </a:cubicBezTo>
                  <a:cubicBezTo>
                    <a:pt x="49" y="40"/>
                    <a:pt x="49" y="39"/>
                    <a:pt x="49" y="39"/>
                  </a:cubicBezTo>
                  <a:cubicBezTo>
                    <a:pt x="48" y="39"/>
                    <a:pt x="48" y="40"/>
                    <a:pt x="48" y="41"/>
                  </a:cubicBezTo>
                  <a:cubicBezTo>
                    <a:pt x="47" y="39"/>
                    <a:pt x="47" y="39"/>
                    <a:pt x="46" y="38"/>
                  </a:cubicBezTo>
                  <a:cubicBezTo>
                    <a:pt x="45" y="38"/>
                    <a:pt x="44" y="37"/>
                    <a:pt x="45" y="33"/>
                  </a:cubicBezTo>
                  <a:cubicBezTo>
                    <a:pt x="46" y="33"/>
                    <a:pt x="47" y="32"/>
                    <a:pt x="47" y="31"/>
                  </a:cubicBezTo>
                  <a:cubicBezTo>
                    <a:pt x="47" y="30"/>
                    <a:pt x="46" y="29"/>
                    <a:pt x="45" y="29"/>
                  </a:cubicBezTo>
                  <a:cubicBezTo>
                    <a:pt x="43" y="29"/>
                    <a:pt x="43" y="30"/>
                    <a:pt x="43" y="31"/>
                  </a:cubicBezTo>
                  <a:cubicBezTo>
                    <a:pt x="43" y="32"/>
                    <a:pt x="43" y="32"/>
                    <a:pt x="43" y="33"/>
                  </a:cubicBezTo>
                  <a:cubicBezTo>
                    <a:pt x="43" y="37"/>
                    <a:pt x="44" y="38"/>
                    <a:pt x="45" y="39"/>
                  </a:cubicBezTo>
                  <a:cubicBezTo>
                    <a:pt x="44" y="39"/>
                    <a:pt x="44" y="40"/>
                    <a:pt x="43" y="40"/>
                  </a:cubicBezTo>
                  <a:cubicBezTo>
                    <a:pt x="43" y="40"/>
                    <a:pt x="43" y="40"/>
                    <a:pt x="43" y="39"/>
                  </a:cubicBezTo>
                  <a:cubicBezTo>
                    <a:pt x="42" y="38"/>
                    <a:pt x="42" y="37"/>
                    <a:pt x="42" y="36"/>
                  </a:cubicBezTo>
                  <a:cubicBezTo>
                    <a:pt x="41" y="32"/>
                    <a:pt x="41" y="30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7"/>
                    <a:pt x="36" y="26"/>
                    <a:pt x="35" y="27"/>
                  </a:cubicBezTo>
                  <a:cubicBezTo>
                    <a:pt x="34" y="27"/>
                    <a:pt x="33" y="28"/>
                    <a:pt x="34" y="29"/>
                  </a:cubicBezTo>
                  <a:cubicBezTo>
                    <a:pt x="34" y="30"/>
                    <a:pt x="35" y="31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40" y="31"/>
                    <a:pt x="40" y="33"/>
                    <a:pt x="41" y="37"/>
                  </a:cubicBezTo>
                  <a:cubicBezTo>
                    <a:pt x="41" y="37"/>
                    <a:pt x="41" y="38"/>
                    <a:pt x="41" y="38"/>
                  </a:cubicBezTo>
                  <a:cubicBezTo>
                    <a:pt x="40" y="38"/>
                    <a:pt x="42" y="42"/>
                    <a:pt x="41" y="42"/>
                  </a:cubicBezTo>
                  <a:cubicBezTo>
                    <a:pt x="41" y="42"/>
                    <a:pt x="40" y="41"/>
                    <a:pt x="39" y="42"/>
                  </a:cubicBezTo>
                  <a:cubicBezTo>
                    <a:pt x="39" y="42"/>
                    <a:pt x="39" y="42"/>
                    <a:pt x="38" y="42"/>
                  </a:cubicBezTo>
                  <a:cubicBezTo>
                    <a:pt x="37" y="42"/>
                    <a:pt x="36" y="42"/>
                    <a:pt x="34" y="39"/>
                  </a:cubicBezTo>
                  <a:cubicBezTo>
                    <a:pt x="34" y="39"/>
                    <a:pt x="34" y="37"/>
                    <a:pt x="33" y="37"/>
                  </a:cubicBezTo>
                  <a:cubicBezTo>
                    <a:pt x="33" y="36"/>
                    <a:pt x="31" y="36"/>
                    <a:pt x="30" y="37"/>
                  </a:cubicBezTo>
                  <a:cubicBezTo>
                    <a:pt x="30" y="37"/>
                    <a:pt x="30" y="39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5" y="44"/>
                    <a:pt x="37" y="44"/>
                    <a:pt x="39" y="43"/>
                  </a:cubicBezTo>
                  <a:cubicBezTo>
                    <a:pt x="39" y="43"/>
                    <a:pt x="39" y="43"/>
                    <a:pt x="40" y="43"/>
                  </a:cubicBezTo>
                  <a:cubicBezTo>
                    <a:pt x="40" y="43"/>
                    <a:pt x="40" y="44"/>
                    <a:pt x="40" y="44"/>
                  </a:cubicBezTo>
                  <a:cubicBezTo>
                    <a:pt x="40" y="44"/>
                    <a:pt x="39" y="44"/>
                    <a:pt x="40" y="45"/>
                  </a:cubicBezTo>
                  <a:cubicBezTo>
                    <a:pt x="39" y="45"/>
                    <a:pt x="39" y="45"/>
                    <a:pt x="38" y="45"/>
                  </a:cubicBezTo>
                  <a:cubicBezTo>
                    <a:pt x="38" y="45"/>
                    <a:pt x="39" y="45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6" y="46"/>
                    <a:pt x="36" y="46"/>
                    <a:pt x="35" y="45"/>
                  </a:cubicBezTo>
                  <a:cubicBezTo>
                    <a:pt x="33" y="43"/>
                    <a:pt x="32" y="42"/>
                    <a:pt x="28" y="42"/>
                  </a:cubicBezTo>
                  <a:cubicBezTo>
                    <a:pt x="27" y="42"/>
                    <a:pt x="27" y="41"/>
                    <a:pt x="26" y="41"/>
                  </a:cubicBezTo>
                  <a:cubicBezTo>
                    <a:pt x="25" y="41"/>
                    <a:pt x="24" y="42"/>
                    <a:pt x="24" y="43"/>
                  </a:cubicBezTo>
                  <a:cubicBezTo>
                    <a:pt x="24" y="44"/>
                    <a:pt x="25" y="45"/>
                    <a:pt x="26" y="45"/>
                  </a:cubicBezTo>
                  <a:cubicBezTo>
                    <a:pt x="27" y="45"/>
                    <a:pt x="28" y="45"/>
                    <a:pt x="28" y="44"/>
                  </a:cubicBezTo>
                  <a:cubicBezTo>
                    <a:pt x="31" y="43"/>
                    <a:pt x="33" y="45"/>
                    <a:pt x="34" y="46"/>
                  </a:cubicBezTo>
                  <a:cubicBezTo>
                    <a:pt x="34" y="46"/>
                    <a:pt x="35" y="47"/>
                    <a:pt x="36" y="47"/>
                  </a:cubicBezTo>
                  <a:cubicBezTo>
                    <a:pt x="36" y="47"/>
                    <a:pt x="36" y="47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4" y="48"/>
                    <a:pt x="31" y="49"/>
                    <a:pt x="30" y="50"/>
                  </a:cubicBezTo>
                  <a:cubicBezTo>
                    <a:pt x="29" y="49"/>
                    <a:pt x="29" y="49"/>
                    <a:pt x="28" y="49"/>
                  </a:cubicBezTo>
                  <a:cubicBezTo>
                    <a:pt x="27" y="49"/>
                    <a:pt x="26" y="50"/>
                    <a:pt x="26" y="51"/>
                  </a:cubicBezTo>
                  <a:cubicBezTo>
                    <a:pt x="26" y="52"/>
                    <a:pt x="27" y="53"/>
                    <a:pt x="28" y="53"/>
                  </a:cubicBezTo>
                  <a:cubicBezTo>
                    <a:pt x="29" y="53"/>
                    <a:pt x="30" y="52"/>
                    <a:pt x="30" y="51"/>
                  </a:cubicBezTo>
                  <a:cubicBezTo>
                    <a:pt x="32" y="50"/>
                    <a:pt x="34" y="50"/>
                    <a:pt x="37" y="49"/>
                  </a:cubicBezTo>
                  <a:cubicBezTo>
                    <a:pt x="38" y="49"/>
                    <a:pt x="39" y="49"/>
                    <a:pt x="40" y="49"/>
                  </a:cubicBezTo>
                  <a:cubicBezTo>
                    <a:pt x="39" y="50"/>
                    <a:pt x="38" y="50"/>
                    <a:pt x="38" y="50"/>
                  </a:cubicBezTo>
                  <a:cubicBezTo>
                    <a:pt x="35" y="52"/>
                    <a:pt x="33" y="52"/>
                    <a:pt x="32" y="55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0" y="56"/>
                    <a:pt x="29" y="57"/>
                    <a:pt x="30" y="58"/>
                  </a:cubicBezTo>
                  <a:cubicBezTo>
                    <a:pt x="30" y="59"/>
                    <a:pt x="32" y="60"/>
                    <a:pt x="33" y="59"/>
                  </a:cubicBezTo>
                  <a:cubicBezTo>
                    <a:pt x="34" y="59"/>
                    <a:pt x="34" y="57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4" y="53"/>
                    <a:pt x="36" y="53"/>
                    <a:pt x="39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1" y="53"/>
                    <a:pt x="40" y="53"/>
                  </a:cubicBezTo>
                  <a:cubicBezTo>
                    <a:pt x="39" y="53"/>
                    <a:pt x="37" y="54"/>
                    <a:pt x="37" y="59"/>
                  </a:cubicBezTo>
                  <a:cubicBezTo>
                    <a:pt x="36" y="59"/>
                    <a:pt x="36" y="60"/>
                    <a:pt x="36" y="60"/>
                  </a:cubicBezTo>
                  <a:cubicBezTo>
                    <a:pt x="36" y="61"/>
                    <a:pt x="36" y="63"/>
                    <a:pt x="37" y="63"/>
                  </a:cubicBezTo>
                  <a:cubicBezTo>
                    <a:pt x="39" y="63"/>
                    <a:pt x="40" y="62"/>
                    <a:pt x="40" y="61"/>
                  </a:cubicBezTo>
                  <a:cubicBezTo>
                    <a:pt x="40" y="60"/>
                    <a:pt x="40" y="59"/>
                    <a:pt x="39" y="59"/>
                  </a:cubicBezTo>
                  <a:cubicBezTo>
                    <a:pt x="39" y="55"/>
                    <a:pt x="40" y="55"/>
                    <a:pt x="41" y="54"/>
                  </a:cubicBezTo>
                  <a:cubicBezTo>
                    <a:pt x="42" y="54"/>
                    <a:pt x="42" y="53"/>
                    <a:pt x="43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0" y="58"/>
                    <a:pt x="41" y="59"/>
                    <a:pt x="42" y="61"/>
                  </a:cubicBezTo>
                  <a:cubicBezTo>
                    <a:pt x="43" y="63"/>
                    <a:pt x="44" y="64"/>
                    <a:pt x="42" y="67"/>
                  </a:cubicBezTo>
                  <a:cubicBezTo>
                    <a:pt x="41" y="67"/>
                    <a:pt x="40" y="68"/>
                    <a:pt x="40" y="69"/>
                  </a:cubicBezTo>
                  <a:cubicBezTo>
                    <a:pt x="40" y="70"/>
                    <a:pt x="40" y="71"/>
                    <a:pt x="41" y="72"/>
                  </a:cubicBezTo>
                  <a:cubicBezTo>
                    <a:pt x="43" y="72"/>
                    <a:pt x="44" y="71"/>
                    <a:pt x="44" y="70"/>
                  </a:cubicBezTo>
                  <a:cubicBezTo>
                    <a:pt x="44" y="69"/>
                    <a:pt x="44" y="69"/>
                    <a:pt x="44" y="68"/>
                  </a:cubicBezTo>
                  <a:cubicBezTo>
                    <a:pt x="45" y="64"/>
                    <a:pt x="44" y="62"/>
                    <a:pt x="43" y="61"/>
                  </a:cubicBezTo>
                  <a:cubicBezTo>
                    <a:pt x="43" y="59"/>
                    <a:pt x="42" y="58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7"/>
                    <a:pt x="45" y="57"/>
                  </a:cubicBezTo>
                  <a:cubicBezTo>
                    <a:pt x="46" y="57"/>
                    <a:pt x="46" y="56"/>
                    <a:pt x="46" y="56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9"/>
                    <a:pt x="48" y="62"/>
                    <a:pt x="48" y="63"/>
                  </a:cubicBezTo>
                  <a:cubicBezTo>
                    <a:pt x="48" y="64"/>
                    <a:pt x="48" y="65"/>
                    <a:pt x="48" y="65"/>
                  </a:cubicBezTo>
                  <a:cubicBezTo>
                    <a:pt x="48" y="66"/>
                    <a:pt x="49" y="67"/>
                    <a:pt x="50" y="67"/>
                  </a:cubicBezTo>
                  <a:cubicBezTo>
                    <a:pt x="51" y="67"/>
                    <a:pt x="52" y="66"/>
                    <a:pt x="52" y="64"/>
                  </a:cubicBezTo>
                  <a:cubicBezTo>
                    <a:pt x="52" y="64"/>
                    <a:pt x="51" y="63"/>
                    <a:pt x="50" y="63"/>
                  </a:cubicBezTo>
                  <a:cubicBezTo>
                    <a:pt x="49" y="61"/>
                    <a:pt x="48" y="59"/>
                    <a:pt x="48" y="56"/>
                  </a:cubicBezTo>
                  <a:cubicBezTo>
                    <a:pt x="47" y="56"/>
                    <a:pt x="47" y="56"/>
                    <a:pt x="47" y="55"/>
                  </a:cubicBezTo>
                  <a:cubicBezTo>
                    <a:pt x="48" y="56"/>
                    <a:pt x="48" y="58"/>
                    <a:pt x="49" y="57"/>
                  </a:cubicBezTo>
                  <a:cubicBezTo>
                    <a:pt x="50" y="57"/>
                    <a:pt x="49" y="55"/>
                    <a:pt x="49" y="54"/>
                  </a:cubicBezTo>
                  <a:cubicBezTo>
                    <a:pt x="49" y="54"/>
                    <a:pt x="50" y="55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4"/>
                    <a:pt x="52" y="56"/>
                    <a:pt x="54" y="58"/>
                  </a:cubicBezTo>
                  <a:cubicBezTo>
                    <a:pt x="53" y="59"/>
                    <a:pt x="53" y="60"/>
                    <a:pt x="53" y="61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7" y="61"/>
                    <a:pt x="57" y="60"/>
                    <a:pt x="57" y="59"/>
                  </a:cubicBezTo>
                  <a:cubicBezTo>
                    <a:pt x="56" y="58"/>
                    <a:pt x="56" y="58"/>
                    <a:pt x="55" y="58"/>
                  </a:cubicBezTo>
                  <a:cubicBezTo>
                    <a:pt x="54" y="57"/>
                    <a:pt x="54" y="56"/>
                    <a:pt x="53" y="55"/>
                  </a:cubicBezTo>
                  <a:cubicBezTo>
                    <a:pt x="53" y="54"/>
                    <a:pt x="52" y="53"/>
                    <a:pt x="53" y="52"/>
                  </a:cubicBezTo>
                  <a:cubicBezTo>
                    <a:pt x="53" y="53"/>
                    <a:pt x="54" y="53"/>
                    <a:pt x="55" y="53"/>
                  </a:cubicBezTo>
                  <a:cubicBezTo>
                    <a:pt x="58" y="55"/>
                    <a:pt x="61" y="56"/>
                    <a:pt x="64" y="57"/>
                  </a:cubicBezTo>
                  <a:cubicBezTo>
                    <a:pt x="64" y="57"/>
                    <a:pt x="64" y="58"/>
                    <a:pt x="65" y="58"/>
                  </a:cubicBezTo>
                  <a:cubicBezTo>
                    <a:pt x="66" y="59"/>
                    <a:pt x="67" y="58"/>
                    <a:pt x="68" y="57"/>
                  </a:cubicBezTo>
                  <a:cubicBezTo>
                    <a:pt x="68" y="56"/>
                    <a:pt x="68" y="55"/>
                    <a:pt x="67" y="54"/>
                  </a:cubicBezTo>
                  <a:cubicBezTo>
                    <a:pt x="66" y="54"/>
                    <a:pt x="65" y="54"/>
                    <a:pt x="64" y="55"/>
                  </a:cubicBezTo>
                  <a:cubicBezTo>
                    <a:pt x="62" y="55"/>
                    <a:pt x="59" y="53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6" y="51"/>
                    <a:pt x="53" y="50"/>
                    <a:pt x="53" y="49"/>
                  </a:cubicBezTo>
                  <a:cubicBezTo>
                    <a:pt x="55" y="49"/>
                    <a:pt x="57" y="50"/>
                    <a:pt x="59" y="50"/>
                  </a:cubicBezTo>
                  <a:cubicBezTo>
                    <a:pt x="59" y="52"/>
                    <a:pt x="60" y="53"/>
                    <a:pt x="61" y="53"/>
                  </a:cubicBezTo>
                  <a:cubicBezTo>
                    <a:pt x="62" y="53"/>
                    <a:pt x="63" y="52"/>
                    <a:pt x="63" y="51"/>
                  </a:cubicBezTo>
                  <a:cubicBezTo>
                    <a:pt x="64" y="50"/>
                    <a:pt x="63" y="49"/>
                    <a:pt x="62" y="49"/>
                  </a:cubicBezTo>
                  <a:cubicBezTo>
                    <a:pt x="61" y="49"/>
                    <a:pt x="60" y="49"/>
                    <a:pt x="60" y="49"/>
                  </a:cubicBezTo>
                  <a:cubicBezTo>
                    <a:pt x="58" y="48"/>
                    <a:pt x="56" y="48"/>
                    <a:pt x="54" y="48"/>
                  </a:cubicBezTo>
                  <a:cubicBezTo>
                    <a:pt x="55" y="47"/>
                    <a:pt x="55" y="47"/>
                    <a:pt x="56" y="46"/>
                  </a:cubicBezTo>
                  <a:cubicBezTo>
                    <a:pt x="57" y="45"/>
                    <a:pt x="58" y="44"/>
                    <a:pt x="61" y="43"/>
                  </a:cubicBezTo>
                  <a:cubicBezTo>
                    <a:pt x="62" y="44"/>
                    <a:pt x="63" y="45"/>
                    <a:pt x="64" y="45"/>
                  </a:cubicBezTo>
                  <a:cubicBezTo>
                    <a:pt x="65" y="45"/>
                    <a:pt x="66" y="44"/>
                    <a:pt x="65" y="43"/>
                  </a:cubicBezTo>
                  <a:cubicBezTo>
                    <a:pt x="65" y="41"/>
                    <a:pt x="64" y="41"/>
                    <a:pt x="63" y="41"/>
                  </a:cubicBezTo>
                  <a:cubicBezTo>
                    <a:pt x="62" y="41"/>
                    <a:pt x="62" y="41"/>
                    <a:pt x="62" y="42"/>
                  </a:cubicBezTo>
                  <a:cubicBezTo>
                    <a:pt x="57" y="42"/>
                    <a:pt x="56" y="44"/>
                    <a:pt x="55" y="45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3" y="46"/>
                    <a:pt x="53" y="46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4"/>
                    <a:pt x="54" y="44"/>
                    <a:pt x="56" y="42"/>
                  </a:cubicBezTo>
                  <a:cubicBezTo>
                    <a:pt x="56" y="43"/>
                    <a:pt x="57" y="42"/>
                    <a:pt x="57" y="42"/>
                  </a:cubicBezTo>
                  <a:cubicBezTo>
                    <a:pt x="58" y="41"/>
                    <a:pt x="58" y="40"/>
                    <a:pt x="58" y="39"/>
                  </a:cubicBezTo>
                  <a:cubicBezTo>
                    <a:pt x="57" y="38"/>
                    <a:pt x="56" y="38"/>
                    <a:pt x="55" y="39"/>
                  </a:cubicBezTo>
                  <a:cubicBezTo>
                    <a:pt x="54" y="39"/>
                    <a:pt x="54" y="41"/>
                    <a:pt x="54" y="42"/>
                  </a:cubicBezTo>
                  <a:cubicBezTo>
                    <a:pt x="54" y="42"/>
                    <a:pt x="53" y="43"/>
                    <a:pt x="52" y="43"/>
                  </a:cubicBezTo>
                  <a:cubicBezTo>
                    <a:pt x="52" y="43"/>
                    <a:pt x="52" y="44"/>
                    <a:pt x="51" y="43"/>
                  </a:cubicBezTo>
                  <a:cubicBezTo>
                    <a:pt x="51" y="43"/>
                    <a:pt x="51" y="43"/>
                    <a:pt x="51" y="42"/>
                  </a:cubicBezTo>
                  <a:cubicBezTo>
                    <a:pt x="53" y="40"/>
                    <a:pt x="55" y="37"/>
                    <a:pt x="60" y="34"/>
                  </a:cubicBezTo>
                  <a:cubicBezTo>
                    <a:pt x="61" y="35"/>
                    <a:pt x="62" y="35"/>
                    <a:pt x="63" y="34"/>
                  </a:cubicBezTo>
                  <a:cubicBezTo>
                    <a:pt x="64" y="33"/>
                    <a:pt x="64" y="32"/>
                    <a:pt x="63" y="31"/>
                  </a:cubicBezTo>
                  <a:close/>
                  <a:moveTo>
                    <a:pt x="46" y="41"/>
                  </a:moveTo>
                  <a:cubicBezTo>
                    <a:pt x="46" y="40"/>
                    <a:pt x="46" y="40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1"/>
                    <a:pt x="45" y="42"/>
                  </a:cubicBezTo>
                  <a:cubicBezTo>
                    <a:pt x="46" y="42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10634663" y="149225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 flipV="1">
              <a:off x="10634663" y="409575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 flipV="1">
              <a:off x="11204576" y="409575"/>
              <a:ext cx="0" cy="26987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 flipH="1">
              <a:off x="10634663" y="409575"/>
              <a:ext cx="5699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10780713" y="719138"/>
              <a:ext cx="1238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10904538" y="1492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10985501" y="6540500"/>
              <a:ext cx="328613" cy="325438"/>
            </a:xfrm>
            <a:custGeom>
              <a:avLst/>
              <a:gdLst>
                <a:gd name="T0" fmla="*/ 65 w 90"/>
                <a:gd name="T1" fmla="*/ 28 h 89"/>
                <a:gd name="T2" fmla="*/ 67 w 90"/>
                <a:gd name="T3" fmla="*/ 83 h 89"/>
                <a:gd name="T4" fmla="*/ 19 w 90"/>
                <a:gd name="T5" fmla="*/ 51 h 89"/>
                <a:gd name="T6" fmla="*/ 70 w 90"/>
                <a:gd name="T7" fmla="*/ 43 h 89"/>
                <a:gd name="T8" fmla="*/ 53 w 90"/>
                <a:gd name="T9" fmla="*/ 44 h 89"/>
                <a:gd name="T10" fmla="*/ 54 w 90"/>
                <a:gd name="T11" fmla="*/ 43 h 89"/>
                <a:gd name="T12" fmla="*/ 63 w 90"/>
                <a:gd name="T13" fmla="*/ 37 h 89"/>
                <a:gd name="T14" fmla="*/ 54 w 90"/>
                <a:gd name="T15" fmla="*/ 42 h 89"/>
                <a:gd name="T16" fmla="*/ 52 w 90"/>
                <a:gd name="T17" fmla="*/ 38 h 89"/>
                <a:gd name="T18" fmla="*/ 57 w 90"/>
                <a:gd name="T19" fmla="*/ 30 h 89"/>
                <a:gd name="T20" fmla="*/ 51 w 90"/>
                <a:gd name="T21" fmla="*/ 38 h 89"/>
                <a:gd name="T22" fmla="*/ 50 w 90"/>
                <a:gd name="T23" fmla="*/ 35 h 89"/>
                <a:gd name="T24" fmla="*/ 50 w 90"/>
                <a:gd name="T25" fmla="*/ 22 h 89"/>
                <a:gd name="T26" fmla="*/ 50 w 90"/>
                <a:gd name="T27" fmla="*/ 26 h 89"/>
                <a:gd name="T28" fmla="*/ 46 w 90"/>
                <a:gd name="T29" fmla="*/ 39 h 89"/>
                <a:gd name="T30" fmla="*/ 42 w 90"/>
                <a:gd name="T31" fmla="*/ 32 h 89"/>
                <a:gd name="T32" fmla="*/ 39 w 90"/>
                <a:gd name="T33" fmla="*/ 30 h 89"/>
                <a:gd name="T34" fmla="*/ 44 w 90"/>
                <a:gd name="T35" fmla="*/ 39 h 89"/>
                <a:gd name="T36" fmla="*/ 42 w 90"/>
                <a:gd name="T37" fmla="*/ 39 h 89"/>
                <a:gd name="T38" fmla="*/ 39 w 90"/>
                <a:gd name="T39" fmla="*/ 37 h 89"/>
                <a:gd name="T40" fmla="*/ 31 w 90"/>
                <a:gd name="T41" fmla="*/ 29 h 89"/>
                <a:gd name="T42" fmla="*/ 38 w 90"/>
                <a:gd name="T43" fmla="*/ 37 h 89"/>
                <a:gd name="T44" fmla="*/ 39 w 90"/>
                <a:gd name="T45" fmla="*/ 41 h 89"/>
                <a:gd name="T46" fmla="*/ 29 w 90"/>
                <a:gd name="T47" fmla="*/ 37 h 89"/>
                <a:gd name="T48" fmla="*/ 38 w 90"/>
                <a:gd name="T49" fmla="*/ 42 h 89"/>
                <a:gd name="T50" fmla="*/ 31 w 90"/>
                <a:gd name="T51" fmla="*/ 44 h 89"/>
                <a:gd name="T52" fmla="*/ 29 w 90"/>
                <a:gd name="T53" fmla="*/ 48 h 89"/>
                <a:gd name="T54" fmla="*/ 39 w 90"/>
                <a:gd name="T55" fmla="*/ 45 h 89"/>
                <a:gd name="T56" fmla="*/ 41 w 90"/>
                <a:gd name="T57" fmla="*/ 47 h 89"/>
                <a:gd name="T58" fmla="*/ 33 w 90"/>
                <a:gd name="T59" fmla="*/ 50 h 89"/>
                <a:gd name="T60" fmla="*/ 34 w 90"/>
                <a:gd name="T61" fmla="*/ 53 h 89"/>
                <a:gd name="T62" fmla="*/ 41 w 90"/>
                <a:gd name="T63" fmla="*/ 48 h 89"/>
                <a:gd name="T64" fmla="*/ 32 w 90"/>
                <a:gd name="T65" fmla="*/ 60 h 89"/>
                <a:gd name="T66" fmla="*/ 32 w 90"/>
                <a:gd name="T67" fmla="*/ 63 h 89"/>
                <a:gd name="T68" fmla="*/ 41 w 90"/>
                <a:gd name="T69" fmla="*/ 50 h 89"/>
                <a:gd name="T70" fmla="*/ 42 w 90"/>
                <a:gd name="T71" fmla="*/ 53 h 89"/>
                <a:gd name="T72" fmla="*/ 38 w 90"/>
                <a:gd name="T73" fmla="*/ 61 h 89"/>
                <a:gd name="T74" fmla="*/ 41 w 90"/>
                <a:gd name="T75" fmla="*/ 61 h 89"/>
                <a:gd name="T76" fmla="*/ 43 w 90"/>
                <a:gd name="T77" fmla="*/ 56 h 89"/>
                <a:gd name="T78" fmla="*/ 47 w 90"/>
                <a:gd name="T79" fmla="*/ 53 h 89"/>
                <a:gd name="T80" fmla="*/ 47 w 90"/>
                <a:gd name="T81" fmla="*/ 63 h 89"/>
                <a:gd name="T82" fmla="*/ 48 w 90"/>
                <a:gd name="T83" fmla="*/ 56 h 89"/>
                <a:gd name="T84" fmla="*/ 56 w 90"/>
                <a:gd name="T85" fmla="*/ 64 h 89"/>
                <a:gd name="T86" fmla="*/ 60 w 90"/>
                <a:gd name="T87" fmla="*/ 64 h 89"/>
                <a:gd name="T88" fmla="*/ 52 w 90"/>
                <a:gd name="T89" fmla="*/ 55 h 89"/>
                <a:gd name="T90" fmla="*/ 56 w 90"/>
                <a:gd name="T91" fmla="*/ 56 h 89"/>
                <a:gd name="T92" fmla="*/ 59 w 90"/>
                <a:gd name="T93" fmla="*/ 56 h 89"/>
                <a:gd name="T94" fmla="*/ 56 w 90"/>
                <a:gd name="T95" fmla="*/ 51 h 89"/>
                <a:gd name="T96" fmla="*/ 65 w 90"/>
                <a:gd name="T97" fmla="*/ 53 h 89"/>
                <a:gd name="T98" fmla="*/ 55 w 90"/>
                <a:gd name="T99" fmla="*/ 49 h 89"/>
                <a:gd name="T100" fmla="*/ 54 w 90"/>
                <a:gd name="T101" fmla="*/ 48 h 89"/>
                <a:gd name="T102" fmla="*/ 61 w 90"/>
                <a:gd name="T103" fmla="*/ 46 h 89"/>
                <a:gd name="T104" fmla="*/ 55 w 90"/>
                <a:gd name="T105" fmla="*/ 46 h 89"/>
                <a:gd name="T106" fmla="*/ 66 w 90"/>
                <a:gd name="T107" fmla="*/ 43 h 89"/>
                <a:gd name="T108" fmla="*/ 51 w 90"/>
                <a:gd name="T109" fmla="*/ 41 h 89"/>
                <a:gd name="T110" fmla="*/ 50 w 90"/>
                <a:gd name="T111" fmla="*/ 4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31" y="17"/>
                  </a:moveTo>
                  <a:cubicBezTo>
                    <a:pt x="31" y="8"/>
                    <a:pt x="36" y="0"/>
                    <a:pt x="50" y="1"/>
                  </a:cubicBezTo>
                  <a:cubicBezTo>
                    <a:pt x="69" y="3"/>
                    <a:pt x="70" y="16"/>
                    <a:pt x="65" y="28"/>
                  </a:cubicBezTo>
                  <a:cubicBezTo>
                    <a:pt x="77" y="24"/>
                    <a:pt x="90" y="27"/>
                    <a:pt x="90" y="45"/>
                  </a:cubicBezTo>
                  <a:cubicBezTo>
                    <a:pt x="90" y="57"/>
                    <a:pt x="84" y="62"/>
                    <a:pt x="77" y="63"/>
                  </a:cubicBezTo>
                  <a:cubicBezTo>
                    <a:pt x="79" y="70"/>
                    <a:pt x="77" y="77"/>
                    <a:pt x="67" y="83"/>
                  </a:cubicBezTo>
                  <a:cubicBezTo>
                    <a:pt x="55" y="89"/>
                    <a:pt x="48" y="85"/>
                    <a:pt x="44" y="78"/>
                  </a:cubicBezTo>
                  <a:cubicBezTo>
                    <a:pt x="38" y="84"/>
                    <a:pt x="30" y="87"/>
                    <a:pt x="20" y="79"/>
                  </a:cubicBezTo>
                  <a:cubicBezTo>
                    <a:pt x="7" y="69"/>
                    <a:pt x="11" y="59"/>
                    <a:pt x="19" y="51"/>
                  </a:cubicBezTo>
                  <a:cubicBezTo>
                    <a:pt x="8" y="49"/>
                    <a:pt x="0" y="41"/>
                    <a:pt x="7" y="26"/>
                  </a:cubicBezTo>
                  <a:cubicBezTo>
                    <a:pt x="13" y="13"/>
                    <a:pt x="22" y="13"/>
                    <a:pt x="31" y="17"/>
                  </a:cubicBezTo>
                  <a:close/>
                  <a:moveTo>
                    <a:pt x="70" y="43"/>
                  </a:moveTo>
                  <a:cubicBezTo>
                    <a:pt x="70" y="41"/>
                    <a:pt x="69" y="41"/>
                    <a:pt x="68" y="41"/>
                  </a:cubicBezTo>
                  <a:cubicBezTo>
                    <a:pt x="67" y="41"/>
                    <a:pt x="67" y="41"/>
                    <a:pt x="66" y="42"/>
                  </a:cubicBezTo>
                  <a:cubicBezTo>
                    <a:pt x="60" y="41"/>
                    <a:pt x="56" y="43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3" y="43"/>
                    <a:pt x="54" y="43"/>
                  </a:cubicBezTo>
                  <a:cubicBezTo>
                    <a:pt x="56" y="42"/>
                    <a:pt x="58" y="41"/>
                    <a:pt x="60" y="39"/>
                  </a:cubicBezTo>
                  <a:cubicBezTo>
                    <a:pt x="60" y="40"/>
                    <a:pt x="61" y="40"/>
                    <a:pt x="62" y="39"/>
                  </a:cubicBezTo>
                  <a:cubicBezTo>
                    <a:pt x="63" y="39"/>
                    <a:pt x="63" y="38"/>
                    <a:pt x="63" y="37"/>
                  </a:cubicBezTo>
                  <a:cubicBezTo>
                    <a:pt x="62" y="36"/>
                    <a:pt x="61" y="35"/>
                    <a:pt x="60" y="36"/>
                  </a:cubicBezTo>
                  <a:cubicBezTo>
                    <a:pt x="59" y="36"/>
                    <a:pt x="59" y="37"/>
                    <a:pt x="59" y="38"/>
                  </a:cubicBezTo>
                  <a:cubicBezTo>
                    <a:pt x="58" y="39"/>
                    <a:pt x="56" y="41"/>
                    <a:pt x="54" y="42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0"/>
                    <a:pt x="53" y="41"/>
                    <a:pt x="52" y="41"/>
                  </a:cubicBezTo>
                  <a:cubicBezTo>
                    <a:pt x="53" y="40"/>
                    <a:pt x="52" y="39"/>
                    <a:pt x="52" y="38"/>
                  </a:cubicBezTo>
                  <a:cubicBezTo>
                    <a:pt x="52" y="37"/>
                    <a:pt x="52" y="36"/>
                    <a:pt x="54" y="33"/>
                  </a:cubicBezTo>
                  <a:cubicBezTo>
                    <a:pt x="55" y="34"/>
                    <a:pt x="56" y="34"/>
                    <a:pt x="57" y="33"/>
                  </a:cubicBezTo>
                  <a:cubicBezTo>
                    <a:pt x="58" y="32"/>
                    <a:pt x="57" y="31"/>
                    <a:pt x="57" y="30"/>
                  </a:cubicBezTo>
                  <a:cubicBezTo>
                    <a:pt x="56" y="29"/>
                    <a:pt x="54" y="30"/>
                    <a:pt x="54" y="31"/>
                  </a:cubicBezTo>
                  <a:cubicBezTo>
                    <a:pt x="53" y="31"/>
                    <a:pt x="53" y="32"/>
                    <a:pt x="53" y="32"/>
                  </a:cubicBezTo>
                  <a:cubicBezTo>
                    <a:pt x="50" y="35"/>
                    <a:pt x="50" y="37"/>
                    <a:pt x="51" y="38"/>
                  </a:cubicBezTo>
                  <a:cubicBezTo>
                    <a:pt x="50" y="38"/>
                    <a:pt x="50" y="39"/>
                    <a:pt x="49" y="38"/>
                  </a:cubicBezTo>
                  <a:cubicBezTo>
                    <a:pt x="49" y="38"/>
                    <a:pt x="49" y="38"/>
                    <a:pt x="49" y="37"/>
                  </a:cubicBezTo>
                  <a:cubicBezTo>
                    <a:pt x="49" y="36"/>
                    <a:pt x="50" y="35"/>
                    <a:pt x="50" y="35"/>
                  </a:cubicBezTo>
                  <a:cubicBezTo>
                    <a:pt x="52" y="31"/>
                    <a:pt x="53" y="29"/>
                    <a:pt x="51" y="26"/>
                  </a:cubicBezTo>
                  <a:cubicBezTo>
                    <a:pt x="51" y="26"/>
                    <a:pt x="52" y="25"/>
                    <a:pt x="52" y="25"/>
                  </a:cubicBezTo>
                  <a:cubicBezTo>
                    <a:pt x="52" y="24"/>
                    <a:pt x="51" y="23"/>
                    <a:pt x="50" y="22"/>
                  </a:cubicBezTo>
                  <a:cubicBezTo>
                    <a:pt x="49" y="22"/>
                    <a:pt x="48" y="23"/>
                    <a:pt x="48" y="24"/>
                  </a:cubicBezTo>
                  <a:cubicBezTo>
                    <a:pt x="47" y="25"/>
                    <a:pt x="48" y="26"/>
                    <a:pt x="49" y="26"/>
                  </a:cubicBezTo>
                  <a:cubicBezTo>
                    <a:pt x="49" y="26"/>
                    <a:pt x="50" y="26"/>
                    <a:pt x="50" y="26"/>
                  </a:cubicBezTo>
                  <a:cubicBezTo>
                    <a:pt x="51" y="29"/>
                    <a:pt x="50" y="31"/>
                    <a:pt x="49" y="34"/>
                  </a:cubicBezTo>
                  <a:cubicBezTo>
                    <a:pt x="49" y="34"/>
                    <a:pt x="48" y="35"/>
                    <a:pt x="48" y="35"/>
                  </a:cubicBezTo>
                  <a:cubicBezTo>
                    <a:pt x="47" y="35"/>
                    <a:pt x="47" y="39"/>
                    <a:pt x="46" y="39"/>
                  </a:cubicBezTo>
                  <a:cubicBezTo>
                    <a:pt x="46" y="39"/>
                    <a:pt x="45" y="37"/>
                    <a:pt x="45" y="38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6"/>
                    <a:pt x="42" y="36"/>
                    <a:pt x="42" y="32"/>
                  </a:cubicBezTo>
                  <a:cubicBezTo>
                    <a:pt x="43" y="32"/>
                    <a:pt x="43" y="31"/>
                    <a:pt x="43" y="30"/>
                  </a:cubicBezTo>
                  <a:cubicBezTo>
                    <a:pt x="43" y="28"/>
                    <a:pt x="42" y="28"/>
                    <a:pt x="41" y="28"/>
                  </a:cubicBezTo>
                  <a:cubicBezTo>
                    <a:pt x="39" y="28"/>
                    <a:pt x="39" y="29"/>
                    <a:pt x="39" y="30"/>
                  </a:cubicBezTo>
                  <a:cubicBezTo>
                    <a:pt x="39" y="31"/>
                    <a:pt x="40" y="32"/>
                    <a:pt x="40" y="32"/>
                  </a:cubicBezTo>
                  <a:cubicBezTo>
                    <a:pt x="40" y="37"/>
                    <a:pt x="42" y="37"/>
                    <a:pt x="43" y="38"/>
                  </a:cubicBezTo>
                  <a:cubicBezTo>
                    <a:pt x="43" y="38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3" y="38"/>
                    <a:pt x="43" y="40"/>
                  </a:cubicBezTo>
                  <a:cubicBezTo>
                    <a:pt x="43" y="40"/>
                    <a:pt x="43" y="39"/>
                    <a:pt x="42" y="39"/>
                  </a:cubicBezTo>
                  <a:cubicBezTo>
                    <a:pt x="42" y="40"/>
                    <a:pt x="42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0" y="39"/>
                    <a:pt x="39" y="38"/>
                    <a:pt x="39" y="37"/>
                  </a:cubicBezTo>
                  <a:cubicBezTo>
                    <a:pt x="39" y="35"/>
                    <a:pt x="39" y="33"/>
                    <a:pt x="35" y="31"/>
                  </a:cubicBezTo>
                  <a:cubicBezTo>
                    <a:pt x="35" y="30"/>
                    <a:pt x="35" y="29"/>
                    <a:pt x="34" y="29"/>
                  </a:cubicBezTo>
                  <a:cubicBezTo>
                    <a:pt x="33" y="28"/>
                    <a:pt x="32" y="28"/>
                    <a:pt x="31" y="29"/>
                  </a:cubicBezTo>
                  <a:cubicBezTo>
                    <a:pt x="31" y="30"/>
                    <a:pt x="31" y="31"/>
                    <a:pt x="32" y="32"/>
                  </a:cubicBezTo>
                  <a:cubicBezTo>
                    <a:pt x="32" y="33"/>
                    <a:pt x="34" y="33"/>
                    <a:pt x="34" y="32"/>
                  </a:cubicBezTo>
                  <a:cubicBezTo>
                    <a:pt x="37" y="34"/>
                    <a:pt x="38" y="36"/>
                    <a:pt x="38" y="37"/>
                  </a:cubicBezTo>
                  <a:cubicBezTo>
                    <a:pt x="38" y="38"/>
                    <a:pt x="38" y="39"/>
                    <a:pt x="39" y="40"/>
                  </a:cubicBezTo>
                  <a:cubicBezTo>
                    <a:pt x="39" y="40"/>
                    <a:pt x="39" y="40"/>
                    <a:pt x="38" y="40"/>
                  </a:cubicBezTo>
                  <a:cubicBezTo>
                    <a:pt x="38" y="40"/>
                    <a:pt x="38" y="40"/>
                    <a:pt x="39" y="41"/>
                  </a:cubicBezTo>
                  <a:cubicBezTo>
                    <a:pt x="37" y="40"/>
                    <a:pt x="34" y="39"/>
                    <a:pt x="32" y="38"/>
                  </a:cubicBezTo>
                  <a:cubicBezTo>
                    <a:pt x="32" y="37"/>
                    <a:pt x="32" y="37"/>
                    <a:pt x="31" y="36"/>
                  </a:cubicBezTo>
                  <a:cubicBezTo>
                    <a:pt x="30" y="36"/>
                    <a:pt x="29" y="36"/>
                    <a:pt x="29" y="37"/>
                  </a:cubicBezTo>
                  <a:cubicBezTo>
                    <a:pt x="28" y="38"/>
                    <a:pt x="28" y="39"/>
                    <a:pt x="29" y="40"/>
                  </a:cubicBezTo>
                  <a:cubicBezTo>
                    <a:pt x="30" y="40"/>
                    <a:pt x="31" y="40"/>
                    <a:pt x="32" y="39"/>
                  </a:cubicBezTo>
                  <a:cubicBezTo>
                    <a:pt x="34" y="40"/>
                    <a:pt x="36" y="41"/>
                    <a:pt x="38" y="42"/>
                  </a:cubicBezTo>
                  <a:cubicBezTo>
                    <a:pt x="39" y="43"/>
                    <a:pt x="40" y="43"/>
                    <a:pt x="41" y="44"/>
                  </a:cubicBezTo>
                  <a:cubicBezTo>
                    <a:pt x="40" y="44"/>
                    <a:pt x="39" y="44"/>
                    <a:pt x="39" y="44"/>
                  </a:cubicBezTo>
                  <a:cubicBezTo>
                    <a:pt x="35" y="43"/>
                    <a:pt x="33" y="42"/>
                    <a:pt x="31" y="44"/>
                  </a:cubicBezTo>
                  <a:cubicBezTo>
                    <a:pt x="30" y="44"/>
                    <a:pt x="30" y="43"/>
                    <a:pt x="30" y="43"/>
                  </a:cubicBezTo>
                  <a:cubicBezTo>
                    <a:pt x="28" y="43"/>
                    <a:pt x="27" y="44"/>
                    <a:pt x="27" y="45"/>
                  </a:cubicBezTo>
                  <a:cubicBezTo>
                    <a:pt x="27" y="46"/>
                    <a:pt x="28" y="47"/>
                    <a:pt x="29" y="48"/>
                  </a:cubicBezTo>
                  <a:cubicBezTo>
                    <a:pt x="30" y="48"/>
                    <a:pt x="31" y="47"/>
                    <a:pt x="31" y="46"/>
                  </a:cubicBezTo>
                  <a:cubicBezTo>
                    <a:pt x="31" y="46"/>
                    <a:pt x="31" y="45"/>
                    <a:pt x="31" y="45"/>
                  </a:cubicBezTo>
                  <a:cubicBezTo>
                    <a:pt x="34" y="44"/>
                    <a:pt x="36" y="44"/>
                    <a:pt x="39" y="45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39" y="46"/>
                    <a:pt x="39" y="46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0" y="47"/>
                    <a:pt x="40" y="47"/>
                    <a:pt x="39" y="47"/>
                  </a:cubicBezTo>
                  <a:cubicBezTo>
                    <a:pt x="37" y="47"/>
                    <a:pt x="36" y="46"/>
                    <a:pt x="33" y="50"/>
                  </a:cubicBezTo>
                  <a:cubicBezTo>
                    <a:pt x="32" y="50"/>
                    <a:pt x="32" y="50"/>
                    <a:pt x="31" y="50"/>
                  </a:cubicBezTo>
                  <a:cubicBezTo>
                    <a:pt x="30" y="51"/>
                    <a:pt x="30" y="52"/>
                    <a:pt x="31" y="53"/>
                  </a:cubicBezTo>
                  <a:cubicBezTo>
                    <a:pt x="32" y="54"/>
                    <a:pt x="33" y="54"/>
                    <a:pt x="34" y="53"/>
                  </a:cubicBezTo>
                  <a:cubicBezTo>
                    <a:pt x="35" y="53"/>
                    <a:pt x="35" y="52"/>
                    <a:pt x="34" y="51"/>
                  </a:cubicBezTo>
                  <a:cubicBezTo>
                    <a:pt x="36" y="48"/>
                    <a:pt x="38" y="48"/>
                    <a:pt x="39" y="48"/>
                  </a:cubicBezTo>
                  <a:cubicBezTo>
                    <a:pt x="39" y="48"/>
                    <a:pt x="40" y="48"/>
                    <a:pt x="41" y="48"/>
                  </a:cubicBezTo>
                  <a:cubicBezTo>
                    <a:pt x="41" y="48"/>
                    <a:pt x="41" y="48"/>
                    <a:pt x="41" y="49"/>
                  </a:cubicBezTo>
                  <a:cubicBezTo>
                    <a:pt x="36" y="51"/>
                    <a:pt x="36" y="53"/>
                    <a:pt x="35" y="55"/>
                  </a:cubicBezTo>
                  <a:cubicBezTo>
                    <a:pt x="35" y="56"/>
                    <a:pt x="35" y="58"/>
                    <a:pt x="32" y="60"/>
                  </a:cubicBezTo>
                  <a:cubicBezTo>
                    <a:pt x="31" y="59"/>
                    <a:pt x="30" y="59"/>
                    <a:pt x="29" y="60"/>
                  </a:cubicBezTo>
                  <a:cubicBezTo>
                    <a:pt x="28" y="61"/>
                    <a:pt x="28" y="62"/>
                    <a:pt x="29" y="63"/>
                  </a:cubicBezTo>
                  <a:cubicBezTo>
                    <a:pt x="30" y="64"/>
                    <a:pt x="31" y="64"/>
                    <a:pt x="32" y="63"/>
                  </a:cubicBezTo>
                  <a:cubicBezTo>
                    <a:pt x="32" y="62"/>
                    <a:pt x="33" y="62"/>
                    <a:pt x="33" y="61"/>
                  </a:cubicBezTo>
                  <a:cubicBezTo>
                    <a:pt x="36" y="59"/>
                    <a:pt x="37" y="57"/>
                    <a:pt x="37" y="55"/>
                  </a:cubicBezTo>
                  <a:cubicBezTo>
                    <a:pt x="37" y="54"/>
                    <a:pt x="37" y="52"/>
                    <a:pt x="41" y="50"/>
                  </a:cubicBezTo>
                  <a:cubicBezTo>
                    <a:pt x="41" y="50"/>
                    <a:pt x="41" y="51"/>
                    <a:pt x="41" y="51"/>
                  </a:cubicBezTo>
                  <a:cubicBezTo>
                    <a:pt x="41" y="51"/>
                    <a:pt x="40" y="52"/>
                    <a:pt x="41" y="53"/>
                  </a:cubicBezTo>
                  <a:cubicBezTo>
                    <a:pt x="41" y="53"/>
                    <a:pt x="41" y="53"/>
                    <a:pt x="42" y="53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6"/>
                    <a:pt x="40" y="58"/>
                    <a:pt x="39" y="60"/>
                  </a:cubicBezTo>
                  <a:cubicBezTo>
                    <a:pt x="39" y="60"/>
                    <a:pt x="38" y="61"/>
                    <a:pt x="38" y="61"/>
                  </a:cubicBezTo>
                  <a:cubicBezTo>
                    <a:pt x="37" y="62"/>
                    <a:pt x="38" y="64"/>
                    <a:pt x="39" y="64"/>
                  </a:cubicBezTo>
                  <a:cubicBezTo>
                    <a:pt x="40" y="64"/>
                    <a:pt x="41" y="64"/>
                    <a:pt x="41" y="63"/>
                  </a:cubicBezTo>
                  <a:cubicBezTo>
                    <a:pt x="42" y="62"/>
                    <a:pt x="42" y="61"/>
                    <a:pt x="41" y="61"/>
                  </a:cubicBezTo>
                  <a:cubicBezTo>
                    <a:pt x="41" y="59"/>
                    <a:pt x="42" y="56"/>
                    <a:pt x="43" y="54"/>
                  </a:cubicBezTo>
                  <a:cubicBezTo>
                    <a:pt x="43" y="54"/>
                    <a:pt x="43" y="53"/>
                    <a:pt x="43" y="53"/>
                  </a:cubicBezTo>
                  <a:cubicBezTo>
                    <a:pt x="43" y="54"/>
                    <a:pt x="43" y="55"/>
                    <a:pt x="43" y="56"/>
                  </a:cubicBezTo>
                  <a:cubicBezTo>
                    <a:pt x="44" y="56"/>
                    <a:pt x="45" y="53"/>
                    <a:pt x="45" y="53"/>
                  </a:cubicBezTo>
                  <a:cubicBezTo>
                    <a:pt x="45" y="53"/>
                    <a:pt x="46" y="54"/>
                    <a:pt x="46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4"/>
                    <a:pt x="47" y="57"/>
                    <a:pt x="46" y="59"/>
                  </a:cubicBezTo>
                  <a:cubicBezTo>
                    <a:pt x="45" y="59"/>
                    <a:pt x="45" y="60"/>
                    <a:pt x="45" y="61"/>
                  </a:cubicBezTo>
                  <a:cubicBezTo>
                    <a:pt x="45" y="62"/>
                    <a:pt x="45" y="63"/>
                    <a:pt x="47" y="63"/>
                  </a:cubicBezTo>
                  <a:cubicBezTo>
                    <a:pt x="48" y="63"/>
                    <a:pt x="49" y="62"/>
                    <a:pt x="49" y="61"/>
                  </a:cubicBezTo>
                  <a:cubicBezTo>
                    <a:pt x="49" y="60"/>
                    <a:pt x="48" y="60"/>
                    <a:pt x="48" y="60"/>
                  </a:cubicBezTo>
                  <a:cubicBezTo>
                    <a:pt x="48" y="58"/>
                    <a:pt x="48" y="57"/>
                    <a:pt x="48" y="56"/>
                  </a:cubicBezTo>
                  <a:cubicBezTo>
                    <a:pt x="49" y="55"/>
                    <a:pt x="49" y="54"/>
                    <a:pt x="49" y="54"/>
                  </a:cubicBezTo>
                  <a:cubicBezTo>
                    <a:pt x="50" y="54"/>
                    <a:pt x="50" y="55"/>
                    <a:pt x="50" y="56"/>
                  </a:cubicBezTo>
                  <a:cubicBezTo>
                    <a:pt x="52" y="59"/>
                    <a:pt x="54" y="62"/>
                    <a:pt x="56" y="64"/>
                  </a:cubicBezTo>
                  <a:cubicBezTo>
                    <a:pt x="56" y="64"/>
                    <a:pt x="55" y="65"/>
                    <a:pt x="56" y="66"/>
                  </a:cubicBezTo>
                  <a:cubicBezTo>
                    <a:pt x="56" y="67"/>
                    <a:pt x="58" y="67"/>
                    <a:pt x="59" y="67"/>
                  </a:cubicBezTo>
                  <a:cubicBezTo>
                    <a:pt x="60" y="66"/>
                    <a:pt x="60" y="65"/>
                    <a:pt x="60" y="64"/>
                  </a:cubicBezTo>
                  <a:cubicBezTo>
                    <a:pt x="59" y="63"/>
                    <a:pt x="58" y="62"/>
                    <a:pt x="57" y="63"/>
                  </a:cubicBezTo>
                  <a:cubicBezTo>
                    <a:pt x="55" y="61"/>
                    <a:pt x="53" y="58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3" y="54"/>
                    <a:pt x="51" y="52"/>
                    <a:pt x="51" y="51"/>
                  </a:cubicBezTo>
                  <a:cubicBezTo>
                    <a:pt x="53" y="52"/>
                    <a:pt x="54" y="54"/>
                    <a:pt x="56" y="56"/>
                  </a:cubicBezTo>
                  <a:cubicBezTo>
                    <a:pt x="55" y="57"/>
                    <a:pt x="55" y="58"/>
                    <a:pt x="56" y="59"/>
                  </a:cubicBezTo>
                  <a:cubicBezTo>
                    <a:pt x="57" y="60"/>
                    <a:pt x="58" y="60"/>
                    <a:pt x="59" y="59"/>
                  </a:cubicBezTo>
                  <a:cubicBezTo>
                    <a:pt x="60" y="58"/>
                    <a:pt x="60" y="57"/>
                    <a:pt x="59" y="56"/>
                  </a:cubicBezTo>
                  <a:cubicBezTo>
                    <a:pt x="58" y="56"/>
                    <a:pt x="58" y="55"/>
                    <a:pt x="57" y="55"/>
                  </a:cubicBezTo>
                  <a:cubicBezTo>
                    <a:pt x="56" y="54"/>
                    <a:pt x="54" y="52"/>
                    <a:pt x="53" y="51"/>
                  </a:cubicBezTo>
                  <a:cubicBezTo>
                    <a:pt x="54" y="51"/>
                    <a:pt x="55" y="51"/>
                    <a:pt x="56" y="51"/>
                  </a:cubicBezTo>
                  <a:cubicBezTo>
                    <a:pt x="57" y="50"/>
                    <a:pt x="59" y="50"/>
                    <a:pt x="62" y="52"/>
                  </a:cubicBezTo>
                  <a:cubicBezTo>
                    <a:pt x="61" y="53"/>
                    <a:pt x="62" y="54"/>
                    <a:pt x="63" y="54"/>
                  </a:cubicBezTo>
                  <a:cubicBezTo>
                    <a:pt x="64" y="55"/>
                    <a:pt x="65" y="54"/>
                    <a:pt x="65" y="53"/>
                  </a:cubicBezTo>
                  <a:cubicBezTo>
                    <a:pt x="66" y="52"/>
                    <a:pt x="65" y="51"/>
                    <a:pt x="64" y="51"/>
                  </a:cubicBezTo>
                  <a:cubicBezTo>
                    <a:pt x="64" y="50"/>
                    <a:pt x="63" y="50"/>
                    <a:pt x="63" y="51"/>
                  </a:cubicBezTo>
                  <a:cubicBezTo>
                    <a:pt x="59" y="48"/>
                    <a:pt x="57" y="49"/>
                    <a:pt x="55" y="49"/>
                  </a:cubicBezTo>
                  <a:cubicBezTo>
                    <a:pt x="55" y="49"/>
                    <a:pt x="54" y="49"/>
                    <a:pt x="54" y="49"/>
                  </a:cubicBezTo>
                  <a:cubicBezTo>
                    <a:pt x="54" y="49"/>
                    <a:pt x="54" y="49"/>
                    <a:pt x="53" y="49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8"/>
                    <a:pt x="56" y="48"/>
                    <a:pt x="57" y="47"/>
                  </a:cubicBezTo>
                  <a:cubicBezTo>
                    <a:pt x="58" y="48"/>
                    <a:pt x="58" y="48"/>
                    <a:pt x="59" y="48"/>
                  </a:cubicBezTo>
                  <a:cubicBezTo>
                    <a:pt x="60" y="48"/>
                    <a:pt x="61" y="47"/>
                    <a:pt x="61" y="46"/>
                  </a:cubicBezTo>
                  <a:cubicBezTo>
                    <a:pt x="61" y="45"/>
                    <a:pt x="60" y="44"/>
                    <a:pt x="59" y="44"/>
                  </a:cubicBezTo>
                  <a:cubicBezTo>
                    <a:pt x="58" y="44"/>
                    <a:pt x="57" y="45"/>
                    <a:pt x="57" y="46"/>
                  </a:cubicBezTo>
                  <a:cubicBezTo>
                    <a:pt x="56" y="46"/>
                    <a:pt x="55" y="46"/>
                    <a:pt x="55" y="46"/>
                  </a:cubicBezTo>
                  <a:cubicBezTo>
                    <a:pt x="55" y="46"/>
                    <a:pt x="54" y="46"/>
                    <a:pt x="54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7" y="44"/>
                    <a:pt x="60" y="43"/>
                    <a:pt x="66" y="43"/>
                  </a:cubicBezTo>
                  <a:cubicBezTo>
                    <a:pt x="66" y="44"/>
                    <a:pt x="67" y="45"/>
                    <a:pt x="68" y="45"/>
                  </a:cubicBezTo>
                  <a:cubicBezTo>
                    <a:pt x="69" y="45"/>
                    <a:pt x="70" y="44"/>
                    <a:pt x="70" y="43"/>
                  </a:cubicBezTo>
                  <a:close/>
                  <a:moveTo>
                    <a:pt x="51" y="41"/>
                  </a:moveTo>
                  <a:cubicBezTo>
                    <a:pt x="51" y="40"/>
                    <a:pt x="51" y="39"/>
                    <a:pt x="51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9"/>
                    <a:pt x="50" y="40"/>
                    <a:pt x="50" y="41"/>
                  </a:cubicBezTo>
                  <a:cubicBezTo>
                    <a:pt x="50" y="41"/>
                    <a:pt x="50" y="41"/>
                    <a:pt x="51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10221913" y="6529388"/>
              <a:ext cx="328613" cy="331788"/>
            </a:xfrm>
            <a:custGeom>
              <a:avLst/>
              <a:gdLst>
                <a:gd name="T0" fmla="*/ 65 w 90"/>
                <a:gd name="T1" fmla="*/ 60 h 91"/>
                <a:gd name="T2" fmla="*/ 12 w 90"/>
                <a:gd name="T3" fmla="*/ 74 h 91"/>
                <a:gd name="T4" fmla="*/ 32 w 90"/>
                <a:gd name="T5" fmla="*/ 20 h 91"/>
                <a:gd name="T6" fmla="*/ 52 w 90"/>
                <a:gd name="T7" fmla="*/ 68 h 91"/>
                <a:gd name="T8" fmla="*/ 47 w 90"/>
                <a:gd name="T9" fmla="*/ 52 h 91"/>
                <a:gd name="T10" fmla="*/ 48 w 90"/>
                <a:gd name="T11" fmla="*/ 52 h 91"/>
                <a:gd name="T12" fmla="*/ 56 w 90"/>
                <a:gd name="T13" fmla="*/ 60 h 91"/>
                <a:gd name="T14" fmla="*/ 49 w 90"/>
                <a:gd name="T15" fmla="*/ 52 h 91"/>
                <a:gd name="T16" fmla="*/ 52 w 90"/>
                <a:gd name="T17" fmla="*/ 50 h 91"/>
                <a:gd name="T18" fmla="*/ 61 w 90"/>
                <a:gd name="T19" fmla="*/ 52 h 91"/>
                <a:gd name="T20" fmla="*/ 52 w 90"/>
                <a:gd name="T21" fmla="*/ 48 h 91"/>
                <a:gd name="T22" fmla="*/ 55 w 90"/>
                <a:gd name="T23" fmla="*/ 47 h 91"/>
                <a:gd name="T24" fmla="*/ 67 w 90"/>
                <a:gd name="T25" fmla="*/ 44 h 91"/>
                <a:gd name="T26" fmla="*/ 63 w 90"/>
                <a:gd name="T27" fmla="*/ 45 h 91"/>
                <a:gd name="T28" fmla="*/ 50 w 90"/>
                <a:gd name="T29" fmla="*/ 44 h 91"/>
                <a:gd name="T30" fmla="*/ 56 w 90"/>
                <a:gd name="T31" fmla="*/ 38 h 91"/>
                <a:gd name="T32" fmla="*/ 57 w 90"/>
                <a:gd name="T33" fmla="*/ 35 h 91"/>
                <a:gd name="T34" fmla="*/ 50 w 90"/>
                <a:gd name="T35" fmla="*/ 42 h 91"/>
                <a:gd name="T36" fmla="*/ 49 w 90"/>
                <a:gd name="T37" fmla="*/ 40 h 91"/>
                <a:gd name="T38" fmla="*/ 50 w 90"/>
                <a:gd name="T39" fmla="*/ 37 h 91"/>
                <a:gd name="T40" fmla="*/ 56 w 90"/>
                <a:gd name="T41" fmla="*/ 27 h 91"/>
                <a:gd name="T42" fmla="*/ 50 w 90"/>
                <a:gd name="T43" fmla="*/ 35 h 91"/>
                <a:gd name="T44" fmla="*/ 47 w 90"/>
                <a:gd name="T45" fmla="*/ 37 h 91"/>
                <a:gd name="T46" fmla="*/ 48 w 90"/>
                <a:gd name="T47" fmla="*/ 26 h 91"/>
                <a:gd name="T48" fmla="*/ 45 w 90"/>
                <a:gd name="T49" fmla="*/ 37 h 91"/>
                <a:gd name="T50" fmla="*/ 42 w 90"/>
                <a:gd name="T51" fmla="*/ 30 h 91"/>
                <a:gd name="T52" fmla="*/ 38 w 90"/>
                <a:gd name="T53" fmla="*/ 29 h 91"/>
                <a:gd name="T54" fmla="*/ 42 w 90"/>
                <a:gd name="T55" fmla="*/ 39 h 91"/>
                <a:gd name="T56" fmla="*/ 41 w 90"/>
                <a:gd name="T57" fmla="*/ 40 h 91"/>
                <a:gd name="T58" fmla="*/ 36 w 90"/>
                <a:gd name="T59" fmla="*/ 33 h 91"/>
                <a:gd name="T60" fmla="*/ 33 w 90"/>
                <a:gd name="T61" fmla="*/ 35 h 91"/>
                <a:gd name="T62" fmla="*/ 40 w 90"/>
                <a:gd name="T63" fmla="*/ 41 h 91"/>
                <a:gd name="T64" fmla="*/ 26 w 90"/>
                <a:gd name="T65" fmla="*/ 35 h 91"/>
                <a:gd name="T66" fmla="*/ 23 w 90"/>
                <a:gd name="T67" fmla="*/ 36 h 91"/>
                <a:gd name="T68" fmla="*/ 38 w 90"/>
                <a:gd name="T69" fmla="*/ 41 h 91"/>
                <a:gd name="T70" fmla="*/ 35 w 90"/>
                <a:gd name="T71" fmla="*/ 43 h 91"/>
                <a:gd name="T72" fmla="*/ 26 w 90"/>
                <a:gd name="T73" fmla="*/ 41 h 91"/>
                <a:gd name="T74" fmla="*/ 28 w 90"/>
                <a:gd name="T75" fmla="*/ 44 h 91"/>
                <a:gd name="T76" fmla="*/ 33 w 90"/>
                <a:gd name="T77" fmla="*/ 45 h 91"/>
                <a:gd name="T78" fmla="*/ 37 w 90"/>
                <a:gd name="T79" fmla="*/ 48 h 91"/>
                <a:gd name="T80" fmla="*/ 26 w 90"/>
                <a:gd name="T81" fmla="*/ 50 h 91"/>
                <a:gd name="T82" fmla="*/ 34 w 90"/>
                <a:gd name="T83" fmla="*/ 50 h 91"/>
                <a:gd name="T84" fmla="*/ 28 w 90"/>
                <a:gd name="T85" fmla="*/ 59 h 91"/>
                <a:gd name="T86" fmla="*/ 29 w 90"/>
                <a:gd name="T87" fmla="*/ 63 h 91"/>
                <a:gd name="T88" fmla="*/ 36 w 90"/>
                <a:gd name="T89" fmla="*/ 53 h 91"/>
                <a:gd name="T90" fmla="*/ 35 w 90"/>
                <a:gd name="T91" fmla="*/ 57 h 91"/>
                <a:gd name="T92" fmla="*/ 36 w 90"/>
                <a:gd name="T93" fmla="*/ 60 h 91"/>
                <a:gd name="T94" fmla="*/ 41 w 90"/>
                <a:gd name="T95" fmla="*/ 56 h 91"/>
                <a:gd name="T96" fmla="*/ 40 w 90"/>
                <a:gd name="T97" fmla="*/ 66 h 91"/>
                <a:gd name="T98" fmla="*/ 42 w 90"/>
                <a:gd name="T99" fmla="*/ 55 h 91"/>
                <a:gd name="T100" fmla="*/ 43 w 90"/>
                <a:gd name="T101" fmla="*/ 53 h 91"/>
                <a:gd name="T102" fmla="*/ 47 w 90"/>
                <a:gd name="T103" fmla="*/ 60 h 91"/>
                <a:gd name="T104" fmla="*/ 45 w 90"/>
                <a:gd name="T105" fmla="*/ 54 h 91"/>
                <a:gd name="T106" fmla="*/ 50 w 90"/>
                <a:gd name="T107" fmla="*/ 64 h 91"/>
                <a:gd name="T108" fmla="*/ 49 w 90"/>
                <a:gd name="T109" fmla="*/ 49 h 91"/>
                <a:gd name="T110" fmla="*/ 49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24"/>
                  </a:moveTo>
                  <a:cubicBezTo>
                    <a:pt x="77" y="22"/>
                    <a:pt x="86" y="25"/>
                    <a:pt x="88" y="40"/>
                  </a:cubicBezTo>
                  <a:cubicBezTo>
                    <a:pt x="90" y="58"/>
                    <a:pt x="77" y="62"/>
                    <a:pt x="65" y="60"/>
                  </a:cubicBezTo>
                  <a:cubicBezTo>
                    <a:pt x="71" y="71"/>
                    <a:pt x="72" y="84"/>
                    <a:pt x="54" y="88"/>
                  </a:cubicBezTo>
                  <a:cubicBezTo>
                    <a:pt x="42" y="91"/>
                    <a:pt x="36" y="86"/>
                    <a:pt x="34" y="79"/>
                  </a:cubicBezTo>
                  <a:cubicBezTo>
                    <a:pt x="27" y="83"/>
                    <a:pt x="20" y="83"/>
                    <a:pt x="12" y="74"/>
                  </a:cubicBezTo>
                  <a:cubicBezTo>
                    <a:pt x="4" y="64"/>
                    <a:pt x="5" y="56"/>
                    <a:pt x="11" y="51"/>
                  </a:cubicBezTo>
                  <a:cubicBezTo>
                    <a:pt x="4" y="47"/>
                    <a:pt x="0" y="40"/>
                    <a:pt x="5" y="28"/>
                  </a:cubicBezTo>
                  <a:cubicBezTo>
                    <a:pt x="12" y="13"/>
                    <a:pt x="23" y="14"/>
                    <a:pt x="32" y="20"/>
                  </a:cubicBezTo>
                  <a:cubicBezTo>
                    <a:pt x="32" y="9"/>
                    <a:pt x="38" y="0"/>
                    <a:pt x="54" y="3"/>
                  </a:cubicBezTo>
                  <a:cubicBezTo>
                    <a:pt x="68" y="6"/>
                    <a:pt x="70" y="15"/>
                    <a:pt x="68" y="24"/>
                  </a:cubicBezTo>
                  <a:close/>
                  <a:moveTo>
                    <a:pt x="52" y="68"/>
                  </a:moveTo>
                  <a:cubicBezTo>
                    <a:pt x="53" y="68"/>
                    <a:pt x="54" y="67"/>
                    <a:pt x="53" y="65"/>
                  </a:cubicBezTo>
                  <a:cubicBezTo>
                    <a:pt x="53" y="65"/>
                    <a:pt x="52" y="64"/>
                    <a:pt x="52" y="64"/>
                  </a:cubicBezTo>
                  <a:cubicBezTo>
                    <a:pt x="51" y="58"/>
                    <a:pt x="49" y="54"/>
                    <a:pt x="47" y="52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2"/>
                    <a:pt x="47" y="52"/>
                    <a:pt x="48" y="52"/>
                  </a:cubicBezTo>
                  <a:cubicBezTo>
                    <a:pt x="49" y="54"/>
                    <a:pt x="51" y="56"/>
                    <a:pt x="53" y="57"/>
                  </a:cubicBezTo>
                  <a:cubicBezTo>
                    <a:pt x="53" y="58"/>
                    <a:pt x="53" y="59"/>
                    <a:pt x="53" y="59"/>
                  </a:cubicBezTo>
                  <a:cubicBezTo>
                    <a:pt x="54" y="60"/>
                    <a:pt x="55" y="60"/>
                    <a:pt x="56" y="60"/>
                  </a:cubicBezTo>
                  <a:cubicBezTo>
                    <a:pt x="57" y="59"/>
                    <a:pt x="57" y="58"/>
                    <a:pt x="56" y="57"/>
                  </a:cubicBezTo>
                  <a:cubicBezTo>
                    <a:pt x="56" y="56"/>
                    <a:pt x="55" y="56"/>
                    <a:pt x="54" y="56"/>
                  </a:cubicBezTo>
                  <a:cubicBezTo>
                    <a:pt x="52" y="55"/>
                    <a:pt x="51" y="54"/>
                    <a:pt x="49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1"/>
                    <a:pt x="49" y="51"/>
                  </a:cubicBezTo>
                  <a:cubicBezTo>
                    <a:pt x="50" y="51"/>
                    <a:pt x="51" y="50"/>
                    <a:pt x="52" y="50"/>
                  </a:cubicBezTo>
                  <a:cubicBezTo>
                    <a:pt x="53" y="49"/>
                    <a:pt x="54" y="49"/>
                    <a:pt x="57" y="51"/>
                  </a:cubicBezTo>
                  <a:cubicBezTo>
                    <a:pt x="57" y="52"/>
                    <a:pt x="57" y="53"/>
                    <a:pt x="58" y="53"/>
                  </a:cubicBezTo>
                  <a:cubicBezTo>
                    <a:pt x="59" y="54"/>
                    <a:pt x="61" y="53"/>
                    <a:pt x="61" y="52"/>
                  </a:cubicBezTo>
                  <a:cubicBezTo>
                    <a:pt x="61" y="51"/>
                    <a:pt x="61" y="50"/>
                    <a:pt x="60" y="49"/>
                  </a:cubicBezTo>
                  <a:cubicBezTo>
                    <a:pt x="59" y="49"/>
                    <a:pt x="59" y="49"/>
                    <a:pt x="58" y="49"/>
                  </a:cubicBezTo>
                  <a:cubicBezTo>
                    <a:pt x="55" y="47"/>
                    <a:pt x="53" y="48"/>
                    <a:pt x="52" y="48"/>
                  </a:cubicBezTo>
                  <a:cubicBezTo>
                    <a:pt x="52" y="48"/>
                    <a:pt x="51" y="48"/>
                    <a:pt x="52" y="47"/>
                  </a:cubicBezTo>
                  <a:cubicBezTo>
                    <a:pt x="52" y="47"/>
                    <a:pt x="52" y="46"/>
                    <a:pt x="52" y="46"/>
                  </a:cubicBezTo>
                  <a:cubicBezTo>
                    <a:pt x="53" y="47"/>
                    <a:pt x="54" y="47"/>
                    <a:pt x="55" y="47"/>
                  </a:cubicBezTo>
                  <a:cubicBezTo>
                    <a:pt x="59" y="48"/>
                    <a:pt x="61" y="48"/>
                    <a:pt x="64" y="46"/>
                  </a:cubicBezTo>
                  <a:cubicBezTo>
                    <a:pt x="64" y="46"/>
                    <a:pt x="65" y="46"/>
                    <a:pt x="65" y="46"/>
                  </a:cubicBezTo>
                  <a:cubicBezTo>
                    <a:pt x="66" y="46"/>
                    <a:pt x="67" y="45"/>
                    <a:pt x="67" y="44"/>
                  </a:cubicBezTo>
                  <a:cubicBezTo>
                    <a:pt x="67" y="43"/>
                    <a:pt x="66" y="42"/>
                    <a:pt x="65" y="42"/>
                  </a:cubicBezTo>
                  <a:cubicBezTo>
                    <a:pt x="64" y="42"/>
                    <a:pt x="63" y="43"/>
                    <a:pt x="63" y="44"/>
                  </a:cubicBezTo>
                  <a:cubicBezTo>
                    <a:pt x="63" y="44"/>
                    <a:pt x="63" y="45"/>
                    <a:pt x="63" y="45"/>
                  </a:cubicBezTo>
                  <a:cubicBezTo>
                    <a:pt x="61" y="47"/>
                    <a:pt x="59" y="46"/>
                    <a:pt x="55" y="45"/>
                  </a:cubicBezTo>
                  <a:cubicBezTo>
                    <a:pt x="55" y="45"/>
                    <a:pt x="55" y="45"/>
                    <a:pt x="54" y="45"/>
                  </a:cubicBezTo>
                  <a:cubicBezTo>
                    <a:pt x="54" y="44"/>
                    <a:pt x="50" y="45"/>
                    <a:pt x="50" y="44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1" y="42"/>
                    <a:pt x="51" y="42"/>
                    <a:pt x="51" y="41"/>
                  </a:cubicBezTo>
                  <a:cubicBezTo>
                    <a:pt x="52" y="40"/>
                    <a:pt x="52" y="39"/>
                    <a:pt x="56" y="38"/>
                  </a:cubicBezTo>
                  <a:cubicBezTo>
                    <a:pt x="56" y="39"/>
                    <a:pt x="57" y="39"/>
                    <a:pt x="58" y="39"/>
                  </a:cubicBezTo>
                  <a:cubicBezTo>
                    <a:pt x="59" y="38"/>
                    <a:pt x="60" y="37"/>
                    <a:pt x="59" y="36"/>
                  </a:cubicBezTo>
                  <a:cubicBezTo>
                    <a:pt x="59" y="35"/>
                    <a:pt x="58" y="35"/>
                    <a:pt x="57" y="35"/>
                  </a:cubicBezTo>
                  <a:cubicBezTo>
                    <a:pt x="56" y="35"/>
                    <a:pt x="56" y="36"/>
                    <a:pt x="56" y="36"/>
                  </a:cubicBezTo>
                  <a:cubicBezTo>
                    <a:pt x="51" y="38"/>
                    <a:pt x="50" y="39"/>
                    <a:pt x="50" y="41"/>
                  </a:cubicBezTo>
                  <a:cubicBezTo>
                    <a:pt x="50" y="41"/>
                    <a:pt x="50" y="42"/>
                    <a:pt x="50" y="42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9" y="42"/>
                    <a:pt x="50" y="41"/>
                    <a:pt x="48" y="41"/>
                  </a:cubicBezTo>
                  <a:cubicBezTo>
                    <a:pt x="49" y="41"/>
                    <a:pt x="49" y="40"/>
                    <a:pt x="49" y="40"/>
                  </a:cubicBezTo>
                  <a:cubicBezTo>
                    <a:pt x="48" y="40"/>
                    <a:pt x="48" y="41"/>
                    <a:pt x="4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38"/>
                    <a:pt x="49" y="37"/>
                    <a:pt x="50" y="37"/>
                  </a:cubicBezTo>
                  <a:cubicBezTo>
                    <a:pt x="52" y="36"/>
                    <a:pt x="54" y="36"/>
                    <a:pt x="56" y="31"/>
                  </a:cubicBezTo>
                  <a:cubicBezTo>
                    <a:pt x="56" y="31"/>
                    <a:pt x="57" y="31"/>
                    <a:pt x="57" y="30"/>
                  </a:cubicBezTo>
                  <a:cubicBezTo>
                    <a:pt x="58" y="29"/>
                    <a:pt x="57" y="28"/>
                    <a:pt x="56" y="27"/>
                  </a:cubicBezTo>
                  <a:cubicBezTo>
                    <a:pt x="55" y="27"/>
                    <a:pt x="54" y="27"/>
                    <a:pt x="53" y="28"/>
                  </a:cubicBezTo>
                  <a:cubicBezTo>
                    <a:pt x="53" y="29"/>
                    <a:pt x="53" y="30"/>
                    <a:pt x="54" y="31"/>
                  </a:cubicBezTo>
                  <a:cubicBezTo>
                    <a:pt x="53" y="34"/>
                    <a:pt x="51" y="35"/>
                    <a:pt x="50" y="35"/>
                  </a:cubicBezTo>
                  <a:cubicBezTo>
                    <a:pt x="49" y="36"/>
                    <a:pt x="48" y="36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5"/>
                    <a:pt x="48" y="32"/>
                    <a:pt x="48" y="30"/>
                  </a:cubicBezTo>
                  <a:cubicBezTo>
                    <a:pt x="49" y="30"/>
                    <a:pt x="49" y="30"/>
                    <a:pt x="49" y="29"/>
                  </a:cubicBezTo>
                  <a:cubicBezTo>
                    <a:pt x="50" y="28"/>
                    <a:pt x="49" y="27"/>
                    <a:pt x="48" y="26"/>
                  </a:cubicBezTo>
                  <a:cubicBezTo>
                    <a:pt x="47" y="26"/>
                    <a:pt x="46" y="27"/>
                    <a:pt x="45" y="28"/>
                  </a:cubicBezTo>
                  <a:cubicBezTo>
                    <a:pt x="45" y="29"/>
                    <a:pt x="46" y="30"/>
                    <a:pt x="46" y="30"/>
                  </a:cubicBezTo>
                  <a:cubicBezTo>
                    <a:pt x="46" y="32"/>
                    <a:pt x="46" y="35"/>
                    <a:pt x="45" y="37"/>
                  </a:cubicBezTo>
                  <a:cubicBezTo>
                    <a:pt x="45" y="38"/>
                    <a:pt x="45" y="39"/>
                    <a:pt x="44" y="40"/>
                  </a:cubicBezTo>
                  <a:cubicBezTo>
                    <a:pt x="44" y="39"/>
                    <a:pt x="44" y="38"/>
                    <a:pt x="44" y="38"/>
                  </a:cubicBezTo>
                  <a:cubicBezTo>
                    <a:pt x="44" y="34"/>
                    <a:pt x="44" y="32"/>
                    <a:pt x="42" y="30"/>
                  </a:cubicBezTo>
                  <a:cubicBezTo>
                    <a:pt x="42" y="30"/>
                    <a:pt x="42" y="29"/>
                    <a:pt x="42" y="29"/>
                  </a:cubicBezTo>
                  <a:cubicBezTo>
                    <a:pt x="42" y="28"/>
                    <a:pt x="41" y="27"/>
                    <a:pt x="40" y="27"/>
                  </a:cubicBezTo>
                  <a:cubicBezTo>
                    <a:pt x="38" y="27"/>
                    <a:pt x="38" y="28"/>
                    <a:pt x="38" y="29"/>
                  </a:cubicBezTo>
                  <a:cubicBezTo>
                    <a:pt x="38" y="30"/>
                    <a:pt x="39" y="31"/>
                    <a:pt x="40" y="31"/>
                  </a:cubicBezTo>
                  <a:cubicBezTo>
                    <a:pt x="40" y="31"/>
                    <a:pt x="41" y="31"/>
                    <a:pt x="41" y="31"/>
                  </a:cubicBezTo>
                  <a:cubicBezTo>
                    <a:pt x="43" y="33"/>
                    <a:pt x="42" y="35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1" y="39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41" y="39"/>
                    <a:pt x="41" y="39"/>
                  </a:cubicBezTo>
                  <a:cubicBezTo>
                    <a:pt x="41" y="37"/>
                    <a:pt x="41" y="36"/>
                    <a:pt x="36" y="33"/>
                  </a:cubicBezTo>
                  <a:cubicBezTo>
                    <a:pt x="36" y="33"/>
                    <a:pt x="36" y="32"/>
                    <a:pt x="36" y="32"/>
                  </a:cubicBezTo>
                  <a:cubicBezTo>
                    <a:pt x="35" y="31"/>
                    <a:pt x="33" y="31"/>
                    <a:pt x="33" y="32"/>
                  </a:cubicBezTo>
                  <a:cubicBezTo>
                    <a:pt x="32" y="33"/>
                    <a:pt x="32" y="34"/>
                    <a:pt x="33" y="35"/>
                  </a:cubicBezTo>
                  <a:cubicBezTo>
                    <a:pt x="34" y="36"/>
                    <a:pt x="35" y="36"/>
                    <a:pt x="36" y="35"/>
                  </a:cubicBezTo>
                  <a:cubicBezTo>
                    <a:pt x="39" y="37"/>
                    <a:pt x="39" y="38"/>
                    <a:pt x="39" y="39"/>
                  </a:cubicBezTo>
                  <a:cubicBezTo>
                    <a:pt x="39" y="40"/>
                    <a:pt x="39" y="40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36" y="37"/>
                    <a:pt x="34" y="37"/>
                    <a:pt x="32" y="37"/>
                  </a:cubicBezTo>
                  <a:cubicBezTo>
                    <a:pt x="31" y="37"/>
                    <a:pt x="29" y="38"/>
                    <a:pt x="26" y="35"/>
                  </a:cubicBezTo>
                  <a:cubicBezTo>
                    <a:pt x="27" y="34"/>
                    <a:pt x="27" y="33"/>
                    <a:pt x="26" y="32"/>
                  </a:cubicBezTo>
                  <a:cubicBezTo>
                    <a:pt x="25" y="32"/>
                    <a:pt x="24" y="32"/>
                    <a:pt x="23" y="33"/>
                  </a:cubicBezTo>
                  <a:cubicBezTo>
                    <a:pt x="22" y="34"/>
                    <a:pt x="23" y="35"/>
                    <a:pt x="23" y="36"/>
                  </a:cubicBezTo>
                  <a:cubicBezTo>
                    <a:pt x="24" y="36"/>
                    <a:pt x="25" y="36"/>
                    <a:pt x="25" y="36"/>
                  </a:cubicBezTo>
                  <a:cubicBezTo>
                    <a:pt x="28" y="39"/>
                    <a:pt x="30" y="39"/>
                    <a:pt x="32" y="39"/>
                  </a:cubicBezTo>
                  <a:cubicBezTo>
                    <a:pt x="34" y="39"/>
                    <a:pt x="35" y="38"/>
                    <a:pt x="38" y="41"/>
                  </a:cubicBezTo>
                  <a:cubicBezTo>
                    <a:pt x="38" y="42"/>
                    <a:pt x="38" y="42"/>
                    <a:pt x="37" y="42"/>
                  </a:cubicBezTo>
                  <a:cubicBezTo>
                    <a:pt x="37" y="42"/>
                    <a:pt x="36" y="41"/>
                    <a:pt x="35" y="42"/>
                  </a:cubicBezTo>
                  <a:cubicBezTo>
                    <a:pt x="35" y="42"/>
                    <a:pt x="35" y="42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2" y="42"/>
                    <a:pt x="30" y="42"/>
                    <a:pt x="28" y="42"/>
                  </a:cubicBezTo>
                  <a:cubicBezTo>
                    <a:pt x="28" y="42"/>
                    <a:pt x="27" y="41"/>
                    <a:pt x="26" y="41"/>
                  </a:cubicBezTo>
                  <a:cubicBezTo>
                    <a:pt x="25" y="41"/>
                    <a:pt x="24" y="41"/>
                    <a:pt x="24" y="42"/>
                  </a:cubicBezTo>
                  <a:cubicBezTo>
                    <a:pt x="24" y="44"/>
                    <a:pt x="24" y="45"/>
                    <a:pt x="26" y="45"/>
                  </a:cubicBezTo>
                  <a:cubicBezTo>
                    <a:pt x="26" y="45"/>
                    <a:pt x="27" y="44"/>
                    <a:pt x="28" y="44"/>
                  </a:cubicBezTo>
                  <a:cubicBezTo>
                    <a:pt x="30" y="44"/>
                    <a:pt x="32" y="44"/>
                    <a:pt x="35" y="44"/>
                  </a:cubicBezTo>
                  <a:cubicBezTo>
                    <a:pt x="35" y="44"/>
                    <a:pt x="35" y="44"/>
                    <a:pt x="36" y="44"/>
                  </a:cubicBezTo>
                  <a:cubicBezTo>
                    <a:pt x="35" y="44"/>
                    <a:pt x="33" y="44"/>
                    <a:pt x="33" y="45"/>
                  </a:cubicBezTo>
                  <a:cubicBezTo>
                    <a:pt x="33" y="46"/>
                    <a:pt x="36" y="46"/>
                    <a:pt x="36" y="46"/>
                  </a:cubicBezTo>
                  <a:cubicBezTo>
                    <a:pt x="36" y="47"/>
                    <a:pt x="35" y="47"/>
                    <a:pt x="36" y="47"/>
                  </a:cubicBezTo>
                  <a:cubicBezTo>
                    <a:pt x="36" y="48"/>
                    <a:pt x="37" y="48"/>
                    <a:pt x="37" y="48"/>
                  </a:cubicBezTo>
                  <a:cubicBezTo>
                    <a:pt x="35" y="48"/>
                    <a:pt x="33" y="49"/>
                    <a:pt x="30" y="49"/>
                  </a:cubicBezTo>
                  <a:cubicBezTo>
                    <a:pt x="30" y="48"/>
                    <a:pt x="29" y="47"/>
                    <a:pt x="28" y="47"/>
                  </a:cubicBezTo>
                  <a:cubicBezTo>
                    <a:pt x="27" y="48"/>
                    <a:pt x="26" y="49"/>
                    <a:pt x="26" y="50"/>
                  </a:cubicBezTo>
                  <a:cubicBezTo>
                    <a:pt x="27" y="51"/>
                    <a:pt x="28" y="52"/>
                    <a:pt x="29" y="51"/>
                  </a:cubicBezTo>
                  <a:cubicBezTo>
                    <a:pt x="30" y="51"/>
                    <a:pt x="30" y="51"/>
                    <a:pt x="30" y="50"/>
                  </a:cubicBezTo>
                  <a:cubicBezTo>
                    <a:pt x="32" y="50"/>
                    <a:pt x="33" y="50"/>
                    <a:pt x="34" y="50"/>
                  </a:cubicBezTo>
                  <a:cubicBezTo>
                    <a:pt x="35" y="50"/>
                    <a:pt x="36" y="50"/>
                    <a:pt x="36" y="50"/>
                  </a:cubicBezTo>
                  <a:cubicBezTo>
                    <a:pt x="36" y="51"/>
                    <a:pt x="35" y="51"/>
                    <a:pt x="34" y="52"/>
                  </a:cubicBezTo>
                  <a:cubicBezTo>
                    <a:pt x="32" y="54"/>
                    <a:pt x="30" y="57"/>
                    <a:pt x="28" y="59"/>
                  </a:cubicBezTo>
                  <a:cubicBezTo>
                    <a:pt x="27" y="59"/>
                    <a:pt x="27" y="59"/>
                    <a:pt x="26" y="59"/>
                  </a:cubicBezTo>
                  <a:cubicBezTo>
                    <a:pt x="25" y="60"/>
                    <a:pt x="25" y="62"/>
                    <a:pt x="26" y="62"/>
                  </a:cubicBezTo>
                  <a:cubicBezTo>
                    <a:pt x="27" y="63"/>
                    <a:pt x="28" y="63"/>
                    <a:pt x="29" y="63"/>
                  </a:cubicBezTo>
                  <a:cubicBezTo>
                    <a:pt x="30" y="62"/>
                    <a:pt x="30" y="61"/>
                    <a:pt x="29" y="60"/>
                  </a:cubicBezTo>
                  <a:cubicBezTo>
                    <a:pt x="31" y="58"/>
                    <a:pt x="33" y="55"/>
                    <a:pt x="35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7" y="54"/>
                    <a:pt x="38" y="51"/>
                    <a:pt x="39" y="52"/>
                  </a:cubicBezTo>
                  <a:cubicBezTo>
                    <a:pt x="38" y="53"/>
                    <a:pt x="37" y="55"/>
                    <a:pt x="35" y="57"/>
                  </a:cubicBezTo>
                  <a:cubicBezTo>
                    <a:pt x="35" y="57"/>
                    <a:pt x="33" y="57"/>
                    <a:pt x="33" y="58"/>
                  </a:cubicBezTo>
                  <a:cubicBezTo>
                    <a:pt x="32" y="59"/>
                    <a:pt x="32" y="60"/>
                    <a:pt x="33" y="61"/>
                  </a:cubicBezTo>
                  <a:cubicBezTo>
                    <a:pt x="34" y="61"/>
                    <a:pt x="36" y="61"/>
                    <a:pt x="36" y="60"/>
                  </a:cubicBezTo>
                  <a:cubicBezTo>
                    <a:pt x="37" y="60"/>
                    <a:pt x="37" y="59"/>
                    <a:pt x="36" y="58"/>
                  </a:cubicBezTo>
                  <a:cubicBezTo>
                    <a:pt x="38" y="57"/>
                    <a:pt x="39" y="55"/>
                    <a:pt x="40" y="54"/>
                  </a:cubicBezTo>
                  <a:cubicBezTo>
                    <a:pt x="40" y="54"/>
                    <a:pt x="40" y="55"/>
                    <a:pt x="41" y="56"/>
                  </a:cubicBezTo>
                  <a:cubicBezTo>
                    <a:pt x="42" y="57"/>
                    <a:pt x="42" y="59"/>
                    <a:pt x="41" y="62"/>
                  </a:cubicBezTo>
                  <a:cubicBezTo>
                    <a:pt x="40" y="62"/>
                    <a:pt x="39" y="62"/>
                    <a:pt x="39" y="64"/>
                  </a:cubicBezTo>
                  <a:cubicBezTo>
                    <a:pt x="39" y="65"/>
                    <a:pt x="39" y="66"/>
                    <a:pt x="40" y="66"/>
                  </a:cubicBezTo>
                  <a:cubicBezTo>
                    <a:pt x="42" y="66"/>
                    <a:pt x="43" y="66"/>
                    <a:pt x="43" y="64"/>
                  </a:cubicBezTo>
                  <a:cubicBezTo>
                    <a:pt x="43" y="64"/>
                    <a:pt x="43" y="63"/>
                    <a:pt x="42" y="63"/>
                  </a:cubicBezTo>
                  <a:cubicBezTo>
                    <a:pt x="44" y="58"/>
                    <a:pt x="43" y="57"/>
                    <a:pt x="42" y="55"/>
                  </a:cubicBezTo>
                  <a:cubicBezTo>
                    <a:pt x="42" y="55"/>
                    <a:pt x="42" y="54"/>
                    <a:pt x="41" y="54"/>
                  </a:cubicBezTo>
                  <a:cubicBezTo>
                    <a:pt x="42" y="54"/>
                    <a:pt x="42" y="54"/>
                    <a:pt x="42" y="53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3" y="54"/>
                    <a:pt x="44" y="55"/>
                    <a:pt x="44" y="57"/>
                  </a:cubicBezTo>
                  <a:cubicBezTo>
                    <a:pt x="44" y="57"/>
                    <a:pt x="44" y="58"/>
                    <a:pt x="44" y="59"/>
                  </a:cubicBezTo>
                  <a:cubicBezTo>
                    <a:pt x="44" y="60"/>
                    <a:pt x="45" y="60"/>
                    <a:pt x="47" y="60"/>
                  </a:cubicBezTo>
                  <a:cubicBezTo>
                    <a:pt x="48" y="60"/>
                    <a:pt x="48" y="59"/>
                    <a:pt x="48" y="58"/>
                  </a:cubicBezTo>
                  <a:cubicBezTo>
                    <a:pt x="48" y="57"/>
                    <a:pt x="47" y="56"/>
                    <a:pt x="46" y="56"/>
                  </a:cubicBezTo>
                  <a:cubicBezTo>
                    <a:pt x="45" y="55"/>
                    <a:pt x="45" y="54"/>
                    <a:pt x="45" y="54"/>
                  </a:cubicBezTo>
                  <a:cubicBezTo>
                    <a:pt x="45" y="54"/>
                    <a:pt x="45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8" y="55"/>
                    <a:pt x="50" y="59"/>
                    <a:pt x="50" y="64"/>
                  </a:cubicBezTo>
                  <a:cubicBezTo>
                    <a:pt x="49" y="65"/>
                    <a:pt x="49" y="66"/>
                    <a:pt x="49" y="67"/>
                  </a:cubicBezTo>
                  <a:cubicBezTo>
                    <a:pt x="50" y="68"/>
                    <a:pt x="51" y="68"/>
                    <a:pt x="52" y="68"/>
                  </a:cubicBezTo>
                  <a:close/>
                  <a:moveTo>
                    <a:pt x="49" y="49"/>
                  </a:moveTo>
                  <a:cubicBezTo>
                    <a:pt x="50" y="49"/>
                    <a:pt x="51" y="49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49" y="48"/>
                    <a:pt x="49" y="48"/>
                  </a:cubicBezTo>
                  <a:cubicBezTo>
                    <a:pt x="49" y="48"/>
                    <a:pt x="49" y="49"/>
                    <a:pt x="49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10988676" y="5759450"/>
              <a:ext cx="328613" cy="331788"/>
            </a:xfrm>
            <a:custGeom>
              <a:avLst/>
              <a:gdLst>
                <a:gd name="T0" fmla="*/ 65 w 90"/>
                <a:gd name="T1" fmla="*/ 60 h 91"/>
                <a:gd name="T2" fmla="*/ 12 w 90"/>
                <a:gd name="T3" fmla="*/ 74 h 91"/>
                <a:gd name="T4" fmla="*/ 31 w 90"/>
                <a:gd name="T5" fmla="*/ 20 h 91"/>
                <a:gd name="T6" fmla="*/ 51 w 90"/>
                <a:gd name="T7" fmla="*/ 68 h 91"/>
                <a:gd name="T8" fmla="*/ 47 w 90"/>
                <a:gd name="T9" fmla="*/ 52 h 91"/>
                <a:gd name="T10" fmla="*/ 47 w 90"/>
                <a:gd name="T11" fmla="*/ 53 h 91"/>
                <a:gd name="T12" fmla="*/ 56 w 90"/>
                <a:gd name="T13" fmla="*/ 60 h 91"/>
                <a:gd name="T14" fmla="*/ 49 w 90"/>
                <a:gd name="T15" fmla="*/ 52 h 91"/>
                <a:gd name="T16" fmla="*/ 52 w 90"/>
                <a:gd name="T17" fmla="*/ 50 h 91"/>
                <a:gd name="T18" fmla="*/ 61 w 90"/>
                <a:gd name="T19" fmla="*/ 52 h 91"/>
                <a:gd name="T20" fmla="*/ 51 w 90"/>
                <a:gd name="T21" fmla="*/ 48 h 91"/>
                <a:gd name="T22" fmla="*/ 55 w 90"/>
                <a:gd name="T23" fmla="*/ 47 h 91"/>
                <a:gd name="T24" fmla="*/ 67 w 90"/>
                <a:gd name="T25" fmla="*/ 44 h 91"/>
                <a:gd name="T26" fmla="*/ 63 w 90"/>
                <a:gd name="T27" fmla="*/ 45 h 91"/>
                <a:gd name="T28" fmla="*/ 50 w 90"/>
                <a:gd name="T29" fmla="*/ 44 h 91"/>
                <a:gd name="T30" fmla="*/ 55 w 90"/>
                <a:gd name="T31" fmla="*/ 38 h 91"/>
                <a:gd name="T32" fmla="*/ 56 w 90"/>
                <a:gd name="T33" fmla="*/ 35 h 91"/>
                <a:gd name="T34" fmla="*/ 49 w 90"/>
                <a:gd name="T35" fmla="*/ 42 h 91"/>
                <a:gd name="T36" fmla="*/ 49 w 90"/>
                <a:gd name="T37" fmla="*/ 41 h 91"/>
                <a:gd name="T38" fmla="*/ 50 w 90"/>
                <a:gd name="T39" fmla="*/ 37 h 91"/>
                <a:gd name="T40" fmla="*/ 56 w 90"/>
                <a:gd name="T41" fmla="*/ 28 h 91"/>
                <a:gd name="T42" fmla="*/ 50 w 90"/>
                <a:gd name="T43" fmla="*/ 36 h 91"/>
                <a:gd name="T44" fmla="*/ 46 w 90"/>
                <a:gd name="T45" fmla="*/ 37 h 91"/>
                <a:gd name="T46" fmla="*/ 48 w 90"/>
                <a:gd name="T47" fmla="*/ 27 h 91"/>
                <a:gd name="T48" fmla="*/ 45 w 90"/>
                <a:gd name="T49" fmla="*/ 37 h 91"/>
                <a:gd name="T50" fmla="*/ 41 w 90"/>
                <a:gd name="T51" fmla="*/ 30 h 91"/>
                <a:gd name="T52" fmla="*/ 37 w 90"/>
                <a:gd name="T53" fmla="*/ 30 h 91"/>
                <a:gd name="T54" fmla="*/ 42 w 90"/>
                <a:gd name="T55" fmla="*/ 39 h 91"/>
                <a:gd name="T56" fmla="*/ 41 w 90"/>
                <a:gd name="T57" fmla="*/ 41 h 91"/>
                <a:gd name="T58" fmla="*/ 36 w 90"/>
                <a:gd name="T59" fmla="*/ 34 h 91"/>
                <a:gd name="T60" fmla="*/ 33 w 90"/>
                <a:gd name="T61" fmla="*/ 35 h 91"/>
                <a:gd name="T62" fmla="*/ 39 w 90"/>
                <a:gd name="T63" fmla="*/ 41 h 91"/>
                <a:gd name="T64" fmla="*/ 26 w 90"/>
                <a:gd name="T65" fmla="*/ 35 h 91"/>
                <a:gd name="T66" fmla="*/ 23 w 90"/>
                <a:gd name="T67" fmla="*/ 36 h 91"/>
                <a:gd name="T68" fmla="*/ 37 w 90"/>
                <a:gd name="T69" fmla="*/ 42 h 91"/>
                <a:gd name="T70" fmla="*/ 35 w 90"/>
                <a:gd name="T71" fmla="*/ 43 h 91"/>
                <a:gd name="T72" fmla="*/ 26 w 90"/>
                <a:gd name="T73" fmla="*/ 41 h 91"/>
                <a:gd name="T74" fmla="*/ 27 w 90"/>
                <a:gd name="T75" fmla="*/ 44 h 91"/>
                <a:gd name="T76" fmla="*/ 33 w 90"/>
                <a:gd name="T77" fmla="*/ 45 h 91"/>
                <a:gd name="T78" fmla="*/ 37 w 90"/>
                <a:gd name="T79" fmla="*/ 48 h 91"/>
                <a:gd name="T80" fmla="*/ 26 w 90"/>
                <a:gd name="T81" fmla="*/ 50 h 91"/>
                <a:gd name="T82" fmla="*/ 34 w 90"/>
                <a:gd name="T83" fmla="*/ 50 h 91"/>
                <a:gd name="T84" fmla="*/ 28 w 90"/>
                <a:gd name="T85" fmla="*/ 59 h 91"/>
                <a:gd name="T86" fmla="*/ 29 w 90"/>
                <a:gd name="T87" fmla="*/ 63 h 91"/>
                <a:gd name="T88" fmla="*/ 35 w 90"/>
                <a:gd name="T89" fmla="*/ 53 h 91"/>
                <a:gd name="T90" fmla="*/ 35 w 90"/>
                <a:gd name="T91" fmla="*/ 58 h 91"/>
                <a:gd name="T92" fmla="*/ 36 w 90"/>
                <a:gd name="T93" fmla="*/ 60 h 91"/>
                <a:gd name="T94" fmla="*/ 41 w 90"/>
                <a:gd name="T95" fmla="*/ 56 h 91"/>
                <a:gd name="T96" fmla="*/ 40 w 90"/>
                <a:gd name="T97" fmla="*/ 66 h 91"/>
                <a:gd name="T98" fmla="*/ 42 w 90"/>
                <a:gd name="T99" fmla="*/ 55 h 91"/>
                <a:gd name="T100" fmla="*/ 43 w 90"/>
                <a:gd name="T101" fmla="*/ 54 h 91"/>
                <a:gd name="T102" fmla="*/ 46 w 90"/>
                <a:gd name="T103" fmla="*/ 60 h 91"/>
                <a:gd name="T104" fmla="*/ 44 w 90"/>
                <a:gd name="T105" fmla="*/ 54 h 91"/>
                <a:gd name="T106" fmla="*/ 50 w 90"/>
                <a:gd name="T107" fmla="*/ 64 h 91"/>
                <a:gd name="T108" fmla="*/ 49 w 90"/>
                <a:gd name="T109" fmla="*/ 49 h 91"/>
                <a:gd name="T110" fmla="*/ 49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24"/>
                  </a:moveTo>
                  <a:cubicBezTo>
                    <a:pt x="77" y="22"/>
                    <a:pt x="85" y="26"/>
                    <a:pt x="87" y="40"/>
                  </a:cubicBezTo>
                  <a:cubicBezTo>
                    <a:pt x="90" y="58"/>
                    <a:pt x="77" y="62"/>
                    <a:pt x="65" y="60"/>
                  </a:cubicBezTo>
                  <a:cubicBezTo>
                    <a:pt x="71" y="71"/>
                    <a:pt x="72" y="84"/>
                    <a:pt x="54" y="88"/>
                  </a:cubicBezTo>
                  <a:cubicBezTo>
                    <a:pt x="42" y="91"/>
                    <a:pt x="36" y="87"/>
                    <a:pt x="33" y="80"/>
                  </a:cubicBezTo>
                  <a:cubicBezTo>
                    <a:pt x="27" y="84"/>
                    <a:pt x="19" y="83"/>
                    <a:pt x="12" y="74"/>
                  </a:cubicBezTo>
                  <a:cubicBezTo>
                    <a:pt x="3" y="65"/>
                    <a:pt x="5" y="57"/>
                    <a:pt x="11" y="51"/>
                  </a:cubicBezTo>
                  <a:cubicBezTo>
                    <a:pt x="4" y="47"/>
                    <a:pt x="0" y="40"/>
                    <a:pt x="5" y="28"/>
                  </a:cubicBezTo>
                  <a:cubicBezTo>
                    <a:pt x="12" y="13"/>
                    <a:pt x="23" y="14"/>
                    <a:pt x="31" y="20"/>
                  </a:cubicBezTo>
                  <a:cubicBezTo>
                    <a:pt x="32" y="10"/>
                    <a:pt x="37" y="0"/>
                    <a:pt x="53" y="3"/>
                  </a:cubicBezTo>
                  <a:cubicBezTo>
                    <a:pt x="67" y="6"/>
                    <a:pt x="70" y="15"/>
                    <a:pt x="68" y="24"/>
                  </a:cubicBezTo>
                  <a:close/>
                  <a:moveTo>
                    <a:pt x="51" y="68"/>
                  </a:moveTo>
                  <a:cubicBezTo>
                    <a:pt x="53" y="68"/>
                    <a:pt x="53" y="67"/>
                    <a:pt x="53" y="66"/>
                  </a:cubicBezTo>
                  <a:cubicBezTo>
                    <a:pt x="53" y="65"/>
                    <a:pt x="52" y="65"/>
                    <a:pt x="52" y="64"/>
                  </a:cubicBezTo>
                  <a:cubicBezTo>
                    <a:pt x="51" y="58"/>
                    <a:pt x="48" y="55"/>
                    <a:pt x="47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6" y="52"/>
                    <a:pt x="46" y="51"/>
                    <a:pt x="46" y="51"/>
                  </a:cubicBezTo>
                  <a:cubicBezTo>
                    <a:pt x="47" y="52"/>
                    <a:pt x="47" y="52"/>
                    <a:pt x="47" y="53"/>
                  </a:cubicBezTo>
                  <a:cubicBezTo>
                    <a:pt x="49" y="55"/>
                    <a:pt x="51" y="56"/>
                    <a:pt x="52" y="58"/>
                  </a:cubicBezTo>
                  <a:cubicBezTo>
                    <a:pt x="52" y="58"/>
                    <a:pt x="52" y="59"/>
                    <a:pt x="53" y="60"/>
                  </a:cubicBezTo>
                  <a:cubicBezTo>
                    <a:pt x="53" y="61"/>
                    <a:pt x="55" y="61"/>
                    <a:pt x="56" y="60"/>
                  </a:cubicBezTo>
                  <a:cubicBezTo>
                    <a:pt x="56" y="59"/>
                    <a:pt x="57" y="58"/>
                    <a:pt x="56" y="57"/>
                  </a:cubicBezTo>
                  <a:cubicBezTo>
                    <a:pt x="55" y="56"/>
                    <a:pt x="54" y="56"/>
                    <a:pt x="53" y="57"/>
                  </a:cubicBezTo>
                  <a:cubicBezTo>
                    <a:pt x="52" y="56"/>
                    <a:pt x="50" y="54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50" y="52"/>
                    <a:pt x="49" y="51"/>
                    <a:pt x="49" y="51"/>
                  </a:cubicBezTo>
                  <a:cubicBezTo>
                    <a:pt x="50" y="51"/>
                    <a:pt x="51" y="50"/>
                    <a:pt x="52" y="50"/>
                  </a:cubicBezTo>
                  <a:cubicBezTo>
                    <a:pt x="53" y="49"/>
                    <a:pt x="54" y="49"/>
                    <a:pt x="57" y="51"/>
                  </a:cubicBezTo>
                  <a:cubicBezTo>
                    <a:pt x="56" y="52"/>
                    <a:pt x="57" y="53"/>
                    <a:pt x="58" y="53"/>
                  </a:cubicBezTo>
                  <a:cubicBezTo>
                    <a:pt x="59" y="54"/>
                    <a:pt x="60" y="53"/>
                    <a:pt x="61" y="52"/>
                  </a:cubicBezTo>
                  <a:cubicBezTo>
                    <a:pt x="61" y="51"/>
                    <a:pt x="61" y="50"/>
                    <a:pt x="60" y="50"/>
                  </a:cubicBezTo>
                  <a:cubicBezTo>
                    <a:pt x="59" y="49"/>
                    <a:pt x="58" y="49"/>
                    <a:pt x="58" y="50"/>
                  </a:cubicBezTo>
                  <a:cubicBezTo>
                    <a:pt x="54" y="48"/>
                    <a:pt x="53" y="48"/>
                    <a:pt x="51" y="48"/>
                  </a:cubicBezTo>
                  <a:cubicBezTo>
                    <a:pt x="52" y="48"/>
                    <a:pt x="51" y="48"/>
                    <a:pt x="51" y="47"/>
                  </a:cubicBezTo>
                  <a:cubicBezTo>
                    <a:pt x="51" y="47"/>
                    <a:pt x="51" y="47"/>
                    <a:pt x="52" y="47"/>
                  </a:cubicBezTo>
                  <a:cubicBezTo>
                    <a:pt x="53" y="47"/>
                    <a:pt x="54" y="47"/>
                    <a:pt x="55" y="47"/>
                  </a:cubicBezTo>
                  <a:cubicBezTo>
                    <a:pt x="59" y="48"/>
                    <a:pt x="61" y="48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6" y="46"/>
                    <a:pt x="67" y="45"/>
                    <a:pt x="67" y="44"/>
                  </a:cubicBezTo>
                  <a:cubicBezTo>
                    <a:pt x="67" y="43"/>
                    <a:pt x="66" y="42"/>
                    <a:pt x="65" y="42"/>
                  </a:cubicBezTo>
                  <a:cubicBezTo>
                    <a:pt x="63" y="42"/>
                    <a:pt x="63" y="43"/>
                    <a:pt x="63" y="44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0" y="47"/>
                    <a:pt x="58" y="46"/>
                    <a:pt x="55" y="46"/>
                  </a:cubicBezTo>
                  <a:cubicBezTo>
                    <a:pt x="55" y="46"/>
                    <a:pt x="54" y="46"/>
                    <a:pt x="54" y="45"/>
                  </a:cubicBezTo>
                  <a:cubicBezTo>
                    <a:pt x="54" y="44"/>
                    <a:pt x="50" y="45"/>
                    <a:pt x="50" y="44"/>
                  </a:cubicBezTo>
                  <a:cubicBezTo>
                    <a:pt x="50" y="44"/>
                    <a:pt x="51" y="43"/>
                    <a:pt x="51" y="43"/>
                  </a:cubicBezTo>
                  <a:cubicBezTo>
                    <a:pt x="51" y="42"/>
                    <a:pt x="51" y="42"/>
                    <a:pt x="51" y="41"/>
                  </a:cubicBezTo>
                  <a:cubicBezTo>
                    <a:pt x="51" y="40"/>
                    <a:pt x="52" y="39"/>
                    <a:pt x="55" y="38"/>
                  </a:cubicBezTo>
                  <a:cubicBezTo>
                    <a:pt x="56" y="39"/>
                    <a:pt x="57" y="40"/>
                    <a:pt x="58" y="39"/>
                  </a:cubicBezTo>
                  <a:cubicBezTo>
                    <a:pt x="59" y="39"/>
                    <a:pt x="60" y="37"/>
                    <a:pt x="59" y="36"/>
                  </a:cubicBezTo>
                  <a:cubicBezTo>
                    <a:pt x="59" y="35"/>
                    <a:pt x="57" y="35"/>
                    <a:pt x="56" y="35"/>
                  </a:cubicBezTo>
                  <a:cubicBezTo>
                    <a:pt x="56" y="36"/>
                    <a:pt x="55" y="36"/>
                    <a:pt x="55" y="37"/>
                  </a:cubicBezTo>
                  <a:cubicBezTo>
                    <a:pt x="51" y="38"/>
                    <a:pt x="50" y="40"/>
                    <a:pt x="50" y="41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2"/>
                    <a:pt x="49" y="41"/>
                    <a:pt x="48" y="42"/>
                  </a:cubicBezTo>
                  <a:cubicBezTo>
                    <a:pt x="48" y="41"/>
                    <a:pt x="49" y="41"/>
                    <a:pt x="49" y="41"/>
                  </a:cubicBezTo>
                  <a:cubicBezTo>
                    <a:pt x="48" y="40"/>
                    <a:pt x="48" y="41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38"/>
                    <a:pt x="49" y="38"/>
                    <a:pt x="50" y="37"/>
                  </a:cubicBezTo>
                  <a:cubicBezTo>
                    <a:pt x="52" y="36"/>
                    <a:pt x="54" y="36"/>
                    <a:pt x="55" y="32"/>
                  </a:cubicBezTo>
                  <a:cubicBezTo>
                    <a:pt x="56" y="31"/>
                    <a:pt x="56" y="31"/>
                    <a:pt x="57" y="30"/>
                  </a:cubicBezTo>
                  <a:cubicBezTo>
                    <a:pt x="57" y="29"/>
                    <a:pt x="57" y="28"/>
                    <a:pt x="56" y="28"/>
                  </a:cubicBezTo>
                  <a:cubicBezTo>
                    <a:pt x="55" y="27"/>
                    <a:pt x="53" y="28"/>
                    <a:pt x="53" y="29"/>
                  </a:cubicBezTo>
                  <a:cubicBezTo>
                    <a:pt x="52" y="30"/>
                    <a:pt x="53" y="31"/>
                    <a:pt x="54" y="31"/>
                  </a:cubicBezTo>
                  <a:cubicBezTo>
                    <a:pt x="52" y="35"/>
                    <a:pt x="51" y="35"/>
                    <a:pt x="50" y="36"/>
                  </a:cubicBezTo>
                  <a:cubicBezTo>
                    <a:pt x="49" y="36"/>
                    <a:pt x="48" y="36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6" y="37"/>
                    <a:pt x="46" y="37"/>
                  </a:cubicBezTo>
                  <a:cubicBezTo>
                    <a:pt x="47" y="35"/>
                    <a:pt x="47" y="32"/>
                    <a:pt x="48" y="31"/>
                  </a:cubicBezTo>
                  <a:cubicBezTo>
                    <a:pt x="48" y="30"/>
                    <a:pt x="49" y="30"/>
                    <a:pt x="49" y="29"/>
                  </a:cubicBezTo>
                  <a:cubicBezTo>
                    <a:pt x="49" y="28"/>
                    <a:pt x="49" y="27"/>
                    <a:pt x="48" y="27"/>
                  </a:cubicBezTo>
                  <a:cubicBezTo>
                    <a:pt x="47" y="26"/>
                    <a:pt x="45" y="27"/>
                    <a:pt x="45" y="28"/>
                  </a:cubicBezTo>
                  <a:cubicBezTo>
                    <a:pt x="45" y="29"/>
                    <a:pt x="45" y="30"/>
                    <a:pt x="46" y="30"/>
                  </a:cubicBezTo>
                  <a:cubicBezTo>
                    <a:pt x="46" y="32"/>
                    <a:pt x="45" y="35"/>
                    <a:pt x="45" y="37"/>
                  </a:cubicBezTo>
                  <a:cubicBezTo>
                    <a:pt x="44" y="38"/>
                    <a:pt x="44" y="39"/>
                    <a:pt x="44" y="40"/>
                  </a:cubicBezTo>
                  <a:cubicBezTo>
                    <a:pt x="44" y="40"/>
                    <a:pt x="44" y="39"/>
                    <a:pt x="43" y="38"/>
                  </a:cubicBezTo>
                  <a:cubicBezTo>
                    <a:pt x="44" y="35"/>
                    <a:pt x="44" y="32"/>
                    <a:pt x="41" y="30"/>
                  </a:cubicBezTo>
                  <a:cubicBezTo>
                    <a:pt x="42" y="30"/>
                    <a:pt x="42" y="29"/>
                    <a:pt x="42" y="29"/>
                  </a:cubicBezTo>
                  <a:cubicBezTo>
                    <a:pt x="41" y="28"/>
                    <a:pt x="40" y="27"/>
                    <a:pt x="39" y="27"/>
                  </a:cubicBezTo>
                  <a:cubicBezTo>
                    <a:pt x="38" y="27"/>
                    <a:pt x="37" y="28"/>
                    <a:pt x="37" y="30"/>
                  </a:cubicBezTo>
                  <a:cubicBezTo>
                    <a:pt x="38" y="31"/>
                    <a:pt x="39" y="32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3"/>
                    <a:pt x="42" y="35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1" y="39"/>
                    <a:pt x="41" y="39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0" y="40"/>
                    <a:pt x="40" y="40"/>
                    <a:pt x="40" y="39"/>
                  </a:cubicBezTo>
                  <a:cubicBezTo>
                    <a:pt x="40" y="37"/>
                    <a:pt x="40" y="36"/>
                    <a:pt x="36" y="34"/>
                  </a:cubicBezTo>
                  <a:cubicBezTo>
                    <a:pt x="36" y="33"/>
                    <a:pt x="36" y="33"/>
                    <a:pt x="35" y="32"/>
                  </a:cubicBezTo>
                  <a:cubicBezTo>
                    <a:pt x="34" y="31"/>
                    <a:pt x="33" y="32"/>
                    <a:pt x="32" y="33"/>
                  </a:cubicBezTo>
                  <a:cubicBezTo>
                    <a:pt x="32" y="33"/>
                    <a:pt x="32" y="35"/>
                    <a:pt x="33" y="35"/>
                  </a:cubicBezTo>
                  <a:cubicBezTo>
                    <a:pt x="34" y="36"/>
                    <a:pt x="35" y="36"/>
                    <a:pt x="35" y="35"/>
                  </a:cubicBezTo>
                  <a:cubicBezTo>
                    <a:pt x="39" y="37"/>
                    <a:pt x="39" y="38"/>
                    <a:pt x="39" y="39"/>
                  </a:cubicBezTo>
                  <a:cubicBezTo>
                    <a:pt x="39" y="40"/>
                    <a:pt x="39" y="41"/>
                    <a:pt x="39" y="4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6" y="37"/>
                    <a:pt x="34" y="37"/>
                    <a:pt x="32" y="37"/>
                  </a:cubicBezTo>
                  <a:cubicBezTo>
                    <a:pt x="30" y="38"/>
                    <a:pt x="29" y="38"/>
                    <a:pt x="26" y="35"/>
                  </a:cubicBezTo>
                  <a:cubicBezTo>
                    <a:pt x="27" y="34"/>
                    <a:pt x="26" y="33"/>
                    <a:pt x="26" y="32"/>
                  </a:cubicBezTo>
                  <a:cubicBezTo>
                    <a:pt x="25" y="32"/>
                    <a:pt x="23" y="32"/>
                    <a:pt x="23" y="33"/>
                  </a:cubicBezTo>
                  <a:cubicBezTo>
                    <a:pt x="22" y="34"/>
                    <a:pt x="22" y="35"/>
                    <a:pt x="23" y="36"/>
                  </a:cubicBezTo>
                  <a:cubicBezTo>
                    <a:pt x="24" y="36"/>
                    <a:pt x="24" y="36"/>
                    <a:pt x="25" y="36"/>
                  </a:cubicBezTo>
                  <a:cubicBezTo>
                    <a:pt x="28" y="39"/>
                    <a:pt x="30" y="39"/>
                    <a:pt x="32" y="39"/>
                  </a:cubicBezTo>
                  <a:cubicBezTo>
                    <a:pt x="33" y="39"/>
                    <a:pt x="35" y="39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2"/>
                    <a:pt x="35" y="42"/>
                    <a:pt x="35" y="42"/>
                  </a:cubicBezTo>
                  <a:cubicBezTo>
                    <a:pt x="35" y="42"/>
                    <a:pt x="35" y="43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2" y="43"/>
                    <a:pt x="29" y="42"/>
                    <a:pt x="27" y="42"/>
                  </a:cubicBezTo>
                  <a:cubicBezTo>
                    <a:pt x="27" y="42"/>
                    <a:pt x="27" y="41"/>
                    <a:pt x="26" y="41"/>
                  </a:cubicBezTo>
                  <a:cubicBezTo>
                    <a:pt x="25" y="41"/>
                    <a:pt x="24" y="42"/>
                    <a:pt x="24" y="43"/>
                  </a:cubicBezTo>
                  <a:cubicBezTo>
                    <a:pt x="23" y="44"/>
                    <a:pt x="24" y="45"/>
                    <a:pt x="25" y="45"/>
                  </a:cubicBezTo>
                  <a:cubicBezTo>
                    <a:pt x="26" y="45"/>
                    <a:pt x="27" y="45"/>
                    <a:pt x="27" y="44"/>
                  </a:cubicBezTo>
                  <a:cubicBezTo>
                    <a:pt x="29" y="44"/>
                    <a:pt x="32" y="44"/>
                    <a:pt x="34" y="44"/>
                  </a:cubicBezTo>
                  <a:cubicBezTo>
                    <a:pt x="35" y="44"/>
                    <a:pt x="35" y="45"/>
                    <a:pt x="35" y="45"/>
                  </a:cubicBezTo>
                  <a:cubicBezTo>
                    <a:pt x="35" y="45"/>
                    <a:pt x="33" y="45"/>
                    <a:pt x="33" y="45"/>
                  </a:cubicBezTo>
                  <a:cubicBezTo>
                    <a:pt x="33" y="46"/>
                    <a:pt x="35" y="46"/>
                    <a:pt x="36" y="47"/>
                  </a:cubicBezTo>
                  <a:cubicBezTo>
                    <a:pt x="36" y="47"/>
                    <a:pt x="35" y="47"/>
                    <a:pt x="36" y="48"/>
                  </a:cubicBezTo>
                  <a:cubicBezTo>
                    <a:pt x="36" y="48"/>
                    <a:pt x="36" y="48"/>
                    <a:pt x="37" y="48"/>
                  </a:cubicBezTo>
                  <a:cubicBezTo>
                    <a:pt x="35" y="49"/>
                    <a:pt x="33" y="49"/>
                    <a:pt x="30" y="49"/>
                  </a:cubicBezTo>
                  <a:cubicBezTo>
                    <a:pt x="30" y="48"/>
                    <a:pt x="29" y="47"/>
                    <a:pt x="28" y="48"/>
                  </a:cubicBezTo>
                  <a:cubicBezTo>
                    <a:pt x="27" y="48"/>
                    <a:pt x="26" y="49"/>
                    <a:pt x="26" y="50"/>
                  </a:cubicBezTo>
                  <a:cubicBezTo>
                    <a:pt x="26" y="51"/>
                    <a:pt x="27" y="52"/>
                    <a:pt x="29" y="52"/>
                  </a:cubicBezTo>
                  <a:cubicBezTo>
                    <a:pt x="29" y="52"/>
                    <a:pt x="30" y="51"/>
                    <a:pt x="30" y="51"/>
                  </a:cubicBezTo>
                  <a:cubicBezTo>
                    <a:pt x="31" y="51"/>
                    <a:pt x="32" y="50"/>
                    <a:pt x="34" y="50"/>
                  </a:cubicBezTo>
                  <a:cubicBezTo>
                    <a:pt x="34" y="50"/>
                    <a:pt x="35" y="50"/>
                    <a:pt x="36" y="51"/>
                  </a:cubicBezTo>
                  <a:cubicBezTo>
                    <a:pt x="35" y="51"/>
                    <a:pt x="35" y="52"/>
                    <a:pt x="34" y="52"/>
                  </a:cubicBezTo>
                  <a:cubicBezTo>
                    <a:pt x="32" y="55"/>
                    <a:pt x="29" y="57"/>
                    <a:pt x="28" y="59"/>
                  </a:cubicBezTo>
                  <a:cubicBezTo>
                    <a:pt x="27" y="59"/>
                    <a:pt x="26" y="59"/>
                    <a:pt x="26" y="60"/>
                  </a:cubicBezTo>
                  <a:cubicBezTo>
                    <a:pt x="25" y="61"/>
                    <a:pt x="25" y="62"/>
                    <a:pt x="26" y="63"/>
                  </a:cubicBezTo>
                  <a:cubicBezTo>
                    <a:pt x="26" y="64"/>
                    <a:pt x="28" y="64"/>
                    <a:pt x="29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30" y="58"/>
                    <a:pt x="33" y="56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6" y="53"/>
                  </a:cubicBezTo>
                  <a:cubicBezTo>
                    <a:pt x="36" y="54"/>
                    <a:pt x="38" y="52"/>
                    <a:pt x="39" y="52"/>
                  </a:cubicBezTo>
                  <a:cubicBezTo>
                    <a:pt x="38" y="54"/>
                    <a:pt x="37" y="56"/>
                    <a:pt x="35" y="58"/>
                  </a:cubicBezTo>
                  <a:cubicBezTo>
                    <a:pt x="34" y="57"/>
                    <a:pt x="33" y="57"/>
                    <a:pt x="32" y="58"/>
                  </a:cubicBezTo>
                  <a:cubicBezTo>
                    <a:pt x="32" y="59"/>
                    <a:pt x="32" y="60"/>
                    <a:pt x="33" y="61"/>
                  </a:cubicBezTo>
                  <a:cubicBezTo>
                    <a:pt x="34" y="62"/>
                    <a:pt x="35" y="61"/>
                    <a:pt x="36" y="60"/>
                  </a:cubicBezTo>
                  <a:cubicBezTo>
                    <a:pt x="36" y="60"/>
                    <a:pt x="36" y="59"/>
                    <a:pt x="36" y="59"/>
                  </a:cubicBezTo>
                  <a:cubicBezTo>
                    <a:pt x="38" y="57"/>
                    <a:pt x="39" y="55"/>
                    <a:pt x="40" y="54"/>
                  </a:cubicBezTo>
                  <a:cubicBezTo>
                    <a:pt x="40" y="55"/>
                    <a:pt x="40" y="55"/>
                    <a:pt x="41" y="56"/>
                  </a:cubicBezTo>
                  <a:cubicBezTo>
                    <a:pt x="41" y="57"/>
                    <a:pt x="42" y="59"/>
                    <a:pt x="41" y="62"/>
                  </a:cubicBezTo>
                  <a:cubicBezTo>
                    <a:pt x="40" y="62"/>
                    <a:pt x="39" y="63"/>
                    <a:pt x="38" y="64"/>
                  </a:cubicBezTo>
                  <a:cubicBezTo>
                    <a:pt x="38" y="65"/>
                    <a:pt x="39" y="66"/>
                    <a:pt x="40" y="66"/>
                  </a:cubicBezTo>
                  <a:cubicBezTo>
                    <a:pt x="41" y="67"/>
                    <a:pt x="42" y="66"/>
                    <a:pt x="43" y="65"/>
                  </a:cubicBezTo>
                  <a:cubicBezTo>
                    <a:pt x="43" y="64"/>
                    <a:pt x="42" y="63"/>
                    <a:pt x="42" y="63"/>
                  </a:cubicBezTo>
                  <a:cubicBezTo>
                    <a:pt x="44" y="59"/>
                    <a:pt x="43" y="57"/>
                    <a:pt x="42" y="55"/>
                  </a:cubicBezTo>
                  <a:cubicBezTo>
                    <a:pt x="42" y="55"/>
                    <a:pt x="41" y="54"/>
                    <a:pt x="41" y="54"/>
                  </a:cubicBezTo>
                  <a:cubicBezTo>
                    <a:pt x="41" y="54"/>
                    <a:pt x="42" y="54"/>
                    <a:pt x="42" y="53"/>
                  </a:cubicBezTo>
                  <a:cubicBezTo>
                    <a:pt x="42" y="54"/>
                    <a:pt x="43" y="54"/>
                    <a:pt x="43" y="54"/>
                  </a:cubicBezTo>
                  <a:cubicBezTo>
                    <a:pt x="43" y="55"/>
                    <a:pt x="43" y="56"/>
                    <a:pt x="44" y="57"/>
                  </a:cubicBezTo>
                  <a:cubicBezTo>
                    <a:pt x="44" y="58"/>
                    <a:pt x="43" y="58"/>
                    <a:pt x="44" y="59"/>
                  </a:cubicBezTo>
                  <a:cubicBezTo>
                    <a:pt x="44" y="60"/>
                    <a:pt x="45" y="61"/>
                    <a:pt x="46" y="60"/>
                  </a:cubicBezTo>
                  <a:cubicBezTo>
                    <a:pt x="47" y="60"/>
                    <a:pt x="48" y="59"/>
                    <a:pt x="48" y="58"/>
                  </a:cubicBezTo>
                  <a:cubicBezTo>
                    <a:pt x="47" y="57"/>
                    <a:pt x="46" y="56"/>
                    <a:pt x="45" y="56"/>
                  </a:cubicBezTo>
                  <a:cubicBezTo>
                    <a:pt x="45" y="55"/>
                    <a:pt x="45" y="55"/>
                    <a:pt x="44" y="54"/>
                  </a:cubicBezTo>
                  <a:cubicBezTo>
                    <a:pt x="45" y="54"/>
                    <a:pt x="44" y="53"/>
                    <a:pt x="45" y="53"/>
                  </a:cubicBezTo>
                  <a:cubicBezTo>
                    <a:pt x="45" y="53"/>
                    <a:pt x="46" y="53"/>
                    <a:pt x="46" y="53"/>
                  </a:cubicBezTo>
                  <a:cubicBezTo>
                    <a:pt x="47" y="56"/>
                    <a:pt x="49" y="59"/>
                    <a:pt x="50" y="64"/>
                  </a:cubicBezTo>
                  <a:cubicBezTo>
                    <a:pt x="49" y="65"/>
                    <a:pt x="48" y="66"/>
                    <a:pt x="49" y="67"/>
                  </a:cubicBezTo>
                  <a:cubicBezTo>
                    <a:pt x="49" y="68"/>
                    <a:pt x="50" y="69"/>
                    <a:pt x="51" y="68"/>
                  </a:cubicBezTo>
                  <a:close/>
                  <a:moveTo>
                    <a:pt x="49" y="49"/>
                  </a:moveTo>
                  <a:cubicBezTo>
                    <a:pt x="50" y="49"/>
                    <a:pt x="50" y="49"/>
                    <a:pt x="51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49"/>
                    <a:pt x="49" y="48"/>
                    <a:pt x="49" y="48"/>
                  </a:cubicBezTo>
                  <a:cubicBezTo>
                    <a:pt x="48" y="48"/>
                    <a:pt x="49" y="49"/>
                    <a:pt x="49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10409238" y="5956300"/>
              <a:ext cx="323850" cy="331788"/>
            </a:xfrm>
            <a:custGeom>
              <a:avLst/>
              <a:gdLst>
                <a:gd name="T0" fmla="*/ 50 w 89"/>
                <a:gd name="T1" fmla="*/ 68 h 91"/>
                <a:gd name="T2" fmla="*/ 84 w 89"/>
                <a:gd name="T3" fmla="*/ 25 h 91"/>
                <a:gd name="T4" fmla="*/ 27 w 89"/>
                <a:gd name="T5" fmla="*/ 22 h 91"/>
                <a:gd name="T6" fmla="*/ 63 w 89"/>
                <a:gd name="T7" fmla="*/ 59 h 91"/>
                <a:gd name="T8" fmla="*/ 50 w 89"/>
                <a:gd name="T9" fmla="*/ 48 h 91"/>
                <a:gd name="T10" fmla="*/ 50 w 89"/>
                <a:gd name="T11" fmla="*/ 49 h 91"/>
                <a:gd name="T12" fmla="*/ 54 w 89"/>
                <a:gd name="T13" fmla="*/ 60 h 91"/>
                <a:gd name="T14" fmla="*/ 49 w 89"/>
                <a:gd name="T15" fmla="*/ 50 h 91"/>
                <a:gd name="T16" fmla="*/ 46 w 89"/>
                <a:gd name="T17" fmla="*/ 52 h 91"/>
                <a:gd name="T18" fmla="*/ 45 w 89"/>
                <a:gd name="T19" fmla="*/ 61 h 91"/>
                <a:gd name="T20" fmla="*/ 45 w 89"/>
                <a:gd name="T21" fmla="*/ 51 h 91"/>
                <a:gd name="T22" fmla="*/ 42 w 89"/>
                <a:gd name="T23" fmla="*/ 54 h 91"/>
                <a:gd name="T24" fmla="*/ 35 w 89"/>
                <a:gd name="T25" fmla="*/ 64 h 91"/>
                <a:gd name="T26" fmla="*/ 37 w 89"/>
                <a:gd name="T27" fmla="*/ 60 h 91"/>
                <a:gd name="T28" fmla="*/ 41 w 89"/>
                <a:gd name="T29" fmla="*/ 48 h 91"/>
                <a:gd name="T30" fmla="*/ 34 w 89"/>
                <a:gd name="T31" fmla="*/ 51 h 91"/>
                <a:gd name="T32" fmla="*/ 31 w 89"/>
                <a:gd name="T33" fmla="*/ 51 h 91"/>
                <a:gd name="T34" fmla="*/ 40 w 89"/>
                <a:gd name="T35" fmla="*/ 47 h 91"/>
                <a:gd name="T36" fmla="*/ 38 w 89"/>
                <a:gd name="T37" fmla="*/ 46 h 91"/>
                <a:gd name="T38" fmla="*/ 35 w 89"/>
                <a:gd name="T39" fmla="*/ 46 h 91"/>
                <a:gd name="T40" fmla="*/ 24 w 89"/>
                <a:gd name="T41" fmla="*/ 47 h 91"/>
                <a:gd name="T42" fmla="*/ 34 w 89"/>
                <a:gd name="T43" fmla="*/ 45 h 91"/>
                <a:gd name="T44" fmla="*/ 36 w 89"/>
                <a:gd name="T45" fmla="*/ 42 h 91"/>
                <a:gd name="T46" fmla="*/ 26 w 89"/>
                <a:gd name="T47" fmla="*/ 39 h 91"/>
                <a:gd name="T48" fmla="*/ 37 w 89"/>
                <a:gd name="T49" fmla="*/ 41 h 91"/>
                <a:gd name="T50" fmla="*/ 32 w 89"/>
                <a:gd name="T51" fmla="*/ 35 h 91"/>
                <a:gd name="T52" fmla="*/ 33 w 89"/>
                <a:gd name="T53" fmla="*/ 31 h 91"/>
                <a:gd name="T54" fmla="*/ 39 w 89"/>
                <a:gd name="T55" fmla="*/ 39 h 91"/>
                <a:gd name="T56" fmla="*/ 42 w 89"/>
                <a:gd name="T57" fmla="*/ 39 h 91"/>
                <a:gd name="T58" fmla="*/ 37 w 89"/>
                <a:gd name="T59" fmla="*/ 31 h 91"/>
                <a:gd name="T60" fmla="*/ 40 w 89"/>
                <a:gd name="T61" fmla="*/ 29 h 91"/>
                <a:gd name="T62" fmla="*/ 43 w 89"/>
                <a:gd name="T63" fmla="*/ 37 h 91"/>
                <a:gd name="T64" fmla="*/ 42 w 89"/>
                <a:gd name="T65" fmla="*/ 23 h 91"/>
                <a:gd name="T66" fmla="*/ 44 w 89"/>
                <a:gd name="T67" fmla="*/ 20 h 91"/>
                <a:gd name="T68" fmla="*/ 44 w 89"/>
                <a:gd name="T69" fmla="*/ 36 h 91"/>
                <a:gd name="T70" fmla="*/ 46 w 89"/>
                <a:gd name="T71" fmla="*/ 34 h 91"/>
                <a:gd name="T72" fmla="*/ 48 w 89"/>
                <a:gd name="T73" fmla="*/ 25 h 91"/>
                <a:gd name="T74" fmla="*/ 50 w 89"/>
                <a:gd name="T75" fmla="*/ 27 h 91"/>
                <a:gd name="T76" fmla="*/ 49 w 89"/>
                <a:gd name="T77" fmla="*/ 33 h 91"/>
                <a:gd name="T78" fmla="*/ 50 w 89"/>
                <a:gd name="T79" fmla="*/ 37 h 91"/>
                <a:gd name="T80" fmla="*/ 56 w 89"/>
                <a:gd name="T81" fmla="*/ 29 h 91"/>
                <a:gd name="T82" fmla="*/ 53 w 89"/>
                <a:gd name="T83" fmla="*/ 36 h 91"/>
                <a:gd name="T84" fmla="*/ 64 w 89"/>
                <a:gd name="T85" fmla="*/ 34 h 91"/>
                <a:gd name="T86" fmla="*/ 67 w 89"/>
                <a:gd name="T87" fmla="*/ 36 h 91"/>
                <a:gd name="T88" fmla="*/ 55 w 89"/>
                <a:gd name="T89" fmla="*/ 38 h 91"/>
                <a:gd name="T90" fmla="*/ 59 w 89"/>
                <a:gd name="T91" fmla="*/ 40 h 91"/>
                <a:gd name="T92" fmla="*/ 62 w 89"/>
                <a:gd name="T93" fmla="*/ 42 h 91"/>
                <a:gd name="T94" fmla="*/ 56 w 89"/>
                <a:gd name="T95" fmla="*/ 44 h 91"/>
                <a:gd name="T96" fmla="*/ 65 w 89"/>
                <a:gd name="T97" fmla="*/ 48 h 91"/>
                <a:gd name="T98" fmla="*/ 55 w 89"/>
                <a:gd name="T99" fmla="*/ 45 h 91"/>
                <a:gd name="T100" fmla="*/ 53 w 89"/>
                <a:gd name="T101" fmla="*/ 45 h 91"/>
                <a:gd name="T102" fmla="*/ 58 w 89"/>
                <a:gd name="T103" fmla="*/ 51 h 91"/>
                <a:gd name="T104" fmla="*/ 52 w 89"/>
                <a:gd name="T105" fmla="*/ 47 h 91"/>
                <a:gd name="T106" fmla="*/ 60 w 89"/>
                <a:gd name="T107" fmla="*/ 56 h 91"/>
                <a:gd name="T108" fmla="*/ 46 w 89"/>
                <a:gd name="T109" fmla="*/ 50 h 91"/>
                <a:gd name="T110" fmla="*/ 45 w 89"/>
                <a:gd name="T111" fmla="*/ 4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1">
                  <a:moveTo>
                    <a:pt x="16" y="57"/>
                  </a:moveTo>
                  <a:cubicBezTo>
                    <a:pt x="11" y="64"/>
                    <a:pt x="10" y="74"/>
                    <a:pt x="23" y="81"/>
                  </a:cubicBezTo>
                  <a:cubicBezTo>
                    <a:pt x="38" y="91"/>
                    <a:pt x="47" y="80"/>
                    <a:pt x="50" y="68"/>
                  </a:cubicBezTo>
                  <a:cubicBezTo>
                    <a:pt x="58" y="78"/>
                    <a:pt x="70" y="84"/>
                    <a:pt x="81" y="69"/>
                  </a:cubicBezTo>
                  <a:cubicBezTo>
                    <a:pt x="87" y="59"/>
                    <a:pt x="86" y="52"/>
                    <a:pt x="81" y="47"/>
                  </a:cubicBezTo>
                  <a:cubicBezTo>
                    <a:pt x="86" y="43"/>
                    <a:pt x="89" y="35"/>
                    <a:pt x="84" y="25"/>
                  </a:cubicBezTo>
                  <a:cubicBezTo>
                    <a:pt x="78" y="13"/>
                    <a:pt x="70" y="12"/>
                    <a:pt x="63" y="15"/>
                  </a:cubicBezTo>
                  <a:cubicBezTo>
                    <a:pt x="62" y="7"/>
                    <a:pt x="57" y="0"/>
                    <a:pt x="44" y="1"/>
                  </a:cubicBezTo>
                  <a:cubicBezTo>
                    <a:pt x="28" y="1"/>
                    <a:pt x="24" y="11"/>
                    <a:pt x="27" y="22"/>
                  </a:cubicBezTo>
                  <a:cubicBezTo>
                    <a:pt x="17" y="18"/>
                    <a:pt x="6" y="20"/>
                    <a:pt x="2" y="35"/>
                  </a:cubicBezTo>
                  <a:cubicBezTo>
                    <a:pt x="0" y="49"/>
                    <a:pt x="7" y="56"/>
                    <a:pt x="16" y="57"/>
                  </a:cubicBezTo>
                  <a:close/>
                  <a:moveTo>
                    <a:pt x="63" y="59"/>
                  </a:moveTo>
                  <a:cubicBezTo>
                    <a:pt x="62" y="60"/>
                    <a:pt x="61" y="60"/>
                    <a:pt x="60" y="59"/>
                  </a:cubicBezTo>
                  <a:cubicBezTo>
                    <a:pt x="59" y="59"/>
                    <a:pt x="59" y="58"/>
                    <a:pt x="59" y="58"/>
                  </a:cubicBezTo>
                  <a:cubicBezTo>
                    <a:pt x="54" y="54"/>
                    <a:pt x="51" y="51"/>
                    <a:pt x="50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0" y="48"/>
                    <a:pt x="50" y="49"/>
                    <a:pt x="50" y="49"/>
                  </a:cubicBezTo>
                  <a:cubicBezTo>
                    <a:pt x="51" y="51"/>
                    <a:pt x="52" y="54"/>
                    <a:pt x="53" y="56"/>
                  </a:cubicBezTo>
                  <a:cubicBezTo>
                    <a:pt x="53" y="56"/>
                    <a:pt x="54" y="56"/>
                    <a:pt x="54" y="57"/>
                  </a:cubicBezTo>
                  <a:cubicBezTo>
                    <a:pt x="55" y="58"/>
                    <a:pt x="55" y="59"/>
                    <a:pt x="54" y="60"/>
                  </a:cubicBezTo>
                  <a:cubicBezTo>
                    <a:pt x="53" y="60"/>
                    <a:pt x="51" y="60"/>
                    <a:pt x="51" y="59"/>
                  </a:cubicBezTo>
                  <a:cubicBezTo>
                    <a:pt x="50" y="58"/>
                    <a:pt x="51" y="57"/>
                    <a:pt x="51" y="56"/>
                  </a:cubicBezTo>
                  <a:cubicBezTo>
                    <a:pt x="51" y="55"/>
                    <a:pt x="50" y="52"/>
                    <a:pt x="49" y="50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8" y="51"/>
                    <a:pt x="48" y="51"/>
                    <a:pt x="48" y="50"/>
                  </a:cubicBezTo>
                  <a:cubicBezTo>
                    <a:pt x="47" y="51"/>
                    <a:pt x="47" y="51"/>
                    <a:pt x="46" y="52"/>
                  </a:cubicBezTo>
                  <a:cubicBezTo>
                    <a:pt x="45" y="53"/>
                    <a:pt x="44" y="54"/>
                    <a:pt x="45" y="57"/>
                  </a:cubicBezTo>
                  <a:cubicBezTo>
                    <a:pt x="46" y="57"/>
                    <a:pt x="47" y="58"/>
                    <a:pt x="47" y="59"/>
                  </a:cubicBezTo>
                  <a:cubicBezTo>
                    <a:pt x="47" y="60"/>
                    <a:pt x="46" y="61"/>
                    <a:pt x="45" y="61"/>
                  </a:cubicBezTo>
                  <a:cubicBezTo>
                    <a:pt x="43" y="61"/>
                    <a:pt x="43" y="60"/>
                    <a:pt x="43" y="59"/>
                  </a:cubicBezTo>
                  <a:cubicBezTo>
                    <a:pt x="43" y="59"/>
                    <a:pt x="43" y="58"/>
                    <a:pt x="43" y="58"/>
                  </a:cubicBezTo>
                  <a:cubicBezTo>
                    <a:pt x="43" y="54"/>
                    <a:pt x="44" y="52"/>
                    <a:pt x="45" y="51"/>
                  </a:cubicBezTo>
                  <a:cubicBezTo>
                    <a:pt x="44" y="51"/>
                    <a:pt x="44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2"/>
                    <a:pt x="42" y="53"/>
                    <a:pt x="42" y="54"/>
                  </a:cubicBezTo>
                  <a:cubicBezTo>
                    <a:pt x="41" y="58"/>
                    <a:pt x="41" y="60"/>
                    <a:pt x="38" y="62"/>
                  </a:cubicBezTo>
                  <a:cubicBezTo>
                    <a:pt x="38" y="62"/>
                    <a:pt x="38" y="62"/>
                    <a:pt x="38" y="63"/>
                  </a:cubicBezTo>
                  <a:cubicBezTo>
                    <a:pt x="37" y="64"/>
                    <a:pt x="36" y="64"/>
                    <a:pt x="35" y="64"/>
                  </a:cubicBezTo>
                  <a:cubicBezTo>
                    <a:pt x="34" y="63"/>
                    <a:pt x="33" y="62"/>
                    <a:pt x="34" y="61"/>
                  </a:cubicBezTo>
                  <a:cubicBezTo>
                    <a:pt x="34" y="60"/>
                    <a:pt x="35" y="60"/>
                    <a:pt x="37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40" y="59"/>
                    <a:pt x="40" y="57"/>
                    <a:pt x="41" y="54"/>
                  </a:cubicBezTo>
                  <a:cubicBezTo>
                    <a:pt x="41" y="53"/>
                    <a:pt x="41" y="53"/>
                    <a:pt x="41" y="52"/>
                  </a:cubicBezTo>
                  <a:cubicBezTo>
                    <a:pt x="40" y="52"/>
                    <a:pt x="42" y="49"/>
                    <a:pt x="41" y="48"/>
                  </a:cubicBezTo>
                  <a:cubicBezTo>
                    <a:pt x="41" y="48"/>
                    <a:pt x="40" y="49"/>
                    <a:pt x="39" y="48"/>
                  </a:cubicBezTo>
                  <a:cubicBezTo>
                    <a:pt x="39" y="48"/>
                    <a:pt x="39" y="48"/>
                    <a:pt x="38" y="48"/>
                  </a:cubicBezTo>
                  <a:cubicBezTo>
                    <a:pt x="37" y="48"/>
                    <a:pt x="36" y="48"/>
                    <a:pt x="34" y="51"/>
                  </a:cubicBezTo>
                  <a:cubicBezTo>
                    <a:pt x="34" y="52"/>
                    <a:pt x="34" y="53"/>
                    <a:pt x="33" y="54"/>
                  </a:cubicBezTo>
                  <a:cubicBezTo>
                    <a:pt x="33" y="55"/>
                    <a:pt x="31" y="55"/>
                    <a:pt x="30" y="54"/>
                  </a:cubicBezTo>
                  <a:cubicBezTo>
                    <a:pt x="30" y="53"/>
                    <a:pt x="30" y="52"/>
                    <a:pt x="31" y="51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35" y="46"/>
                    <a:pt x="37" y="47"/>
                    <a:pt x="39" y="47"/>
                  </a:cubicBezTo>
                  <a:cubicBezTo>
                    <a:pt x="39" y="47"/>
                    <a:pt x="39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6"/>
                    <a:pt x="39" y="47"/>
                    <a:pt x="40" y="45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5"/>
                    <a:pt x="39" y="45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6" y="44"/>
                    <a:pt x="36" y="45"/>
                    <a:pt x="35" y="46"/>
                  </a:cubicBezTo>
                  <a:cubicBezTo>
                    <a:pt x="33" y="47"/>
                    <a:pt x="32" y="49"/>
                    <a:pt x="28" y="48"/>
                  </a:cubicBezTo>
                  <a:cubicBezTo>
                    <a:pt x="27" y="49"/>
                    <a:pt x="27" y="49"/>
                    <a:pt x="26" y="49"/>
                  </a:cubicBezTo>
                  <a:cubicBezTo>
                    <a:pt x="25" y="49"/>
                    <a:pt x="24" y="48"/>
                    <a:pt x="24" y="47"/>
                  </a:cubicBezTo>
                  <a:cubicBezTo>
                    <a:pt x="24" y="46"/>
                    <a:pt x="25" y="45"/>
                    <a:pt x="26" y="45"/>
                  </a:cubicBezTo>
                  <a:cubicBezTo>
                    <a:pt x="27" y="45"/>
                    <a:pt x="28" y="46"/>
                    <a:pt x="28" y="47"/>
                  </a:cubicBezTo>
                  <a:cubicBezTo>
                    <a:pt x="31" y="47"/>
                    <a:pt x="33" y="46"/>
                    <a:pt x="34" y="45"/>
                  </a:cubicBezTo>
                  <a:cubicBezTo>
                    <a:pt x="34" y="44"/>
                    <a:pt x="35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2"/>
                    <a:pt x="36" y="42"/>
                  </a:cubicBezTo>
                  <a:cubicBezTo>
                    <a:pt x="34" y="42"/>
                    <a:pt x="31" y="41"/>
                    <a:pt x="30" y="41"/>
                  </a:cubicBezTo>
                  <a:cubicBezTo>
                    <a:pt x="29" y="41"/>
                    <a:pt x="29" y="42"/>
                    <a:pt x="28" y="42"/>
                  </a:cubicBezTo>
                  <a:cubicBezTo>
                    <a:pt x="27" y="41"/>
                    <a:pt x="26" y="41"/>
                    <a:pt x="26" y="39"/>
                  </a:cubicBezTo>
                  <a:cubicBezTo>
                    <a:pt x="26" y="38"/>
                    <a:pt x="27" y="37"/>
                    <a:pt x="28" y="38"/>
                  </a:cubicBezTo>
                  <a:cubicBezTo>
                    <a:pt x="29" y="38"/>
                    <a:pt x="30" y="38"/>
                    <a:pt x="30" y="39"/>
                  </a:cubicBezTo>
                  <a:cubicBezTo>
                    <a:pt x="32" y="40"/>
                    <a:pt x="34" y="41"/>
                    <a:pt x="37" y="41"/>
                  </a:cubicBezTo>
                  <a:cubicBezTo>
                    <a:pt x="38" y="41"/>
                    <a:pt x="39" y="41"/>
                    <a:pt x="40" y="41"/>
                  </a:cubicBezTo>
                  <a:cubicBezTo>
                    <a:pt x="39" y="41"/>
                    <a:pt x="38" y="40"/>
                    <a:pt x="38" y="40"/>
                  </a:cubicBezTo>
                  <a:cubicBezTo>
                    <a:pt x="35" y="39"/>
                    <a:pt x="33" y="38"/>
                    <a:pt x="3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4"/>
                    <a:pt x="29" y="33"/>
                    <a:pt x="30" y="32"/>
                  </a:cubicBezTo>
                  <a:cubicBezTo>
                    <a:pt x="30" y="31"/>
                    <a:pt x="32" y="31"/>
                    <a:pt x="33" y="31"/>
                  </a:cubicBezTo>
                  <a:cubicBezTo>
                    <a:pt x="34" y="32"/>
                    <a:pt x="34" y="33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4" y="37"/>
                    <a:pt x="36" y="38"/>
                    <a:pt x="39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8"/>
                    <a:pt x="40" y="38"/>
                    <a:pt x="41" y="38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0" y="38"/>
                  </a:cubicBezTo>
                  <a:cubicBezTo>
                    <a:pt x="39" y="37"/>
                    <a:pt x="37" y="36"/>
                    <a:pt x="37" y="31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29"/>
                    <a:pt x="36" y="28"/>
                    <a:pt x="37" y="28"/>
                  </a:cubicBezTo>
                  <a:cubicBezTo>
                    <a:pt x="39" y="27"/>
                    <a:pt x="40" y="28"/>
                    <a:pt x="40" y="29"/>
                  </a:cubicBezTo>
                  <a:cubicBezTo>
                    <a:pt x="40" y="30"/>
                    <a:pt x="40" y="31"/>
                    <a:pt x="39" y="32"/>
                  </a:cubicBezTo>
                  <a:cubicBezTo>
                    <a:pt x="39" y="35"/>
                    <a:pt x="40" y="36"/>
                    <a:pt x="41" y="36"/>
                  </a:cubicBezTo>
                  <a:cubicBezTo>
                    <a:pt x="42" y="37"/>
                    <a:pt x="42" y="37"/>
                    <a:pt x="43" y="37"/>
                  </a:cubicBezTo>
                  <a:cubicBezTo>
                    <a:pt x="43" y="37"/>
                    <a:pt x="43" y="38"/>
                    <a:pt x="43" y="37"/>
                  </a:cubicBezTo>
                  <a:cubicBezTo>
                    <a:pt x="40" y="33"/>
                    <a:pt x="41" y="31"/>
                    <a:pt x="42" y="29"/>
                  </a:cubicBezTo>
                  <a:cubicBezTo>
                    <a:pt x="43" y="28"/>
                    <a:pt x="44" y="26"/>
                    <a:pt x="42" y="23"/>
                  </a:cubicBezTo>
                  <a:cubicBezTo>
                    <a:pt x="41" y="23"/>
                    <a:pt x="40" y="22"/>
                    <a:pt x="40" y="21"/>
                  </a:cubicBezTo>
                  <a:cubicBezTo>
                    <a:pt x="40" y="20"/>
                    <a:pt x="40" y="19"/>
                    <a:pt x="41" y="19"/>
                  </a:cubicBezTo>
                  <a:cubicBezTo>
                    <a:pt x="43" y="19"/>
                    <a:pt x="44" y="19"/>
                    <a:pt x="44" y="20"/>
                  </a:cubicBezTo>
                  <a:cubicBezTo>
                    <a:pt x="44" y="21"/>
                    <a:pt x="44" y="22"/>
                    <a:pt x="44" y="22"/>
                  </a:cubicBezTo>
                  <a:cubicBezTo>
                    <a:pt x="45" y="26"/>
                    <a:pt x="44" y="28"/>
                    <a:pt x="43" y="30"/>
                  </a:cubicBezTo>
                  <a:cubicBezTo>
                    <a:pt x="43" y="31"/>
                    <a:pt x="42" y="32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5" y="35"/>
                    <a:pt x="45" y="34"/>
                    <a:pt x="45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1"/>
                    <a:pt x="48" y="29"/>
                    <a:pt x="48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9" y="23"/>
                    <a:pt x="50" y="23"/>
                  </a:cubicBezTo>
                  <a:cubicBezTo>
                    <a:pt x="51" y="24"/>
                    <a:pt x="52" y="25"/>
                    <a:pt x="52" y="26"/>
                  </a:cubicBezTo>
                  <a:cubicBezTo>
                    <a:pt x="52" y="27"/>
                    <a:pt x="51" y="27"/>
                    <a:pt x="50" y="27"/>
                  </a:cubicBezTo>
                  <a:cubicBezTo>
                    <a:pt x="49" y="29"/>
                    <a:pt x="48" y="32"/>
                    <a:pt x="48" y="34"/>
                  </a:cubicBezTo>
                  <a:cubicBezTo>
                    <a:pt x="47" y="34"/>
                    <a:pt x="47" y="35"/>
                    <a:pt x="47" y="35"/>
                  </a:cubicBezTo>
                  <a:cubicBezTo>
                    <a:pt x="48" y="34"/>
                    <a:pt x="48" y="33"/>
                    <a:pt x="49" y="33"/>
                  </a:cubicBezTo>
                  <a:cubicBezTo>
                    <a:pt x="50" y="33"/>
                    <a:pt x="49" y="36"/>
                    <a:pt x="49" y="36"/>
                  </a:cubicBezTo>
                  <a:cubicBezTo>
                    <a:pt x="49" y="36"/>
                    <a:pt x="50" y="36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1" y="36"/>
                    <a:pt x="52" y="34"/>
                    <a:pt x="54" y="32"/>
                  </a:cubicBezTo>
                  <a:cubicBezTo>
                    <a:pt x="53" y="31"/>
                    <a:pt x="53" y="30"/>
                    <a:pt x="53" y="29"/>
                  </a:cubicBezTo>
                  <a:cubicBezTo>
                    <a:pt x="54" y="28"/>
                    <a:pt x="55" y="28"/>
                    <a:pt x="56" y="29"/>
                  </a:cubicBezTo>
                  <a:cubicBezTo>
                    <a:pt x="57" y="29"/>
                    <a:pt x="57" y="31"/>
                    <a:pt x="57" y="32"/>
                  </a:cubicBezTo>
                  <a:cubicBezTo>
                    <a:pt x="56" y="32"/>
                    <a:pt x="56" y="32"/>
                    <a:pt x="55" y="32"/>
                  </a:cubicBezTo>
                  <a:cubicBezTo>
                    <a:pt x="54" y="34"/>
                    <a:pt x="54" y="35"/>
                    <a:pt x="53" y="36"/>
                  </a:cubicBezTo>
                  <a:cubicBezTo>
                    <a:pt x="53" y="36"/>
                    <a:pt x="52" y="37"/>
                    <a:pt x="53" y="38"/>
                  </a:cubicBezTo>
                  <a:cubicBezTo>
                    <a:pt x="53" y="38"/>
                    <a:pt x="54" y="37"/>
                    <a:pt x="55" y="37"/>
                  </a:cubicBezTo>
                  <a:cubicBezTo>
                    <a:pt x="58" y="36"/>
                    <a:pt x="61" y="34"/>
                    <a:pt x="64" y="34"/>
                  </a:cubicBezTo>
                  <a:cubicBezTo>
                    <a:pt x="64" y="33"/>
                    <a:pt x="64" y="32"/>
                    <a:pt x="65" y="32"/>
                  </a:cubicBezTo>
                  <a:cubicBezTo>
                    <a:pt x="66" y="32"/>
                    <a:pt x="67" y="32"/>
                    <a:pt x="68" y="33"/>
                  </a:cubicBezTo>
                  <a:cubicBezTo>
                    <a:pt x="68" y="34"/>
                    <a:pt x="68" y="35"/>
                    <a:pt x="67" y="36"/>
                  </a:cubicBezTo>
                  <a:cubicBezTo>
                    <a:pt x="66" y="36"/>
                    <a:pt x="65" y="36"/>
                    <a:pt x="64" y="35"/>
                  </a:cubicBezTo>
                  <a:cubicBezTo>
                    <a:pt x="62" y="36"/>
                    <a:pt x="59" y="37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9"/>
                  </a:cubicBezTo>
                  <a:cubicBezTo>
                    <a:pt x="56" y="39"/>
                    <a:pt x="53" y="40"/>
                    <a:pt x="53" y="41"/>
                  </a:cubicBezTo>
                  <a:cubicBezTo>
                    <a:pt x="55" y="41"/>
                    <a:pt x="57" y="41"/>
                    <a:pt x="59" y="40"/>
                  </a:cubicBezTo>
                  <a:cubicBezTo>
                    <a:pt x="59" y="39"/>
                    <a:pt x="60" y="38"/>
                    <a:pt x="61" y="38"/>
                  </a:cubicBezTo>
                  <a:cubicBezTo>
                    <a:pt x="62" y="37"/>
                    <a:pt x="63" y="38"/>
                    <a:pt x="63" y="39"/>
                  </a:cubicBezTo>
                  <a:cubicBezTo>
                    <a:pt x="64" y="40"/>
                    <a:pt x="63" y="41"/>
                    <a:pt x="62" y="42"/>
                  </a:cubicBezTo>
                  <a:cubicBezTo>
                    <a:pt x="61" y="42"/>
                    <a:pt x="60" y="42"/>
                    <a:pt x="60" y="41"/>
                  </a:cubicBezTo>
                  <a:cubicBezTo>
                    <a:pt x="58" y="42"/>
                    <a:pt x="56" y="42"/>
                    <a:pt x="54" y="43"/>
                  </a:cubicBezTo>
                  <a:cubicBezTo>
                    <a:pt x="55" y="43"/>
                    <a:pt x="55" y="44"/>
                    <a:pt x="56" y="44"/>
                  </a:cubicBezTo>
                  <a:cubicBezTo>
                    <a:pt x="57" y="45"/>
                    <a:pt x="58" y="47"/>
                    <a:pt x="61" y="47"/>
                  </a:cubicBezTo>
                  <a:cubicBezTo>
                    <a:pt x="62" y="46"/>
                    <a:pt x="63" y="45"/>
                    <a:pt x="64" y="45"/>
                  </a:cubicBezTo>
                  <a:cubicBezTo>
                    <a:pt x="65" y="46"/>
                    <a:pt x="66" y="47"/>
                    <a:pt x="65" y="48"/>
                  </a:cubicBezTo>
                  <a:cubicBezTo>
                    <a:pt x="65" y="49"/>
                    <a:pt x="64" y="50"/>
                    <a:pt x="63" y="49"/>
                  </a:cubicBezTo>
                  <a:cubicBezTo>
                    <a:pt x="62" y="49"/>
                    <a:pt x="62" y="49"/>
                    <a:pt x="62" y="48"/>
                  </a:cubicBezTo>
                  <a:cubicBezTo>
                    <a:pt x="57" y="48"/>
                    <a:pt x="56" y="47"/>
                    <a:pt x="55" y="45"/>
                  </a:cubicBezTo>
                  <a:cubicBezTo>
                    <a:pt x="54" y="45"/>
                    <a:pt x="54" y="44"/>
                    <a:pt x="54" y="44"/>
                  </a:cubicBezTo>
                  <a:cubicBezTo>
                    <a:pt x="54" y="44"/>
                    <a:pt x="53" y="44"/>
                    <a:pt x="53" y="44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6"/>
                    <a:pt x="54" y="47"/>
                    <a:pt x="56" y="48"/>
                  </a:cubicBezTo>
                  <a:cubicBezTo>
                    <a:pt x="56" y="48"/>
                    <a:pt x="57" y="48"/>
                    <a:pt x="57" y="48"/>
                  </a:cubicBezTo>
                  <a:cubicBezTo>
                    <a:pt x="58" y="49"/>
                    <a:pt x="58" y="50"/>
                    <a:pt x="58" y="51"/>
                  </a:cubicBezTo>
                  <a:cubicBezTo>
                    <a:pt x="57" y="52"/>
                    <a:pt x="56" y="52"/>
                    <a:pt x="55" y="52"/>
                  </a:cubicBezTo>
                  <a:cubicBezTo>
                    <a:pt x="54" y="51"/>
                    <a:pt x="54" y="50"/>
                    <a:pt x="54" y="49"/>
                  </a:cubicBezTo>
                  <a:cubicBezTo>
                    <a:pt x="54" y="48"/>
                    <a:pt x="53" y="47"/>
                    <a:pt x="52" y="47"/>
                  </a:cubicBezTo>
                  <a:cubicBezTo>
                    <a:pt x="52" y="48"/>
                    <a:pt x="52" y="47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3" y="50"/>
                    <a:pt x="55" y="53"/>
                    <a:pt x="60" y="56"/>
                  </a:cubicBezTo>
                  <a:cubicBezTo>
                    <a:pt x="61" y="56"/>
                    <a:pt x="62" y="55"/>
                    <a:pt x="63" y="56"/>
                  </a:cubicBezTo>
                  <a:cubicBezTo>
                    <a:pt x="64" y="57"/>
                    <a:pt x="64" y="58"/>
                    <a:pt x="63" y="59"/>
                  </a:cubicBezTo>
                  <a:close/>
                  <a:moveTo>
                    <a:pt x="46" y="50"/>
                  </a:moveTo>
                  <a:cubicBezTo>
                    <a:pt x="46" y="50"/>
                    <a:pt x="46" y="51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5" y="50"/>
                    <a:pt x="45" y="49"/>
                    <a:pt x="45" y="49"/>
                  </a:cubicBezTo>
                  <a:cubicBezTo>
                    <a:pt x="46" y="49"/>
                    <a:pt x="46" y="49"/>
                    <a:pt x="46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10634663" y="6700838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10634663" y="6318250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11204576" y="6175375"/>
              <a:ext cx="0" cy="26670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 flipH="1">
              <a:off x="10634663" y="6442075"/>
              <a:ext cx="5699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>
              <a:off x="10780713" y="6130925"/>
              <a:ext cx="1238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 flipV="1">
              <a:off x="10904538" y="61309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0" y="8598"/>
            <a:ext cx="1093788" cy="6880226"/>
            <a:chOff x="871538" y="-14288"/>
            <a:chExt cx="1093788" cy="6880226"/>
          </a:xfrm>
        </p:grpSpPr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74713" y="-14288"/>
              <a:ext cx="328613" cy="325438"/>
            </a:xfrm>
            <a:custGeom>
              <a:avLst/>
              <a:gdLst>
                <a:gd name="T0" fmla="*/ 25 w 90"/>
                <a:gd name="T1" fmla="*/ 61 h 89"/>
                <a:gd name="T2" fmla="*/ 23 w 90"/>
                <a:gd name="T3" fmla="*/ 7 h 89"/>
                <a:gd name="T4" fmla="*/ 71 w 90"/>
                <a:gd name="T5" fmla="*/ 38 h 89"/>
                <a:gd name="T6" fmla="*/ 20 w 90"/>
                <a:gd name="T7" fmla="*/ 47 h 89"/>
                <a:gd name="T8" fmla="*/ 37 w 90"/>
                <a:gd name="T9" fmla="*/ 46 h 89"/>
                <a:gd name="T10" fmla="*/ 36 w 90"/>
                <a:gd name="T11" fmla="*/ 46 h 89"/>
                <a:gd name="T12" fmla="*/ 27 w 90"/>
                <a:gd name="T13" fmla="*/ 53 h 89"/>
                <a:gd name="T14" fmla="*/ 36 w 90"/>
                <a:gd name="T15" fmla="*/ 48 h 89"/>
                <a:gd name="T16" fmla="*/ 38 w 90"/>
                <a:gd name="T17" fmla="*/ 51 h 89"/>
                <a:gd name="T18" fmla="*/ 33 w 90"/>
                <a:gd name="T19" fmla="*/ 59 h 89"/>
                <a:gd name="T20" fmla="*/ 39 w 90"/>
                <a:gd name="T21" fmla="*/ 51 h 89"/>
                <a:gd name="T22" fmla="*/ 40 w 90"/>
                <a:gd name="T23" fmla="*/ 55 h 89"/>
                <a:gd name="T24" fmla="*/ 40 w 90"/>
                <a:gd name="T25" fmla="*/ 67 h 89"/>
                <a:gd name="T26" fmla="*/ 40 w 90"/>
                <a:gd name="T27" fmla="*/ 63 h 89"/>
                <a:gd name="T28" fmla="*/ 44 w 90"/>
                <a:gd name="T29" fmla="*/ 50 h 89"/>
                <a:gd name="T30" fmla="*/ 48 w 90"/>
                <a:gd name="T31" fmla="*/ 57 h 89"/>
                <a:gd name="T32" fmla="*/ 51 w 90"/>
                <a:gd name="T33" fmla="*/ 59 h 89"/>
                <a:gd name="T34" fmla="*/ 46 w 90"/>
                <a:gd name="T35" fmla="*/ 50 h 89"/>
                <a:gd name="T36" fmla="*/ 48 w 90"/>
                <a:gd name="T37" fmla="*/ 50 h 89"/>
                <a:gd name="T38" fmla="*/ 51 w 90"/>
                <a:gd name="T39" fmla="*/ 52 h 89"/>
                <a:gd name="T40" fmla="*/ 59 w 90"/>
                <a:gd name="T41" fmla="*/ 60 h 89"/>
                <a:gd name="T42" fmla="*/ 52 w 90"/>
                <a:gd name="T43" fmla="*/ 52 h 89"/>
                <a:gd name="T44" fmla="*/ 51 w 90"/>
                <a:gd name="T45" fmla="*/ 49 h 89"/>
                <a:gd name="T46" fmla="*/ 61 w 90"/>
                <a:gd name="T47" fmla="*/ 52 h 89"/>
                <a:gd name="T48" fmla="*/ 52 w 90"/>
                <a:gd name="T49" fmla="*/ 47 h 89"/>
                <a:gd name="T50" fmla="*/ 59 w 90"/>
                <a:gd name="T51" fmla="*/ 46 h 89"/>
                <a:gd name="T52" fmla="*/ 61 w 90"/>
                <a:gd name="T53" fmla="*/ 42 h 89"/>
                <a:gd name="T54" fmla="*/ 51 w 90"/>
                <a:gd name="T55" fmla="*/ 44 h 89"/>
                <a:gd name="T56" fmla="*/ 49 w 90"/>
                <a:gd name="T57" fmla="*/ 42 h 89"/>
                <a:gd name="T58" fmla="*/ 57 w 90"/>
                <a:gd name="T59" fmla="*/ 39 h 89"/>
                <a:gd name="T60" fmla="*/ 56 w 90"/>
                <a:gd name="T61" fmla="*/ 36 h 89"/>
                <a:gd name="T62" fmla="*/ 49 w 90"/>
                <a:gd name="T63" fmla="*/ 41 h 89"/>
                <a:gd name="T64" fmla="*/ 58 w 90"/>
                <a:gd name="T65" fmla="*/ 29 h 89"/>
                <a:gd name="T66" fmla="*/ 58 w 90"/>
                <a:gd name="T67" fmla="*/ 26 h 89"/>
                <a:gd name="T68" fmla="*/ 49 w 90"/>
                <a:gd name="T69" fmla="*/ 39 h 89"/>
                <a:gd name="T70" fmla="*/ 48 w 90"/>
                <a:gd name="T71" fmla="*/ 36 h 89"/>
                <a:gd name="T72" fmla="*/ 52 w 90"/>
                <a:gd name="T73" fmla="*/ 28 h 89"/>
                <a:gd name="T74" fmla="*/ 49 w 90"/>
                <a:gd name="T75" fmla="*/ 29 h 89"/>
                <a:gd name="T76" fmla="*/ 47 w 90"/>
                <a:gd name="T77" fmla="*/ 34 h 89"/>
                <a:gd name="T78" fmla="*/ 43 w 90"/>
                <a:gd name="T79" fmla="*/ 37 h 89"/>
                <a:gd name="T80" fmla="*/ 43 w 90"/>
                <a:gd name="T81" fmla="*/ 26 h 89"/>
                <a:gd name="T82" fmla="*/ 42 w 90"/>
                <a:gd name="T83" fmla="*/ 33 h 89"/>
                <a:gd name="T84" fmla="*/ 34 w 90"/>
                <a:gd name="T85" fmla="*/ 26 h 89"/>
                <a:gd name="T86" fmla="*/ 30 w 90"/>
                <a:gd name="T87" fmla="*/ 26 h 89"/>
                <a:gd name="T88" fmla="*/ 38 w 90"/>
                <a:gd name="T89" fmla="*/ 35 h 89"/>
                <a:gd name="T90" fmla="*/ 34 w 90"/>
                <a:gd name="T91" fmla="*/ 33 h 89"/>
                <a:gd name="T92" fmla="*/ 31 w 90"/>
                <a:gd name="T93" fmla="*/ 33 h 89"/>
                <a:gd name="T94" fmla="*/ 34 w 90"/>
                <a:gd name="T95" fmla="*/ 39 h 89"/>
                <a:gd name="T96" fmla="*/ 25 w 90"/>
                <a:gd name="T97" fmla="*/ 36 h 89"/>
                <a:gd name="T98" fmla="*/ 35 w 90"/>
                <a:gd name="T99" fmla="*/ 40 h 89"/>
                <a:gd name="T100" fmla="*/ 36 w 90"/>
                <a:gd name="T101" fmla="*/ 42 h 89"/>
                <a:gd name="T102" fmla="*/ 29 w 90"/>
                <a:gd name="T103" fmla="*/ 43 h 89"/>
                <a:gd name="T104" fmla="*/ 35 w 90"/>
                <a:gd name="T105" fmla="*/ 43 h 89"/>
                <a:gd name="T106" fmla="*/ 24 w 90"/>
                <a:gd name="T107" fmla="*/ 46 h 89"/>
                <a:gd name="T108" fmla="*/ 39 w 90"/>
                <a:gd name="T109" fmla="*/ 49 h 89"/>
                <a:gd name="T110" fmla="*/ 40 w 90"/>
                <a:gd name="T111" fmla="*/ 4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59" y="72"/>
                  </a:moveTo>
                  <a:cubicBezTo>
                    <a:pt x="59" y="82"/>
                    <a:pt x="54" y="89"/>
                    <a:pt x="40" y="88"/>
                  </a:cubicBezTo>
                  <a:cubicBezTo>
                    <a:pt x="21" y="87"/>
                    <a:pt x="20" y="73"/>
                    <a:pt x="25" y="61"/>
                  </a:cubicBezTo>
                  <a:cubicBezTo>
                    <a:pt x="13" y="65"/>
                    <a:pt x="0" y="63"/>
                    <a:pt x="0" y="44"/>
                  </a:cubicBezTo>
                  <a:cubicBezTo>
                    <a:pt x="0" y="32"/>
                    <a:pt x="6" y="27"/>
                    <a:pt x="13" y="26"/>
                  </a:cubicBezTo>
                  <a:cubicBezTo>
                    <a:pt x="11" y="19"/>
                    <a:pt x="13" y="12"/>
                    <a:pt x="23" y="7"/>
                  </a:cubicBezTo>
                  <a:cubicBezTo>
                    <a:pt x="35" y="0"/>
                    <a:pt x="42" y="4"/>
                    <a:pt x="46" y="11"/>
                  </a:cubicBezTo>
                  <a:cubicBezTo>
                    <a:pt x="52" y="5"/>
                    <a:pt x="60" y="3"/>
                    <a:pt x="70" y="10"/>
                  </a:cubicBezTo>
                  <a:cubicBezTo>
                    <a:pt x="83" y="20"/>
                    <a:pt x="79" y="31"/>
                    <a:pt x="71" y="38"/>
                  </a:cubicBezTo>
                  <a:cubicBezTo>
                    <a:pt x="82" y="41"/>
                    <a:pt x="90" y="48"/>
                    <a:pt x="83" y="63"/>
                  </a:cubicBezTo>
                  <a:cubicBezTo>
                    <a:pt x="77" y="76"/>
                    <a:pt x="68" y="77"/>
                    <a:pt x="59" y="72"/>
                  </a:cubicBezTo>
                  <a:close/>
                  <a:moveTo>
                    <a:pt x="20" y="47"/>
                  </a:moveTo>
                  <a:cubicBezTo>
                    <a:pt x="20" y="48"/>
                    <a:pt x="21" y="49"/>
                    <a:pt x="22" y="49"/>
                  </a:cubicBezTo>
                  <a:cubicBezTo>
                    <a:pt x="23" y="49"/>
                    <a:pt x="23" y="48"/>
                    <a:pt x="24" y="48"/>
                  </a:cubicBezTo>
                  <a:cubicBezTo>
                    <a:pt x="30" y="48"/>
                    <a:pt x="34" y="47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7" y="46"/>
                    <a:pt x="37" y="46"/>
                    <a:pt x="36" y="46"/>
                  </a:cubicBezTo>
                  <a:cubicBezTo>
                    <a:pt x="34" y="47"/>
                    <a:pt x="32" y="49"/>
                    <a:pt x="30" y="50"/>
                  </a:cubicBezTo>
                  <a:cubicBezTo>
                    <a:pt x="30" y="50"/>
                    <a:pt x="29" y="50"/>
                    <a:pt x="28" y="50"/>
                  </a:cubicBezTo>
                  <a:cubicBezTo>
                    <a:pt x="27" y="50"/>
                    <a:pt x="27" y="52"/>
                    <a:pt x="27" y="53"/>
                  </a:cubicBezTo>
                  <a:cubicBezTo>
                    <a:pt x="28" y="54"/>
                    <a:pt x="29" y="54"/>
                    <a:pt x="30" y="54"/>
                  </a:cubicBezTo>
                  <a:cubicBezTo>
                    <a:pt x="31" y="53"/>
                    <a:pt x="31" y="52"/>
                    <a:pt x="31" y="51"/>
                  </a:cubicBezTo>
                  <a:cubicBezTo>
                    <a:pt x="32" y="50"/>
                    <a:pt x="34" y="49"/>
                    <a:pt x="36" y="48"/>
                  </a:cubicBezTo>
                  <a:cubicBezTo>
                    <a:pt x="36" y="48"/>
                    <a:pt x="36" y="49"/>
                    <a:pt x="36" y="49"/>
                  </a:cubicBezTo>
                  <a:cubicBezTo>
                    <a:pt x="36" y="49"/>
                    <a:pt x="37" y="49"/>
                    <a:pt x="38" y="48"/>
                  </a:cubicBezTo>
                  <a:cubicBezTo>
                    <a:pt x="37" y="49"/>
                    <a:pt x="38" y="50"/>
                    <a:pt x="38" y="51"/>
                  </a:cubicBezTo>
                  <a:cubicBezTo>
                    <a:pt x="38" y="52"/>
                    <a:pt x="38" y="53"/>
                    <a:pt x="36" y="56"/>
                  </a:cubicBezTo>
                  <a:cubicBezTo>
                    <a:pt x="35" y="55"/>
                    <a:pt x="34" y="55"/>
                    <a:pt x="33" y="56"/>
                  </a:cubicBezTo>
                  <a:cubicBezTo>
                    <a:pt x="32" y="57"/>
                    <a:pt x="33" y="59"/>
                    <a:pt x="33" y="59"/>
                  </a:cubicBezTo>
                  <a:cubicBezTo>
                    <a:pt x="34" y="60"/>
                    <a:pt x="36" y="60"/>
                    <a:pt x="36" y="59"/>
                  </a:cubicBezTo>
                  <a:cubicBezTo>
                    <a:pt x="37" y="58"/>
                    <a:pt x="37" y="58"/>
                    <a:pt x="37" y="57"/>
                  </a:cubicBezTo>
                  <a:cubicBezTo>
                    <a:pt x="40" y="54"/>
                    <a:pt x="40" y="52"/>
                    <a:pt x="39" y="51"/>
                  </a:cubicBezTo>
                  <a:cubicBezTo>
                    <a:pt x="40" y="51"/>
                    <a:pt x="40" y="51"/>
                    <a:pt x="41" y="51"/>
                  </a:cubicBezTo>
                  <a:cubicBezTo>
                    <a:pt x="41" y="51"/>
                    <a:pt x="41" y="52"/>
                    <a:pt x="41" y="52"/>
                  </a:cubicBezTo>
                  <a:cubicBezTo>
                    <a:pt x="41" y="53"/>
                    <a:pt x="40" y="54"/>
                    <a:pt x="40" y="55"/>
                  </a:cubicBezTo>
                  <a:cubicBezTo>
                    <a:pt x="38" y="58"/>
                    <a:pt x="37" y="61"/>
                    <a:pt x="39" y="64"/>
                  </a:cubicBezTo>
                  <a:cubicBezTo>
                    <a:pt x="39" y="64"/>
                    <a:pt x="38" y="64"/>
                    <a:pt x="38" y="64"/>
                  </a:cubicBezTo>
                  <a:cubicBezTo>
                    <a:pt x="38" y="66"/>
                    <a:pt x="39" y="67"/>
                    <a:pt x="40" y="67"/>
                  </a:cubicBezTo>
                  <a:cubicBezTo>
                    <a:pt x="41" y="67"/>
                    <a:pt x="42" y="66"/>
                    <a:pt x="42" y="65"/>
                  </a:cubicBezTo>
                  <a:cubicBezTo>
                    <a:pt x="43" y="64"/>
                    <a:pt x="42" y="63"/>
                    <a:pt x="41" y="63"/>
                  </a:cubicBezTo>
                  <a:cubicBezTo>
                    <a:pt x="41" y="63"/>
                    <a:pt x="40" y="63"/>
                    <a:pt x="40" y="63"/>
                  </a:cubicBezTo>
                  <a:cubicBezTo>
                    <a:pt x="39" y="60"/>
                    <a:pt x="40" y="58"/>
                    <a:pt x="41" y="55"/>
                  </a:cubicBezTo>
                  <a:cubicBezTo>
                    <a:pt x="41" y="55"/>
                    <a:pt x="42" y="54"/>
                    <a:pt x="42" y="54"/>
                  </a:cubicBezTo>
                  <a:cubicBezTo>
                    <a:pt x="43" y="54"/>
                    <a:pt x="43" y="50"/>
                    <a:pt x="44" y="50"/>
                  </a:cubicBezTo>
                  <a:cubicBezTo>
                    <a:pt x="44" y="50"/>
                    <a:pt x="45" y="52"/>
                    <a:pt x="45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7" y="53"/>
                    <a:pt x="48" y="54"/>
                    <a:pt x="48" y="57"/>
                  </a:cubicBezTo>
                  <a:cubicBezTo>
                    <a:pt x="47" y="58"/>
                    <a:pt x="47" y="59"/>
                    <a:pt x="47" y="60"/>
                  </a:cubicBezTo>
                  <a:cubicBezTo>
                    <a:pt x="47" y="61"/>
                    <a:pt x="48" y="62"/>
                    <a:pt x="49" y="61"/>
                  </a:cubicBezTo>
                  <a:cubicBezTo>
                    <a:pt x="51" y="61"/>
                    <a:pt x="51" y="60"/>
                    <a:pt x="51" y="59"/>
                  </a:cubicBezTo>
                  <a:cubicBezTo>
                    <a:pt x="51" y="58"/>
                    <a:pt x="50" y="58"/>
                    <a:pt x="50" y="57"/>
                  </a:cubicBezTo>
                  <a:cubicBezTo>
                    <a:pt x="50" y="53"/>
                    <a:pt x="48" y="52"/>
                    <a:pt x="47" y="51"/>
                  </a:cubicBezTo>
                  <a:cubicBezTo>
                    <a:pt x="47" y="51"/>
                    <a:pt x="46" y="51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0"/>
                    <a:pt x="47" y="51"/>
                    <a:pt x="47" y="49"/>
                  </a:cubicBezTo>
                  <a:cubicBezTo>
                    <a:pt x="47" y="50"/>
                    <a:pt x="47" y="50"/>
                    <a:pt x="48" y="50"/>
                  </a:cubicBezTo>
                  <a:cubicBezTo>
                    <a:pt x="48" y="50"/>
                    <a:pt x="48" y="49"/>
                    <a:pt x="49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50"/>
                    <a:pt x="51" y="51"/>
                    <a:pt x="51" y="52"/>
                  </a:cubicBezTo>
                  <a:cubicBezTo>
                    <a:pt x="51" y="54"/>
                    <a:pt x="51" y="56"/>
                    <a:pt x="55" y="59"/>
                  </a:cubicBezTo>
                  <a:cubicBezTo>
                    <a:pt x="55" y="59"/>
                    <a:pt x="55" y="60"/>
                    <a:pt x="56" y="60"/>
                  </a:cubicBezTo>
                  <a:cubicBezTo>
                    <a:pt x="57" y="61"/>
                    <a:pt x="58" y="61"/>
                    <a:pt x="59" y="60"/>
                  </a:cubicBezTo>
                  <a:cubicBezTo>
                    <a:pt x="59" y="59"/>
                    <a:pt x="59" y="58"/>
                    <a:pt x="58" y="57"/>
                  </a:cubicBezTo>
                  <a:cubicBezTo>
                    <a:pt x="58" y="56"/>
                    <a:pt x="56" y="56"/>
                    <a:pt x="56" y="57"/>
                  </a:cubicBezTo>
                  <a:cubicBezTo>
                    <a:pt x="53" y="55"/>
                    <a:pt x="52" y="54"/>
                    <a:pt x="52" y="52"/>
                  </a:cubicBezTo>
                  <a:cubicBezTo>
                    <a:pt x="52" y="51"/>
                    <a:pt x="52" y="50"/>
                    <a:pt x="51" y="49"/>
                  </a:cubicBezTo>
                  <a:cubicBezTo>
                    <a:pt x="51" y="49"/>
                    <a:pt x="51" y="49"/>
                    <a:pt x="52" y="49"/>
                  </a:cubicBezTo>
                  <a:cubicBezTo>
                    <a:pt x="52" y="49"/>
                    <a:pt x="52" y="49"/>
                    <a:pt x="51" y="49"/>
                  </a:cubicBezTo>
                  <a:cubicBezTo>
                    <a:pt x="54" y="50"/>
                    <a:pt x="56" y="51"/>
                    <a:pt x="58" y="51"/>
                  </a:cubicBezTo>
                  <a:cubicBezTo>
                    <a:pt x="58" y="52"/>
                    <a:pt x="58" y="53"/>
                    <a:pt x="59" y="53"/>
                  </a:cubicBezTo>
                  <a:cubicBezTo>
                    <a:pt x="60" y="54"/>
                    <a:pt x="61" y="53"/>
                    <a:pt x="61" y="52"/>
                  </a:cubicBezTo>
                  <a:cubicBezTo>
                    <a:pt x="62" y="51"/>
                    <a:pt x="62" y="50"/>
                    <a:pt x="61" y="50"/>
                  </a:cubicBezTo>
                  <a:cubicBezTo>
                    <a:pt x="60" y="49"/>
                    <a:pt x="59" y="49"/>
                    <a:pt x="58" y="50"/>
                  </a:cubicBezTo>
                  <a:cubicBezTo>
                    <a:pt x="56" y="49"/>
                    <a:pt x="54" y="48"/>
                    <a:pt x="52" y="47"/>
                  </a:cubicBezTo>
                  <a:cubicBezTo>
                    <a:pt x="51" y="47"/>
                    <a:pt x="50" y="46"/>
                    <a:pt x="49" y="46"/>
                  </a:cubicBezTo>
                  <a:cubicBezTo>
                    <a:pt x="50" y="46"/>
                    <a:pt x="51" y="46"/>
                    <a:pt x="51" y="45"/>
                  </a:cubicBezTo>
                  <a:cubicBezTo>
                    <a:pt x="55" y="47"/>
                    <a:pt x="57" y="47"/>
                    <a:pt x="59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2" y="46"/>
                    <a:pt x="63" y="45"/>
                    <a:pt x="63" y="44"/>
                  </a:cubicBezTo>
                  <a:cubicBezTo>
                    <a:pt x="63" y="43"/>
                    <a:pt x="62" y="42"/>
                    <a:pt x="61" y="42"/>
                  </a:cubicBezTo>
                  <a:cubicBezTo>
                    <a:pt x="60" y="42"/>
                    <a:pt x="59" y="42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6" y="46"/>
                    <a:pt x="54" y="45"/>
                    <a:pt x="51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3"/>
                    <a:pt x="51" y="43"/>
                    <a:pt x="49" y="43"/>
                  </a:cubicBezTo>
                  <a:cubicBezTo>
                    <a:pt x="49" y="43"/>
                    <a:pt x="49" y="43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0" y="42"/>
                    <a:pt x="50" y="42"/>
                    <a:pt x="51" y="43"/>
                  </a:cubicBezTo>
                  <a:cubicBezTo>
                    <a:pt x="53" y="43"/>
                    <a:pt x="54" y="43"/>
                    <a:pt x="57" y="39"/>
                  </a:cubicBezTo>
                  <a:cubicBezTo>
                    <a:pt x="58" y="40"/>
                    <a:pt x="58" y="39"/>
                    <a:pt x="59" y="39"/>
                  </a:cubicBezTo>
                  <a:cubicBezTo>
                    <a:pt x="60" y="38"/>
                    <a:pt x="60" y="37"/>
                    <a:pt x="59" y="36"/>
                  </a:cubicBezTo>
                  <a:cubicBezTo>
                    <a:pt x="58" y="35"/>
                    <a:pt x="57" y="35"/>
                    <a:pt x="56" y="36"/>
                  </a:cubicBezTo>
                  <a:cubicBezTo>
                    <a:pt x="55" y="37"/>
                    <a:pt x="55" y="38"/>
                    <a:pt x="56" y="39"/>
                  </a:cubicBezTo>
                  <a:cubicBezTo>
                    <a:pt x="54" y="41"/>
                    <a:pt x="52" y="41"/>
                    <a:pt x="51" y="41"/>
                  </a:cubicBezTo>
                  <a:cubicBezTo>
                    <a:pt x="51" y="41"/>
                    <a:pt x="50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4" y="39"/>
                    <a:pt x="54" y="37"/>
                    <a:pt x="55" y="34"/>
                  </a:cubicBezTo>
                  <a:cubicBezTo>
                    <a:pt x="55" y="33"/>
                    <a:pt x="55" y="31"/>
                    <a:pt x="58" y="29"/>
                  </a:cubicBezTo>
                  <a:cubicBezTo>
                    <a:pt x="59" y="30"/>
                    <a:pt x="60" y="30"/>
                    <a:pt x="61" y="30"/>
                  </a:cubicBezTo>
                  <a:cubicBezTo>
                    <a:pt x="62" y="29"/>
                    <a:pt x="62" y="27"/>
                    <a:pt x="61" y="27"/>
                  </a:cubicBezTo>
                  <a:cubicBezTo>
                    <a:pt x="60" y="26"/>
                    <a:pt x="59" y="26"/>
                    <a:pt x="58" y="26"/>
                  </a:cubicBezTo>
                  <a:cubicBezTo>
                    <a:pt x="58" y="27"/>
                    <a:pt x="57" y="27"/>
                    <a:pt x="57" y="28"/>
                  </a:cubicBezTo>
                  <a:cubicBezTo>
                    <a:pt x="54" y="30"/>
                    <a:pt x="53" y="32"/>
                    <a:pt x="53" y="34"/>
                  </a:cubicBezTo>
                  <a:cubicBezTo>
                    <a:pt x="53" y="36"/>
                    <a:pt x="53" y="37"/>
                    <a:pt x="49" y="39"/>
                  </a:cubicBezTo>
                  <a:cubicBezTo>
                    <a:pt x="49" y="39"/>
                    <a:pt x="49" y="39"/>
                    <a:pt x="49" y="38"/>
                  </a:cubicBezTo>
                  <a:cubicBezTo>
                    <a:pt x="49" y="38"/>
                    <a:pt x="50" y="37"/>
                    <a:pt x="49" y="36"/>
                  </a:cubicBezTo>
                  <a:cubicBezTo>
                    <a:pt x="49" y="36"/>
                    <a:pt x="49" y="36"/>
                    <a:pt x="48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4"/>
                    <a:pt x="50" y="31"/>
                    <a:pt x="51" y="29"/>
                  </a:cubicBezTo>
                  <a:cubicBezTo>
                    <a:pt x="51" y="29"/>
                    <a:pt x="52" y="29"/>
                    <a:pt x="52" y="28"/>
                  </a:cubicBezTo>
                  <a:cubicBezTo>
                    <a:pt x="53" y="27"/>
                    <a:pt x="52" y="26"/>
                    <a:pt x="51" y="25"/>
                  </a:cubicBezTo>
                  <a:cubicBezTo>
                    <a:pt x="50" y="25"/>
                    <a:pt x="49" y="25"/>
                    <a:pt x="49" y="26"/>
                  </a:cubicBezTo>
                  <a:cubicBezTo>
                    <a:pt x="48" y="27"/>
                    <a:pt x="48" y="28"/>
                    <a:pt x="49" y="29"/>
                  </a:cubicBezTo>
                  <a:cubicBezTo>
                    <a:pt x="49" y="31"/>
                    <a:pt x="48" y="33"/>
                    <a:pt x="47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4"/>
                    <a:pt x="47" y="34"/>
                  </a:cubicBezTo>
                  <a:cubicBezTo>
                    <a:pt x="46" y="34"/>
                    <a:pt x="45" y="36"/>
                    <a:pt x="45" y="36"/>
                  </a:cubicBezTo>
                  <a:cubicBezTo>
                    <a:pt x="45" y="36"/>
                    <a:pt x="44" y="35"/>
                    <a:pt x="44" y="36"/>
                  </a:cubicBezTo>
                  <a:cubicBezTo>
                    <a:pt x="43" y="36"/>
                    <a:pt x="43" y="37"/>
                    <a:pt x="43" y="37"/>
                  </a:cubicBezTo>
                  <a:cubicBezTo>
                    <a:pt x="43" y="35"/>
                    <a:pt x="43" y="33"/>
                    <a:pt x="44" y="30"/>
                  </a:cubicBezTo>
                  <a:cubicBezTo>
                    <a:pt x="45" y="30"/>
                    <a:pt x="45" y="29"/>
                    <a:pt x="45" y="28"/>
                  </a:cubicBezTo>
                  <a:cubicBezTo>
                    <a:pt x="45" y="27"/>
                    <a:pt x="45" y="26"/>
                    <a:pt x="43" y="26"/>
                  </a:cubicBezTo>
                  <a:cubicBezTo>
                    <a:pt x="42" y="26"/>
                    <a:pt x="41" y="27"/>
                    <a:pt x="41" y="28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1"/>
                    <a:pt x="42" y="32"/>
                    <a:pt x="42" y="33"/>
                  </a:cubicBezTo>
                  <a:cubicBezTo>
                    <a:pt x="41" y="34"/>
                    <a:pt x="41" y="35"/>
                    <a:pt x="41" y="36"/>
                  </a:cubicBezTo>
                  <a:cubicBezTo>
                    <a:pt x="40" y="35"/>
                    <a:pt x="40" y="34"/>
                    <a:pt x="40" y="33"/>
                  </a:cubicBezTo>
                  <a:cubicBezTo>
                    <a:pt x="38" y="31"/>
                    <a:pt x="36" y="28"/>
                    <a:pt x="34" y="26"/>
                  </a:cubicBezTo>
                  <a:cubicBezTo>
                    <a:pt x="34" y="25"/>
                    <a:pt x="35" y="24"/>
                    <a:pt x="34" y="24"/>
                  </a:cubicBezTo>
                  <a:cubicBezTo>
                    <a:pt x="34" y="23"/>
                    <a:pt x="32" y="22"/>
                    <a:pt x="31" y="23"/>
                  </a:cubicBezTo>
                  <a:cubicBezTo>
                    <a:pt x="30" y="23"/>
                    <a:pt x="30" y="25"/>
                    <a:pt x="30" y="26"/>
                  </a:cubicBezTo>
                  <a:cubicBezTo>
                    <a:pt x="31" y="26"/>
                    <a:pt x="32" y="27"/>
                    <a:pt x="33" y="27"/>
                  </a:cubicBezTo>
                  <a:cubicBezTo>
                    <a:pt x="35" y="28"/>
                    <a:pt x="37" y="31"/>
                    <a:pt x="38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5"/>
                    <a:pt x="39" y="37"/>
                    <a:pt x="39" y="38"/>
                  </a:cubicBezTo>
                  <a:cubicBezTo>
                    <a:pt x="37" y="37"/>
                    <a:pt x="36" y="35"/>
                    <a:pt x="34" y="33"/>
                  </a:cubicBezTo>
                  <a:cubicBezTo>
                    <a:pt x="35" y="32"/>
                    <a:pt x="35" y="31"/>
                    <a:pt x="34" y="30"/>
                  </a:cubicBezTo>
                  <a:cubicBezTo>
                    <a:pt x="33" y="30"/>
                    <a:pt x="32" y="30"/>
                    <a:pt x="31" y="30"/>
                  </a:cubicBezTo>
                  <a:cubicBezTo>
                    <a:pt x="30" y="31"/>
                    <a:pt x="30" y="32"/>
                    <a:pt x="31" y="33"/>
                  </a:cubicBezTo>
                  <a:cubicBezTo>
                    <a:pt x="32" y="34"/>
                    <a:pt x="32" y="34"/>
                    <a:pt x="33" y="34"/>
                  </a:cubicBezTo>
                  <a:cubicBezTo>
                    <a:pt x="34" y="36"/>
                    <a:pt x="36" y="37"/>
                    <a:pt x="37" y="38"/>
                  </a:cubicBezTo>
                  <a:cubicBezTo>
                    <a:pt x="36" y="38"/>
                    <a:pt x="35" y="39"/>
                    <a:pt x="34" y="39"/>
                  </a:cubicBezTo>
                  <a:cubicBezTo>
                    <a:pt x="33" y="39"/>
                    <a:pt x="31" y="40"/>
                    <a:pt x="28" y="38"/>
                  </a:cubicBezTo>
                  <a:cubicBezTo>
                    <a:pt x="29" y="37"/>
                    <a:pt x="28" y="36"/>
                    <a:pt x="27" y="35"/>
                  </a:cubicBezTo>
                  <a:cubicBezTo>
                    <a:pt x="26" y="35"/>
                    <a:pt x="25" y="35"/>
                    <a:pt x="25" y="36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6" y="39"/>
                    <a:pt x="27" y="39"/>
                    <a:pt x="27" y="39"/>
                  </a:cubicBezTo>
                  <a:cubicBezTo>
                    <a:pt x="31" y="41"/>
                    <a:pt x="33" y="41"/>
                    <a:pt x="35" y="40"/>
                  </a:cubicBezTo>
                  <a:cubicBezTo>
                    <a:pt x="35" y="40"/>
                    <a:pt x="36" y="40"/>
                    <a:pt x="36" y="40"/>
                  </a:cubicBezTo>
                  <a:cubicBezTo>
                    <a:pt x="36" y="40"/>
                    <a:pt x="36" y="40"/>
                    <a:pt x="37" y="41"/>
                  </a:cubicBezTo>
                  <a:cubicBezTo>
                    <a:pt x="36" y="41"/>
                    <a:pt x="36" y="41"/>
                    <a:pt x="36" y="42"/>
                  </a:cubicBezTo>
                  <a:cubicBezTo>
                    <a:pt x="35" y="42"/>
                    <a:pt x="34" y="42"/>
                    <a:pt x="33" y="42"/>
                  </a:cubicBezTo>
                  <a:cubicBezTo>
                    <a:pt x="32" y="41"/>
                    <a:pt x="32" y="41"/>
                    <a:pt x="31" y="41"/>
                  </a:cubicBezTo>
                  <a:cubicBezTo>
                    <a:pt x="30" y="41"/>
                    <a:pt x="29" y="42"/>
                    <a:pt x="29" y="43"/>
                  </a:cubicBezTo>
                  <a:cubicBezTo>
                    <a:pt x="29" y="44"/>
                    <a:pt x="30" y="45"/>
                    <a:pt x="31" y="45"/>
                  </a:cubicBezTo>
                  <a:cubicBezTo>
                    <a:pt x="32" y="45"/>
                    <a:pt x="33" y="44"/>
                    <a:pt x="33" y="43"/>
                  </a:cubicBezTo>
                  <a:cubicBezTo>
                    <a:pt x="34" y="43"/>
                    <a:pt x="35" y="43"/>
                    <a:pt x="35" y="43"/>
                  </a:cubicBezTo>
                  <a:cubicBezTo>
                    <a:pt x="35" y="44"/>
                    <a:pt x="36" y="43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3" y="45"/>
                    <a:pt x="30" y="47"/>
                    <a:pt x="24" y="46"/>
                  </a:cubicBezTo>
                  <a:cubicBezTo>
                    <a:pt x="24" y="45"/>
                    <a:pt x="23" y="44"/>
                    <a:pt x="22" y="44"/>
                  </a:cubicBezTo>
                  <a:cubicBezTo>
                    <a:pt x="21" y="45"/>
                    <a:pt x="20" y="46"/>
                    <a:pt x="20" y="47"/>
                  </a:cubicBezTo>
                  <a:close/>
                  <a:moveTo>
                    <a:pt x="39" y="49"/>
                  </a:moveTo>
                  <a:cubicBezTo>
                    <a:pt x="39" y="49"/>
                    <a:pt x="39" y="50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0"/>
                    <a:pt x="40" y="49"/>
                    <a:pt x="40" y="49"/>
                  </a:cubicBezTo>
                  <a:cubicBezTo>
                    <a:pt x="40" y="48"/>
                    <a:pt x="40" y="49"/>
                    <a:pt x="39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1636713" y="-6350"/>
              <a:ext cx="328613" cy="328613"/>
            </a:xfrm>
            <a:custGeom>
              <a:avLst/>
              <a:gdLst>
                <a:gd name="T0" fmla="*/ 25 w 90"/>
                <a:gd name="T1" fmla="*/ 31 h 90"/>
                <a:gd name="T2" fmla="*/ 78 w 90"/>
                <a:gd name="T3" fmla="*/ 16 h 90"/>
                <a:gd name="T4" fmla="*/ 58 w 90"/>
                <a:gd name="T5" fmla="*/ 70 h 90"/>
                <a:gd name="T6" fmla="*/ 38 w 90"/>
                <a:gd name="T7" fmla="*/ 22 h 90"/>
                <a:gd name="T8" fmla="*/ 43 w 90"/>
                <a:gd name="T9" fmla="*/ 39 h 90"/>
                <a:gd name="T10" fmla="*/ 42 w 90"/>
                <a:gd name="T11" fmla="*/ 38 h 90"/>
                <a:gd name="T12" fmla="*/ 34 w 90"/>
                <a:gd name="T13" fmla="*/ 31 h 90"/>
                <a:gd name="T14" fmla="*/ 41 w 90"/>
                <a:gd name="T15" fmla="*/ 39 h 90"/>
                <a:gd name="T16" fmla="*/ 38 w 90"/>
                <a:gd name="T17" fmla="*/ 41 h 90"/>
                <a:gd name="T18" fmla="*/ 29 w 90"/>
                <a:gd name="T19" fmla="*/ 38 h 90"/>
                <a:gd name="T20" fmla="*/ 38 w 90"/>
                <a:gd name="T21" fmla="*/ 42 h 90"/>
                <a:gd name="T22" fmla="*/ 35 w 90"/>
                <a:gd name="T23" fmla="*/ 43 h 90"/>
                <a:gd name="T24" fmla="*/ 23 w 90"/>
                <a:gd name="T25" fmla="*/ 46 h 90"/>
                <a:gd name="T26" fmla="*/ 27 w 90"/>
                <a:gd name="T27" fmla="*/ 46 h 90"/>
                <a:gd name="T28" fmla="*/ 40 w 90"/>
                <a:gd name="T29" fmla="*/ 46 h 90"/>
                <a:gd name="T30" fmla="*/ 34 w 90"/>
                <a:gd name="T31" fmla="*/ 52 h 90"/>
                <a:gd name="T32" fmla="*/ 33 w 90"/>
                <a:gd name="T33" fmla="*/ 55 h 90"/>
                <a:gd name="T34" fmla="*/ 40 w 90"/>
                <a:gd name="T35" fmla="*/ 48 h 90"/>
                <a:gd name="T36" fmla="*/ 41 w 90"/>
                <a:gd name="T37" fmla="*/ 50 h 90"/>
                <a:gd name="T38" fmla="*/ 40 w 90"/>
                <a:gd name="T39" fmla="*/ 53 h 90"/>
                <a:gd name="T40" fmla="*/ 34 w 90"/>
                <a:gd name="T41" fmla="*/ 63 h 90"/>
                <a:gd name="T42" fmla="*/ 40 w 90"/>
                <a:gd name="T43" fmla="*/ 55 h 90"/>
                <a:gd name="T44" fmla="*/ 43 w 90"/>
                <a:gd name="T45" fmla="*/ 53 h 90"/>
                <a:gd name="T46" fmla="*/ 42 w 90"/>
                <a:gd name="T47" fmla="*/ 64 h 90"/>
                <a:gd name="T48" fmla="*/ 45 w 90"/>
                <a:gd name="T49" fmla="*/ 53 h 90"/>
                <a:gd name="T50" fmla="*/ 48 w 90"/>
                <a:gd name="T51" fmla="*/ 60 h 90"/>
                <a:gd name="T52" fmla="*/ 52 w 90"/>
                <a:gd name="T53" fmla="*/ 61 h 90"/>
                <a:gd name="T54" fmla="*/ 48 w 90"/>
                <a:gd name="T55" fmla="*/ 52 h 90"/>
                <a:gd name="T56" fmla="*/ 49 w 90"/>
                <a:gd name="T57" fmla="*/ 50 h 90"/>
                <a:gd name="T58" fmla="*/ 54 w 90"/>
                <a:gd name="T59" fmla="*/ 57 h 90"/>
                <a:gd name="T60" fmla="*/ 57 w 90"/>
                <a:gd name="T61" fmla="*/ 55 h 90"/>
                <a:gd name="T62" fmla="*/ 50 w 90"/>
                <a:gd name="T63" fmla="*/ 49 h 90"/>
                <a:gd name="T64" fmla="*/ 64 w 90"/>
                <a:gd name="T65" fmla="*/ 55 h 90"/>
                <a:gd name="T66" fmla="*/ 67 w 90"/>
                <a:gd name="T67" fmla="*/ 55 h 90"/>
                <a:gd name="T68" fmla="*/ 52 w 90"/>
                <a:gd name="T69" fmla="*/ 49 h 90"/>
                <a:gd name="T70" fmla="*/ 55 w 90"/>
                <a:gd name="T71" fmla="*/ 48 h 90"/>
                <a:gd name="T72" fmla="*/ 64 w 90"/>
                <a:gd name="T73" fmla="*/ 49 h 90"/>
                <a:gd name="T74" fmla="*/ 62 w 90"/>
                <a:gd name="T75" fmla="*/ 47 h 90"/>
                <a:gd name="T76" fmla="*/ 57 w 90"/>
                <a:gd name="T77" fmla="*/ 45 h 90"/>
                <a:gd name="T78" fmla="*/ 53 w 90"/>
                <a:gd name="T79" fmla="*/ 43 h 90"/>
                <a:gd name="T80" fmla="*/ 64 w 90"/>
                <a:gd name="T81" fmla="*/ 40 h 90"/>
                <a:gd name="T82" fmla="*/ 56 w 90"/>
                <a:gd name="T83" fmla="*/ 40 h 90"/>
                <a:gd name="T84" fmla="*/ 62 w 90"/>
                <a:gd name="T85" fmla="*/ 31 h 90"/>
                <a:gd name="T86" fmla="*/ 61 w 90"/>
                <a:gd name="T87" fmla="*/ 28 h 90"/>
                <a:gd name="T88" fmla="*/ 54 w 90"/>
                <a:gd name="T89" fmla="*/ 38 h 90"/>
                <a:gd name="T90" fmla="*/ 55 w 90"/>
                <a:gd name="T91" fmla="*/ 33 h 90"/>
                <a:gd name="T92" fmla="*/ 54 w 90"/>
                <a:gd name="T93" fmla="*/ 30 h 90"/>
                <a:gd name="T94" fmla="*/ 49 w 90"/>
                <a:gd name="T95" fmla="*/ 35 h 90"/>
                <a:gd name="T96" fmla="*/ 50 w 90"/>
                <a:gd name="T97" fmla="*/ 24 h 90"/>
                <a:gd name="T98" fmla="*/ 48 w 90"/>
                <a:gd name="T99" fmla="*/ 35 h 90"/>
                <a:gd name="T100" fmla="*/ 47 w 90"/>
                <a:gd name="T101" fmla="*/ 37 h 90"/>
                <a:gd name="T102" fmla="*/ 43 w 90"/>
                <a:gd name="T103" fmla="*/ 30 h 90"/>
                <a:gd name="T104" fmla="*/ 45 w 90"/>
                <a:gd name="T105" fmla="*/ 37 h 90"/>
                <a:gd name="T106" fmla="*/ 40 w 90"/>
                <a:gd name="T107" fmla="*/ 26 h 90"/>
                <a:gd name="T108" fmla="*/ 41 w 90"/>
                <a:gd name="T109" fmla="*/ 41 h 90"/>
                <a:gd name="T110" fmla="*/ 41 w 90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0">
                  <a:moveTo>
                    <a:pt x="22" y="66"/>
                  </a:moveTo>
                  <a:cubicBezTo>
                    <a:pt x="13" y="68"/>
                    <a:pt x="4" y="65"/>
                    <a:pt x="2" y="51"/>
                  </a:cubicBezTo>
                  <a:cubicBezTo>
                    <a:pt x="0" y="33"/>
                    <a:pt x="13" y="28"/>
                    <a:pt x="25" y="31"/>
                  </a:cubicBezTo>
                  <a:cubicBezTo>
                    <a:pt x="19" y="20"/>
                    <a:pt x="18" y="6"/>
                    <a:pt x="36" y="2"/>
                  </a:cubicBezTo>
                  <a:cubicBezTo>
                    <a:pt x="48" y="0"/>
                    <a:pt x="54" y="4"/>
                    <a:pt x="56" y="11"/>
                  </a:cubicBezTo>
                  <a:cubicBezTo>
                    <a:pt x="63" y="7"/>
                    <a:pt x="70" y="7"/>
                    <a:pt x="78" y="16"/>
                  </a:cubicBezTo>
                  <a:cubicBezTo>
                    <a:pt x="86" y="26"/>
                    <a:pt x="85" y="34"/>
                    <a:pt x="79" y="40"/>
                  </a:cubicBezTo>
                  <a:cubicBezTo>
                    <a:pt x="86" y="43"/>
                    <a:pt x="90" y="51"/>
                    <a:pt x="85" y="63"/>
                  </a:cubicBezTo>
                  <a:cubicBezTo>
                    <a:pt x="78" y="77"/>
                    <a:pt x="67" y="76"/>
                    <a:pt x="58" y="70"/>
                  </a:cubicBezTo>
                  <a:cubicBezTo>
                    <a:pt x="58" y="81"/>
                    <a:pt x="52" y="90"/>
                    <a:pt x="37" y="87"/>
                  </a:cubicBezTo>
                  <a:cubicBezTo>
                    <a:pt x="23" y="84"/>
                    <a:pt x="20" y="75"/>
                    <a:pt x="22" y="66"/>
                  </a:cubicBezTo>
                  <a:close/>
                  <a:moveTo>
                    <a:pt x="38" y="22"/>
                  </a:moveTo>
                  <a:cubicBezTo>
                    <a:pt x="37" y="23"/>
                    <a:pt x="36" y="24"/>
                    <a:pt x="37" y="25"/>
                  </a:cubicBezTo>
                  <a:cubicBezTo>
                    <a:pt x="37" y="26"/>
                    <a:pt x="38" y="26"/>
                    <a:pt x="38" y="26"/>
                  </a:cubicBezTo>
                  <a:cubicBezTo>
                    <a:pt x="39" y="33"/>
                    <a:pt x="41" y="36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8"/>
                    <a:pt x="42" y="38"/>
                  </a:cubicBezTo>
                  <a:cubicBezTo>
                    <a:pt x="41" y="36"/>
                    <a:pt x="39" y="34"/>
                    <a:pt x="37" y="33"/>
                  </a:cubicBezTo>
                  <a:cubicBezTo>
                    <a:pt x="37" y="32"/>
                    <a:pt x="37" y="31"/>
                    <a:pt x="37" y="31"/>
                  </a:cubicBezTo>
                  <a:cubicBezTo>
                    <a:pt x="36" y="30"/>
                    <a:pt x="35" y="30"/>
                    <a:pt x="34" y="31"/>
                  </a:cubicBezTo>
                  <a:cubicBezTo>
                    <a:pt x="33" y="31"/>
                    <a:pt x="33" y="33"/>
                    <a:pt x="34" y="33"/>
                  </a:cubicBezTo>
                  <a:cubicBezTo>
                    <a:pt x="34" y="34"/>
                    <a:pt x="35" y="34"/>
                    <a:pt x="36" y="34"/>
                  </a:cubicBezTo>
                  <a:cubicBezTo>
                    <a:pt x="38" y="35"/>
                    <a:pt x="39" y="37"/>
                    <a:pt x="41" y="39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9"/>
                    <a:pt x="40" y="39"/>
                    <a:pt x="41" y="40"/>
                  </a:cubicBezTo>
                  <a:cubicBezTo>
                    <a:pt x="40" y="40"/>
                    <a:pt x="39" y="40"/>
                    <a:pt x="38" y="41"/>
                  </a:cubicBezTo>
                  <a:cubicBezTo>
                    <a:pt x="37" y="41"/>
                    <a:pt x="36" y="42"/>
                    <a:pt x="33" y="40"/>
                  </a:cubicBezTo>
                  <a:cubicBezTo>
                    <a:pt x="33" y="39"/>
                    <a:pt x="33" y="38"/>
                    <a:pt x="32" y="37"/>
                  </a:cubicBezTo>
                  <a:cubicBezTo>
                    <a:pt x="31" y="37"/>
                    <a:pt x="29" y="37"/>
                    <a:pt x="29" y="38"/>
                  </a:cubicBezTo>
                  <a:cubicBezTo>
                    <a:pt x="29" y="39"/>
                    <a:pt x="29" y="41"/>
                    <a:pt x="30" y="41"/>
                  </a:cubicBezTo>
                  <a:cubicBezTo>
                    <a:pt x="31" y="41"/>
                    <a:pt x="31" y="41"/>
                    <a:pt x="32" y="41"/>
                  </a:cubicBezTo>
                  <a:cubicBezTo>
                    <a:pt x="35" y="43"/>
                    <a:pt x="37" y="43"/>
                    <a:pt x="38" y="42"/>
                  </a:cubicBezTo>
                  <a:cubicBezTo>
                    <a:pt x="38" y="43"/>
                    <a:pt x="39" y="43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6" y="44"/>
                    <a:pt x="35" y="43"/>
                  </a:cubicBezTo>
                  <a:cubicBezTo>
                    <a:pt x="31" y="43"/>
                    <a:pt x="29" y="42"/>
                    <a:pt x="26" y="44"/>
                  </a:cubicBezTo>
                  <a:cubicBezTo>
                    <a:pt x="26" y="44"/>
                    <a:pt x="25" y="44"/>
                    <a:pt x="25" y="44"/>
                  </a:cubicBezTo>
                  <a:cubicBezTo>
                    <a:pt x="24" y="44"/>
                    <a:pt x="23" y="45"/>
                    <a:pt x="23" y="46"/>
                  </a:cubicBezTo>
                  <a:cubicBezTo>
                    <a:pt x="23" y="47"/>
                    <a:pt x="24" y="48"/>
                    <a:pt x="25" y="48"/>
                  </a:cubicBezTo>
                  <a:cubicBezTo>
                    <a:pt x="26" y="48"/>
                    <a:pt x="27" y="47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9" y="44"/>
                    <a:pt x="31" y="44"/>
                    <a:pt x="35" y="45"/>
                  </a:cubicBezTo>
                  <a:cubicBezTo>
                    <a:pt x="35" y="45"/>
                    <a:pt x="35" y="45"/>
                    <a:pt x="36" y="45"/>
                  </a:cubicBezTo>
                  <a:cubicBezTo>
                    <a:pt x="36" y="46"/>
                    <a:pt x="40" y="45"/>
                    <a:pt x="40" y="46"/>
                  </a:cubicBezTo>
                  <a:cubicBezTo>
                    <a:pt x="40" y="47"/>
                    <a:pt x="39" y="47"/>
                    <a:pt x="39" y="48"/>
                  </a:cubicBezTo>
                  <a:cubicBezTo>
                    <a:pt x="39" y="48"/>
                    <a:pt x="39" y="49"/>
                    <a:pt x="39" y="49"/>
                  </a:cubicBezTo>
                  <a:cubicBezTo>
                    <a:pt x="38" y="50"/>
                    <a:pt x="38" y="51"/>
                    <a:pt x="34" y="52"/>
                  </a:cubicBezTo>
                  <a:cubicBezTo>
                    <a:pt x="34" y="51"/>
                    <a:pt x="33" y="51"/>
                    <a:pt x="32" y="51"/>
                  </a:cubicBezTo>
                  <a:cubicBezTo>
                    <a:pt x="31" y="52"/>
                    <a:pt x="30" y="53"/>
                    <a:pt x="31" y="54"/>
                  </a:cubicBezTo>
                  <a:cubicBezTo>
                    <a:pt x="31" y="55"/>
                    <a:pt x="32" y="56"/>
                    <a:pt x="33" y="55"/>
                  </a:cubicBezTo>
                  <a:cubicBezTo>
                    <a:pt x="34" y="55"/>
                    <a:pt x="34" y="54"/>
                    <a:pt x="35" y="54"/>
                  </a:cubicBezTo>
                  <a:cubicBezTo>
                    <a:pt x="39" y="53"/>
                    <a:pt x="40" y="51"/>
                    <a:pt x="40" y="49"/>
                  </a:cubicBezTo>
                  <a:cubicBezTo>
                    <a:pt x="40" y="49"/>
                    <a:pt x="40" y="49"/>
                    <a:pt x="40" y="48"/>
                  </a:cubicBezTo>
                  <a:cubicBezTo>
                    <a:pt x="40" y="48"/>
                    <a:pt x="41" y="48"/>
                    <a:pt x="41" y="48"/>
                  </a:cubicBezTo>
                  <a:cubicBezTo>
                    <a:pt x="41" y="48"/>
                    <a:pt x="40" y="50"/>
                    <a:pt x="42" y="49"/>
                  </a:cubicBezTo>
                  <a:cubicBezTo>
                    <a:pt x="41" y="49"/>
                    <a:pt x="41" y="50"/>
                    <a:pt x="41" y="50"/>
                  </a:cubicBezTo>
                  <a:cubicBezTo>
                    <a:pt x="42" y="51"/>
                    <a:pt x="42" y="50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3"/>
                    <a:pt x="41" y="53"/>
                    <a:pt x="40" y="53"/>
                  </a:cubicBezTo>
                  <a:cubicBezTo>
                    <a:pt x="38" y="54"/>
                    <a:pt x="36" y="55"/>
                    <a:pt x="34" y="59"/>
                  </a:cubicBezTo>
                  <a:cubicBezTo>
                    <a:pt x="34" y="59"/>
                    <a:pt x="33" y="60"/>
                    <a:pt x="33" y="60"/>
                  </a:cubicBezTo>
                  <a:cubicBezTo>
                    <a:pt x="32" y="61"/>
                    <a:pt x="33" y="62"/>
                    <a:pt x="34" y="63"/>
                  </a:cubicBezTo>
                  <a:cubicBezTo>
                    <a:pt x="35" y="63"/>
                    <a:pt x="36" y="63"/>
                    <a:pt x="37" y="62"/>
                  </a:cubicBezTo>
                  <a:cubicBezTo>
                    <a:pt x="37" y="61"/>
                    <a:pt x="37" y="60"/>
                    <a:pt x="36" y="59"/>
                  </a:cubicBezTo>
                  <a:cubicBezTo>
                    <a:pt x="37" y="56"/>
                    <a:pt x="39" y="55"/>
                    <a:pt x="40" y="55"/>
                  </a:cubicBezTo>
                  <a:cubicBezTo>
                    <a:pt x="41" y="55"/>
                    <a:pt x="42" y="54"/>
                    <a:pt x="43" y="53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3" y="56"/>
                    <a:pt x="42" y="58"/>
                    <a:pt x="42" y="60"/>
                  </a:cubicBezTo>
                  <a:cubicBezTo>
                    <a:pt x="41" y="60"/>
                    <a:pt x="41" y="61"/>
                    <a:pt x="41" y="61"/>
                  </a:cubicBezTo>
                  <a:cubicBezTo>
                    <a:pt x="40" y="62"/>
                    <a:pt x="41" y="64"/>
                    <a:pt x="42" y="64"/>
                  </a:cubicBezTo>
                  <a:cubicBezTo>
                    <a:pt x="43" y="64"/>
                    <a:pt x="44" y="64"/>
                    <a:pt x="45" y="63"/>
                  </a:cubicBezTo>
                  <a:cubicBezTo>
                    <a:pt x="45" y="62"/>
                    <a:pt x="44" y="61"/>
                    <a:pt x="44" y="60"/>
                  </a:cubicBezTo>
                  <a:cubicBezTo>
                    <a:pt x="44" y="58"/>
                    <a:pt x="44" y="56"/>
                    <a:pt x="45" y="53"/>
                  </a:cubicBezTo>
                  <a:cubicBezTo>
                    <a:pt x="45" y="52"/>
                    <a:pt x="45" y="52"/>
                    <a:pt x="46" y="51"/>
                  </a:cubicBezTo>
                  <a:cubicBezTo>
                    <a:pt x="46" y="51"/>
                    <a:pt x="46" y="52"/>
                    <a:pt x="46" y="52"/>
                  </a:cubicBezTo>
                  <a:cubicBezTo>
                    <a:pt x="46" y="56"/>
                    <a:pt x="46" y="58"/>
                    <a:pt x="48" y="60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3"/>
                    <a:pt x="49" y="63"/>
                    <a:pt x="50" y="63"/>
                  </a:cubicBezTo>
                  <a:cubicBezTo>
                    <a:pt x="52" y="63"/>
                    <a:pt x="52" y="62"/>
                    <a:pt x="52" y="61"/>
                  </a:cubicBezTo>
                  <a:cubicBezTo>
                    <a:pt x="52" y="60"/>
                    <a:pt x="51" y="59"/>
                    <a:pt x="50" y="59"/>
                  </a:cubicBezTo>
                  <a:cubicBezTo>
                    <a:pt x="50" y="59"/>
                    <a:pt x="49" y="59"/>
                    <a:pt x="49" y="59"/>
                  </a:cubicBezTo>
                  <a:cubicBezTo>
                    <a:pt x="47" y="57"/>
                    <a:pt x="48" y="55"/>
                    <a:pt x="48" y="52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9" y="51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50"/>
                    <a:pt x="49" y="51"/>
                    <a:pt x="49" y="51"/>
                  </a:cubicBezTo>
                  <a:cubicBezTo>
                    <a:pt x="49" y="53"/>
                    <a:pt x="49" y="55"/>
                    <a:pt x="54" y="57"/>
                  </a:cubicBezTo>
                  <a:cubicBezTo>
                    <a:pt x="54" y="57"/>
                    <a:pt x="54" y="58"/>
                    <a:pt x="54" y="58"/>
                  </a:cubicBezTo>
                  <a:cubicBezTo>
                    <a:pt x="55" y="59"/>
                    <a:pt x="57" y="59"/>
                    <a:pt x="57" y="58"/>
                  </a:cubicBezTo>
                  <a:cubicBezTo>
                    <a:pt x="58" y="57"/>
                    <a:pt x="58" y="56"/>
                    <a:pt x="57" y="55"/>
                  </a:cubicBezTo>
                  <a:cubicBezTo>
                    <a:pt x="56" y="54"/>
                    <a:pt x="55" y="55"/>
                    <a:pt x="54" y="55"/>
                  </a:cubicBezTo>
                  <a:cubicBezTo>
                    <a:pt x="51" y="54"/>
                    <a:pt x="51" y="53"/>
                    <a:pt x="51" y="51"/>
                  </a:cubicBezTo>
                  <a:cubicBezTo>
                    <a:pt x="51" y="51"/>
                    <a:pt x="51" y="50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4" y="54"/>
                    <a:pt x="56" y="53"/>
                    <a:pt x="58" y="53"/>
                  </a:cubicBezTo>
                  <a:cubicBezTo>
                    <a:pt x="59" y="53"/>
                    <a:pt x="61" y="53"/>
                    <a:pt x="64" y="55"/>
                  </a:cubicBezTo>
                  <a:cubicBezTo>
                    <a:pt x="63" y="56"/>
                    <a:pt x="63" y="57"/>
                    <a:pt x="64" y="58"/>
                  </a:cubicBezTo>
                  <a:cubicBezTo>
                    <a:pt x="65" y="59"/>
                    <a:pt x="66" y="59"/>
                    <a:pt x="67" y="58"/>
                  </a:cubicBezTo>
                  <a:cubicBezTo>
                    <a:pt x="68" y="57"/>
                    <a:pt x="67" y="55"/>
                    <a:pt x="67" y="55"/>
                  </a:cubicBezTo>
                  <a:cubicBezTo>
                    <a:pt x="66" y="54"/>
                    <a:pt x="65" y="54"/>
                    <a:pt x="65" y="54"/>
                  </a:cubicBezTo>
                  <a:cubicBezTo>
                    <a:pt x="62" y="51"/>
                    <a:pt x="60" y="51"/>
                    <a:pt x="58" y="52"/>
                  </a:cubicBezTo>
                  <a:cubicBezTo>
                    <a:pt x="56" y="52"/>
                    <a:pt x="55" y="52"/>
                    <a:pt x="52" y="49"/>
                  </a:cubicBezTo>
                  <a:cubicBezTo>
                    <a:pt x="52" y="49"/>
                    <a:pt x="52" y="49"/>
                    <a:pt x="53" y="48"/>
                  </a:cubicBezTo>
                  <a:cubicBezTo>
                    <a:pt x="53" y="48"/>
                    <a:pt x="54" y="49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8" y="48"/>
                    <a:pt x="60" y="48"/>
                    <a:pt x="62" y="48"/>
                  </a:cubicBezTo>
                  <a:cubicBezTo>
                    <a:pt x="62" y="49"/>
                    <a:pt x="63" y="49"/>
                    <a:pt x="64" y="49"/>
                  </a:cubicBezTo>
                  <a:cubicBezTo>
                    <a:pt x="65" y="50"/>
                    <a:pt x="66" y="49"/>
                    <a:pt x="66" y="48"/>
                  </a:cubicBezTo>
                  <a:cubicBezTo>
                    <a:pt x="66" y="47"/>
                    <a:pt x="66" y="46"/>
                    <a:pt x="64" y="45"/>
                  </a:cubicBezTo>
                  <a:cubicBezTo>
                    <a:pt x="64" y="45"/>
                    <a:pt x="63" y="46"/>
                    <a:pt x="62" y="47"/>
                  </a:cubicBezTo>
                  <a:cubicBezTo>
                    <a:pt x="60" y="47"/>
                    <a:pt x="58" y="47"/>
                    <a:pt x="55" y="46"/>
                  </a:cubicBezTo>
                  <a:cubicBezTo>
                    <a:pt x="55" y="46"/>
                    <a:pt x="55" y="46"/>
                    <a:pt x="54" y="46"/>
                  </a:cubicBezTo>
                  <a:cubicBezTo>
                    <a:pt x="55" y="46"/>
                    <a:pt x="57" y="46"/>
                    <a:pt x="57" y="45"/>
                  </a:cubicBezTo>
                  <a:cubicBezTo>
                    <a:pt x="57" y="45"/>
                    <a:pt x="54" y="44"/>
                    <a:pt x="54" y="44"/>
                  </a:cubicBezTo>
                  <a:cubicBezTo>
                    <a:pt x="54" y="44"/>
                    <a:pt x="55" y="43"/>
                    <a:pt x="54" y="43"/>
                  </a:cubicBezTo>
                  <a:cubicBezTo>
                    <a:pt x="54" y="43"/>
                    <a:pt x="53" y="43"/>
                    <a:pt x="53" y="43"/>
                  </a:cubicBezTo>
                  <a:cubicBezTo>
                    <a:pt x="55" y="42"/>
                    <a:pt x="57" y="42"/>
                    <a:pt x="60" y="41"/>
                  </a:cubicBezTo>
                  <a:cubicBezTo>
                    <a:pt x="60" y="42"/>
                    <a:pt x="61" y="43"/>
                    <a:pt x="62" y="43"/>
                  </a:cubicBezTo>
                  <a:cubicBezTo>
                    <a:pt x="63" y="43"/>
                    <a:pt x="64" y="41"/>
                    <a:pt x="64" y="40"/>
                  </a:cubicBezTo>
                  <a:cubicBezTo>
                    <a:pt x="63" y="39"/>
                    <a:pt x="62" y="39"/>
                    <a:pt x="61" y="39"/>
                  </a:cubicBezTo>
                  <a:cubicBezTo>
                    <a:pt x="60" y="39"/>
                    <a:pt x="60" y="39"/>
                    <a:pt x="60" y="40"/>
                  </a:cubicBezTo>
                  <a:cubicBezTo>
                    <a:pt x="58" y="40"/>
                    <a:pt x="57" y="40"/>
                    <a:pt x="56" y="40"/>
                  </a:cubicBezTo>
                  <a:cubicBezTo>
                    <a:pt x="55" y="40"/>
                    <a:pt x="54" y="40"/>
                    <a:pt x="54" y="40"/>
                  </a:cubicBezTo>
                  <a:cubicBezTo>
                    <a:pt x="54" y="39"/>
                    <a:pt x="55" y="39"/>
                    <a:pt x="56" y="38"/>
                  </a:cubicBezTo>
                  <a:cubicBezTo>
                    <a:pt x="58" y="36"/>
                    <a:pt x="60" y="33"/>
                    <a:pt x="62" y="31"/>
                  </a:cubicBezTo>
                  <a:cubicBezTo>
                    <a:pt x="63" y="31"/>
                    <a:pt x="63" y="31"/>
                    <a:pt x="64" y="31"/>
                  </a:cubicBezTo>
                  <a:cubicBezTo>
                    <a:pt x="65" y="30"/>
                    <a:pt x="65" y="29"/>
                    <a:pt x="64" y="28"/>
                  </a:cubicBezTo>
                  <a:cubicBezTo>
                    <a:pt x="63" y="27"/>
                    <a:pt x="62" y="27"/>
                    <a:pt x="61" y="28"/>
                  </a:cubicBezTo>
                  <a:cubicBezTo>
                    <a:pt x="60" y="28"/>
                    <a:pt x="60" y="29"/>
                    <a:pt x="61" y="30"/>
                  </a:cubicBezTo>
                  <a:cubicBezTo>
                    <a:pt x="59" y="32"/>
                    <a:pt x="57" y="35"/>
                    <a:pt x="55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3" y="37"/>
                    <a:pt x="52" y="39"/>
                    <a:pt x="51" y="38"/>
                  </a:cubicBezTo>
                  <a:cubicBezTo>
                    <a:pt x="52" y="37"/>
                    <a:pt x="53" y="35"/>
                    <a:pt x="55" y="33"/>
                  </a:cubicBezTo>
                  <a:cubicBezTo>
                    <a:pt x="56" y="34"/>
                    <a:pt x="57" y="33"/>
                    <a:pt x="57" y="32"/>
                  </a:cubicBezTo>
                  <a:cubicBezTo>
                    <a:pt x="58" y="31"/>
                    <a:pt x="58" y="30"/>
                    <a:pt x="57" y="29"/>
                  </a:cubicBezTo>
                  <a:cubicBezTo>
                    <a:pt x="56" y="29"/>
                    <a:pt x="54" y="29"/>
                    <a:pt x="54" y="30"/>
                  </a:cubicBezTo>
                  <a:cubicBezTo>
                    <a:pt x="53" y="31"/>
                    <a:pt x="53" y="31"/>
                    <a:pt x="54" y="32"/>
                  </a:cubicBezTo>
                  <a:cubicBezTo>
                    <a:pt x="52" y="34"/>
                    <a:pt x="51" y="35"/>
                    <a:pt x="50" y="37"/>
                  </a:cubicBezTo>
                  <a:cubicBezTo>
                    <a:pt x="50" y="36"/>
                    <a:pt x="50" y="35"/>
                    <a:pt x="49" y="35"/>
                  </a:cubicBezTo>
                  <a:cubicBezTo>
                    <a:pt x="48" y="33"/>
                    <a:pt x="48" y="32"/>
                    <a:pt x="49" y="28"/>
                  </a:cubicBezTo>
                  <a:cubicBezTo>
                    <a:pt x="50" y="29"/>
                    <a:pt x="51" y="28"/>
                    <a:pt x="51" y="27"/>
                  </a:cubicBezTo>
                  <a:cubicBezTo>
                    <a:pt x="51" y="26"/>
                    <a:pt x="51" y="25"/>
                    <a:pt x="50" y="24"/>
                  </a:cubicBezTo>
                  <a:cubicBezTo>
                    <a:pt x="48" y="24"/>
                    <a:pt x="47" y="25"/>
                    <a:pt x="47" y="26"/>
                  </a:cubicBezTo>
                  <a:cubicBezTo>
                    <a:pt x="47" y="27"/>
                    <a:pt x="47" y="27"/>
                    <a:pt x="48" y="28"/>
                  </a:cubicBezTo>
                  <a:cubicBezTo>
                    <a:pt x="46" y="32"/>
                    <a:pt x="47" y="34"/>
                    <a:pt x="48" y="35"/>
                  </a:cubicBezTo>
                  <a:cubicBezTo>
                    <a:pt x="48" y="36"/>
                    <a:pt x="48" y="36"/>
                    <a:pt x="49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6"/>
                    <a:pt x="46" y="35"/>
                    <a:pt x="46" y="33"/>
                  </a:cubicBezTo>
                  <a:cubicBezTo>
                    <a:pt x="46" y="33"/>
                    <a:pt x="46" y="32"/>
                    <a:pt x="46" y="32"/>
                  </a:cubicBezTo>
                  <a:cubicBezTo>
                    <a:pt x="46" y="31"/>
                    <a:pt x="45" y="30"/>
                    <a:pt x="43" y="30"/>
                  </a:cubicBezTo>
                  <a:cubicBezTo>
                    <a:pt x="42" y="30"/>
                    <a:pt x="42" y="32"/>
                    <a:pt x="42" y="33"/>
                  </a:cubicBezTo>
                  <a:cubicBezTo>
                    <a:pt x="42" y="34"/>
                    <a:pt x="43" y="34"/>
                    <a:pt x="44" y="34"/>
                  </a:cubicBezTo>
                  <a:cubicBezTo>
                    <a:pt x="45" y="35"/>
                    <a:pt x="45" y="36"/>
                    <a:pt x="45" y="37"/>
                  </a:cubicBezTo>
                  <a:cubicBezTo>
                    <a:pt x="45" y="37"/>
                    <a:pt x="45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2" y="35"/>
                    <a:pt x="40" y="32"/>
                    <a:pt x="40" y="26"/>
                  </a:cubicBezTo>
                  <a:cubicBezTo>
                    <a:pt x="41" y="26"/>
                    <a:pt x="41" y="25"/>
                    <a:pt x="41" y="24"/>
                  </a:cubicBezTo>
                  <a:cubicBezTo>
                    <a:pt x="40" y="23"/>
                    <a:pt x="39" y="22"/>
                    <a:pt x="38" y="22"/>
                  </a:cubicBezTo>
                  <a:close/>
                  <a:moveTo>
                    <a:pt x="41" y="41"/>
                  </a:moveTo>
                  <a:cubicBezTo>
                    <a:pt x="40" y="41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41" y="43"/>
                    <a:pt x="41" y="42"/>
                  </a:cubicBezTo>
                  <a:cubicBezTo>
                    <a:pt x="41" y="42"/>
                    <a:pt x="41" y="42"/>
                    <a:pt x="41" y="41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871538" y="760413"/>
              <a:ext cx="327025" cy="331788"/>
            </a:xfrm>
            <a:custGeom>
              <a:avLst/>
              <a:gdLst>
                <a:gd name="T0" fmla="*/ 25 w 90"/>
                <a:gd name="T1" fmla="*/ 31 h 91"/>
                <a:gd name="T2" fmla="*/ 78 w 90"/>
                <a:gd name="T3" fmla="*/ 17 h 91"/>
                <a:gd name="T4" fmla="*/ 59 w 90"/>
                <a:gd name="T5" fmla="*/ 71 h 91"/>
                <a:gd name="T6" fmla="*/ 39 w 90"/>
                <a:gd name="T7" fmla="*/ 23 h 91"/>
                <a:gd name="T8" fmla="*/ 43 w 90"/>
                <a:gd name="T9" fmla="*/ 39 h 91"/>
                <a:gd name="T10" fmla="*/ 43 w 90"/>
                <a:gd name="T11" fmla="*/ 39 h 91"/>
                <a:gd name="T12" fmla="*/ 34 w 90"/>
                <a:gd name="T13" fmla="*/ 31 h 91"/>
                <a:gd name="T14" fmla="*/ 41 w 90"/>
                <a:gd name="T15" fmla="*/ 39 h 91"/>
                <a:gd name="T16" fmla="*/ 38 w 90"/>
                <a:gd name="T17" fmla="*/ 41 h 91"/>
                <a:gd name="T18" fmla="*/ 29 w 90"/>
                <a:gd name="T19" fmla="*/ 39 h 91"/>
                <a:gd name="T20" fmla="*/ 39 w 90"/>
                <a:gd name="T21" fmla="*/ 43 h 91"/>
                <a:gd name="T22" fmla="*/ 35 w 90"/>
                <a:gd name="T23" fmla="*/ 44 h 91"/>
                <a:gd name="T24" fmla="*/ 23 w 90"/>
                <a:gd name="T25" fmla="*/ 47 h 91"/>
                <a:gd name="T26" fmla="*/ 27 w 90"/>
                <a:gd name="T27" fmla="*/ 46 h 91"/>
                <a:gd name="T28" fmla="*/ 40 w 90"/>
                <a:gd name="T29" fmla="*/ 47 h 91"/>
                <a:gd name="T30" fmla="*/ 35 w 90"/>
                <a:gd name="T31" fmla="*/ 53 h 91"/>
                <a:gd name="T32" fmla="*/ 34 w 90"/>
                <a:gd name="T33" fmla="*/ 56 h 91"/>
                <a:gd name="T34" fmla="*/ 41 w 90"/>
                <a:gd name="T35" fmla="*/ 49 h 91"/>
                <a:gd name="T36" fmla="*/ 41 w 90"/>
                <a:gd name="T37" fmla="*/ 51 h 91"/>
                <a:gd name="T38" fmla="*/ 40 w 90"/>
                <a:gd name="T39" fmla="*/ 54 h 91"/>
                <a:gd name="T40" fmla="*/ 34 w 90"/>
                <a:gd name="T41" fmla="*/ 64 h 91"/>
                <a:gd name="T42" fmla="*/ 40 w 90"/>
                <a:gd name="T43" fmla="*/ 56 h 91"/>
                <a:gd name="T44" fmla="*/ 44 w 90"/>
                <a:gd name="T45" fmla="*/ 54 h 91"/>
                <a:gd name="T46" fmla="*/ 42 w 90"/>
                <a:gd name="T47" fmla="*/ 65 h 91"/>
                <a:gd name="T48" fmla="*/ 45 w 90"/>
                <a:gd name="T49" fmla="*/ 54 h 91"/>
                <a:gd name="T50" fmla="*/ 49 w 90"/>
                <a:gd name="T51" fmla="*/ 61 h 91"/>
                <a:gd name="T52" fmla="*/ 53 w 90"/>
                <a:gd name="T53" fmla="*/ 62 h 91"/>
                <a:gd name="T54" fmla="*/ 48 w 90"/>
                <a:gd name="T55" fmla="*/ 53 h 91"/>
                <a:gd name="T56" fmla="*/ 49 w 90"/>
                <a:gd name="T57" fmla="*/ 51 h 91"/>
                <a:gd name="T58" fmla="*/ 54 w 90"/>
                <a:gd name="T59" fmla="*/ 58 h 91"/>
                <a:gd name="T60" fmla="*/ 57 w 90"/>
                <a:gd name="T61" fmla="*/ 56 h 91"/>
                <a:gd name="T62" fmla="*/ 51 w 90"/>
                <a:gd name="T63" fmla="*/ 50 h 91"/>
                <a:gd name="T64" fmla="*/ 64 w 90"/>
                <a:gd name="T65" fmla="*/ 56 h 91"/>
                <a:gd name="T66" fmla="*/ 67 w 90"/>
                <a:gd name="T67" fmla="*/ 55 h 91"/>
                <a:gd name="T68" fmla="*/ 53 w 90"/>
                <a:gd name="T69" fmla="*/ 50 h 91"/>
                <a:gd name="T70" fmla="*/ 55 w 90"/>
                <a:gd name="T71" fmla="*/ 48 h 91"/>
                <a:gd name="T72" fmla="*/ 64 w 90"/>
                <a:gd name="T73" fmla="*/ 50 h 91"/>
                <a:gd name="T74" fmla="*/ 63 w 90"/>
                <a:gd name="T75" fmla="*/ 47 h 91"/>
                <a:gd name="T76" fmla="*/ 57 w 90"/>
                <a:gd name="T77" fmla="*/ 46 h 91"/>
                <a:gd name="T78" fmla="*/ 53 w 90"/>
                <a:gd name="T79" fmla="*/ 43 h 91"/>
                <a:gd name="T80" fmla="*/ 64 w 90"/>
                <a:gd name="T81" fmla="*/ 41 h 91"/>
                <a:gd name="T82" fmla="*/ 56 w 90"/>
                <a:gd name="T83" fmla="*/ 41 h 91"/>
                <a:gd name="T84" fmla="*/ 62 w 90"/>
                <a:gd name="T85" fmla="*/ 32 h 91"/>
                <a:gd name="T86" fmla="*/ 62 w 90"/>
                <a:gd name="T87" fmla="*/ 28 h 91"/>
                <a:gd name="T88" fmla="*/ 55 w 90"/>
                <a:gd name="T89" fmla="*/ 38 h 91"/>
                <a:gd name="T90" fmla="*/ 55 w 90"/>
                <a:gd name="T91" fmla="*/ 34 h 91"/>
                <a:gd name="T92" fmla="*/ 54 w 90"/>
                <a:gd name="T93" fmla="*/ 31 h 91"/>
                <a:gd name="T94" fmla="*/ 49 w 90"/>
                <a:gd name="T95" fmla="*/ 35 h 91"/>
                <a:gd name="T96" fmla="*/ 50 w 90"/>
                <a:gd name="T97" fmla="*/ 25 h 91"/>
                <a:gd name="T98" fmla="*/ 48 w 90"/>
                <a:gd name="T99" fmla="*/ 36 h 91"/>
                <a:gd name="T100" fmla="*/ 47 w 90"/>
                <a:gd name="T101" fmla="*/ 38 h 91"/>
                <a:gd name="T102" fmla="*/ 44 w 90"/>
                <a:gd name="T103" fmla="*/ 31 h 91"/>
                <a:gd name="T104" fmla="*/ 46 w 90"/>
                <a:gd name="T105" fmla="*/ 37 h 91"/>
                <a:gd name="T106" fmla="*/ 40 w 90"/>
                <a:gd name="T107" fmla="*/ 27 h 91"/>
                <a:gd name="T108" fmla="*/ 41 w 90"/>
                <a:gd name="T109" fmla="*/ 42 h 91"/>
                <a:gd name="T110" fmla="*/ 41 w 90"/>
                <a:gd name="T111" fmla="*/ 4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67"/>
                  </a:moveTo>
                  <a:cubicBezTo>
                    <a:pt x="13" y="69"/>
                    <a:pt x="5" y="66"/>
                    <a:pt x="3" y="51"/>
                  </a:cubicBezTo>
                  <a:cubicBezTo>
                    <a:pt x="0" y="33"/>
                    <a:pt x="13" y="29"/>
                    <a:pt x="25" y="31"/>
                  </a:cubicBezTo>
                  <a:cubicBezTo>
                    <a:pt x="19" y="20"/>
                    <a:pt x="18" y="7"/>
                    <a:pt x="36" y="3"/>
                  </a:cubicBezTo>
                  <a:cubicBezTo>
                    <a:pt x="48" y="0"/>
                    <a:pt x="54" y="5"/>
                    <a:pt x="57" y="12"/>
                  </a:cubicBezTo>
                  <a:cubicBezTo>
                    <a:pt x="63" y="8"/>
                    <a:pt x="71" y="8"/>
                    <a:pt x="78" y="17"/>
                  </a:cubicBezTo>
                  <a:cubicBezTo>
                    <a:pt x="87" y="27"/>
                    <a:pt x="85" y="35"/>
                    <a:pt x="79" y="40"/>
                  </a:cubicBezTo>
                  <a:cubicBezTo>
                    <a:pt x="86" y="44"/>
                    <a:pt x="90" y="52"/>
                    <a:pt x="85" y="63"/>
                  </a:cubicBezTo>
                  <a:cubicBezTo>
                    <a:pt x="78" y="78"/>
                    <a:pt x="67" y="77"/>
                    <a:pt x="59" y="71"/>
                  </a:cubicBezTo>
                  <a:cubicBezTo>
                    <a:pt x="58" y="82"/>
                    <a:pt x="53" y="91"/>
                    <a:pt x="37" y="88"/>
                  </a:cubicBezTo>
                  <a:cubicBezTo>
                    <a:pt x="23" y="85"/>
                    <a:pt x="20" y="76"/>
                    <a:pt x="22" y="67"/>
                  </a:cubicBezTo>
                  <a:close/>
                  <a:moveTo>
                    <a:pt x="39" y="23"/>
                  </a:moveTo>
                  <a:cubicBezTo>
                    <a:pt x="37" y="23"/>
                    <a:pt x="37" y="25"/>
                    <a:pt x="37" y="26"/>
                  </a:cubicBezTo>
                  <a:cubicBezTo>
                    <a:pt x="37" y="26"/>
                    <a:pt x="38" y="27"/>
                    <a:pt x="38" y="27"/>
                  </a:cubicBezTo>
                  <a:cubicBezTo>
                    <a:pt x="39" y="33"/>
                    <a:pt x="42" y="37"/>
                    <a:pt x="43" y="39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1" y="37"/>
                    <a:pt x="39" y="35"/>
                    <a:pt x="38" y="34"/>
                  </a:cubicBezTo>
                  <a:cubicBezTo>
                    <a:pt x="38" y="33"/>
                    <a:pt x="38" y="32"/>
                    <a:pt x="37" y="32"/>
                  </a:cubicBezTo>
                  <a:cubicBezTo>
                    <a:pt x="37" y="31"/>
                    <a:pt x="35" y="31"/>
                    <a:pt x="34" y="31"/>
                  </a:cubicBezTo>
                  <a:cubicBezTo>
                    <a:pt x="34" y="32"/>
                    <a:pt x="33" y="33"/>
                    <a:pt x="34" y="34"/>
                  </a:cubicBezTo>
                  <a:cubicBezTo>
                    <a:pt x="35" y="35"/>
                    <a:pt x="36" y="35"/>
                    <a:pt x="37" y="35"/>
                  </a:cubicBezTo>
                  <a:cubicBezTo>
                    <a:pt x="38" y="36"/>
                    <a:pt x="40" y="38"/>
                    <a:pt x="41" y="39"/>
                  </a:cubicBezTo>
                  <a:cubicBezTo>
                    <a:pt x="41" y="39"/>
                    <a:pt x="40" y="39"/>
                    <a:pt x="40" y="39"/>
                  </a:cubicBezTo>
                  <a:cubicBezTo>
                    <a:pt x="40" y="39"/>
                    <a:pt x="41" y="40"/>
                    <a:pt x="41" y="41"/>
                  </a:cubicBezTo>
                  <a:cubicBezTo>
                    <a:pt x="40" y="40"/>
                    <a:pt x="39" y="41"/>
                    <a:pt x="38" y="41"/>
                  </a:cubicBezTo>
                  <a:cubicBezTo>
                    <a:pt x="37" y="42"/>
                    <a:pt x="36" y="42"/>
                    <a:pt x="33" y="40"/>
                  </a:cubicBezTo>
                  <a:cubicBezTo>
                    <a:pt x="34" y="39"/>
                    <a:pt x="33" y="38"/>
                    <a:pt x="32" y="38"/>
                  </a:cubicBezTo>
                  <a:cubicBezTo>
                    <a:pt x="31" y="37"/>
                    <a:pt x="30" y="38"/>
                    <a:pt x="29" y="39"/>
                  </a:cubicBezTo>
                  <a:cubicBezTo>
                    <a:pt x="29" y="40"/>
                    <a:pt x="29" y="41"/>
                    <a:pt x="30" y="42"/>
                  </a:cubicBezTo>
                  <a:cubicBezTo>
                    <a:pt x="31" y="42"/>
                    <a:pt x="32" y="42"/>
                    <a:pt x="32" y="42"/>
                  </a:cubicBezTo>
                  <a:cubicBezTo>
                    <a:pt x="36" y="44"/>
                    <a:pt x="37" y="43"/>
                    <a:pt x="39" y="43"/>
                  </a:cubicBezTo>
                  <a:cubicBezTo>
                    <a:pt x="38" y="43"/>
                    <a:pt x="39" y="43"/>
                    <a:pt x="39" y="44"/>
                  </a:cubicBezTo>
                  <a:cubicBezTo>
                    <a:pt x="39" y="44"/>
                    <a:pt x="39" y="45"/>
                    <a:pt x="38" y="45"/>
                  </a:cubicBezTo>
                  <a:cubicBezTo>
                    <a:pt x="37" y="45"/>
                    <a:pt x="36" y="44"/>
                    <a:pt x="35" y="44"/>
                  </a:cubicBezTo>
                  <a:cubicBezTo>
                    <a:pt x="31" y="43"/>
                    <a:pt x="29" y="43"/>
                    <a:pt x="26" y="45"/>
                  </a:cubicBezTo>
                  <a:cubicBezTo>
                    <a:pt x="26" y="45"/>
                    <a:pt x="26" y="45"/>
                    <a:pt x="25" y="45"/>
                  </a:cubicBezTo>
                  <a:cubicBezTo>
                    <a:pt x="24" y="45"/>
                    <a:pt x="23" y="46"/>
                    <a:pt x="23" y="47"/>
                  </a:cubicBezTo>
                  <a:cubicBezTo>
                    <a:pt x="23" y="48"/>
                    <a:pt x="24" y="49"/>
                    <a:pt x="25" y="49"/>
                  </a:cubicBezTo>
                  <a:cubicBezTo>
                    <a:pt x="27" y="49"/>
                    <a:pt x="27" y="48"/>
                    <a:pt x="27" y="47"/>
                  </a:cubicBezTo>
                  <a:cubicBezTo>
                    <a:pt x="27" y="47"/>
                    <a:pt x="27" y="46"/>
                    <a:pt x="27" y="46"/>
                  </a:cubicBezTo>
                  <a:cubicBezTo>
                    <a:pt x="30" y="45"/>
                    <a:pt x="32" y="45"/>
                    <a:pt x="35" y="46"/>
                  </a:cubicBezTo>
                  <a:cubicBezTo>
                    <a:pt x="35" y="46"/>
                    <a:pt x="36" y="46"/>
                    <a:pt x="36" y="46"/>
                  </a:cubicBezTo>
                  <a:cubicBezTo>
                    <a:pt x="36" y="47"/>
                    <a:pt x="40" y="46"/>
                    <a:pt x="40" y="47"/>
                  </a:cubicBezTo>
                  <a:cubicBezTo>
                    <a:pt x="40" y="47"/>
                    <a:pt x="39" y="48"/>
                    <a:pt x="39" y="49"/>
                  </a:cubicBezTo>
                  <a:cubicBezTo>
                    <a:pt x="39" y="49"/>
                    <a:pt x="39" y="49"/>
                    <a:pt x="39" y="50"/>
                  </a:cubicBezTo>
                  <a:cubicBezTo>
                    <a:pt x="39" y="51"/>
                    <a:pt x="38" y="52"/>
                    <a:pt x="35" y="53"/>
                  </a:cubicBezTo>
                  <a:cubicBezTo>
                    <a:pt x="34" y="52"/>
                    <a:pt x="33" y="52"/>
                    <a:pt x="32" y="52"/>
                  </a:cubicBezTo>
                  <a:cubicBezTo>
                    <a:pt x="31" y="53"/>
                    <a:pt x="30" y="54"/>
                    <a:pt x="31" y="55"/>
                  </a:cubicBezTo>
                  <a:cubicBezTo>
                    <a:pt x="31" y="56"/>
                    <a:pt x="33" y="56"/>
                    <a:pt x="34" y="56"/>
                  </a:cubicBezTo>
                  <a:cubicBezTo>
                    <a:pt x="34" y="56"/>
                    <a:pt x="35" y="55"/>
                    <a:pt x="35" y="55"/>
                  </a:cubicBezTo>
                  <a:cubicBezTo>
                    <a:pt x="39" y="53"/>
                    <a:pt x="40" y="52"/>
                    <a:pt x="40" y="50"/>
                  </a:cubicBezTo>
                  <a:cubicBezTo>
                    <a:pt x="40" y="50"/>
                    <a:pt x="41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9"/>
                    <a:pt x="41" y="50"/>
                    <a:pt x="42" y="50"/>
                  </a:cubicBezTo>
                  <a:cubicBezTo>
                    <a:pt x="42" y="50"/>
                    <a:pt x="41" y="51"/>
                    <a:pt x="41" y="51"/>
                  </a:cubicBezTo>
                  <a:cubicBezTo>
                    <a:pt x="42" y="51"/>
                    <a:pt x="42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3"/>
                    <a:pt x="41" y="54"/>
                    <a:pt x="40" y="54"/>
                  </a:cubicBezTo>
                  <a:cubicBezTo>
                    <a:pt x="38" y="55"/>
                    <a:pt x="36" y="56"/>
                    <a:pt x="35" y="60"/>
                  </a:cubicBezTo>
                  <a:cubicBezTo>
                    <a:pt x="34" y="60"/>
                    <a:pt x="34" y="60"/>
                    <a:pt x="33" y="61"/>
                  </a:cubicBezTo>
                  <a:cubicBezTo>
                    <a:pt x="33" y="62"/>
                    <a:pt x="33" y="63"/>
                    <a:pt x="34" y="64"/>
                  </a:cubicBezTo>
                  <a:cubicBezTo>
                    <a:pt x="35" y="64"/>
                    <a:pt x="37" y="64"/>
                    <a:pt x="37" y="63"/>
                  </a:cubicBezTo>
                  <a:cubicBezTo>
                    <a:pt x="38" y="62"/>
                    <a:pt x="37" y="61"/>
                    <a:pt x="36" y="60"/>
                  </a:cubicBezTo>
                  <a:cubicBezTo>
                    <a:pt x="38" y="57"/>
                    <a:pt x="39" y="56"/>
                    <a:pt x="40" y="56"/>
                  </a:cubicBezTo>
                  <a:cubicBezTo>
                    <a:pt x="41" y="55"/>
                    <a:pt x="42" y="55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4" y="54"/>
                    <a:pt x="44" y="54"/>
                  </a:cubicBezTo>
                  <a:cubicBezTo>
                    <a:pt x="43" y="56"/>
                    <a:pt x="43" y="59"/>
                    <a:pt x="42" y="61"/>
                  </a:cubicBezTo>
                  <a:cubicBezTo>
                    <a:pt x="42" y="61"/>
                    <a:pt x="41" y="61"/>
                    <a:pt x="41" y="62"/>
                  </a:cubicBezTo>
                  <a:cubicBezTo>
                    <a:pt x="41" y="63"/>
                    <a:pt x="41" y="64"/>
                    <a:pt x="42" y="65"/>
                  </a:cubicBezTo>
                  <a:cubicBezTo>
                    <a:pt x="43" y="65"/>
                    <a:pt x="45" y="64"/>
                    <a:pt x="45" y="63"/>
                  </a:cubicBezTo>
                  <a:cubicBezTo>
                    <a:pt x="45" y="62"/>
                    <a:pt x="45" y="61"/>
                    <a:pt x="44" y="61"/>
                  </a:cubicBezTo>
                  <a:cubicBezTo>
                    <a:pt x="44" y="59"/>
                    <a:pt x="45" y="56"/>
                    <a:pt x="45" y="54"/>
                  </a:cubicBezTo>
                  <a:cubicBezTo>
                    <a:pt x="46" y="53"/>
                    <a:pt x="46" y="52"/>
                    <a:pt x="46" y="51"/>
                  </a:cubicBezTo>
                  <a:cubicBezTo>
                    <a:pt x="46" y="52"/>
                    <a:pt x="46" y="53"/>
                    <a:pt x="47" y="53"/>
                  </a:cubicBezTo>
                  <a:cubicBezTo>
                    <a:pt x="46" y="57"/>
                    <a:pt x="46" y="59"/>
                    <a:pt x="49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9" y="63"/>
                    <a:pt x="50" y="64"/>
                    <a:pt x="51" y="64"/>
                  </a:cubicBezTo>
                  <a:cubicBezTo>
                    <a:pt x="52" y="64"/>
                    <a:pt x="53" y="63"/>
                    <a:pt x="53" y="62"/>
                  </a:cubicBezTo>
                  <a:cubicBezTo>
                    <a:pt x="52" y="61"/>
                    <a:pt x="51" y="60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48" y="58"/>
                    <a:pt x="48" y="56"/>
                    <a:pt x="48" y="53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51"/>
                    <a:pt x="50" y="52"/>
                    <a:pt x="50" y="52"/>
                  </a:cubicBezTo>
                  <a:cubicBezTo>
                    <a:pt x="50" y="54"/>
                    <a:pt x="50" y="55"/>
                    <a:pt x="54" y="58"/>
                  </a:cubicBezTo>
                  <a:cubicBezTo>
                    <a:pt x="54" y="58"/>
                    <a:pt x="54" y="59"/>
                    <a:pt x="55" y="59"/>
                  </a:cubicBezTo>
                  <a:cubicBezTo>
                    <a:pt x="56" y="60"/>
                    <a:pt x="57" y="60"/>
                    <a:pt x="58" y="59"/>
                  </a:cubicBezTo>
                  <a:cubicBezTo>
                    <a:pt x="58" y="58"/>
                    <a:pt x="58" y="57"/>
                    <a:pt x="57" y="56"/>
                  </a:cubicBezTo>
                  <a:cubicBezTo>
                    <a:pt x="56" y="55"/>
                    <a:pt x="55" y="55"/>
                    <a:pt x="55" y="56"/>
                  </a:cubicBezTo>
                  <a:cubicBezTo>
                    <a:pt x="51" y="54"/>
                    <a:pt x="51" y="53"/>
                    <a:pt x="51" y="52"/>
                  </a:cubicBezTo>
                  <a:cubicBezTo>
                    <a:pt x="51" y="51"/>
                    <a:pt x="51" y="51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4" y="54"/>
                    <a:pt x="56" y="54"/>
                    <a:pt x="58" y="54"/>
                  </a:cubicBezTo>
                  <a:cubicBezTo>
                    <a:pt x="60" y="54"/>
                    <a:pt x="61" y="54"/>
                    <a:pt x="64" y="56"/>
                  </a:cubicBezTo>
                  <a:cubicBezTo>
                    <a:pt x="63" y="57"/>
                    <a:pt x="64" y="58"/>
                    <a:pt x="64" y="59"/>
                  </a:cubicBezTo>
                  <a:cubicBezTo>
                    <a:pt x="65" y="60"/>
                    <a:pt x="67" y="59"/>
                    <a:pt x="67" y="58"/>
                  </a:cubicBezTo>
                  <a:cubicBezTo>
                    <a:pt x="68" y="57"/>
                    <a:pt x="68" y="56"/>
                    <a:pt x="67" y="55"/>
                  </a:cubicBezTo>
                  <a:cubicBezTo>
                    <a:pt x="66" y="55"/>
                    <a:pt x="66" y="55"/>
                    <a:pt x="65" y="55"/>
                  </a:cubicBezTo>
                  <a:cubicBezTo>
                    <a:pt x="62" y="52"/>
                    <a:pt x="60" y="52"/>
                    <a:pt x="58" y="52"/>
                  </a:cubicBezTo>
                  <a:cubicBezTo>
                    <a:pt x="57" y="53"/>
                    <a:pt x="55" y="53"/>
                    <a:pt x="53" y="50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4" y="49"/>
                    <a:pt x="55" y="50"/>
                    <a:pt x="55" y="49"/>
                  </a:cubicBezTo>
                  <a:cubicBezTo>
                    <a:pt x="55" y="49"/>
                    <a:pt x="55" y="49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8" y="49"/>
                    <a:pt x="61" y="49"/>
                    <a:pt x="63" y="49"/>
                  </a:cubicBezTo>
                  <a:cubicBezTo>
                    <a:pt x="63" y="50"/>
                    <a:pt x="63" y="50"/>
                    <a:pt x="64" y="50"/>
                  </a:cubicBezTo>
                  <a:cubicBezTo>
                    <a:pt x="65" y="50"/>
                    <a:pt x="66" y="50"/>
                    <a:pt x="66" y="49"/>
                  </a:cubicBezTo>
                  <a:cubicBezTo>
                    <a:pt x="67" y="47"/>
                    <a:pt x="66" y="46"/>
                    <a:pt x="65" y="46"/>
                  </a:cubicBezTo>
                  <a:cubicBezTo>
                    <a:pt x="64" y="46"/>
                    <a:pt x="63" y="47"/>
                    <a:pt x="63" y="47"/>
                  </a:cubicBezTo>
                  <a:cubicBezTo>
                    <a:pt x="61" y="47"/>
                    <a:pt x="58" y="47"/>
                    <a:pt x="56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7"/>
                    <a:pt x="57" y="47"/>
                    <a:pt x="57" y="46"/>
                  </a:cubicBezTo>
                  <a:cubicBezTo>
                    <a:pt x="57" y="45"/>
                    <a:pt x="55" y="45"/>
                    <a:pt x="54" y="45"/>
                  </a:cubicBezTo>
                  <a:cubicBezTo>
                    <a:pt x="54" y="45"/>
                    <a:pt x="55" y="44"/>
                    <a:pt x="54" y="44"/>
                  </a:cubicBezTo>
                  <a:cubicBezTo>
                    <a:pt x="54" y="44"/>
                    <a:pt x="54" y="43"/>
                    <a:pt x="53" y="43"/>
                  </a:cubicBezTo>
                  <a:cubicBezTo>
                    <a:pt x="55" y="43"/>
                    <a:pt x="57" y="42"/>
                    <a:pt x="60" y="42"/>
                  </a:cubicBezTo>
                  <a:cubicBezTo>
                    <a:pt x="60" y="43"/>
                    <a:pt x="61" y="44"/>
                    <a:pt x="62" y="44"/>
                  </a:cubicBezTo>
                  <a:cubicBezTo>
                    <a:pt x="63" y="43"/>
                    <a:pt x="64" y="42"/>
                    <a:pt x="64" y="41"/>
                  </a:cubicBezTo>
                  <a:cubicBezTo>
                    <a:pt x="64" y="40"/>
                    <a:pt x="63" y="39"/>
                    <a:pt x="61" y="40"/>
                  </a:cubicBezTo>
                  <a:cubicBezTo>
                    <a:pt x="61" y="40"/>
                    <a:pt x="60" y="40"/>
                    <a:pt x="60" y="41"/>
                  </a:cubicBezTo>
                  <a:cubicBezTo>
                    <a:pt x="59" y="41"/>
                    <a:pt x="58" y="41"/>
                    <a:pt x="56" y="41"/>
                  </a:cubicBezTo>
                  <a:cubicBezTo>
                    <a:pt x="56" y="41"/>
                    <a:pt x="55" y="41"/>
                    <a:pt x="54" y="41"/>
                  </a:cubicBezTo>
                  <a:cubicBezTo>
                    <a:pt x="55" y="40"/>
                    <a:pt x="55" y="40"/>
                    <a:pt x="56" y="39"/>
                  </a:cubicBezTo>
                  <a:cubicBezTo>
                    <a:pt x="58" y="37"/>
                    <a:pt x="61" y="34"/>
                    <a:pt x="62" y="32"/>
                  </a:cubicBezTo>
                  <a:cubicBezTo>
                    <a:pt x="63" y="32"/>
                    <a:pt x="64" y="32"/>
                    <a:pt x="64" y="32"/>
                  </a:cubicBezTo>
                  <a:cubicBezTo>
                    <a:pt x="65" y="31"/>
                    <a:pt x="65" y="29"/>
                    <a:pt x="64" y="29"/>
                  </a:cubicBezTo>
                  <a:cubicBezTo>
                    <a:pt x="64" y="28"/>
                    <a:pt x="62" y="28"/>
                    <a:pt x="62" y="28"/>
                  </a:cubicBezTo>
                  <a:cubicBezTo>
                    <a:pt x="61" y="29"/>
                    <a:pt x="61" y="30"/>
                    <a:pt x="61" y="31"/>
                  </a:cubicBezTo>
                  <a:cubicBezTo>
                    <a:pt x="60" y="33"/>
                    <a:pt x="57" y="36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4" y="38"/>
                  </a:cubicBezTo>
                  <a:cubicBezTo>
                    <a:pt x="54" y="37"/>
                    <a:pt x="52" y="40"/>
                    <a:pt x="51" y="39"/>
                  </a:cubicBezTo>
                  <a:cubicBezTo>
                    <a:pt x="52" y="38"/>
                    <a:pt x="53" y="36"/>
                    <a:pt x="55" y="34"/>
                  </a:cubicBezTo>
                  <a:cubicBezTo>
                    <a:pt x="56" y="34"/>
                    <a:pt x="57" y="34"/>
                    <a:pt x="58" y="33"/>
                  </a:cubicBezTo>
                  <a:cubicBezTo>
                    <a:pt x="58" y="32"/>
                    <a:pt x="58" y="31"/>
                    <a:pt x="57" y="30"/>
                  </a:cubicBezTo>
                  <a:cubicBezTo>
                    <a:pt x="56" y="30"/>
                    <a:pt x="55" y="30"/>
                    <a:pt x="54" y="31"/>
                  </a:cubicBezTo>
                  <a:cubicBezTo>
                    <a:pt x="54" y="31"/>
                    <a:pt x="54" y="32"/>
                    <a:pt x="54" y="33"/>
                  </a:cubicBezTo>
                  <a:cubicBezTo>
                    <a:pt x="52" y="34"/>
                    <a:pt x="51" y="36"/>
                    <a:pt x="50" y="37"/>
                  </a:cubicBezTo>
                  <a:cubicBezTo>
                    <a:pt x="50" y="37"/>
                    <a:pt x="50" y="36"/>
                    <a:pt x="49" y="35"/>
                  </a:cubicBezTo>
                  <a:cubicBezTo>
                    <a:pt x="49" y="34"/>
                    <a:pt x="48" y="33"/>
                    <a:pt x="49" y="29"/>
                  </a:cubicBezTo>
                  <a:cubicBezTo>
                    <a:pt x="50" y="29"/>
                    <a:pt x="51" y="29"/>
                    <a:pt x="52" y="28"/>
                  </a:cubicBezTo>
                  <a:cubicBezTo>
                    <a:pt x="52" y="26"/>
                    <a:pt x="51" y="25"/>
                    <a:pt x="50" y="25"/>
                  </a:cubicBezTo>
                  <a:cubicBezTo>
                    <a:pt x="49" y="25"/>
                    <a:pt x="48" y="26"/>
                    <a:pt x="48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6" y="33"/>
                    <a:pt x="47" y="34"/>
                    <a:pt x="48" y="36"/>
                  </a:cubicBezTo>
                  <a:cubicBezTo>
                    <a:pt x="48" y="36"/>
                    <a:pt x="49" y="37"/>
                    <a:pt x="49" y="37"/>
                  </a:cubicBezTo>
                  <a:cubicBezTo>
                    <a:pt x="49" y="37"/>
                    <a:pt x="48" y="38"/>
                    <a:pt x="48" y="38"/>
                  </a:cubicBezTo>
                  <a:cubicBezTo>
                    <a:pt x="48" y="37"/>
                    <a:pt x="47" y="37"/>
                    <a:pt x="47" y="38"/>
                  </a:cubicBezTo>
                  <a:cubicBezTo>
                    <a:pt x="47" y="37"/>
                    <a:pt x="47" y="36"/>
                    <a:pt x="46" y="34"/>
                  </a:cubicBezTo>
                  <a:cubicBezTo>
                    <a:pt x="46" y="34"/>
                    <a:pt x="47" y="33"/>
                    <a:pt x="46" y="32"/>
                  </a:cubicBezTo>
                  <a:cubicBezTo>
                    <a:pt x="46" y="31"/>
                    <a:pt x="45" y="31"/>
                    <a:pt x="44" y="31"/>
                  </a:cubicBezTo>
                  <a:cubicBezTo>
                    <a:pt x="43" y="31"/>
                    <a:pt x="42" y="32"/>
                    <a:pt x="42" y="33"/>
                  </a:cubicBezTo>
                  <a:cubicBezTo>
                    <a:pt x="43" y="35"/>
                    <a:pt x="44" y="35"/>
                    <a:pt x="45" y="35"/>
                  </a:cubicBezTo>
                  <a:cubicBezTo>
                    <a:pt x="45" y="36"/>
                    <a:pt x="45" y="37"/>
                    <a:pt x="46" y="37"/>
                  </a:cubicBezTo>
                  <a:cubicBezTo>
                    <a:pt x="45" y="37"/>
                    <a:pt x="46" y="38"/>
                    <a:pt x="45" y="38"/>
                  </a:cubicBezTo>
                  <a:cubicBezTo>
                    <a:pt x="45" y="38"/>
                    <a:pt x="44" y="38"/>
                    <a:pt x="44" y="38"/>
                  </a:cubicBezTo>
                  <a:cubicBezTo>
                    <a:pt x="43" y="36"/>
                    <a:pt x="41" y="33"/>
                    <a:pt x="40" y="27"/>
                  </a:cubicBezTo>
                  <a:cubicBezTo>
                    <a:pt x="41" y="27"/>
                    <a:pt x="42" y="25"/>
                    <a:pt x="41" y="24"/>
                  </a:cubicBezTo>
                  <a:cubicBezTo>
                    <a:pt x="41" y="23"/>
                    <a:pt x="40" y="23"/>
                    <a:pt x="39" y="23"/>
                  </a:cubicBezTo>
                  <a:close/>
                  <a:moveTo>
                    <a:pt x="41" y="42"/>
                  </a:moveTo>
                  <a:cubicBezTo>
                    <a:pt x="40" y="42"/>
                    <a:pt x="40" y="42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40" y="43"/>
                    <a:pt x="41" y="43"/>
                    <a:pt x="41" y="43"/>
                  </a:cubicBezTo>
                  <a:cubicBezTo>
                    <a:pt x="42" y="43"/>
                    <a:pt x="41" y="42"/>
                    <a:pt x="41" y="42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1454151" y="566738"/>
              <a:ext cx="325438" cy="328613"/>
            </a:xfrm>
            <a:custGeom>
              <a:avLst/>
              <a:gdLst>
                <a:gd name="T0" fmla="*/ 39 w 89"/>
                <a:gd name="T1" fmla="*/ 22 h 90"/>
                <a:gd name="T2" fmla="*/ 5 w 89"/>
                <a:gd name="T3" fmla="*/ 66 h 90"/>
                <a:gd name="T4" fmla="*/ 62 w 89"/>
                <a:gd name="T5" fmla="*/ 68 h 90"/>
                <a:gd name="T6" fmla="*/ 26 w 89"/>
                <a:gd name="T7" fmla="*/ 31 h 90"/>
                <a:gd name="T8" fmla="*/ 39 w 89"/>
                <a:gd name="T9" fmla="*/ 42 h 90"/>
                <a:gd name="T10" fmla="*/ 39 w 89"/>
                <a:gd name="T11" fmla="*/ 41 h 90"/>
                <a:gd name="T12" fmla="*/ 35 w 89"/>
                <a:gd name="T13" fmla="*/ 31 h 90"/>
                <a:gd name="T14" fmla="*/ 40 w 89"/>
                <a:gd name="T15" fmla="*/ 40 h 90"/>
                <a:gd name="T16" fmla="*/ 43 w 89"/>
                <a:gd name="T17" fmla="*/ 38 h 90"/>
                <a:gd name="T18" fmla="*/ 44 w 89"/>
                <a:gd name="T19" fmla="*/ 29 h 90"/>
                <a:gd name="T20" fmla="*/ 44 w 89"/>
                <a:gd name="T21" fmla="*/ 39 h 90"/>
                <a:gd name="T22" fmla="*/ 47 w 89"/>
                <a:gd name="T23" fmla="*/ 36 h 90"/>
                <a:gd name="T24" fmla="*/ 54 w 89"/>
                <a:gd name="T25" fmla="*/ 27 h 90"/>
                <a:gd name="T26" fmla="*/ 52 w 89"/>
                <a:gd name="T27" fmla="*/ 30 h 90"/>
                <a:gd name="T28" fmla="*/ 48 w 89"/>
                <a:gd name="T29" fmla="*/ 42 h 90"/>
                <a:gd name="T30" fmla="*/ 55 w 89"/>
                <a:gd name="T31" fmla="*/ 39 h 90"/>
                <a:gd name="T32" fmla="*/ 58 w 89"/>
                <a:gd name="T33" fmla="*/ 40 h 90"/>
                <a:gd name="T34" fmla="*/ 49 w 89"/>
                <a:gd name="T35" fmla="*/ 43 h 90"/>
                <a:gd name="T36" fmla="*/ 51 w 89"/>
                <a:gd name="T37" fmla="*/ 45 h 90"/>
                <a:gd name="T38" fmla="*/ 54 w 89"/>
                <a:gd name="T39" fmla="*/ 45 h 90"/>
                <a:gd name="T40" fmla="*/ 65 w 89"/>
                <a:gd name="T41" fmla="*/ 43 h 90"/>
                <a:gd name="T42" fmla="*/ 55 w 89"/>
                <a:gd name="T43" fmla="*/ 46 h 90"/>
                <a:gd name="T44" fmla="*/ 53 w 89"/>
                <a:gd name="T45" fmla="*/ 48 h 90"/>
                <a:gd name="T46" fmla="*/ 63 w 89"/>
                <a:gd name="T47" fmla="*/ 51 h 90"/>
                <a:gd name="T48" fmla="*/ 52 w 89"/>
                <a:gd name="T49" fmla="*/ 49 h 90"/>
                <a:gd name="T50" fmla="*/ 57 w 89"/>
                <a:gd name="T51" fmla="*/ 55 h 90"/>
                <a:gd name="T52" fmla="*/ 56 w 89"/>
                <a:gd name="T53" fmla="*/ 59 h 90"/>
                <a:gd name="T54" fmla="*/ 50 w 89"/>
                <a:gd name="T55" fmla="*/ 52 h 90"/>
                <a:gd name="T56" fmla="*/ 47 w 89"/>
                <a:gd name="T57" fmla="*/ 52 h 90"/>
                <a:gd name="T58" fmla="*/ 52 w 89"/>
                <a:gd name="T59" fmla="*/ 59 h 90"/>
                <a:gd name="T60" fmla="*/ 49 w 89"/>
                <a:gd name="T61" fmla="*/ 61 h 90"/>
                <a:gd name="T62" fmla="*/ 46 w 89"/>
                <a:gd name="T63" fmla="*/ 53 h 90"/>
                <a:gd name="T64" fmla="*/ 47 w 89"/>
                <a:gd name="T65" fmla="*/ 67 h 90"/>
                <a:gd name="T66" fmla="*/ 45 w 89"/>
                <a:gd name="T67" fmla="*/ 70 h 90"/>
                <a:gd name="T68" fmla="*/ 45 w 89"/>
                <a:gd name="T69" fmla="*/ 55 h 90"/>
                <a:gd name="T70" fmla="*/ 43 w 89"/>
                <a:gd name="T71" fmla="*/ 56 h 90"/>
                <a:gd name="T72" fmla="*/ 41 w 89"/>
                <a:gd name="T73" fmla="*/ 65 h 90"/>
                <a:gd name="T74" fmla="*/ 39 w 89"/>
                <a:gd name="T75" fmla="*/ 63 h 90"/>
                <a:gd name="T76" fmla="*/ 40 w 89"/>
                <a:gd name="T77" fmla="*/ 57 h 90"/>
                <a:gd name="T78" fmla="*/ 39 w 89"/>
                <a:gd name="T79" fmla="*/ 53 h 90"/>
                <a:gd name="T80" fmla="*/ 33 w 89"/>
                <a:gd name="T81" fmla="*/ 62 h 90"/>
                <a:gd name="T82" fmla="*/ 36 w 89"/>
                <a:gd name="T83" fmla="*/ 55 h 90"/>
                <a:gd name="T84" fmla="*/ 25 w 89"/>
                <a:gd name="T85" fmla="*/ 57 h 90"/>
                <a:gd name="T86" fmla="*/ 22 w 89"/>
                <a:gd name="T87" fmla="*/ 54 h 90"/>
                <a:gd name="T88" fmla="*/ 34 w 89"/>
                <a:gd name="T89" fmla="*/ 52 h 90"/>
                <a:gd name="T90" fmla="*/ 30 w 89"/>
                <a:gd name="T91" fmla="*/ 50 h 90"/>
                <a:gd name="T92" fmla="*/ 27 w 89"/>
                <a:gd name="T93" fmla="*/ 49 h 90"/>
                <a:gd name="T94" fmla="*/ 33 w 89"/>
                <a:gd name="T95" fmla="*/ 46 h 90"/>
                <a:gd name="T96" fmla="*/ 24 w 89"/>
                <a:gd name="T97" fmla="*/ 43 h 90"/>
                <a:gd name="T98" fmla="*/ 34 w 89"/>
                <a:gd name="T99" fmla="*/ 45 h 90"/>
                <a:gd name="T100" fmla="*/ 36 w 89"/>
                <a:gd name="T101" fmla="*/ 45 h 90"/>
                <a:gd name="T102" fmla="*/ 31 w 89"/>
                <a:gd name="T103" fmla="*/ 39 h 90"/>
                <a:gd name="T104" fmla="*/ 37 w 89"/>
                <a:gd name="T105" fmla="*/ 43 h 90"/>
                <a:gd name="T106" fmla="*/ 29 w 89"/>
                <a:gd name="T107" fmla="*/ 34 h 90"/>
                <a:gd name="T108" fmla="*/ 43 w 89"/>
                <a:gd name="T109" fmla="*/ 41 h 90"/>
                <a:gd name="T110" fmla="*/ 44 w 89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0">
                  <a:moveTo>
                    <a:pt x="73" y="33"/>
                  </a:moveTo>
                  <a:cubicBezTo>
                    <a:pt x="78" y="26"/>
                    <a:pt x="79" y="16"/>
                    <a:pt x="66" y="9"/>
                  </a:cubicBezTo>
                  <a:cubicBezTo>
                    <a:pt x="51" y="0"/>
                    <a:pt x="42" y="10"/>
                    <a:pt x="39" y="22"/>
                  </a:cubicBezTo>
                  <a:cubicBezTo>
                    <a:pt x="31" y="12"/>
                    <a:pt x="19" y="6"/>
                    <a:pt x="8" y="21"/>
                  </a:cubicBezTo>
                  <a:cubicBezTo>
                    <a:pt x="2" y="31"/>
                    <a:pt x="3" y="39"/>
                    <a:pt x="8" y="44"/>
                  </a:cubicBezTo>
                  <a:cubicBezTo>
                    <a:pt x="3" y="48"/>
                    <a:pt x="0" y="55"/>
                    <a:pt x="5" y="66"/>
                  </a:cubicBezTo>
                  <a:cubicBezTo>
                    <a:pt x="11" y="77"/>
                    <a:pt x="19" y="79"/>
                    <a:pt x="26" y="75"/>
                  </a:cubicBezTo>
                  <a:cubicBezTo>
                    <a:pt x="27" y="84"/>
                    <a:pt x="32" y="90"/>
                    <a:pt x="45" y="90"/>
                  </a:cubicBezTo>
                  <a:cubicBezTo>
                    <a:pt x="61" y="89"/>
                    <a:pt x="65" y="79"/>
                    <a:pt x="62" y="68"/>
                  </a:cubicBezTo>
                  <a:cubicBezTo>
                    <a:pt x="72" y="72"/>
                    <a:pt x="83" y="71"/>
                    <a:pt x="87" y="55"/>
                  </a:cubicBezTo>
                  <a:cubicBezTo>
                    <a:pt x="89" y="41"/>
                    <a:pt x="82" y="35"/>
                    <a:pt x="73" y="33"/>
                  </a:cubicBezTo>
                  <a:close/>
                  <a:moveTo>
                    <a:pt x="26" y="31"/>
                  </a:moveTo>
                  <a:cubicBezTo>
                    <a:pt x="27" y="30"/>
                    <a:pt x="28" y="30"/>
                    <a:pt x="29" y="31"/>
                  </a:cubicBezTo>
                  <a:cubicBezTo>
                    <a:pt x="30" y="31"/>
                    <a:pt x="30" y="32"/>
                    <a:pt x="30" y="33"/>
                  </a:cubicBezTo>
                  <a:cubicBezTo>
                    <a:pt x="35" y="36"/>
                    <a:pt x="38" y="39"/>
                    <a:pt x="39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8" y="39"/>
                    <a:pt x="37" y="36"/>
                    <a:pt x="36" y="34"/>
                  </a:cubicBezTo>
                  <a:cubicBezTo>
                    <a:pt x="36" y="34"/>
                    <a:pt x="35" y="34"/>
                    <a:pt x="35" y="33"/>
                  </a:cubicBezTo>
                  <a:cubicBezTo>
                    <a:pt x="34" y="32"/>
                    <a:pt x="34" y="31"/>
                    <a:pt x="35" y="31"/>
                  </a:cubicBezTo>
                  <a:cubicBezTo>
                    <a:pt x="36" y="30"/>
                    <a:pt x="38" y="30"/>
                    <a:pt x="38" y="31"/>
                  </a:cubicBezTo>
                  <a:cubicBezTo>
                    <a:pt x="39" y="32"/>
                    <a:pt x="38" y="33"/>
                    <a:pt x="38" y="34"/>
                  </a:cubicBezTo>
                  <a:cubicBezTo>
                    <a:pt x="38" y="36"/>
                    <a:pt x="39" y="38"/>
                    <a:pt x="40" y="40"/>
                  </a:cubicBezTo>
                  <a:cubicBezTo>
                    <a:pt x="40" y="40"/>
                    <a:pt x="40" y="39"/>
                    <a:pt x="40" y="39"/>
                  </a:cubicBezTo>
                  <a:cubicBezTo>
                    <a:pt x="41" y="39"/>
                    <a:pt x="41" y="40"/>
                    <a:pt x="41" y="41"/>
                  </a:cubicBezTo>
                  <a:cubicBezTo>
                    <a:pt x="42" y="39"/>
                    <a:pt x="42" y="39"/>
                    <a:pt x="43" y="38"/>
                  </a:cubicBezTo>
                  <a:cubicBezTo>
                    <a:pt x="44" y="38"/>
                    <a:pt x="45" y="37"/>
                    <a:pt x="44" y="33"/>
                  </a:cubicBezTo>
                  <a:cubicBezTo>
                    <a:pt x="43" y="33"/>
                    <a:pt x="42" y="32"/>
                    <a:pt x="42" y="31"/>
                  </a:cubicBezTo>
                  <a:cubicBezTo>
                    <a:pt x="42" y="30"/>
                    <a:pt x="43" y="29"/>
                    <a:pt x="44" y="29"/>
                  </a:cubicBezTo>
                  <a:cubicBezTo>
                    <a:pt x="46" y="29"/>
                    <a:pt x="46" y="30"/>
                    <a:pt x="46" y="31"/>
                  </a:cubicBezTo>
                  <a:cubicBezTo>
                    <a:pt x="46" y="32"/>
                    <a:pt x="46" y="32"/>
                    <a:pt x="46" y="33"/>
                  </a:cubicBezTo>
                  <a:cubicBezTo>
                    <a:pt x="46" y="37"/>
                    <a:pt x="45" y="38"/>
                    <a:pt x="44" y="39"/>
                  </a:cubicBezTo>
                  <a:cubicBezTo>
                    <a:pt x="45" y="39"/>
                    <a:pt x="45" y="40"/>
                    <a:pt x="46" y="40"/>
                  </a:cubicBezTo>
                  <a:cubicBezTo>
                    <a:pt x="46" y="40"/>
                    <a:pt x="46" y="40"/>
                    <a:pt x="46" y="39"/>
                  </a:cubicBezTo>
                  <a:cubicBezTo>
                    <a:pt x="47" y="38"/>
                    <a:pt x="47" y="37"/>
                    <a:pt x="47" y="36"/>
                  </a:cubicBezTo>
                  <a:cubicBezTo>
                    <a:pt x="48" y="32"/>
                    <a:pt x="48" y="30"/>
                    <a:pt x="51" y="2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3" y="26"/>
                    <a:pt x="54" y="27"/>
                  </a:cubicBezTo>
                  <a:cubicBezTo>
                    <a:pt x="55" y="27"/>
                    <a:pt x="56" y="28"/>
                    <a:pt x="55" y="29"/>
                  </a:cubicBezTo>
                  <a:cubicBezTo>
                    <a:pt x="55" y="30"/>
                    <a:pt x="54" y="31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49" y="31"/>
                    <a:pt x="49" y="33"/>
                    <a:pt x="48" y="37"/>
                  </a:cubicBezTo>
                  <a:cubicBezTo>
                    <a:pt x="48" y="37"/>
                    <a:pt x="48" y="38"/>
                    <a:pt x="48" y="38"/>
                  </a:cubicBezTo>
                  <a:cubicBezTo>
                    <a:pt x="49" y="38"/>
                    <a:pt x="47" y="42"/>
                    <a:pt x="48" y="42"/>
                  </a:cubicBezTo>
                  <a:cubicBezTo>
                    <a:pt x="48" y="42"/>
                    <a:pt x="49" y="41"/>
                    <a:pt x="50" y="42"/>
                  </a:cubicBezTo>
                  <a:cubicBezTo>
                    <a:pt x="50" y="42"/>
                    <a:pt x="50" y="42"/>
                    <a:pt x="51" y="42"/>
                  </a:cubicBezTo>
                  <a:cubicBezTo>
                    <a:pt x="52" y="42"/>
                    <a:pt x="53" y="42"/>
                    <a:pt x="55" y="39"/>
                  </a:cubicBezTo>
                  <a:cubicBezTo>
                    <a:pt x="55" y="39"/>
                    <a:pt x="55" y="37"/>
                    <a:pt x="56" y="37"/>
                  </a:cubicBezTo>
                  <a:cubicBezTo>
                    <a:pt x="56" y="36"/>
                    <a:pt x="58" y="36"/>
                    <a:pt x="59" y="37"/>
                  </a:cubicBezTo>
                  <a:cubicBezTo>
                    <a:pt x="59" y="37"/>
                    <a:pt x="59" y="39"/>
                    <a:pt x="58" y="40"/>
                  </a:cubicBezTo>
                  <a:cubicBezTo>
                    <a:pt x="58" y="40"/>
                    <a:pt x="57" y="40"/>
                    <a:pt x="57" y="40"/>
                  </a:cubicBezTo>
                  <a:cubicBezTo>
                    <a:pt x="54" y="44"/>
                    <a:pt x="52" y="44"/>
                    <a:pt x="51" y="43"/>
                  </a:cubicBezTo>
                  <a:cubicBezTo>
                    <a:pt x="50" y="43"/>
                    <a:pt x="50" y="43"/>
                    <a:pt x="49" y="43"/>
                  </a:cubicBezTo>
                  <a:cubicBezTo>
                    <a:pt x="49" y="43"/>
                    <a:pt x="49" y="44"/>
                    <a:pt x="49" y="44"/>
                  </a:cubicBezTo>
                  <a:cubicBezTo>
                    <a:pt x="49" y="44"/>
                    <a:pt x="50" y="44"/>
                    <a:pt x="49" y="45"/>
                  </a:cubicBezTo>
                  <a:cubicBezTo>
                    <a:pt x="50" y="45"/>
                    <a:pt x="50" y="45"/>
                    <a:pt x="51" y="45"/>
                  </a:cubicBezTo>
                  <a:cubicBezTo>
                    <a:pt x="51" y="45"/>
                    <a:pt x="50" y="45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3" y="46"/>
                    <a:pt x="53" y="46"/>
                    <a:pt x="54" y="45"/>
                  </a:cubicBezTo>
                  <a:cubicBezTo>
                    <a:pt x="56" y="43"/>
                    <a:pt x="57" y="42"/>
                    <a:pt x="61" y="42"/>
                  </a:cubicBezTo>
                  <a:cubicBezTo>
                    <a:pt x="62" y="42"/>
                    <a:pt x="62" y="41"/>
                    <a:pt x="63" y="41"/>
                  </a:cubicBezTo>
                  <a:cubicBezTo>
                    <a:pt x="64" y="41"/>
                    <a:pt x="65" y="42"/>
                    <a:pt x="65" y="43"/>
                  </a:cubicBezTo>
                  <a:cubicBezTo>
                    <a:pt x="65" y="44"/>
                    <a:pt x="64" y="45"/>
                    <a:pt x="63" y="45"/>
                  </a:cubicBezTo>
                  <a:cubicBezTo>
                    <a:pt x="62" y="45"/>
                    <a:pt x="61" y="45"/>
                    <a:pt x="61" y="44"/>
                  </a:cubicBezTo>
                  <a:cubicBezTo>
                    <a:pt x="58" y="43"/>
                    <a:pt x="56" y="45"/>
                    <a:pt x="55" y="46"/>
                  </a:cubicBezTo>
                  <a:cubicBezTo>
                    <a:pt x="55" y="46"/>
                    <a:pt x="54" y="47"/>
                    <a:pt x="53" y="47"/>
                  </a:cubicBezTo>
                  <a:cubicBezTo>
                    <a:pt x="53" y="47"/>
                    <a:pt x="53" y="47"/>
                    <a:pt x="53" y="48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5" y="48"/>
                    <a:pt x="58" y="49"/>
                    <a:pt x="59" y="50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2" y="49"/>
                    <a:pt x="63" y="50"/>
                    <a:pt x="63" y="51"/>
                  </a:cubicBezTo>
                  <a:cubicBezTo>
                    <a:pt x="63" y="52"/>
                    <a:pt x="62" y="53"/>
                    <a:pt x="61" y="53"/>
                  </a:cubicBezTo>
                  <a:cubicBezTo>
                    <a:pt x="60" y="53"/>
                    <a:pt x="59" y="52"/>
                    <a:pt x="59" y="51"/>
                  </a:cubicBezTo>
                  <a:cubicBezTo>
                    <a:pt x="57" y="50"/>
                    <a:pt x="55" y="50"/>
                    <a:pt x="52" y="49"/>
                  </a:cubicBezTo>
                  <a:cubicBezTo>
                    <a:pt x="51" y="49"/>
                    <a:pt x="50" y="49"/>
                    <a:pt x="49" y="49"/>
                  </a:cubicBezTo>
                  <a:cubicBezTo>
                    <a:pt x="50" y="50"/>
                    <a:pt x="51" y="50"/>
                    <a:pt x="51" y="50"/>
                  </a:cubicBezTo>
                  <a:cubicBezTo>
                    <a:pt x="54" y="52"/>
                    <a:pt x="56" y="52"/>
                    <a:pt x="57" y="55"/>
                  </a:cubicBezTo>
                  <a:cubicBezTo>
                    <a:pt x="58" y="55"/>
                    <a:pt x="58" y="55"/>
                    <a:pt x="58" y="56"/>
                  </a:cubicBezTo>
                  <a:cubicBezTo>
                    <a:pt x="59" y="56"/>
                    <a:pt x="60" y="57"/>
                    <a:pt x="59" y="58"/>
                  </a:cubicBezTo>
                  <a:cubicBezTo>
                    <a:pt x="59" y="59"/>
                    <a:pt x="57" y="60"/>
                    <a:pt x="56" y="59"/>
                  </a:cubicBezTo>
                  <a:cubicBezTo>
                    <a:pt x="55" y="59"/>
                    <a:pt x="55" y="57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3"/>
                    <a:pt x="53" y="53"/>
                    <a:pt x="50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49" y="52"/>
                    <a:pt x="48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8" y="52"/>
                    <a:pt x="48" y="53"/>
                    <a:pt x="49" y="53"/>
                  </a:cubicBezTo>
                  <a:cubicBezTo>
                    <a:pt x="50" y="53"/>
                    <a:pt x="52" y="54"/>
                    <a:pt x="52" y="59"/>
                  </a:cubicBezTo>
                  <a:cubicBezTo>
                    <a:pt x="53" y="59"/>
                    <a:pt x="53" y="60"/>
                    <a:pt x="53" y="60"/>
                  </a:cubicBezTo>
                  <a:cubicBezTo>
                    <a:pt x="53" y="61"/>
                    <a:pt x="53" y="63"/>
                    <a:pt x="52" y="63"/>
                  </a:cubicBezTo>
                  <a:cubicBezTo>
                    <a:pt x="51" y="63"/>
                    <a:pt x="49" y="62"/>
                    <a:pt x="49" y="61"/>
                  </a:cubicBezTo>
                  <a:cubicBezTo>
                    <a:pt x="49" y="60"/>
                    <a:pt x="49" y="59"/>
                    <a:pt x="50" y="59"/>
                  </a:cubicBezTo>
                  <a:cubicBezTo>
                    <a:pt x="50" y="55"/>
                    <a:pt x="49" y="55"/>
                    <a:pt x="48" y="54"/>
                  </a:cubicBezTo>
                  <a:cubicBezTo>
                    <a:pt x="47" y="54"/>
                    <a:pt x="47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9" y="58"/>
                    <a:pt x="48" y="59"/>
                    <a:pt x="47" y="61"/>
                  </a:cubicBezTo>
                  <a:cubicBezTo>
                    <a:pt x="46" y="63"/>
                    <a:pt x="45" y="64"/>
                    <a:pt x="47" y="67"/>
                  </a:cubicBezTo>
                  <a:cubicBezTo>
                    <a:pt x="48" y="67"/>
                    <a:pt x="49" y="68"/>
                    <a:pt x="49" y="69"/>
                  </a:cubicBezTo>
                  <a:cubicBezTo>
                    <a:pt x="49" y="70"/>
                    <a:pt x="49" y="71"/>
                    <a:pt x="48" y="72"/>
                  </a:cubicBezTo>
                  <a:cubicBezTo>
                    <a:pt x="46" y="72"/>
                    <a:pt x="45" y="71"/>
                    <a:pt x="45" y="70"/>
                  </a:cubicBezTo>
                  <a:cubicBezTo>
                    <a:pt x="45" y="69"/>
                    <a:pt x="45" y="69"/>
                    <a:pt x="45" y="68"/>
                  </a:cubicBezTo>
                  <a:cubicBezTo>
                    <a:pt x="44" y="64"/>
                    <a:pt x="45" y="62"/>
                    <a:pt x="46" y="61"/>
                  </a:cubicBezTo>
                  <a:cubicBezTo>
                    <a:pt x="46" y="59"/>
                    <a:pt x="47" y="58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4" y="55"/>
                    <a:pt x="44" y="57"/>
                    <a:pt x="44" y="57"/>
                  </a:cubicBezTo>
                  <a:cubicBezTo>
                    <a:pt x="43" y="57"/>
                    <a:pt x="43" y="56"/>
                    <a:pt x="43" y="56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2" y="59"/>
                    <a:pt x="41" y="62"/>
                    <a:pt x="41" y="63"/>
                  </a:cubicBezTo>
                  <a:cubicBezTo>
                    <a:pt x="41" y="64"/>
                    <a:pt x="41" y="65"/>
                    <a:pt x="41" y="65"/>
                  </a:cubicBezTo>
                  <a:cubicBezTo>
                    <a:pt x="41" y="66"/>
                    <a:pt x="40" y="67"/>
                    <a:pt x="39" y="67"/>
                  </a:cubicBezTo>
                  <a:cubicBezTo>
                    <a:pt x="38" y="67"/>
                    <a:pt x="37" y="66"/>
                    <a:pt x="37" y="64"/>
                  </a:cubicBezTo>
                  <a:cubicBezTo>
                    <a:pt x="37" y="64"/>
                    <a:pt x="38" y="63"/>
                    <a:pt x="39" y="63"/>
                  </a:cubicBezTo>
                  <a:cubicBezTo>
                    <a:pt x="40" y="61"/>
                    <a:pt x="41" y="59"/>
                    <a:pt x="41" y="56"/>
                  </a:cubicBezTo>
                  <a:cubicBezTo>
                    <a:pt x="42" y="56"/>
                    <a:pt x="42" y="56"/>
                    <a:pt x="42" y="55"/>
                  </a:cubicBezTo>
                  <a:cubicBezTo>
                    <a:pt x="41" y="56"/>
                    <a:pt x="41" y="58"/>
                    <a:pt x="40" y="57"/>
                  </a:cubicBezTo>
                  <a:cubicBezTo>
                    <a:pt x="40" y="57"/>
                    <a:pt x="40" y="55"/>
                    <a:pt x="40" y="54"/>
                  </a:cubicBezTo>
                  <a:cubicBezTo>
                    <a:pt x="40" y="54"/>
                    <a:pt x="39" y="55"/>
                    <a:pt x="39" y="54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8" y="54"/>
                    <a:pt x="37" y="56"/>
                    <a:pt x="35" y="58"/>
                  </a:cubicBezTo>
                  <a:cubicBezTo>
                    <a:pt x="36" y="59"/>
                    <a:pt x="36" y="60"/>
                    <a:pt x="36" y="61"/>
                  </a:cubicBezTo>
                  <a:cubicBezTo>
                    <a:pt x="35" y="62"/>
                    <a:pt x="34" y="62"/>
                    <a:pt x="33" y="62"/>
                  </a:cubicBezTo>
                  <a:cubicBezTo>
                    <a:pt x="32" y="61"/>
                    <a:pt x="32" y="60"/>
                    <a:pt x="32" y="59"/>
                  </a:cubicBezTo>
                  <a:cubicBezTo>
                    <a:pt x="33" y="58"/>
                    <a:pt x="33" y="58"/>
                    <a:pt x="34" y="58"/>
                  </a:cubicBezTo>
                  <a:cubicBezTo>
                    <a:pt x="35" y="57"/>
                    <a:pt x="35" y="56"/>
                    <a:pt x="36" y="55"/>
                  </a:cubicBezTo>
                  <a:cubicBezTo>
                    <a:pt x="36" y="54"/>
                    <a:pt x="37" y="53"/>
                    <a:pt x="36" y="52"/>
                  </a:cubicBezTo>
                  <a:cubicBezTo>
                    <a:pt x="36" y="53"/>
                    <a:pt x="35" y="53"/>
                    <a:pt x="34" y="53"/>
                  </a:cubicBezTo>
                  <a:cubicBezTo>
                    <a:pt x="31" y="55"/>
                    <a:pt x="28" y="56"/>
                    <a:pt x="25" y="57"/>
                  </a:cubicBezTo>
                  <a:cubicBezTo>
                    <a:pt x="25" y="57"/>
                    <a:pt x="25" y="58"/>
                    <a:pt x="24" y="58"/>
                  </a:cubicBezTo>
                  <a:cubicBezTo>
                    <a:pt x="23" y="59"/>
                    <a:pt x="22" y="58"/>
                    <a:pt x="21" y="57"/>
                  </a:cubicBezTo>
                  <a:cubicBezTo>
                    <a:pt x="21" y="56"/>
                    <a:pt x="21" y="55"/>
                    <a:pt x="22" y="54"/>
                  </a:cubicBezTo>
                  <a:cubicBezTo>
                    <a:pt x="23" y="54"/>
                    <a:pt x="24" y="54"/>
                    <a:pt x="25" y="55"/>
                  </a:cubicBezTo>
                  <a:cubicBezTo>
                    <a:pt x="27" y="55"/>
                    <a:pt x="30" y="53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1"/>
                    <a:pt x="36" y="50"/>
                    <a:pt x="36" y="49"/>
                  </a:cubicBezTo>
                  <a:cubicBezTo>
                    <a:pt x="34" y="49"/>
                    <a:pt x="32" y="50"/>
                    <a:pt x="30" y="50"/>
                  </a:cubicBezTo>
                  <a:cubicBezTo>
                    <a:pt x="30" y="52"/>
                    <a:pt x="29" y="53"/>
                    <a:pt x="28" y="53"/>
                  </a:cubicBezTo>
                  <a:cubicBezTo>
                    <a:pt x="27" y="53"/>
                    <a:pt x="26" y="52"/>
                    <a:pt x="26" y="51"/>
                  </a:cubicBezTo>
                  <a:cubicBezTo>
                    <a:pt x="25" y="50"/>
                    <a:pt x="26" y="49"/>
                    <a:pt x="27" y="49"/>
                  </a:cubicBezTo>
                  <a:cubicBezTo>
                    <a:pt x="28" y="49"/>
                    <a:pt x="29" y="49"/>
                    <a:pt x="29" y="49"/>
                  </a:cubicBezTo>
                  <a:cubicBezTo>
                    <a:pt x="31" y="48"/>
                    <a:pt x="33" y="48"/>
                    <a:pt x="35" y="48"/>
                  </a:cubicBezTo>
                  <a:cubicBezTo>
                    <a:pt x="34" y="47"/>
                    <a:pt x="34" y="47"/>
                    <a:pt x="33" y="46"/>
                  </a:cubicBezTo>
                  <a:cubicBezTo>
                    <a:pt x="32" y="45"/>
                    <a:pt x="31" y="44"/>
                    <a:pt x="28" y="43"/>
                  </a:cubicBezTo>
                  <a:cubicBezTo>
                    <a:pt x="27" y="44"/>
                    <a:pt x="26" y="45"/>
                    <a:pt x="25" y="45"/>
                  </a:cubicBezTo>
                  <a:cubicBezTo>
                    <a:pt x="24" y="45"/>
                    <a:pt x="23" y="44"/>
                    <a:pt x="24" y="43"/>
                  </a:cubicBezTo>
                  <a:cubicBezTo>
                    <a:pt x="24" y="41"/>
                    <a:pt x="25" y="41"/>
                    <a:pt x="26" y="41"/>
                  </a:cubicBezTo>
                  <a:cubicBezTo>
                    <a:pt x="27" y="41"/>
                    <a:pt x="27" y="41"/>
                    <a:pt x="27" y="42"/>
                  </a:cubicBezTo>
                  <a:cubicBezTo>
                    <a:pt x="32" y="42"/>
                    <a:pt x="33" y="44"/>
                    <a:pt x="34" y="45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6" y="46"/>
                    <a:pt x="36" y="46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4"/>
                    <a:pt x="35" y="44"/>
                    <a:pt x="34" y="42"/>
                  </a:cubicBezTo>
                  <a:cubicBezTo>
                    <a:pt x="33" y="43"/>
                    <a:pt x="32" y="42"/>
                    <a:pt x="32" y="42"/>
                  </a:cubicBezTo>
                  <a:cubicBezTo>
                    <a:pt x="31" y="41"/>
                    <a:pt x="31" y="40"/>
                    <a:pt x="31" y="39"/>
                  </a:cubicBezTo>
                  <a:cubicBezTo>
                    <a:pt x="32" y="38"/>
                    <a:pt x="33" y="38"/>
                    <a:pt x="34" y="39"/>
                  </a:cubicBezTo>
                  <a:cubicBezTo>
                    <a:pt x="35" y="39"/>
                    <a:pt x="35" y="41"/>
                    <a:pt x="35" y="42"/>
                  </a:cubicBezTo>
                  <a:cubicBezTo>
                    <a:pt x="35" y="42"/>
                    <a:pt x="36" y="43"/>
                    <a:pt x="37" y="43"/>
                  </a:cubicBezTo>
                  <a:cubicBezTo>
                    <a:pt x="37" y="43"/>
                    <a:pt x="37" y="44"/>
                    <a:pt x="38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6" y="40"/>
                    <a:pt x="34" y="37"/>
                    <a:pt x="29" y="34"/>
                  </a:cubicBezTo>
                  <a:cubicBezTo>
                    <a:pt x="28" y="35"/>
                    <a:pt x="27" y="35"/>
                    <a:pt x="26" y="34"/>
                  </a:cubicBezTo>
                  <a:cubicBezTo>
                    <a:pt x="25" y="33"/>
                    <a:pt x="25" y="32"/>
                    <a:pt x="26" y="31"/>
                  </a:cubicBezTo>
                  <a:close/>
                  <a:moveTo>
                    <a:pt x="43" y="41"/>
                  </a:moveTo>
                  <a:cubicBezTo>
                    <a:pt x="43" y="40"/>
                    <a:pt x="43" y="40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40"/>
                    <a:pt x="44" y="41"/>
                    <a:pt x="44" y="42"/>
                  </a:cubicBezTo>
                  <a:cubicBezTo>
                    <a:pt x="43" y="42"/>
                    <a:pt x="43" y="41"/>
                    <a:pt x="4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 flipH="1">
              <a:off x="1282701" y="149225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 flipV="1">
              <a:off x="1552576" y="409575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 flipV="1">
              <a:off x="984251" y="409575"/>
              <a:ext cx="0" cy="26987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>
              <a:off x="984251" y="409575"/>
              <a:ext cx="5683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 flipH="1">
              <a:off x="1282701" y="719138"/>
              <a:ext cx="1254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1282701" y="1492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 noEditPoints="1"/>
            </p:cNvSpPr>
            <p:nvPr/>
          </p:nvSpPr>
          <p:spPr bwMode="auto">
            <a:xfrm>
              <a:off x="874713" y="6540500"/>
              <a:ext cx="328613" cy="325438"/>
            </a:xfrm>
            <a:custGeom>
              <a:avLst/>
              <a:gdLst>
                <a:gd name="T0" fmla="*/ 25 w 90"/>
                <a:gd name="T1" fmla="*/ 28 h 89"/>
                <a:gd name="T2" fmla="*/ 23 w 90"/>
                <a:gd name="T3" fmla="*/ 83 h 89"/>
                <a:gd name="T4" fmla="*/ 71 w 90"/>
                <a:gd name="T5" fmla="*/ 51 h 89"/>
                <a:gd name="T6" fmla="*/ 20 w 90"/>
                <a:gd name="T7" fmla="*/ 43 h 89"/>
                <a:gd name="T8" fmla="*/ 37 w 90"/>
                <a:gd name="T9" fmla="*/ 44 h 89"/>
                <a:gd name="T10" fmla="*/ 36 w 90"/>
                <a:gd name="T11" fmla="*/ 43 h 89"/>
                <a:gd name="T12" fmla="*/ 27 w 90"/>
                <a:gd name="T13" fmla="*/ 37 h 89"/>
                <a:gd name="T14" fmla="*/ 36 w 90"/>
                <a:gd name="T15" fmla="*/ 42 h 89"/>
                <a:gd name="T16" fmla="*/ 38 w 90"/>
                <a:gd name="T17" fmla="*/ 38 h 89"/>
                <a:gd name="T18" fmla="*/ 33 w 90"/>
                <a:gd name="T19" fmla="*/ 30 h 89"/>
                <a:gd name="T20" fmla="*/ 39 w 90"/>
                <a:gd name="T21" fmla="*/ 38 h 89"/>
                <a:gd name="T22" fmla="*/ 40 w 90"/>
                <a:gd name="T23" fmla="*/ 35 h 89"/>
                <a:gd name="T24" fmla="*/ 40 w 90"/>
                <a:gd name="T25" fmla="*/ 22 h 89"/>
                <a:gd name="T26" fmla="*/ 40 w 90"/>
                <a:gd name="T27" fmla="*/ 26 h 89"/>
                <a:gd name="T28" fmla="*/ 44 w 90"/>
                <a:gd name="T29" fmla="*/ 39 h 89"/>
                <a:gd name="T30" fmla="*/ 48 w 90"/>
                <a:gd name="T31" fmla="*/ 32 h 89"/>
                <a:gd name="T32" fmla="*/ 51 w 90"/>
                <a:gd name="T33" fmla="*/ 30 h 89"/>
                <a:gd name="T34" fmla="*/ 46 w 90"/>
                <a:gd name="T35" fmla="*/ 39 h 89"/>
                <a:gd name="T36" fmla="*/ 48 w 90"/>
                <a:gd name="T37" fmla="*/ 39 h 89"/>
                <a:gd name="T38" fmla="*/ 51 w 90"/>
                <a:gd name="T39" fmla="*/ 37 h 89"/>
                <a:gd name="T40" fmla="*/ 59 w 90"/>
                <a:gd name="T41" fmla="*/ 29 h 89"/>
                <a:gd name="T42" fmla="*/ 52 w 90"/>
                <a:gd name="T43" fmla="*/ 37 h 89"/>
                <a:gd name="T44" fmla="*/ 51 w 90"/>
                <a:gd name="T45" fmla="*/ 41 h 89"/>
                <a:gd name="T46" fmla="*/ 61 w 90"/>
                <a:gd name="T47" fmla="*/ 37 h 89"/>
                <a:gd name="T48" fmla="*/ 52 w 90"/>
                <a:gd name="T49" fmla="*/ 42 h 89"/>
                <a:gd name="T50" fmla="*/ 59 w 90"/>
                <a:gd name="T51" fmla="*/ 44 h 89"/>
                <a:gd name="T52" fmla="*/ 61 w 90"/>
                <a:gd name="T53" fmla="*/ 48 h 89"/>
                <a:gd name="T54" fmla="*/ 51 w 90"/>
                <a:gd name="T55" fmla="*/ 45 h 89"/>
                <a:gd name="T56" fmla="*/ 49 w 90"/>
                <a:gd name="T57" fmla="*/ 47 h 89"/>
                <a:gd name="T58" fmla="*/ 57 w 90"/>
                <a:gd name="T59" fmla="*/ 50 h 89"/>
                <a:gd name="T60" fmla="*/ 56 w 90"/>
                <a:gd name="T61" fmla="*/ 53 h 89"/>
                <a:gd name="T62" fmla="*/ 49 w 90"/>
                <a:gd name="T63" fmla="*/ 48 h 89"/>
                <a:gd name="T64" fmla="*/ 58 w 90"/>
                <a:gd name="T65" fmla="*/ 60 h 89"/>
                <a:gd name="T66" fmla="*/ 58 w 90"/>
                <a:gd name="T67" fmla="*/ 63 h 89"/>
                <a:gd name="T68" fmla="*/ 49 w 90"/>
                <a:gd name="T69" fmla="*/ 50 h 89"/>
                <a:gd name="T70" fmla="*/ 48 w 90"/>
                <a:gd name="T71" fmla="*/ 53 h 89"/>
                <a:gd name="T72" fmla="*/ 52 w 90"/>
                <a:gd name="T73" fmla="*/ 61 h 89"/>
                <a:gd name="T74" fmla="*/ 49 w 90"/>
                <a:gd name="T75" fmla="*/ 61 h 89"/>
                <a:gd name="T76" fmla="*/ 47 w 90"/>
                <a:gd name="T77" fmla="*/ 56 h 89"/>
                <a:gd name="T78" fmla="*/ 43 w 90"/>
                <a:gd name="T79" fmla="*/ 53 h 89"/>
                <a:gd name="T80" fmla="*/ 43 w 90"/>
                <a:gd name="T81" fmla="*/ 63 h 89"/>
                <a:gd name="T82" fmla="*/ 42 w 90"/>
                <a:gd name="T83" fmla="*/ 56 h 89"/>
                <a:gd name="T84" fmla="*/ 34 w 90"/>
                <a:gd name="T85" fmla="*/ 64 h 89"/>
                <a:gd name="T86" fmla="*/ 30 w 90"/>
                <a:gd name="T87" fmla="*/ 64 h 89"/>
                <a:gd name="T88" fmla="*/ 38 w 90"/>
                <a:gd name="T89" fmla="*/ 55 h 89"/>
                <a:gd name="T90" fmla="*/ 34 w 90"/>
                <a:gd name="T91" fmla="*/ 56 h 89"/>
                <a:gd name="T92" fmla="*/ 31 w 90"/>
                <a:gd name="T93" fmla="*/ 56 h 89"/>
                <a:gd name="T94" fmla="*/ 34 w 90"/>
                <a:gd name="T95" fmla="*/ 51 h 89"/>
                <a:gd name="T96" fmla="*/ 25 w 90"/>
                <a:gd name="T97" fmla="*/ 53 h 89"/>
                <a:gd name="T98" fmla="*/ 35 w 90"/>
                <a:gd name="T99" fmla="*/ 49 h 89"/>
                <a:gd name="T100" fmla="*/ 36 w 90"/>
                <a:gd name="T101" fmla="*/ 48 h 89"/>
                <a:gd name="T102" fmla="*/ 29 w 90"/>
                <a:gd name="T103" fmla="*/ 46 h 89"/>
                <a:gd name="T104" fmla="*/ 35 w 90"/>
                <a:gd name="T105" fmla="*/ 46 h 89"/>
                <a:gd name="T106" fmla="*/ 24 w 90"/>
                <a:gd name="T107" fmla="*/ 43 h 89"/>
                <a:gd name="T108" fmla="*/ 39 w 90"/>
                <a:gd name="T109" fmla="*/ 41 h 89"/>
                <a:gd name="T110" fmla="*/ 40 w 90"/>
                <a:gd name="T111" fmla="*/ 4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59" y="17"/>
                  </a:moveTo>
                  <a:cubicBezTo>
                    <a:pt x="59" y="8"/>
                    <a:pt x="54" y="0"/>
                    <a:pt x="40" y="1"/>
                  </a:cubicBezTo>
                  <a:cubicBezTo>
                    <a:pt x="21" y="3"/>
                    <a:pt x="20" y="16"/>
                    <a:pt x="25" y="28"/>
                  </a:cubicBezTo>
                  <a:cubicBezTo>
                    <a:pt x="13" y="24"/>
                    <a:pt x="0" y="27"/>
                    <a:pt x="0" y="45"/>
                  </a:cubicBezTo>
                  <a:cubicBezTo>
                    <a:pt x="0" y="57"/>
                    <a:pt x="6" y="62"/>
                    <a:pt x="13" y="63"/>
                  </a:cubicBezTo>
                  <a:cubicBezTo>
                    <a:pt x="11" y="70"/>
                    <a:pt x="13" y="77"/>
                    <a:pt x="23" y="83"/>
                  </a:cubicBezTo>
                  <a:cubicBezTo>
                    <a:pt x="35" y="89"/>
                    <a:pt x="42" y="85"/>
                    <a:pt x="46" y="78"/>
                  </a:cubicBezTo>
                  <a:cubicBezTo>
                    <a:pt x="52" y="84"/>
                    <a:pt x="60" y="87"/>
                    <a:pt x="70" y="79"/>
                  </a:cubicBezTo>
                  <a:cubicBezTo>
                    <a:pt x="83" y="69"/>
                    <a:pt x="79" y="59"/>
                    <a:pt x="71" y="51"/>
                  </a:cubicBezTo>
                  <a:cubicBezTo>
                    <a:pt x="82" y="49"/>
                    <a:pt x="90" y="41"/>
                    <a:pt x="83" y="26"/>
                  </a:cubicBezTo>
                  <a:cubicBezTo>
                    <a:pt x="77" y="13"/>
                    <a:pt x="68" y="13"/>
                    <a:pt x="59" y="17"/>
                  </a:cubicBezTo>
                  <a:close/>
                  <a:moveTo>
                    <a:pt x="20" y="43"/>
                  </a:moveTo>
                  <a:cubicBezTo>
                    <a:pt x="20" y="41"/>
                    <a:pt x="21" y="41"/>
                    <a:pt x="22" y="41"/>
                  </a:cubicBezTo>
                  <a:cubicBezTo>
                    <a:pt x="23" y="41"/>
                    <a:pt x="23" y="41"/>
                    <a:pt x="24" y="42"/>
                  </a:cubicBezTo>
                  <a:cubicBezTo>
                    <a:pt x="30" y="41"/>
                    <a:pt x="34" y="43"/>
                    <a:pt x="37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7" y="43"/>
                    <a:pt x="36" y="43"/>
                  </a:cubicBezTo>
                  <a:cubicBezTo>
                    <a:pt x="34" y="42"/>
                    <a:pt x="32" y="41"/>
                    <a:pt x="30" y="39"/>
                  </a:cubicBezTo>
                  <a:cubicBezTo>
                    <a:pt x="30" y="40"/>
                    <a:pt x="29" y="40"/>
                    <a:pt x="28" y="39"/>
                  </a:cubicBezTo>
                  <a:cubicBezTo>
                    <a:pt x="27" y="39"/>
                    <a:pt x="27" y="38"/>
                    <a:pt x="27" y="37"/>
                  </a:cubicBezTo>
                  <a:cubicBezTo>
                    <a:pt x="28" y="36"/>
                    <a:pt x="29" y="35"/>
                    <a:pt x="30" y="36"/>
                  </a:cubicBezTo>
                  <a:cubicBezTo>
                    <a:pt x="31" y="36"/>
                    <a:pt x="31" y="37"/>
                    <a:pt x="31" y="38"/>
                  </a:cubicBezTo>
                  <a:cubicBezTo>
                    <a:pt x="32" y="39"/>
                    <a:pt x="34" y="41"/>
                    <a:pt x="36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7" y="41"/>
                    <a:pt x="38" y="41"/>
                  </a:cubicBezTo>
                  <a:cubicBezTo>
                    <a:pt x="37" y="40"/>
                    <a:pt x="38" y="39"/>
                    <a:pt x="38" y="38"/>
                  </a:cubicBezTo>
                  <a:cubicBezTo>
                    <a:pt x="38" y="37"/>
                    <a:pt x="38" y="36"/>
                    <a:pt x="36" y="33"/>
                  </a:cubicBezTo>
                  <a:cubicBezTo>
                    <a:pt x="35" y="34"/>
                    <a:pt x="34" y="34"/>
                    <a:pt x="33" y="33"/>
                  </a:cubicBezTo>
                  <a:cubicBezTo>
                    <a:pt x="32" y="32"/>
                    <a:pt x="33" y="31"/>
                    <a:pt x="33" y="30"/>
                  </a:cubicBezTo>
                  <a:cubicBezTo>
                    <a:pt x="34" y="29"/>
                    <a:pt x="36" y="30"/>
                    <a:pt x="36" y="31"/>
                  </a:cubicBezTo>
                  <a:cubicBezTo>
                    <a:pt x="37" y="31"/>
                    <a:pt x="37" y="32"/>
                    <a:pt x="37" y="32"/>
                  </a:cubicBezTo>
                  <a:cubicBezTo>
                    <a:pt x="40" y="35"/>
                    <a:pt x="40" y="37"/>
                    <a:pt x="39" y="38"/>
                  </a:cubicBezTo>
                  <a:cubicBezTo>
                    <a:pt x="40" y="38"/>
                    <a:pt x="40" y="39"/>
                    <a:pt x="41" y="38"/>
                  </a:cubicBezTo>
                  <a:cubicBezTo>
                    <a:pt x="41" y="38"/>
                    <a:pt x="41" y="38"/>
                    <a:pt x="41" y="37"/>
                  </a:cubicBezTo>
                  <a:cubicBezTo>
                    <a:pt x="41" y="36"/>
                    <a:pt x="40" y="35"/>
                    <a:pt x="40" y="35"/>
                  </a:cubicBezTo>
                  <a:cubicBezTo>
                    <a:pt x="38" y="31"/>
                    <a:pt x="37" y="29"/>
                    <a:pt x="39" y="26"/>
                  </a:cubicBezTo>
                  <a:cubicBezTo>
                    <a:pt x="39" y="26"/>
                    <a:pt x="38" y="25"/>
                    <a:pt x="38" y="25"/>
                  </a:cubicBezTo>
                  <a:cubicBezTo>
                    <a:pt x="38" y="24"/>
                    <a:pt x="39" y="23"/>
                    <a:pt x="40" y="22"/>
                  </a:cubicBezTo>
                  <a:cubicBezTo>
                    <a:pt x="41" y="22"/>
                    <a:pt x="42" y="23"/>
                    <a:pt x="42" y="24"/>
                  </a:cubicBezTo>
                  <a:cubicBezTo>
                    <a:pt x="43" y="25"/>
                    <a:pt x="42" y="26"/>
                    <a:pt x="41" y="26"/>
                  </a:cubicBezTo>
                  <a:cubicBezTo>
                    <a:pt x="41" y="26"/>
                    <a:pt x="40" y="26"/>
                    <a:pt x="40" y="26"/>
                  </a:cubicBezTo>
                  <a:cubicBezTo>
                    <a:pt x="39" y="29"/>
                    <a:pt x="40" y="31"/>
                    <a:pt x="41" y="34"/>
                  </a:cubicBezTo>
                  <a:cubicBezTo>
                    <a:pt x="41" y="34"/>
                    <a:pt x="42" y="35"/>
                    <a:pt x="42" y="35"/>
                  </a:cubicBezTo>
                  <a:cubicBezTo>
                    <a:pt x="43" y="35"/>
                    <a:pt x="43" y="39"/>
                    <a:pt x="44" y="39"/>
                  </a:cubicBezTo>
                  <a:cubicBezTo>
                    <a:pt x="44" y="39"/>
                    <a:pt x="45" y="37"/>
                    <a:pt x="45" y="38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6"/>
                    <a:pt x="48" y="36"/>
                    <a:pt x="48" y="32"/>
                  </a:cubicBezTo>
                  <a:cubicBezTo>
                    <a:pt x="47" y="32"/>
                    <a:pt x="47" y="31"/>
                    <a:pt x="47" y="30"/>
                  </a:cubicBezTo>
                  <a:cubicBezTo>
                    <a:pt x="47" y="28"/>
                    <a:pt x="48" y="28"/>
                    <a:pt x="49" y="28"/>
                  </a:cubicBezTo>
                  <a:cubicBezTo>
                    <a:pt x="51" y="28"/>
                    <a:pt x="51" y="29"/>
                    <a:pt x="51" y="30"/>
                  </a:cubicBezTo>
                  <a:cubicBezTo>
                    <a:pt x="51" y="31"/>
                    <a:pt x="50" y="32"/>
                    <a:pt x="50" y="32"/>
                  </a:cubicBezTo>
                  <a:cubicBezTo>
                    <a:pt x="50" y="37"/>
                    <a:pt x="48" y="37"/>
                    <a:pt x="47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39"/>
                    <a:pt x="47" y="38"/>
                    <a:pt x="47" y="40"/>
                  </a:cubicBezTo>
                  <a:cubicBezTo>
                    <a:pt x="47" y="40"/>
                    <a:pt x="47" y="39"/>
                    <a:pt x="48" y="39"/>
                  </a:cubicBezTo>
                  <a:cubicBezTo>
                    <a:pt x="48" y="40"/>
                    <a:pt x="48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39"/>
                    <a:pt x="51" y="38"/>
                    <a:pt x="51" y="37"/>
                  </a:cubicBezTo>
                  <a:cubicBezTo>
                    <a:pt x="51" y="35"/>
                    <a:pt x="51" y="33"/>
                    <a:pt x="55" y="31"/>
                  </a:cubicBezTo>
                  <a:cubicBezTo>
                    <a:pt x="55" y="30"/>
                    <a:pt x="55" y="29"/>
                    <a:pt x="56" y="29"/>
                  </a:cubicBezTo>
                  <a:cubicBezTo>
                    <a:pt x="57" y="28"/>
                    <a:pt x="58" y="28"/>
                    <a:pt x="59" y="29"/>
                  </a:cubicBezTo>
                  <a:cubicBezTo>
                    <a:pt x="59" y="30"/>
                    <a:pt x="59" y="31"/>
                    <a:pt x="58" y="32"/>
                  </a:cubicBezTo>
                  <a:cubicBezTo>
                    <a:pt x="58" y="33"/>
                    <a:pt x="56" y="33"/>
                    <a:pt x="56" y="32"/>
                  </a:cubicBezTo>
                  <a:cubicBezTo>
                    <a:pt x="53" y="34"/>
                    <a:pt x="52" y="36"/>
                    <a:pt x="52" y="37"/>
                  </a:cubicBezTo>
                  <a:cubicBezTo>
                    <a:pt x="52" y="38"/>
                    <a:pt x="52" y="39"/>
                    <a:pt x="51" y="40"/>
                  </a:cubicBezTo>
                  <a:cubicBezTo>
                    <a:pt x="51" y="40"/>
                    <a:pt x="51" y="40"/>
                    <a:pt x="52" y="40"/>
                  </a:cubicBezTo>
                  <a:cubicBezTo>
                    <a:pt x="52" y="40"/>
                    <a:pt x="52" y="40"/>
                    <a:pt x="51" y="41"/>
                  </a:cubicBezTo>
                  <a:cubicBezTo>
                    <a:pt x="54" y="40"/>
                    <a:pt x="56" y="39"/>
                    <a:pt x="58" y="38"/>
                  </a:cubicBezTo>
                  <a:cubicBezTo>
                    <a:pt x="58" y="37"/>
                    <a:pt x="58" y="37"/>
                    <a:pt x="59" y="36"/>
                  </a:cubicBezTo>
                  <a:cubicBezTo>
                    <a:pt x="60" y="36"/>
                    <a:pt x="61" y="36"/>
                    <a:pt x="61" y="37"/>
                  </a:cubicBezTo>
                  <a:cubicBezTo>
                    <a:pt x="62" y="38"/>
                    <a:pt x="62" y="39"/>
                    <a:pt x="61" y="40"/>
                  </a:cubicBezTo>
                  <a:cubicBezTo>
                    <a:pt x="60" y="40"/>
                    <a:pt x="59" y="40"/>
                    <a:pt x="58" y="39"/>
                  </a:cubicBezTo>
                  <a:cubicBezTo>
                    <a:pt x="56" y="40"/>
                    <a:pt x="54" y="41"/>
                    <a:pt x="52" y="42"/>
                  </a:cubicBezTo>
                  <a:cubicBezTo>
                    <a:pt x="51" y="43"/>
                    <a:pt x="50" y="43"/>
                    <a:pt x="49" y="44"/>
                  </a:cubicBezTo>
                  <a:cubicBezTo>
                    <a:pt x="50" y="44"/>
                    <a:pt x="51" y="44"/>
                    <a:pt x="51" y="44"/>
                  </a:cubicBezTo>
                  <a:cubicBezTo>
                    <a:pt x="55" y="43"/>
                    <a:pt x="57" y="42"/>
                    <a:pt x="59" y="44"/>
                  </a:cubicBezTo>
                  <a:cubicBezTo>
                    <a:pt x="60" y="44"/>
                    <a:pt x="60" y="43"/>
                    <a:pt x="60" y="43"/>
                  </a:cubicBezTo>
                  <a:cubicBezTo>
                    <a:pt x="62" y="43"/>
                    <a:pt x="63" y="44"/>
                    <a:pt x="63" y="45"/>
                  </a:cubicBezTo>
                  <a:cubicBezTo>
                    <a:pt x="63" y="46"/>
                    <a:pt x="62" y="47"/>
                    <a:pt x="61" y="48"/>
                  </a:cubicBezTo>
                  <a:cubicBezTo>
                    <a:pt x="60" y="48"/>
                    <a:pt x="59" y="47"/>
                    <a:pt x="59" y="46"/>
                  </a:cubicBezTo>
                  <a:cubicBezTo>
                    <a:pt x="59" y="46"/>
                    <a:pt x="59" y="45"/>
                    <a:pt x="59" y="45"/>
                  </a:cubicBezTo>
                  <a:cubicBezTo>
                    <a:pt x="56" y="44"/>
                    <a:pt x="54" y="44"/>
                    <a:pt x="51" y="45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1" y="46"/>
                    <a:pt x="51" y="46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50" y="47"/>
                    <a:pt x="50" y="47"/>
                    <a:pt x="51" y="47"/>
                  </a:cubicBezTo>
                  <a:cubicBezTo>
                    <a:pt x="53" y="47"/>
                    <a:pt x="54" y="46"/>
                    <a:pt x="57" y="50"/>
                  </a:cubicBezTo>
                  <a:cubicBezTo>
                    <a:pt x="58" y="50"/>
                    <a:pt x="58" y="50"/>
                    <a:pt x="59" y="50"/>
                  </a:cubicBezTo>
                  <a:cubicBezTo>
                    <a:pt x="60" y="51"/>
                    <a:pt x="60" y="52"/>
                    <a:pt x="59" y="53"/>
                  </a:cubicBezTo>
                  <a:cubicBezTo>
                    <a:pt x="58" y="54"/>
                    <a:pt x="57" y="54"/>
                    <a:pt x="56" y="53"/>
                  </a:cubicBezTo>
                  <a:cubicBezTo>
                    <a:pt x="55" y="53"/>
                    <a:pt x="55" y="52"/>
                    <a:pt x="56" y="51"/>
                  </a:cubicBezTo>
                  <a:cubicBezTo>
                    <a:pt x="54" y="48"/>
                    <a:pt x="52" y="48"/>
                    <a:pt x="51" y="48"/>
                  </a:cubicBezTo>
                  <a:cubicBezTo>
                    <a:pt x="51" y="48"/>
                    <a:pt x="50" y="48"/>
                    <a:pt x="49" y="48"/>
                  </a:cubicBezTo>
                  <a:cubicBezTo>
                    <a:pt x="49" y="48"/>
                    <a:pt x="49" y="48"/>
                    <a:pt x="49" y="49"/>
                  </a:cubicBezTo>
                  <a:cubicBezTo>
                    <a:pt x="54" y="51"/>
                    <a:pt x="54" y="53"/>
                    <a:pt x="55" y="55"/>
                  </a:cubicBezTo>
                  <a:cubicBezTo>
                    <a:pt x="55" y="56"/>
                    <a:pt x="55" y="58"/>
                    <a:pt x="58" y="60"/>
                  </a:cubicBezTo>
                  <a:cubicBezTo>
                    <a:pt x="59" y="59"/>
                    <a:pt x="60" y="59"/>
                    <a:pt x="61" y="60"/>
                  </a:cubicBezTo>
                  <a:cubicBezTo>
                    <a:pt x="62" y="61"/>
                    <a:pt x="62" y="62"/>
                    <a:pt x="61" y="63"/>
                  </a:cubicBezTo>
                  <a:cubicBezTo>
                    <a:pt x="60" y="64"/>
                    <a:pt x="59" y="64"/>
                    <a:pt x="58" y="63"/>
                  </a:cubicBezTo>
                  <a:cubicBezTo>
                    <a:pt x="58" y="62"/>
                    <a:pt x="57" y="62"/>
                    <a:pt x="57" y="61"/>
                  </a:cubicBezTo>
                  <a:cubicBezTo>
                    <a:pt x="54" y="59"/>
                    <a:pt x="53" y="57"/>
                    <a:pt x="53" y="55"/>
                  </a:cubicBezTo>
                  <a:cubicBezTo>
                    <a:pt x="53" y="53"/>
                    <a:pt x="53" y="52"/>
                    <a:pt x="49" y="50"/>
                  </a:cubicBezTo>
                  <a:cubicBezTo>
                    <a:pt x="49" y="50"/>
                    <a:pt x="49" y="51"/>
                    <a:pt x="49" y="51"/>
                  </a:cubicBezTo>
                  <a:cubicBezTo>
                    <a:pt x="49" y="51"/>
                    <a:pt x="50" y="52"/>
                    <a:pt x="49" y="53"/>
                  </a:cubicBezTo>
                  <a:cubicBezTo>
                    <a:pt x="49" y="53"/>
                    <a:pt x="49" y="53"/>
                    <a:pt x="48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6"/>
                    <a:pt x="50" y="58"/>
                    <a:pt x="51" y="60"/>
                  </a:cubicBezTo>
                  <a:cubicBezTo>
                    <a:pt x="51" y="60"/>
                    <a:pt x="52" y="61"/>
                    <a:pt x="52" y="61"/>
                  </a:cubicBezTo>
                  <a:cubicBezTo>
                    <a:pt x="53" y="62"/>
                    <a:pt x="52" y="64"/>
                    <a:pt x="51" y="64"/>
                  </a:cubicBezTo>
                  <a:cubicBezTo>
                    <a:pt x="50" y="64"/>
                    <a:pt x="49" y="64"/>
                    <a:pt x="49" y="63"/>
                  </a:cubicBezTo>
                  <a:cubicBezTo>
                    <a:pt x="48" y="62"/>
                    <a:pt x="48" y="61"/>
                    <a:pt x="49" y="61"/>
                  </a:cubicBezTo>
                  <a:cubicBezTo>
                    <a:pt x="49" y="59"/>
                    <a:pt x="48" y="56"/>
                    <a:pt x="47" y="54"/>
                  </a:cubicBezTo>
                  <a:cubicBezTo>
                    <a:pt x="47" y="54"/>
                    <a:pt x="47" y="53"/>
                    <a:pt x="47" y="53"/>
                  </a:cubicBezTo>
                  <a:cubicBezTo>
                    <a:pt x="47" y="54"/>
                    <a:pt x="47" y="55"/>
                    <a:pt x="47" y="56"/>
                  </a:cubicBezTo>
                  <a:cubicBezTo>
                    <a:pt x="46" y="56"/>
                    <a:pt x="45" y="53"/>
                    <a:pt x="45" y="53"/>
                  </a:cubicBezTo>
                  <a:cubicBezTo>
                    <a:pt x="45" y="53"/>
                    <a:pt x="44" y="54"/>
                    <a:pt x="44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3" y="54"/>
                    <a:pt x="43" y="57"/>
                    <a:pt x="44" y="59"/>
                  </a:cubicBezTo>
                  <a:cubicBezTo>
                    <a:pt x="45" y="59"/>
                    <a:pt x="45" y="60"/>
                    <a:pt x="45" y="61"/>
                  </a:cubicBezTo>
                  <a:cubicBezTo>
                    <a:pt x="45" y="62"/>
                    <a:pt x="45" y="63"/>
                    <a:pt x="43" y="63"/>
                  </a:cubicBezTo>
                  <a:cubicBezTo>
                    <a:pt x="42" y="63"/>
                    <a:pt x="41" y="62"/>
                    <a:pt x="41" y="61"/>
                  </a:cubicBezTo>
                  <a:cubicBezTo>
                    <a:pt x="41" y="60"/>
                    <a:pt x="42" y="60"/>
                    <a:pt x="42" y="60"/>
                  </a:cubicBezTo>
                  <a:cubicBezTo>
                    <a:pt x="42" y="58"/>
                    <a:pt x="42" y="57"/>
                    <a:pt x="42" y="56"/>
                  </a:cubicBezTo>
                  <a:cubicBezTo>
                    <a:pt x="41" y="55"/>
                    <a:pt x="41" y="54"/>
                    <a:pt x="41" y="54"/>
                  </a:cubicBezTo>
                  <a:cubicBezTo>
                    <a:pt x="40" y="54"/>
                    <a:pt x="40" y="55"/>
                    <a:pt x="40" y="56"/>
                  </a:cubicBezTo>
                  <a:cubicBezTo>
                    <a:pt x="38" y="59"/>
                    <a:pt x="36" y="62"/>
                    <a:pt x="34" y="64"/>
                  </a:cubicBezTo>
                  <a:cubicBezTo>
                    <a:pt x="34" y="64"/>
                    <a:pt x="35" y="65"/>
                    <a:pt x="34" y="66"/>
                  </a:cubicBezTo>
                  <a:cubicBezTo>
                    <a:pt x="34" y="67"/>
                    <a:pt x="32" y="67"/>
                    <a:pt x="31" y="67"/>
                  </a:cubicBezTo>
                  <a:cubicBezTo>
                    <a:pt x="30" y="66"/>
                    <a:pt x="30" y="65"/>
                    <a:pt x="30" y="64"/>
                  </a:cubicBezTo>
                  <a:cubicBezTo>
                    <a:pt x="31" y="63"/>
                    <a:pt x="32" y="62"/>
                    <a:pt x="33" y="63"/>
                  </a:cubicBezTo>
                  <a:cubicBezTo>
                    <a:pt x="35" y="61"/>
                    <a:pt x="37" y="58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7" y="54"/>
                    <a:pt x="39" y="52"/>
                    <a:pt x="39" y="51"/>
                  </a:cubicBezTo>
                  <a:cubicBezTo>
                    <a:pt x="37" y="52"/>
                    <a:pt x="36" y="54"/>
                    <a:pt x="34" y="56"/>
                  </a:cubicBezTo>
                  <a:cubicBezTo>
                    <a:pt x="35" y="57"/>
                    <a:pt x="35" y="58"/>
                    <a:pt x="34" y="59"/>
                  </a:cubicBezTo>
                  <a:cubicBezTo>
                    <a:pt x="33" y="60"/>
                    <a:pt x="32" y="60"/>
                    <a:pt x="31" y="59"/>
                  </a:cubicBezTo>
                  <a:cubicBezTo>
                    <a:pt x="30" y="58"/>
                    <a:pt x="30" y="57"/>
                    <a:pt x="31" y="56"/>
                  </a:cubicBezTo>
                  <a:cubicBezTo>
                    <a:pt x="32" y="56"/>
                    <a:pt x="32" y="55"/>
                    <a:pt x="33" y="55"/>
                  </a:cubicBezTo>
                  <a:cubicBezTo>
                    <a:pt x="34" y="54"/>
                    <a:pt x="36" y="52"/>
                    <a:pt x="37" y="51"/>
                  </a:cubicBezTo>
                  <a:cubicBezTo>
                    <a:pt x="36" y="51"/>
                    <a:pt x="35" y="51"/>
                    <a:pt x="34" y="51"/>
                  </a:cubicBezTo>
                  <a:cubicBezTo>
                    <a:pt x="33" y="50"/>
                    <a:pt x="31" y="50"/>
                    <a:pt x="28" y="52"/>
                  </a:cubicBezTo>
                  <a:cubicBezTo>
                    <a:pt x="29" y="53"/>
                    <a:pt x="28" y="54"/>
                    <a:pt x="27" y="54"/>
                  </a:cubicBezTo>
                  <a:cubicBezTo>
                    <a:pt x="26" y="55"/>
                    <a:pt x="25" y="54"/>
                    <a:pt x="25" y="53"/>
                  </a:cubicBezTo>
                  <a:cubicBezTo>
                    <a:pt x="24" y="52"/>
                    <a:pt x="25" y="51"/>
                    <a:pt x="26" y="51"/>
                  </a:cubicBezTo>
                  <a:cubicBezTo>
                    <a:pt x="26" y="50"/>
                    <a:pt x="27" y="50"/>
                    <a:pt x="27" y="51"/>
                  </a:cubicBezTo>
                  <a:cubicBezTo>
                    <a:pt x="31" y="48"/>
                    <a:pt x="33" y="49"/>
                    <a:pt x="35" y="49"/>
                  </a:cubicBezTo>
                  <a:cubicBezTo>
                    <a:pt x="35" y="49"/>
                    <a:pt x="36" y="49"/>
                    <a:pt x="36" y="49"/>
                  </a:cubicBezTo>
                  <a:cubicBezTo>
                    <a:pt x="36" y="49"/>
                    <a:pt x="36" y="49"/>
                    <a:pt x="37" y="49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5" y="48"/>
                    <a:pt x="34" y="48"/>
                    <a:pt x="33" y="47"/>
                  </a:cubicBezTo>
                  <a:cubicBezTo>
                    <a:pt x="32" y="48"/>
                    <a:pt x="32" y="48"/>
                    <a:pt x="31" y="48"/>
                  </a:cubicBezTo>
                  <a:cubicBezTo>
                    <a:pt x="30" y="48"/>
                    <a:pt x="29" y="47"/>
                    <a:pt x="29" y="46"/>
                  </a:cubicBezTo>
                  <a:cubicBezTo>
                    <a:pt x="29" y="45"/>
                    <a:pt x="30" y="44"/>
                    <a:pt x="31" y="44"/>
                  </a:cubicBezTo>
                  <a:cubicBezTo>
                    <a:pt x="32" y="44"/>
                    <a:pt x="33" y="45"/>
                    <a:pt x="33" y="46"/>
                  </a:cubicBezTo>
                  <a:cubicBezTo>
                    <a:pt x="34" y="46"/>
                    <a:pt x="35" y="46"/>
                    <a:pt x="35" y="46"/>
                  </a:cubicBezTo>
                  <a:cubicBezTo>
                    <a:pt x="35" y="46"/>
                    <a:pt x="36" y="46"/>
                    <a:pt x="36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3" y="44"/>
                    <a:pt x="30" y="43"/>
                    <a:pt x="24" y="43"/>
                  </a:cubicBezTo>
                  <a:cubicBezTo>
                    <a:pt x="24" y="44"/>
                    <a:pt x="23" y="45"/>
                    <a:pt x="22" y="45"/>
                  </a:cubicBezTo>
                  <a:cubicBezTo>
                    <a:pt x="21" y="45"/>
                    <a:pt x="20" y="44"/>
                    <a:pt x="20" y="43"/>
                  </a:cubicBezTo>
                  <a:close/>
                  <a:moveTo>
                    <a:pt x="39" y="41"/>
                  </a:moveTo>
                  <a:cubicBezTo>
                    <a:pt x="39" y="40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40"/>
                    <a:pt x="40" y="41"/>
                  </a:cubicBezTo>
                  <a:cubicBezTo>
                    <a:pt x="40" y="41"/>
                    <a:pt x="40" y="41"/>
                    <a:pt x="39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1636713" y="6529388"/>
              <a:ext cx="328613" cy="331788"/>
            </a:xfrm>
            <a:custGeom>
              <a:avLst/>
              <a:gdLst>
                <a:gd name="T0" fmla="*/ 25 w 90"/>
                <a:gd name="T1" fmla="*/ 60 h 91"/>
                <a:gd name="T2" fmla="*/ 78 w 90"/>
                <a:gd name="T3" fmla="*/ 74 h 91"/>
                <a:gd name="T4" fmla="*/ 58 w 90"/>
                <a:gd name="T5" fmla="*/ 20 h 91"/>
                <a:gd name="T6" fmla="*/ 38 w 90"/>
                <a:gd name="T7" fmla="*/ 68 h 91"/>
                <a:gd name="T8" fmla="*/ 43 w 90"/>
                <a:gd name="T9" fmla="*/ 52 h 91"/>
                <a:gd name="T10" fmla="*/ 42 w 90"/>
                <a:gd name="T11" fmla="*/ 52 h 91"/>
                <a:gd name="T12" fmla="*/ 34 w 90"/>
                <a:gd name="T13" fmla="*/ 60 h 91"/>
                <a:gd name="T14" fmla="*/ 41 w 90"/>
                <a:gd name="T15" fmla="*/ 52 h 91"/>
                <a:gd name="T16" fmla="*/ 38 w 90"/>
                <a:gd name="T17" fmla="*/ 50 h 91"/>
                <a:gd name="T18" fmla="*/ 29 w 90"/>
                <a:gd name="T19" fmla="*/ 52 h 91"/>
                <a:gd name="T20" fmla="*/ 38 w 90"/>
                <a:gd name="T21" fmla="*/ 48 h 91"/>
                <a:gd name="T22" fmla="*/ 35 w 90"/>
                <a:gd name="T23" fmla="*/ 47 h 91"/>
                <a:gd name="T24" fmla="*/ 23 w 90"/>
                <a:gd name="T25" fmla="*/ 44 h 91"/>
                <a:gd name="T26" fmla="*/ 27 w 90"/>
                <a:gd name="T27" fmla="*/ 45 h 91"/>
                <a:gd name="T28" fmla="*/ 40 w 90"/>
                <a:gd name="T29" fmla="*/ 44 h 91"/>
                <a:gd name="T30" fmla="*/ 34 w 90"/>
                <a:gd name="T31" fmla="*/ 38 h 91"/>
                <a:gd name="T32" fmla="*/ 33 w 90"/>
                <a:gd name="T33" fmla="*/ 35 h 91"/>
                <a:gd name="T34" fmla="*/ 40 w 90"/>
                <a:gd name="T35" fmla="*/ 42 h 91"/>
                <a:gd name="T36" fmla="*/ 41 w 90"/>
                <a:gd name="T37" fmla="*/ 40 h 91"/>
                <a:gd name="T38" fmla="*/ 40 w 90"/>
                <a:gd name="T39" fmla="*/ 37 h 91"/>
                <a:gd name="T40" fmla="*/ 34 w 90"/>
                <a:gd name="T41" fmla="*/ 27 h 91"/>
                <a:gd name="T42" fmla="*/ 40 w 90"/>
                <a:gd name="T43" fmla="*/ 35 h 91"/>
                <a:gd name="T44" fmla="*/ 43 w 90"/>
                <a:gd name="T45" fmla="*/ 37 h 91"/>
                <a:gd name="T46" fmla="*/ 42 w 90"/>
                <a:gd name="T47" fmla="*/ 26 h 91"/>
                <a:gd name="T48" fmla="*/ 45 w 90"/>
                <a:gd name="T49" fmla="*/ 37 h 91"/>
                <a:gd name="T50" fmla="*/ 48 w 90"/>
                <a:gd name="T51" fmla="*/ 30 h 91"/>
                <a:gd name="T52" fmla="*/ 52 w 90"/>
                <a:gd name="T53" fmla="*/ 29 h 91"/>
                <a:gd name="T54" fmla="*/ 48 w 90"/>
                <a:gd name="T55" fmla="*/ 39 h 91"/>
                <a:gd name="T56" fmla="*/ 49 w 90"/>
                <a:gd name="T57" fmla="*/ 40 h 91"/>
                <a:gd name="T58" fmla="*/ 54 w 90"/>
                <a:gd name="T59" fmla="*/ 33 h 91"/>
                <a:gd name="T60" fmla="*/ 57 w 90"/>
                <a:gd name="T61" fmla="*/ 35 h 91"/>
                <a:gd name="T62" fmla="*/ 50 w 90"/>
                <a:gd name="T63" fmla="*/ 41 h 91"/>
                <a:gd name="T64" fmla="*/ 64 w 90"/>
                <a:gd name="T65" fmla="*/ 35 h 91"/>
                <a:gd name="T66" fmla="*/ 67 w 90"/>
                <a:gd name="T67" fmla="*/ 36 h 91"/>
                <a:gd name="T68" fmla="*/ 52 w 90"/>
                <a:gd name="T69" fmla="*/ 41 h 91"/>
                <a:gd name="T70" fmla="*/ 55 w 90"/>
                <a:gd name="T71" fmla="*/ 43 h 91"/>
                <a:gd name="T72" fmla="*/ 64 w 90"/>
                <a:gd name="T73" fmla="*/ 41 h 91"/>
                <a:gd name="T74" fmla="*/ 62 w 90"/>
                <a:gd name="T75" fmla="*/ 44 h 91"/>
                <a:gd name="T76" fmla="*/ 57 w 90"/>
                <a:gd name="T77" fmla="*/ 45 h 91"/>
                <a:gd name="T78" fmla="*/ 53 w 90"/>
                <a:gd name="T79" fmla="*/ 48 h 91"/>
                <a:gd name="T80" fmla="*/ 64 w 90"/>
                <a:gd name="T81" fmla="*/ 50 h 91"/>
                <a:gd name="T82" fmla="*/ 56 w 90"/>
                <a:gd name="T83" fmla="*/ 50 h 91"/>
                <a:gd name="T84" fmla="*/ 62 w 90"/>
                <a:gd name="T85" fmla="*/ 59 h 91"/>
                <a:gd name="T86" fmla="*/ 61 w 90"/>
                <a:gd name="T87" fmla="*/ 63 h 91"/>
                <a:gd name="T88" fmla="*/ 54 w 90"/>
                <a:gd name="T89" fmla="*/ 53 h 91"/>
                <a:gd name="T90" fmla="*/ 55 w 90"/>
                <a:gd name="T91" fmla="*/ 57 h 91"/>
                <a:gd name="T92" fmla="*/ 54 w 90"/>
                <a:gd name="T93" fmla="*/ 60 h 91"/>
                <a:gd name="T94" fmla="*/ 49 w 90"/>
                <a:gd name="T95" fmla="*/ 56 h 91"/>
                <a:gd name="T96" fmla="*/ 50 w 90"/>
                <a:gd name="T97" fmla="*/ 66 h 91"/>
                <a:gd name="T98" fmla="*/ 48 w 90"/>
                <a:gd name="T99" fmla="*/ 55 h 91"/>
                <a:gd name="T100" fmla="*/ 47 w 90"/>
                <a:gd name="T101" fmla="*/ 53 h 91"/>
                <a:gd name="T102" fmla="*/ 43 w 90"/>
                <a:gd name="T103" fmla="*/ 60 h 91"/>
                <a:gd name="T104" fmla="*/ 45 w 90"/>
                <a:gd name="T105" fmla="*/ 54 h 91"/>
                <a:gd name="T106" fmla="*/ 40 w 90"/>
                <a:gd name="T107" fmla="*/ 64 h 91"/>
                <a:gd name="T108" fmla="*/ 41 w 90"/>
                <a:gd name="T109" fmla="*/ 49 h 91"/>
                <a:gd name="T110" fmla="*/ 41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24"/>
                  </a:moveTo>
                  <a:cubicBezTo>
                    <a:pt x="13" y="22"/>
                    <a:pt x="4" y="25"/>
                    <a:pt x="2" y="40"/>
                  </a:cubicBezTo>
                  <a:cubicBezTo>
                    <a:pt x="0" y="58"/>
                    <a:pt x="13" y="62"/>
                    <a:pt x="25" y="60"/>
                  </a:cubicBezTo>
                  <a:cubicBezTo>
                    <a:pt x="19" y="71"/>
                    <a:pt x="18" y="84"/>
                    <a:pt x="36" y="88"/>
                  </a:cubicBezTo>
                  <a:cubicBezTo>
                    <a:pt x="48" y="91"/>
                    <a:pt x="54" y="86"/>
                    <a:pt x="56" y="79"/>
                  </a:cubicBezTo>
                  <a:cubicBezTo>
                    <a:pt x="63" y="83"/>
                    <a:pt x="70" y="83"/>
                    <a:pt x="78" y="74"/>
                  </a:cubicBezTo>
                  <a:cubicBezTo>
                    <a:pt x="86" y="64"/>
                    <a:pt x="85" y="56"/>
                    <a:pt x="79" y="51"/>
                  </a:cubicBezTo>
                  <a:cubicBezTo>
                    <a:pt x="86" y="47"/>
                    <a:pt x="90" y="40"/>
                    <a:pt x="85" y="28"/>
                  </a:cubicBezTo>
                  <a:cubicBezTo>
                    <a:pt x="78" y="13"/>
                    <a:pt x="67" y="14"/>
                    <a:pt x="58" y="20"/>
                  </a:cubicBezTo>
                  <a:cubicBezTo>
                    <a:pt x="58" y="9"/>
                    <a:pt x="52" y="0"/>
                    <a:pt x="37" y="3"/>
                  </a:cubicBezTo>
                  <a:cubicBezTo>
                    <a:pt x="23" y="6"/>
                    <a:pt x="20" y="15"/>
                    <a:pt x="22" y="24"/>
                  </a:cubicBezTo>
                  <a:close/>
                  <a:moveTo>
                    <a:pt x="38" y="68"/>
                  </a:moveTo>
                  <a:cubicBezTo>
                    <a:pt x="37" y="68"/>
                    <a:pt x="36" y="67"/>
                    <a:pt x="37" y="65"/>
                  </a:cubicBezTo>
                  <a:cubicBezTo>
                    <a:pt x="37" y="65"/>
                    <a:pt x="38" y="64"/>
                    <a:pt x="38" y="64"/>
                  </a:cubicBezTo>
                  <a:cubicBezTo>
                    <a:pt x="39" y="58"/>
                    <a:pt x="41" y="54"/>
                    <a:pt x="43" y="52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2"/>
                    <a:pt x="43" y="52"/>
                    <a:pt x="42" y="52"/>
                  </a:cubicBezTo>
                  <a:cubicBezTo>
                    <a:pt x="41" y="54"/>
                    <a:pt x="39" y="56"/>
                    <a:pt x="37" y="57"/>
                  </a:cubicBezTo>
                  <a:cubicBezTo>
                    <a:pt x="37" y="58"/>
                    <a:pt x="37" y="59"/>
                    <a:pt x="37" y="59"/>
                  </a:cubicBezTo>
                  <a:cubicBezTo>
                    <a:pt x="36" y="60"/>
                    <a:pt x="35" y="60"/>
                    <a:pt x="34" y="60"/>
                  </a:cubicBezTo>
                  <a:cubicBezTo>
                    <a:pt x="33" y="59"/>
                    <a:pt x="33" y="58"/>
                    <a:pt x="34" y="57"/>
                  </a:cubicBezTo>
                  <a:cubicBezTo>
                    <a:pt x="34" y="56"/>
                    <a:pt x="35" y="56"/>
                    <a:pt x="36" y="56"/>
                  </a:cubicBezTo>
                  <a:cubicBezTo>
                    <a:pt x="38" y="55"/>
                    <a:pt x="39" y="54"/>
                    <a:pt x="41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1"/>
                    <a:pt x="41" y="50"/>
                  </a:cubicBezTo>
                  <a:cubicBezTo>
                    <a:pt x="40" y="51"/>
                    <a:pt x="39" y="50"/>
                    <a:pt x="38" y="50"/>
                  </a:cubicBezTo>
                  <a:cubicBezTo>
                    <a:pt x="37" y="49"/>
                    <a:pt x="36" y="49"/>
                    <a:pt x="33" y="51"/>
                  </a:cubicBezTo>
                  <a:cubicBezTo>
                    <a:pt x="33" y="52"/>
                    <a:pt x="33" y="53"/>
                    <a:pt x="32" y="53"/>
                  </a:cubicBezTo>
                  <a:cubicBezTo>
                    <a:pt x="31" y="54"/>
                    <a:pt x="29" y="53"/>
                    <a:pt x="29" y="52"/>
                  </a:cubicBezTo>
                  <a:cubicBezTo>
                    <a:pt x="29" y="51"/>
                    <a:pt x="29" y="50"/>
                    <a:pt x="30" y="49"/>
                  </a:cubicBezTo>
                  <a:cubicBezTo>
                    <a:pt x="31" y="49"/>
                    <a:pt x="31" y="49"/>
                    <a:pt x="32" y="49"/>
                  </a:cubicBezTo>
                  <a:cubicBezTo>
                    <a:pt x="35" y="47"/>
                    <a:pt x="37" y="48"/>
                    <a:pt x="38" y="48"/>
                  </a:cubicBezTo>
                  <a:cubicBezTo>
                    <a:pt x="38" y="48"/>
                    <a:pt x="39" y="48"/>
                    <a:pt x="38" y="47"/>
                  </a:cubicBezTo>
                  <a:cubicBezTo>
                    <a:pt x="38" y="47"/>
                    <a:pt x="38" y="46"/>
                    <a:pt x="38" y="46"/>
                  </a:cubicBezTo>
                  <a:cubicBezTo>
                    <a:pt x="37" y="47"/>
                    <a:pt x="36" y="47"/>
                    <a:pt x="35" y="47"/>
                  </a:cubicBezTo>
                  <a:cubicBezTo>
                    <a:pt x="31" y="48"/>
                    <a:pt x="29" y="48"/>
                    <a:pt x="26" y="46"/>
                  </a:cubicBezTo>
                  <a:cubicBezTo>
                    <a:pt x="26" y="46"/>
                    <a:pt x="25" y="46"/>
                    <a:pt x="25" y="46"/>
                  </a:cubicBezTo>
                  <a:cubicBezTo>
                    <a:pt x="24" y="46"/>
                    <a:pt x="23" y="45"/>
                    <a:pt x="23" y="44"/>
                  </a:cubicBezTo>
                  <a:cubicBezTo>
                    <a:pt x="23" y="43"/>
                    <a:pt x="24" y="42"/>
                    <a:pt x="25" y="42"/>
                  </a:cubicBezTo>
                  <a:cubicBezTo>
                    <a:pt x="26" y="42"/>
                    <a:pt x="27" y="43"/>
                    <a:pt x="27" y="44"/>
                  </a:cubicBezTo>
                  <a:cubicBezTo>
                    <a:pt x="27" y="44"/>
                    <a:pt x="27" y="45"/>
                    <a:pt x="27" y="45"/>
                  </a:cubicBezTo>
                  <a:cubicBezTo>
                    <a:pt x="29" y="47"/>
                    <a:pt x="31" y="46"/>
                    <a:pt x="35" y="45"/>
                  </a:cubicBezTo>
                  <a:cubicBezTo>
                    <a:pt x="35" y="45"/>
                    <a:pt x="35" y="45"/>
                    <a:pt x="36" y="45"/>
                  </a:cubicBezTo>
                  <a:cubicBezTo>
                    <a:pt x="36" y="44"/>
                    <a:pt x="40" y="45"/>
                    <a:pt x="40" y="44"/>
                  </a:cubicBezTo>
                  <a:cubicBezTo>
                    <a:pt x="40" y="44"/>
                    <a:pt x="39" y="43"/>
                    <a:pt x="39" y="42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8" y="40"/>
                    <a:pt x="38" y="39"/>
                    <a:pt x="34" y="38"/>
                  </a:cubicBezTo>
                  <a:cubicBezTo>
                    <a:pt x="34" y="39"/>
                    <a:pt x="33" y="39"/>
                    <a:pt x="32" y="39"/>
                  </a:cubicBezTo>
                  <a:cubicBezTo>
                    <a:pt x="31" y="38"/>
                    <a:pt x="30" y="37"/>
                    <a:pt x="31" y="36"/>
                  </a:cubicBezTo>
                  <a:cubicBezTo>
                    <a:pt x="31" y="35"/>
                    <a:pt x="32" y="35"/>
                    <a:pt x="33" y="35"/>
                  </a:cubicBezTo>
                  <a:cubicBezTo>
                    <a:pt x="34" y="35"/>
                    <a:pt x="34" y="36"/>
                    <a:pt x="35" y="36"/>
                  </a:cubicBezTo>
                  <a:cubicBezTo>
                    <a:pt x="39" y="38"/>
                    <a:pt x="40" y="39"/>
                    <a:pt x="40" y="41"/>
                  </a:cubicBezTo>
                  <a:cubicBezTo>
                    <a:pt x="40" y="41"/>
                    <a:pt x="40" y="42"/>
                    <a:pt x="40" y="42"/>
                  </a:cubicBezTo>
                  <a:cubicBezTo>
                    <a:pt x="40" y="42"/>
                    <a:pt x="41" y="42"/>
                    <a:pt x="41" y="42"/>
                  </a:cubicBezTo>
                  <a:cubicBezTo>
                    <a:pt x="41" y="42"/>
                    <a:pt x="40" y="41"/>
                    <a:pt x="42" y="41"/>
                  </a:cubicBezTo>
                  <a:cubicBezTo>
                    <a:pt x="41" y="41"/>
                    <a:pt x="41" y="40"/>
                    <a:pt x="41" y="40"/>
                  </a:cubicBezTo>
                  <a:cubicBezTo>
                    <a:pt x="42" y="40"/>
                    <a:pt x="42" y="41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2" y="38"/>
                    <a:pt x="41" y="37"/>
                    <a:pt x="40" y="37"/>
                  </a:cubicBezTo>
                  <a:cubicBezTo>
                    <a:pt x="38" y="36"/>
                    <a:pt x="36" y="36"/>
                    <a:pt x="34" y="31"/>
                  </a:cubicBezTo>
                  <a:cubicBezTo>
                    <a:pt x="34" y="31"/>
                    <a:pt x="33" y="31"/>
                    <a:pt x="33" y="30"/>
                  </a:cubicBezTo>
                  <a:cubicBezTo>
                    <a:pt x="32" y="29"/>
                    <a:pt x="33" y="28"/>
                    <a:pt x="34" y="27"/>
                  </a:cubicBezTo>
                  <a:cubicBezTo>
                    <a:pt x="35" y="27"/>
                    <a:pt x="36" y="27"/>
                    <a:pt x="37" y="28"/>
                  </a:cubicBezTo>
                  <a:cubicBezTo>
                    <a:pt x="37" y="29"/>
                    <a:pt x="37" y="30"/>
                    <a:pt x="36" y="31"/>
                  </a:cubicBezTo>
                  <a:cubicBezTo>
                    <a:pt x="37" y="34"/>
                    <a:pt x="39" y="35"/>
                    <a:pt x="40" y="35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5"/>
                    <a:pt x="42" y="32"/>
                    <a:pt x="42" y="30"/>
                  </a:cubicBezTo>
                  <a:cubicBezTo>
                    <a:pt x="41" y="30"/>
                    <a:pt x="41" y="30"/>
                    <a:pt x="41" y="29"/>
                  </a:cubicBezTo>
                  <a:cubicBezTo>
                    <a:pt x="40" y="28"/>
                    <a:pt x="41" y="27"/>
                    <a:pt x="42" y="26"/>
                  </a:cubicBezTo>
                  <a:cubicBezTo>
                    <a:pt x="43" y="26"/>
                    <a:pt x="44" y="27"/>
                    <a:pt x="45" y="28"/>
                  </a:cubicBezTo>
                  <a:cubicBezTo>
                    <a:pt x="45" y="29"/>
                    <a:pt x="44" y="30"/>
                    <a:pt x="44" y="30"/>
                  </a:cubicBezTo>
                  <a:cubicBezTo>
                    <a:pt x="44" y="32"/>
                    <a:pt x="44" y="35"/>
                    <a:pt x="45" y="37"/>
                  </a:cubicBezTo>
                  <a:cubicBezTo>
                    <a:pt x="45" y="38"/>
                    <a:pt x="45" y="39"/>
                    <a:pt x="46" y="40"/>
                  </a:cubicBezTo>
                  <a:cubicBezTo>
                    <a:pt x="46" y="39"/>
                    <a:pt x="46" y="38"/>
                    <a:pt x="46" y="38"/>
                  </a:cubicBezTo>
                  <a:cubicBezTo>
                    <a:pt x="46" y="34"/>
                    <a:pt x="46" y="32"/>
                    <a:pt x="48" y="30"/>
                  </a:cubicBezTo>
                  <a:cubicBezTo>
                    <a:pt x="48" y="30"/>
                    <a:pt x="48" y="29"/>
                    <a:pt x="48" y="29"/>
                  </a:cubicBezTo>
                  <a:cubicBezTo>
                    <a:pt x="48" y="28"/>
                    <a:pt x="49" y="27"/>
                    <a:pt x="50" y="27"/>
                  </a:cubicBezTo>
                  <a:cubicBezTo>
                    <a:pt x="52" y="27"/>
                    <a:pt x="52" y="28"/>
                    <a:pt x="52" y="29"/>
                  </a:cubicBezTo>
                  <a:cubicBezTo>
                    <a:pt x="52" y="30"/>
                    <a:pt x="51" y="31"/>
                    <a:pt x="50" y="31"/>
                  </a:cubicBezTo>
                  <a:cubicBezTo>
                    <a:pt x="50" y="31"/>
                    <a:pt x="49" y="31"/>
                    <a:pt x="49" y="31"/>
                  </a:cubicBezTo>
                  <a:cubicBezTo>
                    <a:pt x="47" y="33"/>
                    <a:pt x="48" y="35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9" y="39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39"/>
                    <a:pt x="49" y="39"/>
                  </a:cubicBezTo>
                  <a:cubicBezTo>
                    <a:pt x="49" y="37"/>
                    <a:pt x="49" y="36"/>
                    <a:pt x="54" y="33"/>
                  </a:cubicBezTo>
                  <a:cubicBezTo>
                    <a:pt x="54" y="33"/>
                    <a:pt x="54" y="32"/>
                    <a:pt x="54" y="32"/>
                  </a:cubicBezTo>
                  <a:cubicBezTo>
                    <a:pt x="55" y="31"/>
                    <a:pt x="57" y="31"/>
                    <a:pt x="57" y="32"/>
                  </a:cubicBezTo>
                  <a:cubicBezTo>
                    <a:pt x="58" y="33"/>
                    <a:pt x="58" y="34"/>
                    <a:pt x="57" y="35"/>
                  </a:cubicBezTo>
                  <a:cubicBezTo>
                    <a:pt x="56" y="36"/>
                    <a:pt x="55" y="36"/>
                    <a:pt x="54" y="35"/>
                  </a:cubicBezTo>
                  <a:cubicBezTo>
                    <a:pt x="51" y="37"/>
                    <a:pt x="51" y="38"/>
                    <a:pt x="51" y="39"/>
                  </a:cubicBezTo>
                  <a:cubicBezTo>
                    <a:pt x="51" y="40"/>
                    <a:pt x="51" y="40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4" y="37"/>
                    <a:pt x="56" y="37"/>
                    <a:pt x="58" y="37"/>
                  </a:cubicBezTo>
                  <a:cubicBezTo>
                    <a:pt x="59" y="37"/>
                    <a:pt x="61" y="38"/>
                    <a:pt x="64" y="35"/>
                  </a:cubicBezTo>
                  <a:cubicBezTo>
                    <a:pt x="63" y="34"/>
                    <a:pt x="63" y="33"/>
                    <a:pt x="64" y="32"/>
                  </a:cubicBezTo>
                  <a:cubicBezTo>
                    <a:pt x="65" y="32"/>
                    <a:pt x="66" y="32"/>
                    <a:pt x="67" y="33"/>
                  </a:cubicBezTo>
                  <a:cubicBezTo>
                    <a:pt x="68" y="34"/>
                    <a:pt x="67" y="35"/>
                    <a:pt x="67" y="36"/>
                  </a:cubicBezTo>
                  <a:cubicBezTo>
                    <a:pt x="66" y="36"/>
                    <a:pt x="65" y="36"/>
                    <a:pt x="65" y="36"/>
                  </a:cubicBezTo>
                  <a:cubicBezTo>
                    <a:pt x="62" y="39"/>
                    <a:pt x="60" y="39"/>
                    <a:pt x="58" y="39"/>
                  </a:cubicBezTo>
                  <a:cubicBezTo>
                    <a:pt x="56" y="39"/>
                    <a:pt x="55" y="38"/>
                    <a:pt x="52" y="41"/>
                  </a:cubicBezTo>
                  <a:cubicBezTo>
                    <a:pt x="52" y="42"/>
                    <a:pt x="52" y="42"/>
                    <a:pt x="53" y="42"/>
                  </a:cubicBezTo>
                  <a:cubicBezTo>
                    <a:pt x="53" y="42"/>
                    <a:pt x="54" y="41"/>
                    <a:pt x="55" y="42"/>
                  </a:cubicBezTo>
                  <a:cubicBezTo>
                    <a:pt x="55" y="42"/>
                    <a:pt x="55" y="42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8" y="42"/>
                    <a:pt x="60" y="42"/>
                    <a:pt x="62" y="42"/>
                  </a:cubicBezTo>
                  <a:cubicBezTo>
                    <a:pt x="62" y="42"/>
                    <a:pt x="63" y="41"/>
                    <a:pt x="64" y="41"/>
                  </a:cubicBezTo>
                  <a:cubicBezTo>
                    <a:pt x="65" y="41"/>
                    <a:pt x="66" y="41"/>
                    <a:pt x="66" y="42"/>
                  </a:cubicBezTo>
                  <a:cubicBezTo>
                    <a:pt x="66" y="44"/>
                    <a:pt x="66" y="45"/>
                    <a:pt x="64" y="45"/>
                  </a:cubicBezTo>
                  <a:cubicBezTo>
                    <a:pt x="64" y="45"/>
                    <a:pt x="63" y="44"/>
                    <a:pt x="62" y="44"/>
                  </a:cubicBezTo>
                  <a:cubicBezTo>
                    <a:pt x="60" y="44"/>
                    <a:pt x="58" y="44"/>
                    <a:pt x="55" y="44"/>
                  </a:cubicBezTo>
                  <a:cubicBezTo>
                    <a:pt x="55" y="44"/>
                    <a:pt x="55" y="44"/>
                    <a:pt x="54" y="44"/>
                  </a:cubicBezTo>
                  <a:cubicBezTo>
                    <a:pt x="55" y="44"/>
                    <a:pt x="57" y="44"/>
                    <a:pt x="57" y="45"/>
                  </a:cubicBezTo>
                  <a:cubicBezTo>
                    <a:pt x="57" y="46"/>
                    <a:pt x="54" y="46"/>
                    <a:pt x="54" y="46"/>
                  </a:cubicBezTo>
                  <a:cubicBezTo>
                    <a:pt x="54" y="47"/>
                    <a:pt x="55" y="47"/>
                    <a:pt x="54" y="47"/>
                  </a:cubicBezTo>
                  <a:cubicBezTo>
                    <a:pt x="54" y="48"/>
                    <a:pt x="53" y="48"/>
                    <a:pt x="53" y="48"/>
                  </a:cubicBezTo>
                  <a:cubicBezTo>
                    <a:pt x="55" y="48"/>
                    <a:pt x="57" y="49"/>
                    <a:pt x="60" y="49"/>
                  </a:cubicBezTo>
                  <a:cubicBezTo>
                    <a:pt x="60" y="48"/>
                    <a:pt x="61" y="47"/>
                    <a:pt x="62" y="47"/>
                  </a:cubicBezTo>
                  <a:cubicBezTo>
                    <a:pt x="63" y="48"/>
                    <a:pt x="64" y="49"/>
                    <a:pt x="64" y="50"/>
                  </a:cubicBezTo>
                  <a:cubicBezTo>
                    <a:pt x="63" y="51"/>
                    <a:pt x="62" y="52"/>
                    <a:pt x="61" y="51"/>
                  </a:cubicBezTo>
                  <a:cubicBezTo>
                    <a:pt x="60" y="51"/>
                    <a:pt x="60" y="51"/>
                    <a:pt x="60" y="50"/>
                  </a:cubicBezTo>
                  <a:cubicBezTo>
                    <a:pt x="58" y="50"/>
                    <a:pt x="57" y="50"/>
                    <a:pt x="56" y="50"/>
                  </a:cubicBezTo>
                  <a:cubicBezTo>
                    <a:pt x="55" y="50"/>
                    <a:pt x="54" y="50"/>
                    <a:pt x="54" y="50"/>
                  </a:cubicBezTo>
                  <a:cubicBezTo>
                    <a:pt x="54" y="51"/>
                    <a:pt x="55" y="51"/>
                    <a:pt x="56" y="52"/>
                  </a:cubicBezTo>
                  <a:cubicBezTo>
                    <a:pt x="58" y="54"/>
                    <a:pt x="60" y="57"/>
                    <a:pt x="62" y="59"/>
                  </a:cubicBezTo>
                  <a:cubicBezTo>
                    <a:pt x="63" y="59"/>
                    <a:pt x="63" y="59"/>
                    <a:pt x="64" y="59"/>
                  </a:cubicBezTo>
                  <a:cubicBezTo>
                    <a:pt x="65" y="60"/>
                    <a:pt x="65" y="62"/>
                    <a:pt x="64" y="62"/>
                  </a:cubicBezTo>
                  <a:cubicBezTo>
                    <a:pt x="63" y="63"/>
                    <a:pt x="62" y="63"/>
                    <a:pt x="61" y="63"/>
                  </a:cubicBezTo>
                  <a:cubicBezTo>
                    <a:pt x="60" y="62"/>
                    <a:pt x="60" y="61"/>
                    <a:pt x="61" y="60"/>
                  </a:cubicBezTo>
                  <a:cubicBezTo>
                    <a:pt x="59" y="58"/>
                    <a:pt x="57" y="55"/>
                    <a:pt x="55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4"/>
                    <a:pt x="52" y="51"/>
                    <a:pt x="51" y="52"/>
                  </a:cubicBezTo>
                  <a:cubicBezTo>
                    <a:pt x="52" y="53"/>
                    <a:pt x="53" y="55"/>
                    <a:pt x="55" y="57"/>
                  </a:cubicBezTo>
                  <a:cubicBezTo>
                    <a:pt x="56" y="57"/>
                    <a:pt x="57" y="57"/>
                    <a:pt x="57" y="58"/>
                  </a:cubicBezTo>
                  <a:cubicBezTo>
                    <a:pt x="58" y="59"/>
                    <a:pt x="58" y="60"/>
                    <a:pt x="57" y="61"/>
                  </a:cubicBezTo>
                  <a:cubicBezTo>
                    <a:pt x="56" y="61"/>
                    <a:pt x="54" y="61"/>
                    <a:pt x="54" y="60"/>
                  </a:cubicBezTo>
                  <a:cubicBezTo>
                    <a:pt x="53" y="60"/>
                    <a:pt x="53" y="59"/>
                    <a:pt x="54" y="58"/>
                  </a:cubicBezTo>
                  <a:cubicBezTo>
                    <a:pt x="52" y="57"/>
                    <a:pt x="51" y="55"/>
                    <a:pt x="50" y="54"/>
                  </a:cubicBezTo>
                  <a:cubicBezTo>
                    <a:pt x="50" y="54"/>
                    <a:pt x="50" y="55"/>
                    <a:pt x="49" y="56"/>
                  </a:cubicBezTo>
                  <a:cubicBezTo>
                    <a:pt x="48" y="57"/>
                    <a:pt x="48" y="59"/>
                    <a:pt x="49" y="62"/>
                  </a:cubicBezTo>
                  <a:cubicBezTo>
                    <a:pt x="50" y="62"/>
                    <a:pt x="51" y="62"/>
                    <a:pt x="51" y="64"/>
                  </a:cubicBezTo>
                  <a:cubicBezTo>
                    <a:pt x="51" y="65"/>
                    <a:pt x="51" y="66"/>
                    <a:pt x="50" y="66"/>
                  </a:cubicBezTo>
                  <a:cubicBezTo>
                    <a:pt x="48" y="66"/>
                    <a:pt x="47" y="66"/>
                    <a:pt x="47" y="64"/>
                  </a:cubicBezTo>
                  <a:cubicBezTo>
                    <a:pt x="47" y="64"/>
                    <a:pt x="47" y="63"/>
                    <a:pt x="48" y="63"/>
                  </a:cubicBezTo>
                  <a:cubicBezTo>
                    <a:pt x="46" y="58"/>
                    <a:pt x="47" y="57"/>
                    <a:pt x="48" y="55"/>
                  </a:cubicBezTo>
                  <a:cubicBezTo>
                    <a:pt x="48" y="55"/>
                    <a:pt x="48" y="54"/>
                    <a:pt x="49" y="54"/>
                  </a:cubicBezTo>
                  <a:cubicBezTo>
                    <a:pt x="48" y="54"/>
                    <a:pt x="48" y="54"/>
                    <a:pt x="48" y="53"/>
                  </a:cubicBezTo>
                  <a:cubicBezTo>
                    <a:pt x="47" y="54"/>
                    <a:pt x="47" y="54"/>
                    <a:pt x="47" y="53"/>
                  </a:cubicBezTo>
                  <a:cubicBezTo>
                    <a:pt x="47" y="54"/>
                    <a:pt x="46" y="55"/>
                    <a:pt x="46" y="57"/>
                  </a:cubicBezTo>
                  <a:cubicBezTo>
                    <a:pt x="46" y="57"/>
                    <a:pt x="46" y="58"/>
                    <a:pt x="46" y="59"/>
                  </a:cubicBezTo>
                  <a:cubicBezTo>
                    <a:pt x="46" y="60"/>
                    <a:pt x="45" y="60"/>
                    <a:pt x="43" y="60"/>
                  </a:cubicBezTo>
                  <a:cubicBezTo>
                    <a:pt x="42" y="60"/>
                    <a:pt x="42" y="59"/>
                    <a:pt x="42" y="58"/>
                  </a:cubicBezTo>
                  <a:cubicBezTo>
                    <a:pt x="42" y="57"/>
                    <a:pt x="43" y="56"/>
                    <a:pt x="44" y="56"/>
                  </a:cubicBezTo>
                  <a:cubicBezTo>
                    <a:pt x="45" y="55"/>
                    <a:pt x="45" y="54"/>
                    <a:pt x="45" y="54"/>
                  </a:cubicBezTo>
                  <a:cubicBezTo>
                    <a:pt x="45" y="54"/>
                    <a:pt x="45" y="53"/>
                    <a:pt x="44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2" y="55"/>
                    <a:pt x="40" y="59"/>
                    <a:pt x="40" y="64"/>
                  </a:cubicBezTo>
                  <a:cubicBezTo>
                    <a:pt x="41" y="65"/>
                    <a:pt x="41" y="66"/>
                    <a:pt x="41" y="67"/>
                  </a:cubicBezTo>
                  <a:cubicBezTo>
                    <a:pt x="40" y="68"/>
                    <a:pt x="39" y="68"/>
                    <a:pt x="38" y="68"/>
                  </a:cubicBezTo>
                  <a:close/>
                  <a:moveTo>
                    <a:pt x="41" y="49"/>
                  </a:moveTo>
                  <a:cubicBezTo>
                    <a:pt x="40" y="49"/>
                    <a:pt x="39" y="49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41" y="48"/>
                    <a:pt x="41" y="48"/>
                  </a:cubicBezTo>
                  <a:cubicBezTo>
                    <a:pt x="41" y="48"/>
                    <a:pt x="41" y="49"/>
                    <a:pt x="41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871538" y="5759450"/>
              <a:ext cx="327025" cy="331788"/>
            </a:xfrm>
            <a:custGeom>
              <a:avLst/>
              <a:gdLst>
                <a:gd name="T0" fmla="*/ 25 w 90"/>
                <a:gd name="T1" fmla="*/ 60 h 91"/>
                <a:gd name="T2" fmla="*/ 78 w 90"/>
                <a:gd name="T3" fmla="*/ 74 h 91"/>
                <a:gd name="T4" fmla="*/ 59 w 90"/>
                <a:gd name="T5" fmla="*/ 20 h 91"/>
                <a:gd name="T6" fmla="*/ 39 w 90"/>
                <a:gd name="T7" fmla="*/ 68 h 91"/>
                <a:gd name="T8" fmla="*/ 43 w 90"/>
                <a:gd name="T9" fmla="*/ 52 h 91"/>
                <a:gd name="T10" fmla="*/ 43 w 90"/>
                <a:gd name="T11" fmla="*/ 53 h 91"/>
                <a:gd name="T12" fmla="*/ 34 w 90"/>
                <a:gd name="T13" fmla="*/ 60 h 91"/>
                <a:gd name="T14" fmla="*/ 41 w 90"/>
                <a:gd name="T15" fmla="*/ 52 h 91"/>
                <a:gd name="T16" fmla="*/ 38 w 90"/>
                <a:gd name="T17" fmla="*/ 50 h 91"/>
                <a:gd name="T18" fmla="*/ 29 w 90"/>
                <a:gd name="T19" fmla="*/ 52 h 91"/>
                <a:gd name="T20" fmla="*/ 39 w 90"/>
                <a:gd name="T21" fmla="*/ 48 h 91"/>
                <a:gd name="T22" fmla="*/ 35 w 90"/>
                <a:gd name="T23" fmla="*/ 47 h 91"/>
                <a:gd name="T24" fmla="*/ 23 w 90"/>
                <a:gd name="T25" fmla="*/ 44 h 91"/>
                <a:gd name="T26" fmla="*/ 27 w 90"/>
                <a:gd name="T27" fmla="*/ 45 h 91"/>
                <a:gd name="T28" fmla="*/ 40 w 90"/>
                <a:gd name="T29" fmla="*/ 44 h 91"/>
                <a:gd name="T30" fmla="*/ 35 w 90"/>
                <a:gd name="T31" fmla="*/ 38 h 91"/>
                <a:gd name="T32" fmla="*/ 34 w 90"/>
                <a:gd name="T33" fmla="*/ 35 h 91"/>
                <a:gd name="T34" fmla="*/ 41 w 90"/>
                <a:gd name="T35" fmla="*/ 42 h 91"/>
                <a:gd name="T36" fmla="*/ 41 w 90"/>
                <a:gd name="T37" fmla="*/ 41 h 91"/>
                <a:gd name="T38" fmla="*/ 40 w 90"/>
                <a:gd name="T39" fmla="*/ 37 h 91"/>
                <a:gd name="T40" fmla="*/ 34 w 90"/>
                <a:gd name="T41" fmla="*/ 28 h 91"/>
                <a:gd name="T42" fmla="*/ 40 w 90"/>
                <a:gd name="T43" fmla="*/ 36 h 91"/>
                <a:gd name="T44" fmla="*/ 44 w 90"/>
                <a:gd name="T45" fmla="*/ 37 h 91"/>
                <a:gd name="T46" fmla="*/ 42 w 90"/>
                <a:gd name="T47" fmla="*/ 27 h 91"/>
                <a:gd name="T48" fmla="*/ 45 w 90"/>
                <a:gd name="T49" fmla="*/ 37 h 91"/>
                <a:gd name="T50" fmla="*/ 49 w 90"/>
                <a:gd name="T51" fmla="*/ 30 h 91"/>
                <a:gd name="T52" fmla="*/ 53 w 90"/>
                <a:gd name="T53" fmla="*/ 30 h 91"/>
                <a:gd name="T54" fmla="*/ 48 w 90"/>
                <a:gd name="T55" fmla="*/ 39 h 91"/>
                <a:gd name="T56" fmla="*/ 49 w 90"/>
                <a:gd name="T57" fmla="*/ 41 h 91"/>
                <a:gd name="T58" fmla="*/ 54 w 90"/>
                <a:gd name="T59" fmla="*/ 34 h 91"/>
                <a:gd name="T60" fmla="*/ 57 w 90"/>
                <a:gd name="T61" fmla="*/ 35 h 91"/>
                <a:gd name="T62" fmla="*/ 51 w 90"/>
                <a:gd name="T63" fmla="*/ 41 h 91"/>
                <a:gd name="T64" fmla="*/ 64 w 90"/>
                <a:gd name="T65" fmla="*/ 35 h 91"/>
                <a:gd name="T66" fmla="*/ 67 w 90"/>
                <a:gd name="T67" fmla="*/ 36 h 91"/>
                <a:gd name="T68" fmla="*/ 53 w 90"/>
                <a:gd name="T69" fmla="*/ 42 h 91"/>
                <a:gd name="T70" fmla="*/ 55 w 90"/>
                <a:gd name="T71" fmla="*/ 43 h 91"/>
                <a:gd name="T72" fmla="*/ 64 w 90"/>
                <a:gd name="T73" fmla="*/ 41 h 91"/>
                <a:gd name="T74" fmla="*/ 63 w 90"/>
                <a:gd name="T75" fmla="*/ 44 h 91"/>
                <a:gd name="T76" fmla="*/ 57 w 90"/>
                <a:gd name="T77" fmla="*/ 45 h 91"/>
                <a:gd name="T78" fmla="*/ 53 w 90"/>
                <a:gd name="T79" fmla="*/ 48 h 91"/>
                <a:gd name="T80" fmla="*/ 64 w 90"/>
                <a:gd name="T81" fmla="*/ 50 h 91"/>
                <a:gd name="T82" fmla="*/ 56 w 90"/>
                <a:gd name="T83" fmla="*/ 50 h 91"/>
                <a:gd name="T84" fmla="*/ 62 w 90"/>
                <a:gd name="T85" fmla="*/ 59 h 91"/>
                <a:gd name="T86" fmla="*/ 62 w 90"/>
                <a:gd name="T87" fmla="*/ 63 h 91"/>
                <a:gd name="T88" fmla="*/ 55 w 90"/>
                <a:gd name="T89" fmla="*/ 53 h 91"/>
                <a:gd name="T90" fmla="*/ 55 w 90"/>
                <a:gd name="T91" fmla="*/ 58 h 91"/>
                <a:gd name="T92" fmla="*/ 54 w 90"/>
                <a:gd name="T93" fmla="*/ 60 h 91"/>
                <a:gd name="T94" fmla="*/ 49 w 90"/>
                <a:gd name="T95" fmla="*/ 56 h 91"/>
                <a:gd name="T96" fmla="*/ 50 w 90"/>
                <a:gd name="T97" fmla="*/ 66 h 91"/>
                <a:gd name="T98" fmla="*/ 48 w 90"/>
                <a:gd name="T99" fmla="*/ 55 h 91"/>
                <a:gd name="T100" fmla="*/ 47 w 90"/>
                <a:gd name="T101" fmla="*/ 54 h 91"/>
                <a:gd name="T102" fmla="*/ 44 w 90"/>
                <a:gd name="T103" fmla="*/ 60 h 91"/>
                <a:gd name="T104" fmla="*/ 46 w 90"/>
                <a:gd name="T105" fmla="*/ 54 h 91"/>
                <a:gd name="T106" fmla="*/ 40 w 90"/>
                <a:gd name="T107" fmla="*/ 64 h 91"/>
                <a:gd name="T108" fmla="*/ 41 w 90"/>
                <a:gd name="T109" fmla="*/ 49 h 91"/>
                <a:gd name="T110" fmla="*/ 41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24"/>
                  </a:moveTo>
                  <a:cubicBezTo>
                    <a:pt x="13" y="22"/>
                    <a:pt x="5" y="26"/>
                    <a:pt x="3" y="40"/>
                  </a:cubicBezTo>
                  <a:cubicBezTo>
                    <a:pt x="0" y="58"/>
                    <a:pt x="13" y="62"/>
                    <a:pt x="25" y="60"/>
                  </a:cubicBezTo>
                  <a:cubicBezTo>
                    <a:pt x="19" y="71"/>
                    <a:pt x="18" y="84"/>
                    <a:pt x="36" y="88"/>
                  </a:cubicBezTo>
                  <a:cubicBezTo>
                    <a:pt x="48" y="91"/>
                    <a:pt x="54" y="87"/>
                    <a:pt x="57" y="80"/>
                  </a:cubicBezTo>
                  <a:cubicBezTo>
                    <a:pt x="63" y="84"/>
                    <a:pt x="71" y="83"/>
                    <a:pt x="78" y="74"/>
                  </a:cubicBezTo>
                  <a:cubicBezTo>
                    <a:pt x="87" y="65"/>
                    <a:pt x="85" y="57"/>
                    <a:pt x="79" y="51"/>
                  </a:cubicBezTo>
                  <a:cubicBezTo>
                    <a:pt x="86" y="47"/>
                    <a:pt x="90" y="40"/>
                    <a:pt x="85" y="28"/>
                  </a:cubicBezTo>
                  <a:cubicBezTo>
                    <a:pt x="78" y="13"/>
                    <a:pt x="67" y="14"/>
                    <a:pt x="59" y="20"/>
                  </a:cubicBezTo>
                  <a:cubicBezTo>
                    <a:pt x="58" y="10"/>
                    <a:pt x="53" y="0"/>
                    <a:pt x="37" y="3"/>
                  </a:cubicBezTo>
                  <a:cubicBezTo>
                    <a:pt x="23" y="6"/>
                    <a:pt x="20" y="15"/>
                    <a:pt x="22" y="24"/>
                  </a:cubicBezTo>
                  <a:close/>
                  <a:moveTo>
                    <a:pt x="39" y="68"/>
                  </a:moveTo>
                  <a:cubicBezTo>
                    <a:pt x="37" y="68"/>
                    <a:pt x="37" y="67"/>
                    <a:pt x="37" y="66"/>
                  </a:cubicBezTo>
                  <a:cubicBezTo>
                    <a:pt x="37" y="65"/>
                    <a:pt x="38" y="65"/>
                    <a:pt x="38" y="64"/>
                  </a:cubicBezTo>
                  <a:cubicBezTo>
                    <a:pt x="39" y="58"/>
                    <a:pt x="42" y="54"/>
                    <a:pt x="43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2"/>
                    <a:pt x="44" y="51"/>
                    <a:pt x="44" y="51"/>
                  </a:cubicBezTo>
                  <a:cubicBezTo>
                    <a:pt x="43" y="52"/>
                    <a:pt x="43" y="52"/>
                    <a:pt x="43" y="53"/>
                  </a:cubicBezTo>
                  <a:cubicBezTo>
                    <a:pt x="41" y="55"/>
                    <a:pt x="39" y="56"/>
                    <a:pt x="38" y="58"/>
                  </a:cubicBezTo>
                  <a:cubicBezTo>
                    <a:pt x="38" y="58"/>
                    <a:pt x="38" y="59"/>
                    <a:pt x="37" y="60"/>
                  </a:cubicBezTo>
                  <a:cubicBezTo>
                    <a:pt x="37" y="61"/>
                    <a:pt x="35" y="61"/>
                    <a:pt x="34" y="60"/>
                  </a:cubicBezTo>
                  <a:cubicBezTo>
                    <a:pt x="34" y="59"/>
                    <a:pt x="33" y="58"/>
                    <a:pt x="34" y="57"/>
                  </a:cubicBezTo>
                  <a:cubicBezTo>
                    <a:pt x="35" y="56"/>
                    <a:pt x="36" y="56"/>
                    <a:pt x="37" y="57"/>
                  </a:cubicBezTo>
                  <a:cubicBezTo>
                    <a:pt x="38" y="56"/>
                    <a:pt x="40" y="54"/>
                    <a:pt x="41" y="52"/>
                  </a:cubicBezTo>
                  <a:cubicBezTo>
                    <a:pt x="41" y="52"/>
                    <a:pt x="40" y="52"/>
                    <a:pt x="40" y="52"/>
                  </a:cubicBezTo>
                  <a:cubicBezTo>
                    <a:pt x="40" y="52"/>
                    <a:pt x="41" y="51"/>
                    <a:pt x="41" y="51"/>
                  </a:cubicBezTo>
                  <a:cubicBezTo>
                    <a:pt x="40" y="51"/>
                    <a:pt x="39" y="50"/>
                    <a:pt x="38" y="50"/>
                  </a:cubicBezTo>
                  <a:cubicBezTo>
                    <a:pt x="37" y="49"/>
                    <a:pt x="36" y="49"/>
                    <a:pt x="33" y="51"/>
                  </a:cubicBezTo>
                  <a:cubicBezTo>
                    <a:pt x="34" y="52"/>
                    <a:pt x="33" y="53"/>
                    <a:pt x="32" y="53"/>
                  </a:cubicBezTo>
                  <a:cubicBezTo>
                    <a:pt x="31" y="54"/>
                    <a:pt x="30" y="53"/>
                    <a:pt x="29" y="52"/>
                  </a:cubicBezTo>
                  <a:cubicBezTo>
                    <a:pt x="29" y="51"/>
                    <a:pt x="29" y="50"/>
                    <a:pt x="30" y="50"/>
                  </a:cubicBezTo>
                  <a:cubicBezTo>
                    <a:pt x="31" y="49"/>
                    <a:pt x="32" y="49"/>
                    <a:pt x="32" y="50"/>
                  </a:cubicBezTo>
                  <a:cubicBezTo>
                    <a:pt x="36" y="47"/>
                    <a:pt x="37" y="48"/>
                    <a:pt x="39" y="48"/>
                  </a:cubicBezTo>
                  <a:cubicBezTo>
                    <a:pt x="38" y="48"/>
                    <a:pt x="39" y="48"/>
                    <a:pt x="39" y="47"/>
                  </a:cubicBezTo>
                  <a:cubicBezTo>
                    <a:pt x="39" y="47"/>
                    <a:pt x="39" y="47"/>
                    <a:pt x="38" y="47"/>
                  </a:cubicBezTo>
                  <a:cubicBezTo>
                    <a:pt x="37" y="47"/>
                    <a:pt x="36" y="47"/>
                    <a:pt x="35" y="47"/>
                  </a:cubicBezTo>
                  <a:cubicBezTo>
                    <a:pt x="31" y="48"/>
                    <a:pt x="29" y="48"/>
                    <a:pt x="26" y="46"/>
                  </a:cubicBezTo>
                  <a:cubicBezTo>
                    <a:pt x="26" y="46"/>
                    <a:pt x="26" y="46"/>
                    <a:pt x="25" y="46"/>
                  </a:cubicBezTo>
                  <a:cubicBezTo>
                    <a:pt x="24" y="46"/>
                    <a:pt x="23" y="45"/>
                    <a:pt x="23" y="44"/>
                  </a:cubicBezTo>
                  <a:cubicBezTo>
                    <a:pt x="23" y="43"/>
                    <a:pt x="24" y="42"/>
                    <a:pt x="25" y="42"/>
                  </a:cubicBezTo>
                  <a:cubicBezTo>
                    <a:pt x="27" y="42"/>
                    <a:pt x="27" y="43"/>
                    <a:pt x="27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0" y="47"/>
                    <a:pt x="32" y="46"/>
                    <a:pt x="35" y="46"/>
                  </a:cubicBezTo>
                  <a:cubicBezTo>
                    <a:pt x="35" y="46"/>
                    <a:pt x="36" y="46"/>
                    <a:pt x="36" y="45"/>
                  </a:cubicBezTo>
                  <a:cubicBezTo>
                    <a:pt x="36" y="44"/>
                    <a:pt x="40" y="45"/>
                    <a:pt x="40" y="44"/>
                  </a:cubicBezTo>
                  <a:cubicBezTo>
                    <a:pt x="40" y="44"/>
                    <a:pt x="39" y="43"/>
                    <a:pt x="39" y="43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9" y="40"/>
                    <a:pt x="38" y="39"/>
                    <a:pt x="35" y="38"/>
                  </a:cubicBezTo>
                  <a:cubicBezTo>
                    <a:pt x="34" y="39"/>
                    <a:pt x="33" y="40"/>
                    <a:pt x="32" y="39"/>
                  </a:cubicBezTo>
                  <a:cubicBezTo>
                    <a:pt x="31" y="39"/>
                    <a:pt x="30" y="37"/>
                    <a:pt x="31" y="36"/>
                  </a:cubicBezTo>
                  <a:cubicBezTo>
                    <a:pt x="31" y="35"/>
                    <a:pt x="33" y="35"/>
                    <a:pt x="34" y="35"/>
                  </a:cubicBezTo>
                  <a:cubicBezTo>
                    <a:pt x="34" y="36"/>
                    <a:pt x="35" y="36"/>
                    <a:pt x="35" y="37"/>
                  </a:cubicBezTo>
                  <a:cubicBezTo>
                    <a:pt x="39" y="38"/>
                    <a:pt x="40" y="40"/>
                    <a:pt x="40" y="41"/>
                  </a:cubicBezTo>
                  <a:cubicBezTo>
                    <a:pt x="40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1"/>
                    <a:pt x="42" y="42"/>
                  </a:cubicBezTo>
                  <a:cubicBezTo>
                    <a:pt x="42" y="41"/>
                    <a:pt x="41" y="41"/>
                    <a:pt x="41" y="41"/>
                  </a:cubicBezTo>
                  <a:cubicBezTo>
                    <a:pt x="42" y="40"/>
                    <a:pt x="42" y="41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2" y="38"/>
                    <a:pt x="41" y="38"/>
                    <a:pt x="40" y="37"/>
                  </a:cubicBezTo>
                  <a:cubicBezTo>
                    <a:pt x="38" y="36"/>
                    <a:pt x="36" y="36"/>
                    <a:pt x="35" y="32"/>
                  </a:cubicBezTo>
                  <a:cubicBezTo>
                    <a:pt x="34" y="31"/>
                    <a:pt x="34" y="31"/>
                    <a:pt x="33" y="30"/>
                  </a:cubicBezTo>
                  <a:cubicBezTo>
                    <a:pt x="33" y="29"/>
                    <a:pt x="33" y="28"/>
                    <a:pt x="34" y="28"/>
                  </a:cubicBezTo>
                  <a:cubicBezTo>
                    <a:pt x="35" y="27"/>
                    <a:pt x="37" y="28"/>
                    <a:pt x="37" y="29"/>
                  </a:cubicBezTo>
                  <a:cubicBezTo>
                    <a:pt x="38" y="30"/>
                    <a:pt x="37" y="31"/>
                    <a:pt x="36" y="31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4" y="37"/>
                    <a:pt x="44" y="37"/>
                  </a:cubicBezTo>
                  <a:cubicBezTo>
                    <a:pt x="43" y="35"/>
                    <a:pt x="43" y="32"/>
                    <a:pt x="42" y="31"/>
                  </a:cubicBezTo>
                  <a:cubicBezTo>
                    <a:pt x="42" y="30"/>
                    <a:pt x="41" y="30"/>
                    <a:pt x="41" y="29"/>
                  </a:cubicBezTo>
                  <a:cubicBezTo>
                    <a:pt x="41" y="28"/>
                    <a:pt x="41" y="27"/>
                    <a:pt x="42" y="27"/>
                  </a:cubicBezTo>
                  <a:cubicBezTo>
                    <a:pt x="43" y="26"/>
                    <a:pt x="45" y="27"/>
                    <a:pt x="45" y="28"/>
                  </a:cubicBezTo>
                  <a:cubicBezTo>
                    <a:pt x="45" y="29"/>
                    <a:pt x="45" y="30"/>
                    <a:pt x="44" y="30"/>
                  </a:cubicBezTo>
                  <a:cubicBezTo>
                    <a:pt x="44" y="32"/>
                    <a:pt x="45" y="35"/>
                    <a:pt x="45" y="37"/>
                  </a:cubicBezTo>
                  <a:cubicBezTo>
                    <a:pt x="46" y="38"/>
                    <a:pt x="46" y="39"/>
                    <a:pt x="46" y="40"/>
                  </a:cubicBezTo>
                  <a:cubicBezTo>
                    <a:pt x="46" y="40"/>
                    <a:pt x="46" y="39"/>
                    <a:pt x="47" y="38"/>
                  </a:cubicBezTo>
                  <a:cubicBezTo>
                    <a:pt x="46" y="35"/>
                    <a:pt x="46" y="32"/>
                    <a:pt x="49" y="30"/>
                  </a:cubicBezTo>
                  <a:cubicBezTo>
                    <a:pt x="48" y="30"/>
                    <a:pt x="48" y="29"/>
                    <a:pt x="48" y="29"/>
                  </a:cubicBezTo>
                  <a:cubicBezTo>
                    <a:pt x="49" y="28"/>
                    <a:pt x="50" y="27"/>
                    <a:pt x="51" y="27"/>
                  </a:cubicBezTo>
                  <a:cubicBezTo>
                    <a:pt x="52" y="27"/>
                    <a:pt x="53" y="28"/>
                    <a:pt x="53" y="30"/>
                  </a:cubicBezTo>
                  <a:cubicBezTo>
                    <a:pt x="52" y="31"/>
                    <a:pt x="51" y="32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8" y="33"/>
                    <a:pt x="48" y="35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39"/>
                    <a:pt x="49" y="39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0"/>
                    <a:pt x="50" y="40"/>
                    <a:pt x="50" y="39"/>
                  </a:cubicBezTo>
                  <a:cubicBezTo>
                    <a:pt x="50" y="37"/>
                    <a:pt x="50" y="36"/>
                    <a:pt x="54" y="34"/>
                  </a:cubicBezTo>
                  <a:cubicBezTo>
                    <a:pt x="54" y="33"/>
                    <a:pt x="54" y="33"/>
                    <a:pt x="55" y="32"/>
                  </a:cubicBezTo>
                  <a:cubicBezTo>
                    <a:pt x="56" y="31"/>
                    <a:pt x="57" y="32"/>
                    <a:pt x="58" y="33"/>
                  </a:cubicBezTo>
                  <a:cubicBezTo>
                    <a:pt x="58" y="33"/>
                    <a:pt x="58" y="35"/>
                    <a:pt x="57" y="35"/>
                  </a:cubicBezTo>
                  <a:cubicBezTo>
                    <a:pt x="56" y="36"/>
                    <a:pt x="55" y="36"/>
                    <a:pt x="55" y="35"/>
                  </a:cubicBezTo>
                  <a:cubicBezTo>
                    <a:pt x="51" y="37"/>
                    <a:pt x="51" y="38"/>
                    <a:pt x="51" y="39"/>
                  </a:cubicBezTo>
                  <a:cubicBezTo>
                    <a:pt x="51" y="40"/>
                    <a:pt x="51" y="41"/>
                    <a:pt x="51" y="4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4" y="37"/>
                    <a:pt x="56" y="37"/>
                    <a:pt x="58" y="37"/>
                  </a:cubicBezTo>
                  <a:cubicBezTo>
                    <a:pt x="60" y="38"/>
                    <a:pt x="61" y="38"/>
                    <a:pt x="64" y="35"/>
                  </a:cubicBezTo>
                  <a:cubicBezTo>
                    <a:pt x="63" y="34"/>
                    <a:pt x="64" y="33"/>
                    <a:pt x="64" y="32"/>
                  </a:cubicBezTo>
                  <a:cubicBezTo>
                    <a:pt x="65" y="32"/>
                    <a:pt x="67" y="32"/>
                    <a:pt x="67" y="33"/>
                  </a:cubicBezTo>
                  <a:cubicBezTo>
                    <a:pt x="68" y="34"/>
                    <a:pt x="68" y="35"/>
                    <a:pt x="67" y="36"/>
                  </a:cubicBezTo>
                  <a:cubicBezTo>
                    <a:pt x="66" y="36"/>
                    <a:pt x="66" y="36"/>
                    <a:pt x="65" y="36"/>
                  </a:cubicBezTo>
                  <a:cubicBezTo>
                    <a:pt x="62" y="39"/>
                    <a:pt x="60" y="39"/>
                    <a:pt x="58" y="39"/>
                  </a:cubicBezTo>
                  <a:cubicBezTo>
                    <a:pt x="57" y="39"/>
                    <a:pt x="55" y="39"/>
                    <a:pt x="53" y="42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4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8" y="43"/>
                    <a:pt x="61" y="42"/>
                    <a:pt x="63" y="42"/>
                  </a:cubicBezTo>
                  <a:cubicBezTo>
                    <a:pt x="63" y="42"/>
                    <a:pt x="63" y="41"/>
                    <a:pt x="64" y="41"/>
                  </a:cubicBezTo>
                  <a:cubicBezTo>
                    <a:pt x="65" y="41"/>
                    <a:pt x="66" y="42"/>
                    <a:pt x="66" y="43"/>
                  </a:cubicBezTo>
                  <a:cubicBezTo>
                    <a:pt x="67" y="44"/>
                    <a:pt x="66" y="45"/>
                    <a:pt x="65" y="45"/>
                  </a:cubicBezTo>
                  <a:cubicBezTo>
                    <a:pt x="64" y="45"/>
                    <a:pt x="63" y="45"/>
                    <a:pt x="63" y="44"/>
                  </a:cubicBezTo>
                  <a:cubicBezTo>
                    <a:pt x="61" y="44"/>
                    <a:pt x="58" y="44"/>
                    <a:pt x="56" y="44"/>
                  </a:cubicBezTo>
                  <a:cubicBezTo>
                    <a:pt x="55" y="44"/>
                    <a:pt x="55" y="45"/>
                    <a:pt x="55" y="45"/>
                  </a:cubicBezTo>
                  <a:cubicBezTo>
                    <a:pt x="55" y="45"/>
                    <a:pt x="57" y="45"/>
                    <a:pt x="57" y="45"/>
                  </a:cubicBezTo>
                  <a:cubicBezTo>
                    <a:pt x="57" y="46"/>
                    <a:pt x="55" y="46"/>
                    <a:pt x="54" y="47"/>
                  </a:cubicBezTo>
                  <a:cubicBezTo>
                    <a:pt x="54" y="47"/>
                    <a:pt x="55" y="47"/>
                    <a:pt x="54" y="48"/>
                  </a:cubicBezTo>
                  <a:cubicBezTo>
                    <a:pt x="54" y="48"/>
                    <a:pt x="54" y="48"/>
                    <a:pt x="53" y="48"/>
                  </a:cubicBezTo>
                  <a:cubicBezTo>
                    <a:pt x="55" y="49"/>
                    <a:pt x="57" y="49"/>
                    <a:pt x="60" y="49"/>
                  </a:cubicBezTo>
                  <a:cubicBezTo>
                    <a:pt x="60" y="48"/>
                    <a:pt x="61" y="47"/>
                    <a:pt x="62" y="48"/>
                  </a:cubicBezTo>
                  <a:cubicBezTo>
                    <a:pt x="63" y="48"/>
                    <a:pt x="64" y="49"/>
                    <a:pt x="64" y="50"/>
                  </a:cubicBezTo>
                  <a:cubicBezTo>
                    <a:pt x="64" y="51"/>
                    <a:pt x="63" y="52"/>
                    <a:pt x="61" y="52"/>
                  </a:cubicBezTo>
                  <a:cubicBezTo>
                    <a:pt x="61" y="52"/>
                    <a:pt x="60" y="51"/>
                    <a:pt x="60" y="51"/>
                  </a:cubicBezTo>
                  <a:cubicBezTo>
                    <a:pt x="59" y="51"/>
                    <a:pt x="58" y="50"/>
                    <a:pt x="56" y="50"/>
                  </a:cubicBezTo>
                  <a:cubicBezTo>
                    <a:pt x="56" y="50"/>
                    <a:pt x="55" y="50"/>
                    <a:pt x="54" y="51"/>
                  </a:cubicBezTo>
                  <a:cubicBezTo>
                    <a:pt x="55" y="51"/>
                    <a:pt x="55" y="52"/>
                    <a:pt x="56" y="52"/>
                  </a:cubicBezTo>
                  <a:cubicBezTo>
                    <a:pt x="58" y="55"/>
                    <a:pt x="61" y="57"/>
                    <a:pt x="62" y="59"/>
                  </a:cubicBezTo>
                  <a:cubicBezTo>
                    <a:pt x="63" y="59"/>
                    <a:pt x="64" y="59"/>
                    <a:pt x="64" y="60"/>
                  </a:cubicBezTo>
                  <a:cubicBezTo>
                    <a:pt x="65" y="61"/>
                    <a:pt x="65" y="62"/>
                    <a:pt x="64" y="63"/>
                  </a:cubicBezTo>
                  <a:cubicBezTo>
                    <a:pt x="64" y="64"/>
                    <a:pt x="62" y="64"/>
                    <a:pt x="62" y="63"/>
                  </a:cubicBezTo>
                  <a:cubicBezTo>
                    <a:pt x="61" y="62"/>
                    <a:pt x="61" y="61"/>
                    <a:pt x="61" y="60"/>
                  </a:cubicBezTo>
                  <a:cubicBezTo>
                    <a:pt x="60" y="58"/>
                    <a:pt x="57" y="56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4" y="53"/>
                  </a:cubicBezTo>
                  <a:cubicBezTo>
                    <a:pt x="54" y="54"/>
                    <a:pt x="52" y="52"/>
                    <a:pt x="51" y="52"/>
                  </a:cubicBezTo>
                  <a:cubicBezTo>
                    <a:pt x="52" y="54"/>
                    <a:pt x="53" y="56"/>
                    <a:pt x="55" y="58"/>
                  </a:cubicBezTo>
                  <a:cubicBezTo>
                    <a:pt x="56" y="57"/>
                    <a:pt x="57" y="57"/>
                    <a:pt x="58" y="58"/>
                  </a:cubicBezTo>
                  <a:cubicBezTo>
                    <a:pt x="58" y="59"/>
                    <a:pt x="58" y="60"/>
                    <a:pt x="57" y="61"/>
                  </a:cubicBezTo>
                  <a:cubicBezTo>
                    <a:pt x="56" y="62"/>
                    <a:pt x="55" y="61"/>
                    <a:pt x="54" y="60"/>
                  </a:cubicBezTo>
                  <a:cubicBezTo>
                    <a:pt x="54" y="60"/>
                    <a:pt x="54" y="59"/>
                    <a:pt x="54" y="59"/>
                  </a:cubicBezTo>
                  <a:cubicBezTo>
                    <a:pt x="52" y="57"/>
                    <a:pt x="51" y="55"/>
                    <a:pt x="50" y="54"/>
                  </a:cubicBezTo>
                  <a:cubicBezTo>
                    <a:pt x="50" y="55"/>
                    <a:pt x="50" y="55"/>
                    <a:pt x="49" y="56"/>
                  </a:cubicBezTo>
                  <a:cubicBezTo>
                    <a:pt x="49" y="57"/>
                    <a:pt x="48" y="59"/>
                    <a:pt x="49" y="62"/>
                  </a:cubicBezTo>
                  <a:cubicBezTo>
                    <a:pt x="50" y="62"/>
                    <a:pt x="51" y="63"/>
                    <a:pt x="52" y="64"/>
                  </a:cubicBezTo>
                  <a:cubicBezTo>
                    <a:pt x="52" y="65"/>
                    <a:pt x="51" y="66"/>
                    <a:pt x="50" y="66"/>
                  </a:cubicBezTo>
                  <a:cubicBezTo>
                    <a:pt x="49" y="67"/>
                    <a:pt x="48" y="66"/>
                    <a:pt x="48" y="65"/>
                  </a:cubicBezTo>
                  <a:cubicBezTo>
                    <a:pt x="47" y="64"/>
                    <a:pt x="48" y="63"/>
                    <a:pt x="48" y="63"/>
                  </a:cubicBezTo>
                  <a:cubicBezTo>
                    <a:pt x="46" y="59"/>
                    <a:pt x="47" y="57"/>
                    <a:pt x="48" y="55"/>
                  </a:cubicBezTo>
                  <a:cubicBezTo>
                    <a:pt x="48" y="55"/>
                    <a:pt x="49" y="54"/>
                    <a:pt x="49" y="54"/>
                  </a:cubicBezTo>
                  <a:cubicBezTo>
                    <a:pt x="49" y="54"/>
                    <a:pt x="48" y="54"/>
                    <a:pt x="48" y="53"/>
                  </a:cubicBezTo>
                  <a:cubicBezTo>
                    <a:pt x="48" y="54"/>
                    <a:pt x="47" y="54"/>
                    <a:pt x="47" y="54"/>
                  </a:cubicBezTo>
                  <a:cubicBezTo>
                    <a:pt x="47" y="55"/>
                    <a:pt x="47" y="56"/>
                    <a:pt x="46" y="57"/>
                  </a:cubicBezTo>
                  <a:cubicBezTo>
                    <a:pt x="46" y="58"/>
                    <a:pt x="47" y="58"/>
                    <a:pt x="46" y="59"/>
                  </a:cubicBezTo>
                  <a:cubicBezTo>
                    <a:pt x="46" y="60"/>
                    <a:pt x="45" y="61"/>
                    <a:pt x="44" y="60"/>
                  </a:cubicBezTo>
                  <a:cubicBezTo>
                    <a:pt x="43" y="60"/>
                    <a:pt x="42" y="59"/>
                    <a:pt x="42" y="58"/>
                  </a:cubicBezTo>
                  <a:cubicBezTo>
                    <a:pt x="43" y="57"/>
                    <a:pt x="44" y="56"/>
                    <a:pt x="45" y="56"/>
                  </a:cubicBezTo>
                  <a:cubicBezTo>
                    <a:pt x="45" y="55"/>
                    <a:pt x="45" y="55"/>
                    <a:pt x="46" y="54"/>
                  </a:cubicBezTo>
                  <a:cubicBezTo>
                    <a:pt x="45" y="54"/>
                    <a:pt x="46" y="53"/>
                    <a:pt x="45" y="53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3" y="56"/>
                    <a:pt x="41" y="59"/>
                    <a:pt x="40" y="64"/>
                  </a:cubicBezTo>
                  <a:cubicBezTo>
                    <a:pt x="41" y="65"/>
                    <a:pt x="42" y="66"/>
                    <a:pt x="41" y="67"/>
                  </a:cubicBezTo>
                  <a:cubicBezTo>
                    <a:pt x="41" y="68"/>
                    <a:pt x="40" y="69"/>
                    <a:pt x="39" y="68"/>
                  </a:cubicBezTo>
                  <a:close/>
                  <a:moveTo>
                    <a:pt x="41" y="49"/>
                  </a:moveTo>
                  <a:cubicBezTo>
                    <a:pt x="40" y="49"/>
                    <a:pt x="40" y="49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49"/>
                    <a:pt x="41" y="48"/>
                    <a:pt x="41" y="48"/>
                  </a:cubicBezTo>
                  <a:cubicBezTo>
                    <a:pt x="42" y="48"/>
                    <a:pt x="41" y="49"/>
                    <a:pt x="41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1454151" y="5956300"/>
              <a:ext cx="325438" cy="331788"/>
            </a:xfrm>
            <a:custGeom>
              <a:avLst/>
              <a:gdLst>
                <a:gd name="T0" fmla="*/ 39 w 89"/>
                <a:gd name="T1" fmla="*/ 68 h 91"/>
                <a:gd name="T2" fmla="*/ 5 w 89"/>
                <a:gd name="T3" fmla="*/ 25 h 91"/>
                <a:gd name="T4" fmla="*/ 62 w 89"/>
                <a:gd name="T5" fmla="*/ 22 h 91"/>
                <a:gd name="T6" fmla="*/ 26 w 89"/>
                <a:gd name="T7" fmla="*/ 59 h 91"/>
                <a:gd name="T8" fmla="*/ 39 w 89"/>
                <a:gd name="T9" fmla="*/ 48 h 91"/>
                <a:gd name="T10" fmla="*/ 39 w 89"/>
                <a:gd name="T11" fmla="*/ 49 h 91"/>
                <a:gd name="T12" fmla="*/ 35 w 89"/>
                <a:gd name="T13" fmla="*/ 60 h 91"/>
                <a:gd name="T14" fmla="*/ 40 w 89"/>
                <a:gd name="T15" fmla="*/ 50 h 91"/>
                <a:gd name="T16" fmla="*/ 43 w 89"/>
                <a:gd name="T17" fmla="*/ 52 h 91"/>
                <a:gd name="T18" fmla="*/ 44 w 89"/>
                <a:gd name="T19" fmla="*/ 61 h 91"/>
                <a:gd name="T20" fmla="*/ 44 w 89"/>
                <a:gd name="T21" fmla="*/ 51 h 91"/>
                <a:gd name="T22" fmla="*/ 47 w 89"/>
                <a:gd name="T23" fmla="*/ 54 h 91"/>
                <a:gd name="T24" fmla="*/ 54 w 89"/>
                <a:gd name="T25" fmla="*/ 64 h 91"/>
                <a:gd name="T26" fmla="*/ 52 w 89"/>
                <a:gd name="T27" fmla="*/ 60 h 91"/>
                <a:gd name="T28" fmla="*/ 48 w 89"/>
                <a:gd name="T29" fmla="*/ 48 h 91"/>
                <a:gd name="T30" fmla="*/ 55 w 89"/>
                <a:gd name="T31" fmla="*/ 51 h 91"/>
                <a:gd name="T32" fmla="*/ 58 w 89"/>
                <a:gd name="T33" fmla="*/ 51 h 91"/>
                <a:gd name="T34" fmla="*/ 49 w 89"/>
                <a:gd name="T35" fmla="*/ 47 h 91"/>
                <a:gd name="T36" fmla="*/ 51 w 89"/>
                <a:gd name="T37" fmla="*/ 46 h 91"/>
                <a:gd name="T38" fmla="*/ 54 w 89"/>
                <a:gd name="T39" fmla="*/ 46 h 91"/>
                <a:gd name="T40" fmla="*/ 65 w 89"/>
                <a:gd name="T41" fmla="*/ 47 h 91"/>
                <a:gd name="T42" fmla="*/ 55 w 89"/>
                <a:gd name="T43" fmla="*/ 45 h 91"/>
                <a:gd name="T44" fmla="*/ 53 w 89"/>
                <a:gd name="T45" fmla="*/ 42 h 91"/>
                <a:gd name="T46" fmla="*/ 63 w 89"/>
                <a:gd name="T47" fmla="*/ 39 h 91"/>
                <a:gd name="T48" fmla="*/ 52 w 89"/>
                <a:gd name="T49" fmla="*/ 41 h 91"/>
                <a:gd name="T50" fmla="*/ 57 w 89"/>
                <a:gd name="T51" fmla="*/ 35 h 91"/>
                <a:gd name="T52" fmla="*/ 56 w 89"/>
                <a:gd name="T53" fmla="*/ 31 h 91"/>
                <a:gd name="T54" fmla="*/ 50 w 89"/>
                <a:gd name="T55" fmla="*/ 39 h 91"/>
                <a:gd name="T56" fmla="*/ 47 w 89"/>
                <a:gd name="T57" fmla="*/ 39 h 91"/>
                <a:gd name="T58" fmla="*/ 52 w 89"/>
                <a:gd name="T59" fmla="*/ 31 h 91"/>
                <a:gd name="T60" fmla="*/ 49 w 89"/>
                <a:gd name="T61" fmla="*/ 29 h 91"/>
                <a:gd name="T62" fmla="*/ 46 w 89"/>
                <a:gd name="T63" fmla="*/ 37 h 91"/>
                <a:gd name="T64" fmla="*/ 47 w 89"/>
                <a:gd name="T65" fmla="*/ 23 h 91"/>
                <a:gd name="T66" fmla="*/ 45 w 89"/>
                <a:gd name="T67" fmla="*/ 20 h 91"/>
                <a:gd name="T68" fmla="*/ 45 w 89"/>
                <a:gd name="T69" fmla="*/ 36 h 91"/>
                <a:gd name="T70" fmla="*/ 43 w 89"/>
                <a:gd name="T71" fmla="*/ 34 h 91"/>
                <a:gd name="T72" fmla="*/ 41 w 89"/>
                <a:gd name="T73" fmla="*/ 25 h 91"/>
                <a:gd name="T74" fmla="*/ 39 w 89"/>
                <a:gd name="T75" fmla="*/ 27 h 91"/>
                <a:gd name="T76" fmla="*/ 40 w 89"/>
                <a:gd name="T77" fmla="*/ 33 h 91"/>
                <a:gd name="T78" fmla="*/ 39 w 89"/>
                <a:gd name="T79" fmla="*/ 37 h 91"/>
                <a:gd name="T80" fmla="*/ 33 w 89"/>
                <a:gd name="T81" fmla="*/ 29 h 91"/>
                <a:gd name="T82" fmla="*/ 36 w 89"/>
                <a:gd name="T83" fmla="*/ 36 h 91"/>
                <a:gd name="T84" fmla="*/ 25 w 89"/>
                <a:gd name="T85" fmla="*/ 34 h 91"/>
                <a:gd name="T86" fmla="*/ 22 w 89"/>
                <a:gd name="T87" fmla="*/ 36 h 91"/>
                <a:gd name="T88" fmla="*/ 34 w 89"/>
                <a:gd name="T89" fmla="*/ 38 h 91"/>
                <a:gd name="T90" fmla="*/ 30 w 89"/>
                <a:gd name="T91" fmla="*/ 40 h 91"/>
                <a:gd name="T92" fmla="*/ 27 w 89"/>
                <a:gd name="T93" fmla="*/ 42 h 91"/>
                <a:gd name="T94" fmla="*/ 33 w 89"/>
                <a:gd name="T95" fmla="*/ 44 h 91"/>
                <a:gd name="T96" fmla="*/ 24 w 89"/>
                <a:gd name="T97" fmla="*/ 48 h 91"/>
                <a:gd name="T98" fmla="*/ 34 w 89"/>
                <a:gd name="T99" fmla="*/ 45 h 91"/>
                <a:gd name="T100" fmla="*/ 36 w 89"/>
                <a:gd name="T101" fmla="*/ 45 h 91"/>
                <a:gd name="T102" fmla="*/ 31 w 89"/>
                <a:gd name="T103" fmla="*/ 51 h 91"/>
                <a:gd name="T104" fmla="*/ 37 w 89"/>
                <a:gd name="T105" fmla="*/ 47 h 91"/>
                <a:gd name="T106" fmla="*/ 29 w 89"/>
                <a:gd name="T107" fmla="*/ 56 h 91"/>
                <a:gd name="T108" fmla="*/ 43 w 89"/>
                <a:gd name="T109" fmla="*/ 50 h 91"/>
                <a:gd name="T110" fmla="*/ 44 w 89"/>
                <a:gd name="T111" fmla="*/ 4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1">
                  <a:moveTo>
                    <a:pt x="73" y="57"/>
                  </a:moveTo>
                  <a:cubicBezTo>
                    <a:pt x="78" y="64"/>
                    <a:pt x="79" y="74"/>
                    <a:pt x="66" y="81"/>
                  </a:cubicBezTo>
                  <a:cubicBezTo>
                    <a:pt x="51" y="91"/>
                    <a:pt x="42" y="80"/>
                    <a:pt x="39" y="68"/>
                  </a:cubicBezTo>
                  <a:cubicBezTo>
                    <a:pt x="31" y="78"/>
                    <a:pt x="19" y="84"/>
                    <a:pt x="8" y="69"/>
                  </a:cubicBezTo>
                  <a:cubicBezTo>
                    <a:pt x="2" y="59"/>
                    <a:pt x="3" y="52"/>
                    <a:pt x="8" y="47"/>
                  </a:cubicBezTo>
                  <a:cubicBezTo>
                    <a:pt x="3" y="43"/>
                    <a:pt x="0" y="35"/>
                    <a:pt x="5" y="25"/>
                  </a:cubicBezTo>
                  <a:cubicBezTo>
                    <a:pt x="11" y="13"/>
                    <a:pt x="19" y="12"/>
                    <a:pt x="26" y="15"/>
                  </a:cubicBezTo>
                  <a:cubicBezTo>
                    <a:pt x="27" y="7"/>
                    <a:pt x="32" y="0"/>
                    <a:pt x="45" y="1"/>
                  </a:cubicBezTo>
                  <a:cubicBezTo>
                    <a:pt x="61" y="1"/>
                    <a:pt x="65" y="11"/>
                    <a:pt x="62" y="22"/>
                  </a:cubicBezTo>
                  <a:cubicBezTo>
                    <a:pt x="72" y="18"/>
                    <a:pt x="83" y="20"/>
                    <a:pt x="87" y="35"/>
                  </a:cubicBezTo>
                  <a:cubicBezTo>
                    <a:pt x="89" y="49"/>
                    <a:pt x="82" y="56"/>
                    <a:pt x="73" y="57"/>
                  </a:cubicBezTo>
                  <a:close/>
                  <a:moveTo>
                    <a:pt x="26" y="59"/>
                  </a:moveTo>
                  <a:cubicBezTo>
                    <a:pt x="27" y="60"/>
                    <a:pt x="28" y="60"/>
                    <a:pt x="29" y="59"/>
                  </a:cubicBezTo>
                  <a:cubicBezTo>
                    <a:pt x="30" y="59"/>
                    <a:pt x="30" y="58"/>
                    <a:pt x="30" y="58"/>
                  </a:cubicBezTo>
                  <a:cubicBezTo>
                    <a:pt x="35" y="54"/>
                    <a:pt x="38" y="51"/>
                    <a:pt x="39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8"/>
                    <a:pt x="39" y="49"/>
                    <a:pt x="39" y="49"/>
                  </a:cubicBezTo>
                  <a:cubicBezTo>
                    <a:pt x="38" y="51"/>
                    <a:pt x="37" y="54"/>
                    <a:pt x="36" y="56"/>
                  </a:cubicBezTo>
                  <a:cubicBezTo>
                    <a:pt x="36" y="56"/>
                    <a:pt x="35" y="56"/>
                    <a:pt x="35" y="57"/>
                  </a:cubicBezTo>
                  <a:cubicBezTo>
                    <a:pt x="34" y="58"/>
                    <a:pt x="34" y="59"/>
                    <a:pt x="35" y="60"/>
                  </a:cubicBezTo>
                  <a:cubicBezTo>
                    <a:pt x="36" y="60"/>
                    <a:pt x="38" y="60"/>
                    <a:pt x="38" y="59"/>
                  </a:cubicBezTo>
                  <a:cubicBezTo>
                    <a:pt x="39" y="58"/>
                    <a:pt x="38" y="57"/>
                    <a:pt x="38" y="56"/>
                  </a:cubicBezTo>
                  <a:cubicBezTo>
                    <a:pt x="38" y="55"/>
                    <a:pt x="39" y="52"/>
                    <a:pt x="40" y="50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1"/>
                    <a:pt x="41" y="51"/>
                    <a:pt x="41" y="50"/>
                  </a:cubicBezTo>
                  <a:cubicBezTo>
                    <a:pt x="42" y="51"/>
                    <a:pt x="42" y="51"/>
                    <a:pt x="43" y="52"/>
                  </a:cubicBezTo>
                  <a:cubicBezTo>
                    <a:pt x="44" y="53"/>
                    <a:pt x="45" y="54"/>
                    <a:pt x="44" y="57"/>
                  </a:cubicBezTo>
                  <a:cubicBezTo>
                    <a:pt x="43" y="57"/>
                    <a:pt x="42" y="58"/>
                    <a:pt x="42" y="59"/>
                  </a:cubicBezTo>
                  <a:cubicBezTo>
                    <a:pt x="42" y="60"/>
                    <a:pt x="43" y="61"/>
                    <a:pt x="44" y="61"/>
                  </a:cubicBezTo>
                  <a:cubicBezTo>
                    <a:pt x="46" y="61"/>
                    <a:pt x="46" y="60"/>
                    <a:pt x="46" y="59"/>
                  </a:cubicBezTo>
                  <a:cubicBezTo>
                    <a:pt x="46" y="59"/>
                    <a:pt x="46" y="58"/>
                    <a:pt x="46" y="58"/>
                  </a:cubicBezTo>
                  <a:cubicBezTo>
                    <a:pt x="46" y="54"/>
                    <a:pt x="45" y="52"/>
                    <a:pt x="44" y="51"/>
                  </a:cubicBezTo>
                  <a:cubicBezTo>
                    <a:pt x="45" y="51"/>
                    <a:pt x="45" y="51"/>
                    <a:pt x="46" y="51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2"/>
                    <a:pt x="47" y="53"/>
                    <a:pt x="47" y="54"/>
                  </a:cubicBezTo>
                  <a:cubicBezTo>
                    <a:pt x="48" y="58"/>
                    <a:pt x="48" y="60"/>
                    <a:pt x="51" y="62"/>
                  </a:cubicBezTo>
                  <a:cubicBezTo>
                    <a:pt x="51" y="62"/>
                    <a:pt x="51" y="62"/>
                    <a:pt x="51" y="63"/>
                  </a:cubicBezTo>
                  <a:cubicBezTo>
                    <a:pt x="52" y="64"/>
                    <a:pt x="53" y="64"/>
                    <a:pt x="54" y="64"/>
                  </a:cubicBezTo>
                  <a:cubicBezTo>
                    <a:pt x="55" y="63"/>
                    <a:pt x="56" y="62"/>
                    <a:pt x="55" y="61"/>
                  </a:cubicBezTo>
                  <a:cubicBezTo>
                    <a:pt x="55" y="60"/>
                    <a:pt x="54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49" y="59"/>
                    <a:pt x="49" y="57"/>
                    <a:pt x="48" y="54"/>
                  </a:cubicBezTo>
                  <a:cubicBezTo>
                    <a:pt x="48" y="53"/>
                    <a:pt x="48" y="53"/>
                    <a:pt x="48" y="52"/>
                  </a:cubicBezTo>
                  <a:cubicBezTo>
                    <a:pt x="49" y="52"/>
                    <a:pt x="47" y="49"/>
                    <a:pt x="48" y="48"/>
                  </a:cubicBezTo>
                  <a:cubicBezTo>
                    <a:pt x="48" y="48"/>
                    <a:pt x="49" y="49"/>
                    <a:pt x="50" y="48"/>
                  </a:cubicBezTo>
                  <a:cubicBezTo>
                    <a:pt x="50" y="48"/>
                    <a:pt x="50" y="48"/>
                    <a:pt x="51" y="48"/>
                  </a:cubicBezTo>
                  <a:cubicBezTo>
                    <a:pt x="52" y="48"/>
                    <a:pt x="53" y="48"/>
                    <a:pt x="55" y="51"/>
                  </a:cubicBezTo>
                  <a:cubicBezTo>
                    <a:pt x="55" y="52"/>
                    <a:pt x="55" y="53"/>
                    <a:pt x="56" y="54"/>
                  </a:cubicBezTo>
                  <a:cubicBezTo>
                    <a:pt x="56" y="55"/>
                    <a:pt x="58" y="55"/>
                    <a:pt x="59" y="54"/>
                  </a:cubicBezTo>
                  <a:cubicBezTo>
                    <a:pt x="59" y="53"/>
                    <a:pt x="59" y="52"/>
                    <a:pt x="58" y="51"/>
                  </a:cubicBezTo>
                  <a:cubicBezTo>
                    <a:pt x="58" y="50"/>
                    <a:pt x="57" y="50"/>
                    <a:pt x="57" y="50"/>
                  </a:cubicBezTo>
                  <a:cubicBezTo>
                    <a:pt x="54" y="46"/>
                    <a:pt x="52" y="47"/>
                    <a:pt x="51" y="47"/>
                  </a:cubicBezTo>
                  <a:cubicBezTo>
                    <a:pt x="50" y="47"/>
                    <a:pt x="50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6"/>
                    <a:pt x="50" y="47"/>
                    <a:pt x="49" y="45"/>
                  </a:cubicBezTo>
                  <a:cubicBezTo>
                    <a:pt x="50" y="46"/>
                    <a:pt x="50" y="46"/>
                    <a:pt x="51" y="46"/>
                  </a:cubicBezTo>
                  <a:cubicBezTo>
                    <a:pt x="51" y="45"/>
                    <a:pt x="50" y="45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3" y="44"/>
                    <a:pt x="53" y="45"/>
                    <a:pt x="54" y="46"/>
                  </a:cubicBezTo>
                  <a:cubicBezTo>
                    <a:pt x="56" y="47"/>
                    <a:pt x="57" y="49"/>
                    <a:pt x="61" y="48"/>
                  </a:cubicBezTo>
                  <a:cubicBezTo>
                    <a:pt x="62" y="49"/>
                    <a:pt x="62" y="49"/>
                    <a:pt x="63" y="49"/>
                  </a:cubicBezTo>
                  <a:cubicBezTo>
                    <a:pt x="64" y="49"/>
                    <a:pt x="65" y="48"/>
                    <a:pt x="65" y="47"/>
                  </a:cubicBezTo>
                  <a:cubicBezTo>
                    <a:pt x="65" y="46"/>
                    <a:pt x="64" y="45"/>
                    <a:pt x="63" y="45"/>
                  </a:cubicBezTo>
                  <a:cubicBezTo>
                    <a:pt x="62" y="45"/>
                    <a:pt x="61" y="46"/>
                    <a:pt x="61" y="47"/>
                  </a:cubicBezTo>
                  <a:cubicBezTo>
                    <a:pt x="58" y="47"/>
                    <a:pt x="56" y="46"/>
                    <a:pt x="55" y="45"/>
                  </a:cubicBezTo>
                  <a:cubicBezTo>
                    <a:pt x="55" y="44"/>
                    <a:pt x="54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3" y="42"/>
                    <a:pt x="53" y="42"/>
                  </a:cubicBezTo>
                  <a:cubicBezTo>
                    <a:pt x="55" y="42"/>
                    <a:pt x="58" y="41"/>
                    <a:pt x="59" y="41"/>
                  </a:cubicBezTo>
                  <a:cubicBezTo>
                    <a:pt x="60" y="41"/>
                    <a:pt x="60" y="42"/>
                    <a:pt x="61" y="42"/>
                  </a:cubicBezTo>
                  <a:cubicBezTo>
                    <a:pt x="62" y="41"/>
                    <a:pt x="63" y="41"/>
                    <a:pt x="63" y="39"/>
                  </a:cubicBezTo>
                  <a:cubicBezTo>
                    <a:pt x="63" y="38"/>
                    <a:pt x="62" y="37"/>
                    <a:pt x="61" y="38"/>
                  </a:cubicBezTo>
                  <a:cubicBezTo>
                    <a:pt x="60" y="38"/>
                    <a:pt x="59" y="38"/>
                    <a:pt x="59" y="39"/>
                  </a:cubicBezTo>
                  <a:cubicBezTo>
                    <a:pt x="57" y="40"/>
                    <a:pt x="55" y="40"/>
                    <a:pt x="52" y="41"/>
                  </a:cubicBezTo>
                  <a:cubicBezTo>
                    <a:pt x="51" y="41"/>
                    <a:pt x="50" y="41"/>
                    <a:pt x="49" y="41"/>
                  </a:cubicBezTo>
                  <a:cubicBezTo>
                    <a:pt x="50" y="41"/>
                    <a:pt x="51" y="40"/>
                    <a:pt x="51" y="40"/>
                  </a:cubicBezTo>
                  <a:cubicBezTo>
                    <a:pt x="54" y="39"/>
                    <a:pt x="56" y="38"/>
                    <a:pt x="57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9" y="34"/>
                    <a:pt x="60" y="33"/>
                    <a:pt x="59" y="32"/>
                  </a:cubicBezTo>
                  <a:cubicBezTo>
                    <a:pt x="59" y="31"/>
                    <a:pt x="57" y="31"/>
                    <a:pt x="56" y="31"/>
                  </a:cubicBezTo>
                  <a:cubicBezTo>
                    <a:pt x="55" y="32"/>
                    <a:pt x="55" y="33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37"/>
                    <a:pt x="53" y="38"/>
                    <a:pt x="50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8"/>
                    <a:pt x="49" y="38"/>
                    <a:pt x="48" y="38"/>
                  </a:cubicBezTo>
                  <a:cubicBezTo>
                    <a:pt x="47" y="38"/>
                    <a:pt x="47" y="38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9" y="38"/>
                  </a:cubicBezTo>
                  <a:cubicBezTo>
                    <a:pt x="50" y="37"/>
                    <a:pt x="52" y="36"/>
                    <a:pt x="52" y="31"/>
                  </a:cubicBezTo>
                  <a:cubicBezTo>
                    <a:pt x="53" y="31"/>
                    <a:pt x="53" y="31"/>
                    <a:pt x="53" y="30"/>
                  </a:cubicBezTo>
                  <a:cubicBezTo>
                    <a:pt x="53" y="29"/>
                    <a:pt x="53" y="28"/>
                    <a:pt x="52" y="28"/>
                  </a:cubicBezTo>
                  <a:cubicBezTo>
                    <a:pt x="51" y="27"/>
                    <a:pt x="49" y="28"/>
                    <a:pt x="49" y="29"/>
                  </a:cubicBezTo>
                  <a:cubicBezTo>
                    <a:pt x="49" y="30"/>
                    <a:pt x="49" y="31"/>
                    <a:pt x="50" y="32"/>
                  </a:cubicBezTo>
                  <a:cubicBezTo>
                    <a:pt x="50" y="35"/>
                    <a:pt x="49" y="36"/>
                    <a:pt x="48" y="36"/>
                  </a:cubicBezTo>
                  <a:cubicBezTo>
                    <a:pt x="47" y="37"/>
                    <a:pt x="47" y="37"/>
                    <a:pt x="46" y="37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9" y="33"/>
                    <a:pt x="48" y="31"/>
                    <a:pt x="47" y="29"/>
                  </a:cubicBezTo>
                  <a:cubicBezTo>
                    <a:pt x="46" y="28"/>
                    <a:pt x="45" y="26"/>
                    <a:pt x="47" y="23"/>
                  </a:cubicBezTo>
                  <a:cubicBezTo>
                    <a:pt x="48" y="23"/>
                    <a:pt x="49" y="22"/>
                    <a:pt x="49" y="21"/>
                  </a:cubicBezTo>
                  <a:cubicBezTo>
                    <a:pt x="49" y="20"/>
                    <a:pt x="49" y="19"/>
                    <a:pt x="48" y="19"/>
                  </a:cubicBezTo>
                  <a:cubicBezTo>
                    <a:pt x="46" y="19"/>
                    <a:pt x="45" y="19"/>
                    <a:pt x="45" y="20"/>
                  </a:cubicBezTo>
                  <a:cubicBezTo>
                    <a:pt x="45" y="21"/>
                    <a:pt x="45" y="22"/>
                    <a:pt x="45" y="22"/>
                  </a:cubicBezTo>
                  <a:cubicBezTo>
                    <a:pt x="44" y="26"/>
                    <a:pt x="45" y="28"/>
                    <a:pt x="46" y="30"/>
                  </a:cubicBezTo>
                  <a:cubicBezTo>
                    <a:pt x="46" y="31"/>
                    <a:pt x="47" y="32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4" y="35"/>
                    <a:pt x="44" y="34"/>
                    <a:pt x="44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1"/>
                    <a:pt x="41" y="29"/>
                    <a:pt x="41" y="27"/>
                  </a:cubicBezTo>
                  <a:cubicBezTo>
                    <a:pt x="41" y="26"/>
                    <a:pt x="41" y="26"/>
                    <a:pt x="41" y="25"/>
                  </a:cubicBezTo>
                  <a:cubicBezTo>
                    <a:pt x="41" y="24"/>
                    <a:pt x="40" y="23"/>
                    <a:pt x="39" y="23"/>
                  </a:cubicBezTo>
                  <a:cubicBezTo>
                    <a:pt x="38" y="24"/>
                    <a:pt x="37" y="25"/>
                    <a:pt x="37" y="26"/>
                  </a:cubicBezTo>
                  <a:cubicBezTo>
                    <a:pt x="37" y="27"/>
                    <a:pt x="38" y="27"/>
                    <a:pt x="39" y="27"/>
                  </a:cubicBezTo>
                  <a:cubicBezTo>
                    <a:pt x="40" y="29"/>
                    <a:pt x="41" y="32"/>
                    <a:pt x="41" y="34"/>
                  </a:cubicBezTo>
                  <a:cubicBezTo>
                    <a:pt x="42" y="34"/>
                    <a:pt x="42" y="35"/>
                    <a:pt x="42" y="35"/>
                  </a:cubicBezTo>
                  <a:cubicBezTo>
                    <a:pt x="41" y="34"/>
                    <a:pt x="41" y="33"/>
                    <a:pt x="40" y="33"/>
                  </a:cubicBezTo>
                  <a:cubicBezTo>
                    <a:pt x="40" y="33"/>
                    <a:pt x="40" y="36"/>
                    <a:pt x="40" y="36"/>
                  </a:cubicBezTo>
                  <a:cubicBezTo>
                    <a:pt x="40" y="36"/>
                    <a:pt x="39" y="36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8" y="36"/>
                    <a:pt x="37" y="34"/>
                    <a:pt x="35" y="32"/>
                  </a:cubicBezTo>
                  <a:cubicBezTo>
                    <a:pt x="36" y="31"/>
                    <a:pt x="36" y="30"/>
                    <a:pt x="36" y="29"/>
                  </a:cubicBezTo>
                  <a:cubicBezTo>
                    <a:pt x="35" y="28"/>
                    <a:pt x="34" y="28"/>
                    <a:pt x="33" y="29"/>
                  </a:cubicBezTo>
                  <a:cubicBezTo>
                    <a:pt x="32" y="29"/>
                    <a:pt x="32" y="31"/>
                    <a:pt x="32" y="32"/>
                  </a:cubicBezTo>
                  <a:cubicBezTo>
                    <a:pt x="33" y="32"/>
                    <a:pt x="33" y="32"/>
                    <a:pt x="34" y="32"/>
                  </a:cubicBezTo>
                  <a:cubicBezTo>
                    <a:pt x="35" y="34"/>
                    <a:pt x="35" y="35"/>
                    <a:pt x="36" y="36"/>
                  </a:cubicBezTo>
                  <a:cubicBezTo>
                    <a:pt x="36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ubicBezTo>
                    <a:pt x="31" y="36"/>
                    <a:pt x="28" y="34"/>
                    <a:pt x="25" y="34"/>
                  </a:cubicBezTo>
                  <a:cubicBezTo>
                    <a:pt x="25" y="33"/>
                    <a:pt x="25" y="32"/>
                    <a:pt x="24" y="32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1" y="34"/>
                    <a:pt x="21" y="35"/>
                    <a:pt x="22" y="36"/>
                  </a:cubicBezTo>
                  <a:cubicBezTo>
                    <a:pt x="23" y="36"/>
                    <a:pt x="24" y="36"/>
                    <a:pt x="25" y="35"/>
                  </a:cubicBezTo>
                  <a:cubicBezTo>
                    <a:pt x="27" y="36"/>
                    <a:pt x="30" y="37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9"/>
                  </a:cubicBezTo>
                  <a:cubicBezTo>
                    <a:pt x="33" y="39"/>
                    <a:pt x="36" y="40"/>
                    <a:pt x="36" y="41"/>
                  </a:cubicBezTo>
                  <a:cubicBezTo>
                    <a:pt x="34" y="41"/>
                    <a:pt x="32" y="41"/>
                    <a:pt x="30" y="40"/>
                  </a:cubicBezTo>
                  <a:cubicBezTo>
                    <a:pt x="30" y="39"/>
                    <a:pt x="29" y="38"/>
                    <a:pt x="28" y="38"/>
                  </a:cubicBezTo>
                  <a:cubicBezTo>
                    <a:pt x="27" y="37"/>
                    <a:pt x="26" y="38"/>
                    <a:pt x="26" y="39"/>
                  </a:cubicBezTo>
                  <a:cubicBezTo>
                    <a:pt x="25" y="40"/>
                    <a:pt x="26" y="41"/>
                    <a:pt x="27" y="42"/>
                  </a:cubicBezTo>
                  <a:cubicBezTo>
                    <a:pt x="28" y="42"/>
                    <a:pt x="29" y="42"/>
                    <a:pt x="29" y="41"/>
                  </a:cubicBezTo>
                  <a:cubicBezTo>
                    <a:pt x="31" y="42"/>
                    <a:pt x="33" y="42"/>
                    <a:pt x="35" y="43"/>
                  </a:cubicBezTo>
                  <a:cubicBezTo>
                    <a:pt x="34" y="43"/>
                    <a:pt x="34" y="44"/>
                    <a:pt x="33" y="44"/>
                  </a:cubicBezTo>
                  <a:cubicBezTo>
                    <a:pt x="32" y="45"/>
                    <a:pt x="31" y="47"/>
                    <a:pt x="28" y="47"/>
                  </a:cubicBezTo>
                  <a:cubicBezTo>
                    <a:pt x="27" y="46"/>
                    <a:pt x="26" y="45"/>
                    <a:pt x="25" y="45"/>
                  </a:cubicBezTo>
                  <a:cubicBezTo>
                    <a:pt x="24" y="46"/>
                    <a:pt x="23" y="47"/>
                    <a:pt x="24" y="48"/>
                  </a:cubicBezTo>
                  <a:cubicBezTo>
                    <a:pt x="24" y="49"/>
                    <a:pt x="25" y="50"/>
                    <a:pt x="26" y="49"/>
                  </a:cubicBezTo>
                  <a:cubicBezTo>
                    <a:pt x="27" y="49"/>
                    <a:pt x="27" y="49"/>
                    <a:pt x="27" y="48"/>
                  </a:cubicBezTo>
                  <a:cubicBezTo>
                    <a:pt x="32" y="48"/>
                    <a:pt x="33" y="47"/>
                    <a:pt x="34" y="45"/>
                  </a:cubicBezTo>
                  <a:cubicBezTo>
                    <a:pt x="35" y="45"/>
                    <a:pt x="35" y="44"/>
                    <a:pt x="35" y="44"/>
                  </a:cubicBezTo>
                  <a:cubicBezTo>
                    <a:pt x="35" y="44"/>
                    <a:pt x="36" y="44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6"/>
                    <a:pt x="35" y="47"/>
                    <a:pt x="34" y="48"/>
                  </a:cubicBezTo>
                  <a:cubicBezTo>
                    <a:pt x="33" y="48"/>
                    <a:pt x="32" y="48"/>
                    <a:pt x="32" y="48"/>
                  </a:cubicBezTo>
                  <a:cubicBezTo>
                    <a:pt x="31" y="49"/>
                    <a:pt x="31" y="50"/>
                    <a:pt x="31" y="51"/>
                  </a:cubicBezTo>
                  <a:cubicBezTo>
                    <a:pt x="32" y="52"/>
                    <a:pt x="33" y="52"/>
                    <a:pt x="34" y="52"/>
                  </a:cubicBezTo>
                  <a:cubicBezTo>
                    <a:pt x="35" y="51"/>
                    <a:pt x="35" y="50"/>
                    <a:pt x="35" y="49"/>
                  </a:cubicBezTo>
                  <a:cubicBezTo>
                    <a:pt x="35" y="48"/>
                    <a:pt x="36" y="47"/>
                    <a:pt x="37" y="47"/>
                  </a:cubicBezTo>
                  <a:cubicBezTo>
                    <a:pt x="37" y="48"/>
                    <a:pt x="37" y="47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6" y="50"/>
                    <a:pt x="34" y="53"/>
                    <a:pt x="29" y="56"/>
                  </a:cubicBezTo>
                  <a:cubicBezTo>
                    <a:pt x="28" y="56"/>
                    <a:pt x="27" y="55"/>
                    <a:pt x="26" y="56"/>
                  </a:cubicBezTo>
                  <a:cubicBezTo>
                    <a:pt x="25" y="57"/>
                    <a:pt x="25" y="58"/>
                    <a:pt x="26" y="59"/>
                  </a:cubicBezTo>
                  <a:close/>
                  <a:moveTo>
                    <a:pt x="43" y="50"/>
                  </a:moveTo>
                  <a:cubicBezTo>
                    <a:pt x="43" y="50"/>
                    <a:pt x="43" y="51"/>
                    <a:pt x="44" y="51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3" y="49"/>
                    <a:pt x="43" y="49"/>
                    <a:pt x="43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Line 43"/>
            <p:cNvSpPr>
              <a:spLocks noChangeShapeType="1"/>
            </p:cNvSpPr>
            <p:nvPr/>
          </p:nvSpPr>
          <p:spPr bwMode="auto">
            <a:xfrm flipH="1">
              <a:off x="1282701" y="6700838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Line 44"/>
            <p:cNvSpPr>
              <a:spLocks noChangeShapeType="1"/>
            </p:cNvSpPr>
            <p:nvPr/>
          </p:nvSpPr>
          <p:spPr bwMode="auto">
            <a:xfrm>
              <a:off x="1552576" y="6318250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>
              <a:off x="984251" y="6175375"/>
              <a:ext cx="0" cy="26670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Line 46"/>
            <p:cNvSpPr>
              <a:spLocks noChangeShapeType="1"/>
            </p:cNvSpPr>
            <p:nvPr/>
          </p:nvSpPr>
          <p:spPr bwMode="auto">
            <a:xfrm>
              <a:off x="984251" y="6442075"/>
              <a:ext cx="5683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 flipH="1">
              <a:off x="1282701" y="6130925"/>
              <a:ext cx="1254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 flipV="1">
              <a:off x="1282701" y="61309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379640" y="413412"/>
            <a:ext cx="11323750" cy="6033293"/>
          </a:xfrm>
          <a:prstGeom prst="rect">
            <a:avLst/>
          </a:prstGeom>
          <a:noFill/>
          <a:ln w="57150">
            <a:solidFill>
              <a:srgbClr val="D9B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5012191" y="108611"/>
            <a:ext cx="2414588" cy="895350"/>
            <a:chOff x="4830763" y="903288"/>
            <a:chExt cx="2414588" cy="895350"/>
          </a:xfrm>
        </p:grpSpPr>
        <p:sp>
          <p:nvSpPr>
            <p:cNvPr id="56" name="Freeform 52"/>
            <p:cNvSpPr>
              <a:spLocks noEditPoints="1"/>
            </p:cNvSpPr>
            <p:nvPr/>
          </p:nvSpPr>
          <p:spPr bwMode="auto">
            <a:xfrm>
              <a:off x="5851525" y="903288"/>
              <a:ext cx="398463" cy="401638"/>
            </a:xfrm>
            <a:custGeom>
              <a:avLst/>
              <a:gdLst>
                <a:gd name="T0" fmla="*/ 67 w 106"/>
                <a:gd name="T1" fmla="*/ 29 h 106"/>
                <a:gd name="T2" fmla="*/ 3 w 106"/>
                <a:gd name="T3" fmla="*/ 41 h 106"/>
                <a:gd name="T4" fmla="*/ 52 w 106"/>
                <a:gd name="T5" fmla="*/ 88 h 106"/>
                <a:gd name="T6" fmla="*/ 48 w 106"/>
                <a:gd name="T7" fmla="*/ 27 h 106"/>
                <a:gd name="T8" fmla="*/ 52 w 106"/>
                <a:gd name="T9" fmla="*/ 47 h 106"/>
                <a:gd name="T10" fmla="*/ 52 w 106"/>
                <a:gd name="T11" fmla="*/ 46 h 106"/>
                <a:gd name="T12" fmla="*/ 57 w 106"/>
                <a:gd name="T13" fmla="*/ 34 h 106"/>
                <a:gd name="T14" fmla="*/ 54 w 106"/>
                <a:gd name="T15" fmla="*/ 46 h 106"/>
                <a:gd name="T16" fmla="*/ 58 w 106"/>
                <a:gd name="T17" fmla="*/ 46 h 106"/>
                <a:gd name="T18" fmla="*/ 66 w 106"/>
                <a:gd name="T19" fmla="*/ 39 h 106"/>
                <a:gd name="T20" fmla="*/ 59 w 106"/>
                <a:gd name="T21" fmla="*/ 48 h 106"/>
                <a:gd name="T22" fmla="*/ 63 w 106"/>
                <a:gd name="T23" fmla="*/ 48 h 106"/>
                <a:gd name="T24" fmla="*/ 77 w 106"/>
                <a:gd name="T25" fmla="*/ 44 h 106"/>
                <a:gd name="T26" fmla="*/ 72 w 106"/>
                <a:gd name="T27" fmla="*/ 46 h 106"/>
                <a:gd name="T28" fmla="*/ 59 w 106"/>
                <a:gd name="T29" fmla="*/ 53 h 106"/>
                <a:gd name="T30" fmla="*/ 68 w 106"/>
                <a:gd name="T31" fmla="*/ 57 h 106"/>
                <a:gd name="T32" fmla="*/ 71 w 106"/>
                <a:gd name="T33" fmla="*/ 59 h 106"/>
                <a:gd name="T34" fmla="*/ 60 w 106"/>
                <a:gd name="T35" fmla="*/ 56 h 106"/>
                <a:gd name="T36" fmla="*/ 60 w 106"/>
                <a:gd name="T37" fmla="*/ 58 h 106"/>
                <a:gd name="T38" fmla="*/ 63 w 106"/>
                <a:gd name="T39" fmla="*/ 61 h 106"/>
                <a:gd name="T40" fmla="*/ 74 w 106"/>
                <a:gd name="T41" fmla="*/ 68 h 106"/>
                <a:gd name="T42" fmla="*/ 63 w 106"/>
                <a:gd name="T43" fmla="*/ 62 h 106"/>
                <a:gd name="T44" fmla="*/ 59 w 106"/>
                <a:gd name="T45" fmla="*/ 62 h 106"/>
                <a:gd name="T46" fmla="*/ 66 w 106"/>
                <a:gd name="T47" fmla="*/ 73 h 106"/>
                <a:gd name="T48" fmla="*/ 58 w 106"/>
                <a:gd name="T49" fmla="*/ 63 h 106"/>
                <a:gd name="T50" fmla="*/ 58 w 106"/>
                <a:gd name="T51" fmla="*/ 72 h 106"/>
                <a:gd name="T52" fmla="*/ 54 w 106"/>
                <a:gd name="T53" fmla="*/ 75 h 106"/>
                <a:gd name="T54" fmla="*/ 53 w 106"/>
                <a:gd name="T55" fmla="*/ 63 h 106"/>
                <a:gd name="T56" fmla="*/ 52 w 106"/>
                <a:gd name="T57" fmla="*/ 62 h 106"/>
                <a:gd name="T58" fmla="*/ 50 w 106"/>
                <a:gd name="T59" fmla="*/ 71 h 106"/>
                <a:gd name="T60" fmla="*/ 46 w 106"/>
                <a:gd name="T61" fmla="*/ 71 h 106"/>
                <a:gd name="T62" fmla="*/ 50 w 106"/>
                <a:gd name="T63" fmla="*/ 62 h 106"/>
                <a:gd name="T64" fmla="*/ 39 w 106"/>
                <a:gd name="T65" fmla="*/ 75 h 106"/>
                <a:gd name="T66" fmla="*/ 36 w 106"/>
                <a:gd name="T67" fmla="*/ 76 h 106"/>
                <a:gd name="T68" fmla="*/ 47 w 106"/>
                <a:gd name="T69" fmla="*/ 63 h 106"/>
                <a:gd name="T70" fmla="*/ 44 w 106"/>
                <a:gd name="T71" fmla="*/ 62 h 106"/>
                <a:gd name="T72" fmla="*/ 36 w 106"/>
                <a:gd name="T73" fmla="*/ 69 h 106"/>
                <a:gd name="T74" fmla="*/ 36 w 106"/>
                <a:gd name="T75" fmla="*/ 65 h 106"/>
                <a:gd name="T76" fmla="*/ 41 w 106"/>
                <a:gd name="T77" fmla="*/ 61 h 106"/>
                <a:gd name="T78" fmla="*/ 43 w 106"/>
                <a:gd name="T79" fmla="*/ 56 h 106"/>
                <a:gd name="T80" fmla="*/ 31 w 106"/>
                <a:gd name="T81" fmla="*/ 59 h 106"/>
                <a:gd name="T82" fmla="*/ 39 w 106"/>
                <a:gd name="T83" fmla="*/ 55 h 106"/>
                <a:gd name="T84" fmla="*/ 28 w 106"/>
                <a:gd name="T85" fmla="*/ 49 h 106"/>
                <a:gd name="T86" fmla="*/ 27 w 106"/>
                <a:gd name="T87" fmla="*/ 45 h 106"/>
                <a:gd name="T88" fmla="*/ 40 w 106"/>
                <a:gd name="T89" fmla="*/ 51 h 106"/>
                <a:gd name="T90" fmla="*/ 37 w 106"/>
                <a:gd name="T91" fmla="*/ 47 h 106"/>
                <a:gd name="T92" fmla="*/ 36 w 106"/>
                <a:gd name="T93" fmla="*/ 44 h 106"/>
                <a:gd name="T94" fmla="*/ 43 w 106"/>
                <a:gd name="T95" fmla="*/ 46 h 106"/>
                <a:gd name="T96" fmla="*/ 37 w 106"/>
                <a:gd name="T97" fmla="*/ 35 h 106"/>
                <a:gd name="T98" fmla="*/ 45 w 106"/>
                <a:gd name="T99" fmla="*/ 46 h 106"/>
                <a:gd name="T100" fmla="*/ 47 w 106"/>
                <a:gd name="T101" fmla="*/ 47 h 106"/>
                <a:gd name="T102" fmla="*/ 47 w 106"/>
                <a:gd name="T103" fmla="*/ 38 h 106"/>
                <a:gd name="T104" fmla="*/ 48 w 106"/>
                <a:gd name="T105" fmla="*/ 46 h 106"/>
                <a:gd name="T106" fmla="*/ 49 w 106"/>
                <a:gd name="T107" fmla="*/ 32 h 106"/>
                <a:gd name="T108" fmla="*/ 56 w 106"/>
                <a:gd name="T109" fmla="*/ 48 h 106"/>
                <a:gd name="T110" fmla="*/ 56 w 106"/>
                <a:gd name="T111" fmla="*/ 5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" h="106">
                  <a:moveTo>
                    <a:pt x="88" y="65"/>
                  </a:moveTo>
                  <a:cubicBezTo>
                    <a:pt x="99" y="62"/>
                    <a:pt x="106" y="54"/>
                    <a:pt x="101" y="38"/>
                  </a:cubicBezTo>
                  <a:cubicBezTo>
                    <a:pt x="94" y="18"/>
                    <a:pt x="78" y="20"/>
                    <a:pt x="67" y="29"/>
                  </a:cubicBezTo>
                  <a:cubicBezTo>
                    <a:pt x="68" y="14"/>
                    <a:pt x="61" y="0"/>
                    <a:pt x="40" y="5"/>
                  </a:cubicBezTo>
                  <a:cubicBezTo>
                    <a:pt x="27" y="8"/>
                    <a:pt x="23" y="16"/>
                    <a:pt x="23" y="25"/>
                  </a:cubicBezTo>
                  <a:cubicBezTo>
                    <a:pt x="15" y="24"/>
                    <a:pt x="7" y="28"/>
                    <a:pt x="3" y="41"/>
                  </a:cubicBezTo>
                  <a:cubicBezTo>
                    <a:pt x="0" y="56"/>
                    <a:pt x="6" y="64"/>
                    <a:pt x="15" y="67"/>
                  </a:cubicBezTo>
                  <a:cubicBezTo>
                    <a:pt x="9" y="74"/>
                    <a:pt x="9" y="84"/>
                    <a:pt x="21" y="94"/>
                  </a:cubicBezTo>
                  <a:cubicBezTo>
                    <a:pt x="35" y="106"/>
                    <a:pt x="46" y="99"/>
                    <a:pt x="52" y="88"/>
                  </a:cubicBezTo>
                  <a:cubicBezTo>
                    <a:pt x="58" y="99"/>
                    <a:pt x="69" y="106"/>
                    <a:pt x="84" y="94"/>
                  </a:cubicBezTo>
                  <a:cubicBezTo>
                    <a:pt x="97" y="84"/>
                    <a:pt x="95" y="73"/>
                    <a:pt x="88" y="65"/>
                  </a:cubicBezTo>
                  <a:close/>
                  <a:moveTo>
                    <a:pt x="48" y="27"/>
                  </a:moveTo>
                  <a:cubicBezTo>
                    <a:pt x="50" y="27"/>
                    <a:pt x="51" y="28"/>
                    <a:pt x="51" y="29"/>
                  </a:cubicBezTo>
                  <a:cubicBezTo>
                    <a:pt x="51" y="30"/>
                    <a:pt x="51" y="31"/>
                    <a:pt x="51" y="31"/>
                  </a:cubicBezTo>
                  <a:cubicBezTo>
                    <a:pt x="53" y="38"/>
                    <a:pt x="52" y="43"/>
                    <a:pt x="52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2" y="47"/>
                    <a:pt x="52" y="48"/>
                    <a:pt x="52" y="48"/>
                  </a:cubicBezTo>
                  <a:cubicBezTo>
                    <a:pt x="52" y="47"/>
                    <a:pt x="52" y="46"/>
                    <a:pt x="52" y="46"/>
                  </a:cubicBezTo>
                  <a:cubicBezTo>
                    <a:pt x="53" y="43"/>
                    <a:pt x="54" y="40"/>
                    <a:pt x="55" y="38"/>
                  </a:cubicBezTo>
                  <a:cubicBezTo>
                    <a:pt x="54" y="37"/>
                    <a:pt x="54" y="36"/>
                    <a:pt x="54" y="36"/>
                  </a:cubicBezTo>
                  <a:cubicBezTo>
                    <a:pt x="55" y="34"/>
                    <a:pt x="56" y="33"/>
                    <a:pt x="57" y="34"/>
                  </a:cubicBezTo>
                  <a:cubicBezTo>
                    <a:pt x="58" y="34"/>
                    <a:pt x="59" y="35"/>
                    <a:pt x="59" y="37"/>
                  </a:cubicBezTo>
                  <a:cubicBezTo>
                    <a:pt x="59" y="38"/>
                    <a:pt x="58" y="38"/>
                    <a:pt x="56" y="38"/>
                  </a:cubicBezTo>
                  <a:cubicBezTo>
                    <a:pt x="56" y="40"/>
                    <a:pt x="55" y="43"/>
                    <a:pt x="54" y="46"/>
                  </a:cubicBezTo>
                  <a:cubicBezTo>
                    <a:pt x="54" y="45"/>
                    <a:pt x="55" y="45"/>
                    <a:pt x="55" y="45"/>
                  </a:cubicBezTo>
                  <a:cubicBezTo>
                    <a:pt x="55" y="45"/>
                    <a:pt x="55" y="46"/>
                    <a:pt x="55" y="47"/>
                  </a:cubicBezTo>
                  <a:cubicBezTo>
                    <a:pt x="56" y="46"/>
                    <a:pt x="57" y="46"/>
                    <a:pt x="58" y="46"/>
                  </a:cubicBezTo>
                  <a:cubicBezTo>
                    <a:pt x="59" y="46"/>
                    <a:pt x="61" y="46"/>
                    <a:pt x="63" y="43"/>
                  </a:cubicBezTo>
                  <a:cubicBezTo>
                    <a:pt x="62" y="42"/>
                    <a:pt x="62" y="40"/>
                    <a:pt x="63" y="39"/>
                  </a:cubicBezTo>
                  <a:cubicBezTo>
                    <a:pt x="64" y="38"/>
                    <a:pt x="65" y="38"/>
                    <a:pt x="66" y="39"/>
                  </a:cubicBezTo>
                  <a:cubicBezTo>
                    <a:pt x="67" y="40"/>
                    <a:pt x="67" y="42"/>
                    <a:pt x="67" y="43"/>
                  </a:cubicBezTo>
                  <a:cubicBezTo>
                    <a:pt x="66" y="43"/>
                    <a:pt x="65" y="43"/>
                    <a:pt x="65" y="43"/>
                  </a:cubicBezTo>
                  <a:cubicBezTo>
                    <a:pt x="62" y="48"/>
                    <a:pt x="60" y="48"/>
                    <a:pt x="59" y="48"/>
                  </a:cubicBezTo>
                  <a:cubicBezTo>
                    <a:pt x="59" y="49"/>
                    <a:pt x="58" y="49"/>
                    <a:pt x="59" y="50"/>
                  </a:cubicBezTo>
                  <a:cubicBezTo>
                    <a:pt x="59" y="50"/>
                    <a:pt x="60" y="50"/>
                    <a:pt x="60" y="50"/>
                  </a:cubicBezTo>
                  <a:cubicBezTo>
                    <a:pt x="61" y="49"/>
                    <a:pt x="62" y="48"/>
                    <a:pt x="63" y="48"/>
                  </a:cubicBezTo>
                  <a:cubicBezTo>
                    <a:pt x="67" y="45"/>
                    <a:pt x="69" y="43"/>
                    <a:pt x="73" y="44"/>
                  </a:cubicBezTo>
                  <a:cubicBezTo>
                    <a:pt x="73" y="44"/>
                    <a:pt x="73" y="43"/>
                    <a:pt x="74" y="43"/>
                  </a:cubicBezTo>
                  <a:cubicBezTo>
                    <a:pt x="75" y="43"/>
                    <a:pt x="76" y="43"/>
                    <a:pt x="77" y="44"/>
                  </a:cubicBezTo>
                  <a:cubicBezTo>
                    <a:pt x="77" y="46"/>
                    <a:pt x="77" y="47"/>
                    <a:pt x="76" y="48"/>
                  </a:cubicBezTo>
                  <a:cubicBezTo>
                    <a:pt x="75" y="48"/>
                    <a:pt x="73" y="48"/>
                    <a:pt x="72" y="47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69" y="45"/>
                    <a:pt x="67" y="47"/>
                    <a:pt x="64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1"/>
                    <a:pt x="59" y="52"/>
                    <a:pt x="59" y="53"/>
                  </a:cubicBezTo>
                  <a:cubicBezTo>
                    <a:pt x="59" y="54"/>
                    <a:pt x="61" y="54"/>
                    <a:pt x="61" y="54"/>
                  </a:cubicBezTo>
                  <a:cubicBezTo>
                    <a:pt x="61" y="55"/>
                    <a:pt x="62" y="55"/>
                    <a:pt x="62" y="55"/>
                  </a:cubicBezTo>
                  <a:cubicBezTo>
                    <a:pt x="63" y="57"/>
                    <a:pt x="64" y="58"/>
                    <a:pt x="68" y="57"/>
                  </a:cubicBezTo>
                  <a:cubicBezTo>
                    <a:pt x="68" y="55"/>
                    <a:pt x="69" y="54"/>
                    <a:pt x="70" y="54"/>
                  </a:cubicBezTo>
                  <a:cubicBezTo>
                    <a:pt x="72" y="54"/>
                    <a:pt x="73" y="55"/>
                    <a:pt x="73" y="57"/>
                  </a:cubicBezTo>
                  <a:cubicBezTo>
                    <a:pt x="73" y="58"/>
                    <a:pt x="72" y="59"/>
                    <a:pt x="71" y="59"/>
                  </a:cubicBezTo>
                  <a:cubicBezTo>
                    <a:pt x="70" y="59"/>
                    <a:pt x="69" y="59"/>
                    <a:pt x="69" y="58"/>
                  </a:cubicBezTo>
                  <a:cubicBezTo>
                    <a:pt x="63" y="59"/>
                    <a:pt x="62" y="58"/>
                    <a:pt x="61" y="57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60" y="57"/>
                    <a:pt x="58" y="57"/>
                  </a:cubicBezTo>
                  <a:cubicBezTo>
                    <a:pt x="59" y="57"/>
                    <a:pt x="60" y="58"/>
                    <a:pt x="60" y="58"/>
                  </a:cubicBezTo>
                  <a:cubicBezTo>
                    <a:pt x="60" y="59"/>
                    <a:pt x="59" y="58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60" y="61"/>
                    <a:pt x="62" y="61"/>
                    <a:pt x="63" y="61"/>
                  </a:cubicBezTo>
                  <a:cubicBezTo>
                    <a:pt x="65" y="60"/>
                    <a:pt x="68" y="60"/>
                    <a:pt x="71" y="64"/>
                  </a:cubicBezTo>
                  <a:cubicBezTo>
                    <a:pt x="72" y="64"/>
                    <a:pt x="73" y="64"/>
                    <a:pt x="73" y="64"/>
                  </a:cubicBezTo>
                  <a:cubicBezTo>
                    <a:pt x="75" y="65"/>
                    <a:pt x="75" y="67"/>
                    <a:pt x="74" y="68"/>
                  </a:cubicBezTo>
                  <a:cubicBezTo>
                    <a:pt x="73" y="69"/>
                    <a:pt x="72" y="69"/>
                    <a:pt x="71" y="68"/>
                  </a:cubicBezTo>
                  <a:cubicBezTo>
                    <a:pt x="70" y="67"/>
                    <a:pt x="69" y="66"/>
                    <a:pt x="70" y="65"/>
                  </a:cubicBezTo>
                  <a:cubicBezTo>
                    <a:pt x="67" y="62"/>
                    <a:pt x="65" y="62"/>
                    <a:pt x="63" y="62"/>
                  </a:cubicBezTo>
                  <a:cubicBezTo>
                    <a:pt x="62" y="62"/>
                    <a:pt x="61" y="63"/>
                    <a:pt x="60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0" y="63"/>
                    <a:pt x="59" y="63"/>
                    <a:pt x="59" y="62"/>
                  </a:cubicBezTo>
                  <a:cubicBezTo>
                    <a:pt x="61" y="64"/>
                    <a:pt x="63" y="67"/>
                    <a:pt x="64" y="69"/>
                  </a:cubicBezTo>
                  <a:cubicBezTo>
                    <a:pt x="65" y="69"/>
                    <a:pt x="65" y="69"/>
                    <a:pt x="66" y="69"/>
                  </a:cubicBezTo>
                  <a:cubicBezTo>
                    <a:pt x="67" y="70"/>
                    <a:pt x="67" y="72"/>
                    <a:pt x="66" y="73"/>
                  </a:cubicBezTo>
                  <a:cubicBezTo>
                    <a:pt x="65" y="74"/>
                    <a:pt x="64" y="74"/>
                    <a:pt x="63" y="73"/>
                  </a:cubicBezTo>
                  <a:cubicBezTo>
                    <a:pt x="62" y="72"/>
                    <a:pt x="62" y="71"/>
                    <a:pt x="62" y="70"/>
                  </a:cubicBezTo>
                  <a:cubicBezTo>
                    <a:pt x="61" y="68"/>
                    <a:pt x="59" y="65"/>
                    <a:pt x="58" y="63"/>
                  </a:cubicBezTo>
                  <a:cubicBezTo>
                    <a:pt x="57" y="62"/>
                    <a:pt x="56" y="62"/>
                    <a:pt x="55" y="61"/>
                  </a:cubicBezTo>
                  <a:cubicBezTo>
                    <a:pt x="55" y="61"/>
                    <a:pt x="56" y="63"/>
                    <a:pt x="55" y="63"/>
                  </a:cubicBezTo>
                  <a:cubicBezTo>
                    <a:pt x="58" y="67"/>
                    <a:pt x="59" y="69"/>
                    <a:pt x="58" y="72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9" y="75"/>
                    <a:pt x="58" y="76"/>
                    <a:pt x="57" y="77"/>
                  </a:cubicBezTo>
                  <a:cubicBezTo>
                    <a:pt x="56" y="77"/>
                    <a:pt x="54" y="76"/>
                    <a:pt x="54" y="75"/>
                  </a:cubicBezTo>
                  <a:cubicBezTo>
                    <a:pt x="53" y="74"/>
                    <a:pt x="54" y="72"/>
                    <a:pt x="55" y="72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69"/>
                    <a:pt x="56" y="67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2" y="63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2" y="62"/>
                    <a:pt x="52" y="63"/>
                    <a:pt x="52" y="63"/>
                  </a:cubicBezTo>
                  <a:cubicBezTo>
                    <a:pt x="53" y="65"/>
                    <a:pt x="53" y="67"/>
                    <a:pt x="50" y="71"/>
                  </a:cubicBezTo>
                  <a:cubicBezTo>
                    <a:pt x="50" y="72"/>
                    <a:pt x="50" y="73"/>
                    <a:pt x="50" y="74"/>
                  </a:cubicBezTo>
                  <a:cubicBezTo>
                    <a:pt x="50" y="75"/>
                    <a:pt x="48" y="75"/>
                    <a:pt x="47" y="75"/>
                  </a:cubicBezTo>
                  <a:cubicBezTo>
                    <a:pt x="46" y="74"/>
                    <a:pt x="45" y="73"/>
                    <a:pt x="46" y="71"/>
                  </a:cubicBezTo>
                  <a:cubicBezTo>
                    <a:pt x="46" y="70"/>
                    <a:pt x="48" y="70"/>
                    <a:pt x="49" y="70"/>
                  </a:cubicBezTo>
                  <a:cubicBezTo>
                    <a:pt x="51" y="67"/>
                    <a:pt x="51" y="65"/>
                    <a:pt x="50" y="64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49" y="61"/>
                    <a:pt x="49" y="61"/>
                  </a:cubicBezTo>
                  <a:cubicBezTo>
                    <a:pt x="48" y="68"/>
                    <a:pt x="46" y="69"/>
                    <a:pt x="44" y="70"/>
                  </a:cubicBezTo>
                  <a:cubicBezTo>
                    <a:pt x="42" y="70"/>
                    <a:pt x="40" y="71"/>
                    <a:pt x="39" y="75"/>
                  </a:cubicBezTo>
                  <a:cubicBezTo>
                    <a:pt x="40" y="76"/>
                    <a:pt x="40" y="77"/>
                    <a:pt x="40" y="78"/>
                  </a:cubicBezTo>
                  <a:cubicBezTo>
                    <a:pt x="39" y="79"/>
                    <a:pt x="38" y="80"/>
                    <a:pt x="37" y="79"/>
                  </a:cubicBezTo>
                  <a:cubicBezTo>
                    <a:pt x="35" y="79"/>
                    <a:pt x="35" y="77"/>
                    <a:pt x="36" y="76"/>
                  </a:cubicBezTo>
                  <a:cubicBezTo>
                    <a:pt x="36" y="75"/>
                    <a:pt x="37" y="75"/>
                    <a:pt x="37" y="75"/>
                  </a:cubicBezTo>
                  <a:cubicBezTo>
                    <a:pt x="39" y="70"/>
                    <a:pt x="41" y="69"/>
                    <a:pt x="43" y="68"/>
                  </a:cubicBezTo>
                  <a:cubicBezTo>
                    <a:pt x="45" y="68"/>
                    <a:pt x="46" y="67"/>
                    <a:pt x="47" y="63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6" y="62"/>
                    <a:pt x="45" y="64"/>
                    <a:pt x="45" y="63"/>
                  </a:cubicBezTo>
                  <a:cubicBezTo>
                    <a:pt x="44" y="63"/>
                    <a:pt x="44" y="63"/>
                    <a:pt x="44" y="62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1" y="64"/>
                    <a:pt x="39" y="66"/>
                    <a:pt x="37" y="67"/>
                  </a:cubicBezTo>
                  <a:cubicBezTo>
                    <a:pt x="37" y="68"/>
                    <a:pt x="36" y="68"/>
                    <a:pt x="36" y="69"/>
                  </a:cubicBezTo>
                  <a:cubicBezTo>
                    <a:pt x="35" y="70"/>
                    <a:pt x="33" y="69"/>
                    <a:pt x="32" y="68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4" y="64"/>
                    <a:pt x="35" y="65"/>
                    <a:pt x="36" y="65"/>
                  </a:cubicBezTo>
                  <a:cubicBezTo>
                    <a:pt x="38" y="64"/>
                    <a:pt x="41" y="63"/>
                    <a:pt x="43" y="61"/>
                  </a:cubicBezTo>
                  <a:cubicBezTo>
                    <a:pt x="43" y="61"/>
                    <a:pt x="44" y="61"/>
                    <a:pt x="44" y="60"/>
                  </a:cubicBezTo>
                  <a:cubicBezTo>
                    <a:pt x="43" y="61"/>
                    <a:pt x="41" y="62"/>
                    <a:pt x="41" y="61"/>
                  </a:cubicBezTo>
                  <a:cubicBezTo>
                    <a:pt x="40" y="60"/>
                    <a:pt x="43" y="59"/>
                    <a:pt x="43" y="58"/>
                  </a:cubicBezTo>
                  <a:cubicBezTo>
                    <a:pt x="43" y="58"/>
                    <a:pt x="42" y="58"/>
                    <a:pt x="43" y="57"/>
                  </a:cubicBezTo>
                  <a:cubicBezTo>
                    <a:pt x="43" y="57"/>
                    <a:pt x="43" y="56"/>
                    <a:pt x="43" y="56"/>
                  </a:cubicBezTo>
                  <a:cubicBezTo>
                    <a:pt x="41" y="57"/>
                    <a:pt x="39" y="57"/>
                    <a:pt x="36" y="58"/>
                  </a:cubicBezTo>
                  <a:cubicBezTo>
                    <a:pt x="36" y="60"/>
                    <a:pt x="35" y="61"/>
                    <a:pt x="34" y="61"/>
                  </a:cubicBezTo>
                  <a:cubicBezTo>
                    <a:pt x="33" y="61"/>
                    <a:pt x="32" y="61"/>
                    <a:pt x="31" y="59"/>
                  </a:cubicBezTo>
                  <a:cubicBezTo>
                    <a:pt x="31" y="58"/>
                    <a:pt x="32" y="57"/>
                    <a:pt x="33" y="56"/>
                  </a:cubicBezTo>
                  <a:cubicBezTo>
                    <a:pt x="34" y="56"/>
                    <a:pt x="35" y="56"/>
                    <a:pt x="35" y="57"/>
                  </a:cubicBezTo>
                  <a:cubicBezTo>
                    <a:pt x="36" y="56"/>
                    <a:pt x="38" y="56"/>
                    <a:pt x="39" y="55"/>
                  </a:cubicBezTo>
                  <a:cubicBezTo>
                    <a:pt x="40" y="55"/>
                    <a:pt x="41" y="54"/>
                    <a:pt x="41" y="54"/>
                  </a:cubicBezTo>
                  <a:cubicBezTo>
                    <a:pt x="40" y="53"/>
                    <a:pt x="39" y="53"/>
                    <a:pt x="39" y="53"/>
                  </a:cubicBezTo>
                  <a:cubicBezTo>
                    <a:pt x="35" y="52"/>
                    <a:pt x="31" y="50"/>
                    <a:pt x="28" y="49"/>
                  </a:cubicBezTo>
                  <a:cubicBezTo>
                    <a:pt x="28" y="49"/>
                    <a:pt x="27" y="50"/>
                    <a:pt x="26" y="49"/>
                  </a:cubicBezTo>
                  <a:cubicBezTo>
                    <a:pt x="25" y="49"/>
                    <a:pt x="24" y="48"/>
                    <a:pt x="24" y="47"/>
                  </a:cubicBezTo>
                  <a:cubicBezTo>
                    <a:pt x="25" y="45"/>
                    <a:pt x="26" y="44"/>
                    <a:pt x="27" y="45"/>
                  </a:cubicBezTo>
                  <a:cubicBezTo>
                    <a:pt x="28" y="45"/>
                    <a:pt x="29" y="46"/>
                    <a:pt x="29" y="47"/>
                  </a:cubicBezTo>
                  <a:cubicBezTo>
                    <a:pt x="31" y="49"/>
                    <a:pt x="35" y="50"/>
                    <a:pt x="39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3" y="52"/>
                    <a:pt x="44" y="51"/>
                  </a:cubicBezTo>
                  <a:cubicBezTo>
                    <a:pt x="42" y="49"/>
                    <a:pt x="40" y="48"/>
                    <a:pt x="37" y="47"/>
                  </a:cubicBezTo>
                  <a:cubicBezTo>
                    <a:pt x="36" y="48"/>
                    <a:pt x="35" y="48"/>
                    <a:pt x="34" y="48"/>
                  </a:cubicBezTo>
                  <a:cubicBezTo>
                    <a:pt x="32" y="47"/>
                    <a:pt x="32" y="45"/>
                    <a:pt x="33" y="44"/>
                  </a:cubicBezTo>
                  <a:cubicBezTo>
                    <a:pt x="34" y="43"/>
                    <a:pt x="35" y="43"/>
                    <a:pt x="36" y="44"/>
                  </a:cubicBezTo>
                  <a:cubicBezTo>
                    <a:pt x="37" y="44"/>
                    <a:pt x="37" y="45"/>
                    <a:pt x="37" y="45"/>
                  </a:cubicBezTo>
                  <a:cubicBezTo>
                    <a:pt x="40" y="46"/>
                    <a:pt x="42" y="47"/>
                    <a:pt x="43" y="48"/>
                  </a:cubicBezTo>
                  <a:cubicBezTo>
                    <a:pt x="43" y="48"/>
                    <a:pt x="43" y="47"/>
                    <a:pt x="43" y="46"/>
                  </a:cubicBezTo>
                  <a:cubicBezTo>
                    <a:pt x="43" y="44"/>
                    <a:pt x="43" y="42"/>
                    <a:pt x="40" y="39"/>
                  </a:cubicBezTo>
                  <a:cubicBezTo>
                    <a:pt x="39" y="40"/>
                    <a:pt x="38" y="40"/>
                    <a:pt x="37" y="39"/>
                  </a:cubicBezTo>
                  <a:cubicBezTo>
                    <a:pt x="36" y="38"/>
                    <a:pt x="36" y="36"/>
                    <a:pt x="37" y="35"/>
                  </a:cubicBezTo>
                  <a:cubicBezTo>
                    <a:pt x="39" y="34"/>
                    <a:pt x="40" y="35"/>
                    <a:pt x="41" y="36"/>
                  </a:cubicBezTo>
                  <a:cubicBezTo>
                    <a:pt x="41" y="36"/>
                    <a:pt x="42" y="37"/>
                    <a:pt x="41" y="38"/>
                  </a:cubicBezTo>
                  <a:cubicBezTo>
                    <a:pt x="45" y="41"/>
                    <a:pt x="45" y="44"/>
                    <a:pt x="45" y="46"/>
                  </a:cubicBezTo>
                  <a:cubicBezTo>
                    <a:pt x="45" y="46"/>
                    <a:pt x="45" y="47"/>
                    <a:pt x="45" y="48"/>
                  </a:cubicBezTo>
                  <a:cubicBezTo>
                    <a:pt x="45" y="48"/>
                    <a:pt x="46" y="48"/>
                    <a:pt x="46" y="48"/>
                  </a:cubicBezTo>
                  <a:cubicBezTo>
                    <a:pt x="46" y="47"/>
                    <a:pt x="47" y="47"/>
                    <a:pt x="47" y="47"/>
                  </a:cubicBezTo>
                  <a:cubicBezTo>
                    <a:pt x="47" y="46"/>
                    <a:pt x="46" y="45"/>
                    <a:pt x="46" y="43"/>
                  </a:cubicBezTo>
                  <a:cubicBezTo>
                    <a:pt x="46" y="42"/>
                    <a:pt x="45" y="42"/>
                    <a:pt x="45" y="41"/>
                  </a:cubicBezTo>
                  <a:cubicBezTo>
                    <a:pt x="45" y="40"/>
                    <a:pt x="46" y="38"/>
                    <a:pt x="47" y="38"/>
                  </a:cubicBezTo>
                  <a:cubicBezTo>
                    <a:pt x="48" y="38"/>
                    <a:pt x="50" y="39"/>
                    <a:pt x="50" y="40"/>
                  </a:cubicBezTo>
                  <a:cubicBezTo>
                    <a:pt x="50" y="41"/>
                    <a:pt x="49" y="43"/>
                    <a:pt x="48" y="43"/>
                  </a:cubicBezTo>
                  <a:cubicBezTo>
                    <a:pt x="48" y="44"/>
                    <a:pt x="48" y="45"/>
                    <a:pt x="48" y="46"/>
                  </a:cubicBezTo>
                  <a:cubicBezTo>
                    <a:pt x="49" y="46"/>
                    <a:pt x="49" y="47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1" y="43"/>
                    <a:pt x="51" y="38"/>
                    <a:pt x="49" y="32"/>
                  </a:cubicBezTo>
                  <a:cubicBezTo>
                    <a:pt x="48" y="32"/>
                    <a:pt x="47" y="31"/>
                    <a:pt x="46" y="30"/>
                  </a:cubicBezTo>
                  <a:cubicBezTo>
                    <a:pt x="46" y="29"/>
                    <a:pt x="47" y="27"/>
                    <a:pt x="48" y="27"/>
                  </a:cubicBezTo>
                  <a:close/>
                  <a:moveTo>
                    <a:pt x="56" y="48"/>
                  </a:moveTo>
                  <a:cubicBezTo>
                    <a:pt x="57" y="48"/>
                    <a:pt x="57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8" y="48"/>
                    <a:pt x="56" y="50"/>
                    <a:pt x="56" y="50"/>
                  </a:cubicBezTo>
                  <a:cubicBezTo>
                    <a:pt x="56" y="50"/>
                    <a:pt x="56" y="49"/>
                    <a:pt x="56" y="48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Line 53"/>
            <p:cNvSpPr>
              <a:spLocks noChangeShapeType="1"/>
            </p:cNvSpPr>
            <p:nvPr/>
          </p:nvSpPr>
          <p:spPr bwMode="auto">
            <a:xfrm>
              <a:off x="5599113" y="1152525"/>
              <a:ext cx="1651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Line 54"/>
            <p:cNvSpPr>
              <a:spLocks noChangeShapeType="1"/>
            </p:cNvSpPr>
            <p:nvPr/>
          </p:nvSpPr>
          <p:spPr bwMode="auto">
            <a:xfrm flipV="1">
              <a:off x="5764213" y="1152525"/>
              <a:ext cx="0" cy="1555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Line 55"/>
            <p:cNvSpPr>
              <a:spLocks noChangeShapeType="1"/>
            </p:cNvSpPr>
            <p:nvPr/>
          </p:nvSpPr>
          <p:spPr bwMode="auto">
            <a:xfrm>
              <a:off x="5676900" y="1308100"/>
              <a:ext cx="762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Line 56"/>
            <p:cNvSpPr>
              <a:spLocks noChangeShapeType="1"/>
            </p:cNvSpPr>
            <p:nvPr/>
          </p:nvSpPr>
          <p:spPr bwMode="auto">
            <a:xfrm>
              <a:off x="5395913" y="1308100"/>
              <a:ext cx="131763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7"/>
            <p:cNvSpPr>
              <a:spLocks noEditPoints="1"/>
            </p:cNvSpPr>
            <p:nvPr/>
          </p:nvSpPr>
          <p:spPr bwMode="auto">
            <a:xfrm>
              <a:off x="4949825" y="1065213"/>
              <a:ext cx="407988" cy="403225"/>
            </a:xfrm>
            <a:custGeom>
              <a:avLst/>
              <a:gdLst>
                <a:gd name="T0" fmla="*/ 29 w 108"/>
                <a:gd name="T1" fmla="*/ 64 h 106"/>
                <a:gd name="T2" fmla="*/ 47 w 108"/>
                <a:gd name="T3" fmla="*/ 3 h 106"/>
                <a:gd name="T4" fmla="*/ 89 w 108"/>
                <a:gd name="T5" fmla="*/ 56 h 106"/>
                <a:gd name="T6" fmla="*/ 29 w 108"/>
                <a:gd name="T7" fmla="*/ 46 h 106"/>
                <a:gd name="T8" fmla="*/ 48 w 108"/>
                <a:gd name="T9" fmla="*/ 51 h 106"/>
                <a:gd name="T10" fmla="*/ 47 w 108"/>
                <a:gd name="T11" fmla="*/ 52 h 106"/>
                <a:gd name="T12" fmla="*/ 34 w 108"/>
                <a:gd name="T13" fmla="*/ 55 h 106"/>
                <a:gd name="T14" fmla="*/ 46 w 108"/>
                <a:gd name="T15" fmla="*/ 53 h 106"/>
                <a:gd name="T16" fmla="*/ 47 w 108"/>
                <a:gd name="T17" fmla="*/ 57 h 106"/>
                <a:gd name="T18" fmla="*/ 39 w 108"/>
                <a:gd name="T19" fmla="*/ 65 h 106"/>
                <a:gd name="T20" fmla="*/ 48 w 108"/>
                <a:gd name="T21" fmla="*/ 58 h 106"/>
                <a:gd name="T22" fmla="*/ 48 w 108"/>
                <a:gd name="T23" fmla="*/ 62 h 106"/>
                <a:gd name="T24" fmla="*/ 43 w 108"/>
                <a:gd name="T25" fmla="*/ 76 h 106"/>
                <a:gd name="T26" fmla="*/ 45 w 108"/>
                <a:gd name="T27" fmla="*/ 72 h 106"/>
                <a:gd name="T28" fmla="*/ 53 w 108"/>
                <a:gd name="T29" fmla="*/ 59 h 106"/>
                <a:gd name="T30" fmla="*/ 56 w 108"/>
                <a:gd name="T31" fmla="*/ 69 h 106"/>
                <a:gd name="T32" fmla="*/ 58 w 108"/>
                <a:gd name="T33" fmla="*/ 71 h 106"/>
                <a:gd name="T34" fmla="*/ 56 w 108"/>
                <a:gd name="T35" fmla="*/ 60 h 106"/>
                <a:gd name="T36" fmla="*/ 58 w 108"/>
                <a:gd name="T37" fmla="*/ 60 h 106"/>
                <a:gd name="T38" fmla="*/ 60 w 108"/>
                <a:gd name="T39" fmla="*/ 64 h 106"/>
                <a:gd name="T40" fmla="*/ 66 w 108"/>
                <a:gd name="T41" fmla="*/ 75 h 106"/>
                <a:gd name="T42" fmla="*/ 62 w 108"/>
                <a:gd name="T43" fmla="*/ 64 h 106"/>
                <a:gd name="T44" fmla="*/ 62 w 108"/>
                <a:gd name="T45" fmla="*/ 60 h 106"/>
                <a:gd name="T46" fmla="*/ 72 w 108"/>
                <a:gd name="T47" fmla="*/ 68 h 106"/>
                <a:gd name="T48" fmla="*/ 64 w 108"/>
                <a:gd name="T49" fmla="*/ 59 h 106"/>
                <a:gd name="T50" fmla="*/ 73 w 108"/>
                <a:gd name="T51" fmla="*/ 60 h 106"/>
                <a:gd name="T52" fmla="*/ 76 w 108"/>
                <a:gd name="T53" fmla="*/ 56 h 106"/>
                <a:gd name="T54" fmla="*/ 64 w 108"/>
                <a:gd name="T55" fmla="*/ 55 h 106"/>
                <a:gd name="T56" fmla="*/ 63 w 108"/>
                <a:gd name="T57" fmla="*/ 52 h 106"/>
                <a:gd name="T58" fmla="*/ 72 w 108"/>
                <a:gd name="T59" fmla="*/ 52 h 106"/>
                <a:gd name="T60" fmla="*/ 73 w 108"/>
                <a:gd name="T61" fmla="*/ 48 h 106"/>
                <a:gd name="T62" fmla="*/ 63 w 108"/>
                <a:gd name="T63" fmla="*/ 51 h 106"/>
                <a:gd name="T64" fmla="*/ 77 w 108"/>
                <a:gd name="T65" fmla="*/ 41 h 106"/>
                <a:gd name="T66" fmla="*/ 78 w 108"/>
                <a:gd name="T67" fmla="*/ 38 h 106"/>
                <a:gd name="T68" fmla="*/ 64 w 108"/>
                <a:gd name="T69" fmla="*/ 48 h 106"/>
                <a:gd name="T70" fmla="*/ 64 w 108"/>
                <a:gd name="T71" fmla="*/ 45 h 106"/>
                <a:gd name="T72" fmla="*/ 71 w 108"/>
                <a:gd name="T73" fmla="*/ 37 h 106"/>
                <a:gd name="T74" fmla="*/ 68 w 108"/>
                <a:gd name="T75" fmla="*/ 37 h 106"/>
                <a:gd name="T76" fmla="*/ 63 w 108"/>
                <a:gd name="T77" fmla="*/ 42 h 106"/>
                <a:gd name="T78" fmla="*/ 58 w 108"/>
                <a:gd name="T79" fmla="*/ 44 h 106"/>
                <a:gd name="T80" fmla="*/ 62 w 108"/>
                <a:gd name="T81" fmla="*/ 32 h 106"/>
                <a:gd name="T82" fmla="*/ 58 w 108"/>
                <a:gd name="T83" fmla="*/ 40 h 106"/>
                <a:gd name="T84" fmla="*/ 52 w 108"/>
                <a:gd name="T85" fmla="*/ 28 h 106"/>
                <a:gd name="T86" fmla="*/ 48 w 108"/>
                <a:gd name="T87" fmla="*/ 27 h 106"/>
                <a:gd name="T88" fmla="*/ 54 w 108"/>
                <a:gd name="T89" fmla="*/ 40 h 106"/>
                <a:gd name="T90" fmla="*/ 49 w 108"/>
                <a:gd name="T91" fmla="*/ 36 h 106"/>
                <a:gd name="T92" fmla="*/ 46 w 108"/>
                <a:gd name="T93" fmla="*/ 35 h 106"/>
                <a:gd name="T94" fmla="*/ 47 w 108"/>
                <a:gd name="T95" fmla="*/ 43 h 106"/>
                <a:gd name="T96" fmla="*/ 38 w 108"/>
                <a:gd name="T97" fmla="*/ 36 h 106"/>
                <a:gd name="T98" fmla="*/ 47 w 108"/>
                <a:gd name="T99" fmla="*/ 44 h 106"/>
                <a:gd name="T100" fmla="*/ 48 w 108"/>
                <a:gd name="T101" fmla="*/ 47 h 106"/>
                <a:gd name="T102" fmla="*/ 40 w 108"/>
                <a:gd name="T103" fmla="*/ 46 h 106"/>
                <a:gd name="T104" fmla="*/ 47 w 108"/>
                <a:gd name="T105" fmla="*/ 48 h 106"/>
                <a:gd name="T106" fmla="*/ 33 w 108"/>
                <a:gd name="T107" fmla="*/ 47 h 106"/>
                <a:gd name="T108" fmla="*/ 49 w 108"/>
                <a:gd name="T109" fmla="*/ 56 h 106"/>
                <a:gd name="T110" fmla="*/ 50 w 108"/>
                <a:gd name="T111" fmla="*/ 5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8" h="106">
                  <a:moveTo>
                    <a:pt x="62" y="89"/>
                  </a:moveTo>
                  <a:cubicBezTo>
                    <a:pt x="59" y="100"/>
                    <a:pt x="50" y="106"/>
                    <a:pt x="34" y="99"/>
                  </a:cubicBezTo>
                  <a:cubicBezTo>
                    <a:pt x="15" y="91"/>
                    <a:pt x="19" y="75"/>
                    <a:pt x="29" y="64"/>
                  </a:cubicBezTo>
                  <a:cubicBezTo>
                    <a:pt x="14" y="64"/>
                    <a:pt x="0" y="56"/>
                    <a:pt x="7" y="36"/>
                  </a:cubicBezTo>
                  <a:cubicBezTo>
                    <a:pt x="12" y="23"/>
                    <a:pt x="20" y="19"/>
                    <a:pt x="28" y="21"/>
                  </a:cubicBezTo>
                  <a:cubicBezTo>
                    <a:pt x="28" y="12"/>
                    <a:pt x="33" y="5"/>
                    <a:pt x="47" y="3"/>
                  </a:cubicBezTo>
                  <a:cubicBezTo>
                    <a:pt x="62" y="0"/>
                    <a:pt x="69" y="7"/>
                    <a:pt x="71" y="16"/>
                  </a:cubicBezTo>
                  <a:cubicBezTo>
                    <a:pt x="79" y="12"/>
                    <a:pt x="89" y="12"/>
                    <a:pt x="97" y="25"/>
                  </a:cubicBezTo>
                  <a:cubicBezTo>
                    <a:pt x="108" y="40"/>
                    <a:pt x="100" y="51"/>
                    <a:pt x="89" y="56"/>
                  </a:cubicBezTo>
                  <a:cubicBezTo>
                    <a:pt x="99" y="63"/>
                    <a:pt x="105" y="74"/>
                    <a:pt x="92" y="88"/>
                  </a:cubicBezTo>
                  <a:cubicBezTo>
                    <a:pt x="80" y="100"/>
                    <a:pt x="70" y="97"/>
                    <a:pt x="62" y="89"/>
                  </a:cubicBezTo>
                  <a:close/>
                  <a:moveTo>
                    <a:pt x="29" y="46"/>
                  </a:moveTo>
                  <a:cubicBezTo>
                    <a:pt x="28" y="47"/>
                    <a:pt x="29" y="49"/>
                    <a:pt x="30" y="49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9" y="52"/>
                    <a:pt x="44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7" y="52"/>
                    <a:pt x="47" y="52"/>
                  </a:cubicBezTo>
                  <a:cubicBezTo>
                    <a:pt x="44" y="52"/>
                    <a:pt x="41" y="53"/>
                    <a:pt x="38" y="54"/>
                  </a:cubicBezTo>
                  <a:cubicBezTo>
                    <a:pt x="38" y="53"/>
                    <a:pt x="37" y="53"/>
                    <a:pt x="36" y="53"/>
                  </a:cubicBezTo>
                  <a:cubicBezTo>
                    <a:pt x="35" y="53"/>
                    <a:pt x="34" y="54"/>
                    <a:pt x="34" y="55"/>
                  </a:cubicBezTo>
                  <a:cubicBezTo>
                    <a:pt x="34" y="57"/>
                    <a:pt x="36" y="57"/>
                    <a:pt x="37" y="57"/>
                  </a:cubicBezTo>
                  <a:cubicBezTo>
                    <a:pt x="38" y="57"/>
                    <a:pt x="39" y="56"/>
                    <a:pt x="39" y="55"/>
                  </a:cubicBezTo>
                  <a:cubicBezTo>
                    <a:pt x="41" y="55"/>
                    <a:pt x="44" y="54"/>
                    <a:pt x="46" y="53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5"/>
                    <a:pt x="47" y="55"/>
                    <a:pt x="48" y="54"/>
                  </a:cubicBezTo>
                  <a:cubicBezTo>
                    <a:pt x="47" y="55"/>
                    <a:pt x="47" y="56"/>
                    <a:pt x="47" y="57"/>
                  </a:cubicBezTo>
                  <a:cubicBezTo>
                    <a:pt x="47" y="59"/>
                    <a:pt x="46" y="60"/>
                    <a:pt x="43" y="62"/>
                  </a:cubicBezTo>
                  <a:cubicBezTo>
                    <a:pt x="42" y="61"/>
                    <a:pt x="40" y="61"/>
                    <a:pt x="39" y="62"/>
                  </a:cubicBezTo>
                  <a:cubicBezTo>
                    <a:pt x="38" y="63"/>
                    <a:pt x="38" y="64"/>
                    <a:pt x="39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43" y="65"/>
                    <a:pt x="43" y="65"/>
                    <a:pt x="43" y="64"/>
                  </a:cubicBezTo>
                  <a:cubicBezTo>
                    <a:pt x="48" y="62"/>
                    <a:pt x="48" y="60"/>
                    <a:pt x="48" y="58"/>
                  </a:cubicBezTo>
                  <a:cubicBezTo>
                    <a:pt x="49" y="59"/>
                    <a:pt x="49" y="58"/>
                    <a:pt x="50" y="59"/>
                  </a:cubicBezTo>
                  <a:cubicBezTo>
                    <a:pt x="50" y="59"/>
                    <a:pt x="50" y="59"/>
                    <a:pt x="50" y="60"/>
                  </a:cubicBezTo>
                  <a:cubicBezTo>
                    <a:pt x="49" y="61"/>
                    <a:pt x="48" y="62"/>
                    <a:pt x="48" y="62"/>
                  </a:cubicBezTo>
                  <a:cubicBezTo>
                    <a:pt x="44" y="66"/>
                    <a:pt x="42" y="68"/>
                    <a:pt x="43" y="72"/>
                  </a:cubicBezTo>
                  <a:cubicBezTo>
                    <a:pt x="43" y="72"/>
                    <a:pt x="42" y="72"/>
                    <a:pt x="42" y="73"/>
                  </a:cubicBezTo>
                  <a:cubicBezTo>
                    <a:pt x="41" y="74"/>
                    <a:pt x="42" y="75"/>
                    <a:pt x="43" y="76"/>
                  </a:cubicBezTo>
                  <a:cubicBezTo>
                    <a:pt x="44" y="77"/>
                    <a:pt x="46" y="76"/>
                    <a:pt x="46" y="75"/>
                  </a:cubicBezTo>
                  <a:cubicBezTo>
                    <a:pt x="47" y="74"/>
                    <a:pt x="47" y="73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4" y="68"/>
                    <a:pt x="46" y="67"/>
                    <a:pt x="49" y="64"/>
                  </a:cubicBezTo>
                  <a:cubicBezTo>
                    <a:pt x="49" y="63"/>
                    <a:pt x="49" y="63"/>
                    <a:pt x="50" y="62"/>
                  </a:cubicBezTo>
                  <a:cubicBezTo>
                    <a:pt x="51" y="63"/>
                    <a:pt x="52" y="59"/>
                    <a:pt x="53" y="59"/>
                  </a:cubicBezTo>
                  <a:cubicBezTo>
                    <a:pt x="54" y="59"/>
                    <a:pt x="54" y="61"/>
                    <a:pt x="54" y="61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6" y="63"/>
                    <a:pt x="57" y="64"/>
                    <a:pt x="56" y="69"/>
                  </a:cubicBezTo>
                  <a:cubicBezTo>
                    <a:pt x="55" y="68"/>
                    <a:pt x="54" y="69"/>
                    <a:pt x="53" y="71"/>
                  </a:cubicBezTo>
                  <a:cubicBezTo>
                    <a:pt x="53" y="72"/>
                    <a:pt x="54" y="73"/>
                    <a:pt x="56" y="73"/>
                  </a:cubicBezTo>
                  <a:cubicBezTo>
                    <a:pt x="57" y="74"/>
                    <a:pt x="58" y="73"/>
                    <a:pt x="58" y="71"/>
                  </a:cubicBezTo>
                  <a:cubicBezTo>
                    <a:pt x="58" y="71"/>
                    <a:pt x="58" y="70"/>
                    <a:pt x="58" y="69"/>
                  </a:cubicBezTo>
                  <a:cubicBezTo>
                    <a:pt x="59" y="64"/>
                    <a:pt x="58" y="63"/>
                    <a:pt x="57" y="61"/>
                  </a:cubicBezTo>
                  <a:cubicBezTo>
                    <a:pt x="56" y="61"/>
                    <a:pt x="56" y="60"/>
                    <a:pt x="56" y="60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6" y="60"/>
                    <a:pt x="57" y="61"/>
                    <a:pt x="57" y="59"/>
                  </a:cubicBezTo>
                  <a:cubicBezTo>
                    <a:pt x="57" y="60"/>
                    <a:pt x="58" y="60"/>
                    <a:pt x="58" y="60"/>
                  </a:cubicBezTo>
                  <a:cubicBezTo>
                    <a:pt x="59" y="60"/>
                    <a:pt x="58" y="59"/>
                    <a:pt x="59" y="59"/>
                  </a:cubicBezTo>
                  <a:cubicBezTo>
                    <a:pt x="59" y="59"/>
                    <a:pt x="59" y="59"/>
                    <a:pt x="60" y="59"/>
                  </a:cubicBezTo>
                  <a:cubicBezTo>
                    <a:pt x="61" y="61"/>
                    <a:pt x="61" y="63"/>
                    <a:pt x="60" y="64"/>
                  </a:cubicBezTo>
                  <a:cubicBezTo>
                    <a:pt x="60" y="66"/>
                    <a:pt x="59" y="68"/>
                    <a:pt x="63" y="73"/>
                  </a:cubicBezTo>
                  <a:cubicBezTo>
                    <a:pt x="62" y="73"/>
                    <a:pt x="63" y="74"/>
                    <a:pt x="63" y="75"/>
                  </a:cubicBezTo>
                  <a:cubicBezTo>
                    <a:pt x="64" y="76"/>
                    <a:pt x="65" y="76"/>
                    <a:pt x="66" y="75"/>
                  </a:cubicBezTo>
                  <a:cubicBezTo>
                    <a:pt x="67" y="75"/>
                    <a:pt x="68" y="73"/>
                    <a:pt x="67" y="72"/>
                  </a:cubicBezTo>
                  <a:cubicBezTo>
                    <a:pt x="66" y="71"/>
                    <a:pt x="65" y="71"/>
                    <a:pt x="64" y="71"/>
                  </a:cubicBezTo>
                  <a:cubicBezTo>
                    <a:pt x="61" y="68"/>
                    <a:pt x="62" y="66"/>
                    <a:pt x="62" y="64"/>
                  </a:cubicBezTo>
                  <a:cubicBezTo>
                    <a:pt x="62" y="63"/>
                    <a:pt x="62" y="62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3" y="61"/>
                    <a:pt x="63" y="60"/>
                    <a:pt x="62" y="60"/>
                  </a:cubicBezTo>
                  <a:cubicBezTo>
                    <a:pt x="64" y="62"/>
                    <a:pt x="67" y="64"/>
                    <a:pt x="68" y="66"/>
                  </a:cubicBezTo>
                  <a:cubicBezTo>
                    <a:pt x="68" y="66"/>
                    <a:pt x="68" y="67"/>
                    <a:pt x="69" y="68"/>
                  </a:cubicBezTo>
                  <a:cubicBezTo>
                    <a:pt x="70" y="69"/>
                    <a:pt x="71" y="69"/>
                    <a:pt x="72" y="68"/>
                  </a:cubicBezTo>
                  <a:cubicBezTo>
                    <a:pt x="73" y="67"/>
                    <a:pt x="73" y="66"/>
                    <a:pt x="72" y="65"/>
                  </a:cubicBezTo>
                  <a:cubicBezTo>
                    <a:pt x="72" y="64"/>
                    <a:pt x="71" y="64"/>
                    <a:pt x="70" y="64"/>
                  </a:cubicBezTo>
                  <a:cubicBezTo>
                    <a:pt x="68" y="63"/>
                    <a:pt x="66" y="61"/>
                    <a:pt x="64" y="59"/>
                  </a:cubicBezTo>
                  <a:cubicBezTo>
                    <a:pt x="63" y="58"/>
                    <a:pt x="62" y="57"/>
                    <a:pt x="61" y="56"/>
                  </a:cubicBezTo>
                  <a:cubicBezTo>
                    <a:pt x="62" y="56"/>
                    <a:pt x="63" y="57"/>
                    <a:pt x="63" y="56"/>
                  </a:cubicBezTo>
                  <a:cubicBezTo>
                    <a:pt x="67" y="59"/>
                    <a:pt x="69" y="61"/>
                    <a:pt x="73" y="60"/>
                  </a:cubicBezTo>
                  <a:cubicBezTo>
                    <a:pt x="73" y="60"/>
                    <a:pt x="73" y="60"/>
                    <a:pt x="74" y="60"/>
                  </a:cubicBezTo>
                  <a:cubicBezTo>
                    <a:pt x="75" y="61"/>
                    <a:pt x="76" y="61"/>
                    <a:pt x="77" y="59"/>
                  </a:cubicBezTo>
                  <a:cubicBezTo>
                    <a:pt x="77" y="58"/>
                    <a:pt x="77" y="57"/>
                    <a:pt x="76" y="56"/>
                  </a:cubicBezTo>
                  <a:cubicBezTo>
                    <a:pt x="75" y="56"/>
                    <a:pt x="73" y="56"/>
                    <a:pt x="72" y="57"/>
                  </a:cubicBezTo>
                  <a:cubicBezTo>
                    <a:pt x="72" y="57"/>
                    <a:pt x="72" y="58"/>
                    <a:pt x="72" y="58"/>
                  </a:cubicBezTo>
                  <a:cubicBezTo>
                    <a:pt x="69" y="59"/>
                    <a:pt x="67" y="57"/>
                    <a:pt x="64" y="55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4" y="54"/>
                    <a:pt x="64" y="54"/>
                    <a:pt x="63" y="53"/>
                  </a:cubicBezTo>
                  <a:cubicBezTo>
                    <a:pt x="63" y="53"/>
                    <a:pt x="63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3"/>
                    <a:pt x="64" y="53"/>
                    <a:pt x="64" y="53"/>
                  </a:cubicBezTo>
                  <a:cubicBezTo>
                    <a:pt x="66" y="54"/>
                    <a:pt x="68" y="55"/>
                    <a:pt x="72" y="52"/>
                  </a:cubicBezTo>
                  <a:cubicBezTo>
                    <a:pt x="73" y="52"/>
                    <a:pt x="74" y="53"/>
                    <a:pt x="75" y="52"/>
                  </a:cubicBezTo>
                  <a:cubicBezTo>
                    <a:pt x="76" y="52"/>
                    <a:pt x="76" y="50"/>
                    <a:pt x="76" y="49"/>
                  </a:cubicBezTo>
                  <a:cubicBezTo>
                    <a:pt x="75" y="48"/>
                    <a:pt x="74" y="47"/>
                    <a:pt x="73" y="48"/>
                  </a:cubicBezTo>
                  <a:cubicBezTo>
                    <a:pt x="72" y="48"/>
                    <a:pt x="71" y="50"/>
                    <a:pt x="71" y="51"/>
                  </a:cubicBezTo>
                  <a:cubicBezTo>
                    <a:pt x="68" y="53"/>
                    <a:pt x="66" y="52"/>
                    <a:pt x="65" y="52"/>
                  </a:cubicBezTo>
                  <a:cubicBezTo>
                    <a:pt x="64" y="51"/>
                    <a:pt x="64" y="51"/>
                    <a:pt x="63" y="51"/>
                  </a:cubicBezTo>
                  <a:cubicBezTo>
                    <a:pt x="63" y="51"/>
                    <a:pt x="62" y="50"/>
                    <a:pt x="63" y="50"/>
                  </a:cubicBezTo>
                  <a:cubicBezTo>
                    <a:pt x="69" y="50"/>
                    <a:pt x="70" y="48"/>
                    <a:pt x="71" y="46"/>
                  </a:cubicBezTo>
                  <a:cubicBezTo>
                    <a:pt x="72" y="44"/>
                    <a:pt x="73" y="42"/>
                    <a:pt x="77" y="41"/>
                  </a:cubicBezTo>
                  <a:cubicBezTo>
                    <a:pt x="78" y="42"/>
                    <a:pt x="79" y="43"/>
                    <a:pt x="80" y="42"/>
                  </a:cubicBezTo>
                  <a:cubicBezTo>
                    <a:pt x="81" y="42"/>
                    <a:pt x="82" y="41"/>
                    <a:pt x="82" y="39"/>
                  </a:cubicBezTo>
                  <a:cubicBezTo>
                    <a:pt x="81" y="38"/>
                    <a:pt x="80" y="37"/>
                    <a:pt x="78" y="38"/>
                  </a:cubicBezTo>
                  <a:cubicBezTo>
                    <a:pt x="78" y="38"/>
                    <a:pt x="77" y="39"/>
                    <a:pt x="77" y="40"/>
                  </a:cubicBezTo>
                  <a:cubicBezTo>
                    <a:pt x="72" y="41"/>
                    <a:pt x="71" y="43"/>
                    <a:pt x="70" y="45"/>
                  </a:cubicBezTo>
                  <a:cubicBezTo>
                    <a:pt x="69" y="46"/>
                    <a:pt x="68" y="48"/>
                    <a:pt x="64" y="48"/>
                  </a:cubicBezTo>
                  <a:cubicBezTo>
                    <a:pt x="64" y="48"/>
                    <a:pt x="63" y="48"/>
                    <a:pt x="63" y="48"/>
                  </a:cubicBezTo>
                  <a:cubicBezTo>
                    <a:pt x="63" y="47"/>
                    <a:pt x="65" y="47"/>
                    <a:pt x="65" y="46"/>
                  </a:cubicBezTo>
                  <a:cubicBezTo>
                    <a:pt x="65" y="45"/>
                    <a:pt x="64" y="45"/>
                    <a:pt x="64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6" y="43"/>
                    <a:pt x="68" y="40"/>
                    <a:pt x="69" y="38"/>
                  </a:cubicBezTo>
                  <a:cubicBezTo>
                    <a:pt x="70" y="38"/>
                    <a:pt x="71" y="38"/>
                    <a:pt x="71" y="37"/>
                  </a:cubicBezTo>
                  <a:cubicBezTo>
                    <a:pt x="72" y="37"/>
                    <a:pt x="72" y="35"/>
                    <a:pt x="71" y="34"/>
                  </a:cubicBezTo>
                  <a:cubicBezTo>
                    <a:pt x="70" y="33"/>
                    <a:pt x="69" y="33"/>
                    <a:pt x="68" y="34"/>
                  </a:cubicBezTo>
                  <a:cubicBezTo>
                    <a:pt x="67" y="35"/>
                    <a:pt x="67" y="36"/>
                    <a:pt x="68" y="37"/>
                  </a:cubicBezTo>
                  <a:cubicBezTo>
                    <a:pt x="67" y="39"/>
                    <a:pt x="65" y="42"/>
                    <a:pt x="63" y="44"/>
                  </a:cubicBezTo>
                  <a:cubicBezTo>
                    <a:pt x="63" y="44"/>
                    <a:pt x="62" y="44"/>
                    <a:pt x="62" y="45"/>
                  </a:cubicBezTo>
                  <a:cubicBezTo>
                    <a:pt x="62" y="44"/>
                    <a:pt x="63" y="42"/>
                    <a:pt x="63" y="42"/>
                  </a:cubicBezTo>
                  <a:cubicBezTo>
                    <a:pt x="62" y="41"/>
                    <a:pt x="60" y="44"/>
                    <a:pt x="60" y="44"/>
                  </a:cubicBezTo>
                  <a:cubicBezTo>
                    <a:pt x="60" y="44"/>
                    <a:pt x="60" y="42"/>
                    <a:pt x="59" y="43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8" y="42"/>
                    <a:pt x="59" y="39"/>
                    <a:pt x="61" y="37"/>
                  </a:cubicBezTo>
                  <a:cubicBezTo>
                    <a:pt x="62" y="37"/>
                    <a:pt x="63" y="36"/>
                    <a:pt x="64" y="35"/>
                  </a:cubicBezTo>
                  <a:cubicBezTo>
                    <a:pt x="64" y="34"/>
                    <a:pt x="63" y="32"/>
                    <a:pt x="62" y="32"/>
                  </a:cubicBezTo>
                  <a:cubicBezTo>
                    <a:pt x="61" y="32"/>
                    <a:pt x="60" y="32"/>
                    <a:pt x="59" y="34"/>
                  </a:cubicBezTo>
                  <a:cubicBezTo>
                    <a:pt x="59" y="34"/>
                    <a:pt x="59" y="35"/>
                    <a:pt x="59" y="36"/>
                  </a:cubicBezTo>
                  <a:cubicBezTo>
                    <a:pt x="59" y="37"/>
                    <a:pt x="58" y="38"/>
                    <a:pt x="58" y="40"/>
                  </a:cubicBezTo>
                  <a:cubicBezTo>
                    <a:pt x="57" y="40"/>
                    <a:pt x="56" y="41"/>
                    <a:pt x="56" y="42"/>
                  </a:cubicBezTo>
                  <a:cubicBezTo>
                    <a:pt x="56" y="41"/>
                    <a:pt x="55" y="40"/>
                    <a:pt x="55" y="39"/>
                  </a:cubicBezTo>
                  <a:cubicBezTo>
                    <a:pt x="54" y="35"/>
                    <a:pt x="53" y="31"/>
                    <a:pt x="52" y="28"/>
                  </a:cubicBezTo>
                  <a:cubicBezTo>
                    <a:pt x="53" y="28"/>
                    <a:pt x="53" y="27"/>
                    <a:pt x="53" y="26"/>
                  </a:cubicBezTo>
                  <a:cubicBezTo>
                    <a:pt x="53" y="25"/>
                    <a:pt x="51" y="24"/>
                    <a:pt x="50" y="24"/>
                  </a:cubicBezTo>
                  <a:cubicBezTo>
                    <a:pt x="49" y="24"/>
                    <a:pt x="48" y="25"/>
                    <a:pt x="48" y="27"/>
                  </a:cubicBezTo>
                  <a:cubicBezTo>
                    <a:pt x="48" y="28"/>
                    <a:pt x="49" y="29"/>
                    <a:pt x="50" y="29"/>
                  </a:cubicBezTo>
                  <a:cubicBezTo>
                    <a:pt x="52" y="31"/>
                    <a:pt x="53" y="35"/>
                    <a:pt x="53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3" y="40"/>
                    <a:pt x="53" y="40"/>
                  </a:cubicBezTo>
                  <a:cubicBezTo>
                    <a:pt x="52" y="40"/>
                    <a:pt x="53" y="43"/>
                    <a:pt x="52" y="44"/>
                  </a:cubicBezTo>
                  <a:cubicBezTo>
                    <a:pt x="51" y="42"/>
                    <a:pt x="50" y="39"/>
                    <a:pt x="49" y="36"/>
                  </a:cubicBezTo>
                  <a:cubicBezTo>
                    <a:pt x="50" y="36"/>
                    <a:pt x="51" y="34"/>
                    <a:pt x="50" y="33"/>
                  </a:cubicBezTo>
                  <a:cubicBezTo>
                    <a:pt x="50" y="32"/>
                    <a:pt x="48" y="32"/>
                    <a:pt x="47" y="32"/>
                  </a:cubicBezTo>
                  <a:cubicBezTo>
                    <a:pt x="46" y="33"/>
                    <a:pt x="45" y="34"/>
                    <a:pt x="46" y="35"/>
                  </a:cubicBezTo>
                  <a:cubicBezTo>
                    <a:pt x="46" y="36"/>
                    <a:pt x="47" y="37"/>
                    <a:pt x="48" y="37"/>
                  </a:cubicBezTo>
                  <a:cubicBezTo>
                    <a:pt x="48" y="39"/>
                    <a:pt x="49" y="41"/>
                    <a:pt x="50" y="43"/>
                  </a:cubicBezTo>
                  <a:cubicBezTo>
                    <a:pt x="49" y="43"/>
                    <a:pt x="48" y="43"/>
                    <a:pt x="47" y="43"/>
                  </a:cubicBezTo>
                  <a:cubicBezTo>
                    <a:pt x="46" y="43"/>
                    <a:pt x="44" y="43"/>
                    <a:pt x="41" y="39"/>
                  </a:cubicBezTo>
                  <a:cubicBezTo>
                    <a:pt x="42" y="38"/>
                    <a:pt x="42" y="37"/>
                    <a:pt x="41" y="36"/>
                  </a:cubicBezTo>
                  <a:cubicBezTo>
                    <a:pt x="40" y="35"/>
                    <a:pt x="39" y="35"/>
                    <a:pt x="38" y="36"/>
                  </a:cubicBezTo>
                  <a:cubicBezTo>
                    <a:pt x="37" y="37"/>
                    <a:pt x="37" y="38"/>
                    <a:pt x="38" y="39"/>
                  </a:cubicBezTo>
                  <a:cubicBezTo>
                    <a:pt x="38" y="40"/>
                    <a:pt x="39" y="40"/>
                    <a:pt x="40" y="40"/>
                  </a:cubicBezTo>
                  <a:cubicBezTo>
                    <a:pt x="43" y="44"/>
                    <a:pt x="45" y="44"/>
                    <a:pt x="47" y="44"/>
                  </a:cubicBezTo>
                  <a:cubicBezTo>
                    <a:pt x="48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6"/>
                  </a:cubicBezTo>
                  <a:cubicBezTo>
                    <a:pt x="48" y="46"/>
                    <a:pt x="48" y="46"/>
                    <a:pt x="48" y="47"/>
                  </a:cubicBezTo>
                  <a:cubicBezTo>
                    <a:pt x="47" y="46"/>
                    <a:pt x="46" y="46"/>
                    <a:pt x="44" y="46"/>
                  </a:cubicBezTo>
                  <a:cubicBezTo>
                    <a:pt x="44" y="45"/>
                    <a:pt x="43" y="44"/>
                    <a:pt x="43" y="44"/>
                  </a:cubicBezTo>
                  <a:cubicBezTo>
                    <a:pt x="41" y="44"/>
                    <a:pt x="40" y="44"/>
                    <a:pt x="40" y="46"/>
                  </a:cubicBezTo>
                  <a:cubicBezTo>
                    <a:pt x="39" y="47"/>
                    <a:pt x="40" y="48"/>
                    <a:pt x="41" y="49"/>
                  </a:cubicBezTo>
                  <a:cubicBezTo>
                    <a:pt x="42" y="49"/>
                    <a:pt x="44" y="49"/>
                    <a:pt x="44" y="47"/>
                  </a:cubicBezTo>
                  <a:cubicBezTo>
                    <a:pt x="45" y="47"/>
                    <a:pt x="46" y="48"/>
                    <a:pt x="47" y="48"/>
                  </a:cubicBezTo>
                  <a:cubicBezTo>
                    <a:pt x="47" y="49"/>
                    <a:pt x="48" y="48"/>
                    <a:pt x="47" y="49"/>
                  </a:cubicBezTo>
                  <a:cubicBezTo>
                    <a:pt x="47" y="49"/>
                    <a:pt x="47" y="50"/>
                    <a:pt x="47" y="50"/>
                  </a:cubicBezTo>
                  <a:cubicBezTo>
                    <a:pt x="44" y="50"/>
                    <a:pt x="39" y="50"/>
                    <a:pt x="33" y="47"/>
                  </a:cubicBezTo>
                  <a:cubicBezTo>
                    <a:pt x="34" y="46"/>
                    <a:pt x="33" y="45"/>
                    <a:pt x="31" y="44"/>
                  </a:cubicBezTo>
                  <a:cubicBezTo>
                    <a:pt x="30" y="44"/>
                    <a:pt x="29" y="45"/>
                    <a:pt x="29" y="46"/>
                  </a:cubicBezTo>
                  <a:close/>
                  <a:moveTo>
                    <a:pt x="49" y="56"/>
                  </a:moveTo>
                  <a:cubicBezTo>
                    <a:pt x="48" y="56"/>
                    <a:pt x="48" y="57"/>
                    <a:pt x="48" y="58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9" y="57"/>
                    <a:pt x="50" y="56"/>
                    <a:pt x="50" y="56"/>
                  </a:cubicBezTo>
                  <a:cubicBezTo>
                    <a:pt x="50" y="55"/>
                    <a:pt x="49" y="56"/>
                    <a:pt x="49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Line 58"/>
            <p:cNvSpPr>
              <a:spLocks noChangeShapeType="1"/>
            </p:cNvSpPr>
            <p:nvPr/>
          </p:nvSpPr>
          <p:spPr bwMode="auto">
            <a:xfrm>
              <a:off x="4830763" y="1308100"/>
              <a:ext cx="968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Line 59"/>
            <p:cNvSpPr>
              <a:spLocks noChangeShapeType="1"/>
            </p:cNvSpPr>
            <p:nvPr/>
          </p:nvSpPr>
          <p:spPr bwMode="auto">
            <a:xfrm flipV="1">
              <a:off x="4830763" y="1308100"/>
              <a:ext cx="0" cy="2698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Line 60"/>
            <p:cNvSpPr>
              <a:spLocks noChangeShapeType="1"/>
            </p:cNvSpPr>
            <p:nvPr/>
          </p:nvSpPr>
          <p:spPr bwMode="auto">
            <a:xfrm flipH="1">
              <a:off x="4830763" y="1577975"/>
              <a:ext cx="11176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Line 61"/>
            <p:cNvSpPr>
              <a:spLocks noChangeShapeType="1"/>
            </p:cNvSpPr>
            <p:nvPr/>
          </p:nvSpPr>
          <p:spPr bwMode="auto">
            <a:xfrm flipH="1">
              <a:off x="5599113" y="1798638"/>
              <a:ext cx="4397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Line 62"/>
            <p:cNvSpPr>
              <a:spLocks noChangeShapeType="1"/>
            </p:cNvSpPr>
            <p:nvPr/>
          </p:nvSpPr>
          <p:spPr bwMode="auto">
            <a:xfrm>
              <a:off x="5599113" y="1152525"/>
              <a:ext cx="0" cy="33813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Line 63"/>
            <p:cNvSpPr>
              <a:spLocks noChangeShapeType="1"/>
            </p:cNvSpPr>
            <p:nvPr/>
          </p:nvSpPr>
          <p:spPr bwMode="auto">
            <a:xfrm flipV="1">
              <a:off x="5599113" y="1654175"/>
              <a:ext cx="0" cy="144463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Line 64"/>
            <p:cNvSpPr>
              <a:spLocks noChangeShapeType="1"/>
            </p:cNvSpPr>
            <p:nvPr/>
          </p:nvSpPr>
          <p:spPr bwMode="auto">
            <a:xfrm>
              <a:off x="6038850" y="1339850"/>
              <a:ext cx="0" cy="45878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Line 65"/>
            <p:cNvSpPr>
              <a:spLocks noChangeShapeType="1"/>
            </p:cNvSpPr>
            <p:nvPr/>
          </p:nvSpPr>
          <p:spPr bwMode="auto">
            <a:xfrm flipH="1">
              <a:off x="6310313" y="1152525"/>
              <a:ext cx="16668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Line 66"/>
            <p:cNvSpPr>
              <a:spLocks noChangeShapeType="1"/>
            </p:cNvSpPr>
            <p:nvPr/>
          </p:nvSpPr>
          <p:spPr bwMode="auto">
            <a:xfrm flipV="1">
              <a:off x="6310313" y="1152525"/>
              <a:ext cx="0" cy="1555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Line 67"/>
            <p:cNvSpPr>
              <a:spLocks noChangeShapeType="1"/>
            </p:cNvSpPr>
            <p:nvPr/>
          </p:nvSpPr>
          <p:spPr bwMode="auto">
            <a:xfrm flipH="1">
              <a:off x="6321425" y="1308100"/>
              <a:ext cx="841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Line 68"/>
            <p:cNvSpPr>
              <a:spLocks noChangeShapeType="1"/>
            </p:cNvSpPr>
            <p:nvPr/>
          </p:nvSpPr>
          <p:spPr bwMode="auto">
            <a:xfrm flipH="1">
              <a:off x="6548438" y="1308100"/>
              <a:ext cx="131763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69"/>
            <p:cNvSpPr>
              <a:spLocks noEditPoints="1"/>
            </p:cNvSpPr>
            <p:nvPr/>
          </p:nvSpPr>
          <p:spPr bwMode="auto">
            <a:xfrm>
              <a:off x="6713538" y="1065213"/>
              <a:ext cx="406400" cy="403225"/>
            </a:xfrm>
            <a:custGeom>
              <a:avLst/>
              <a:gdLst>
                <a:gd name="T0" fmla="*/ 79 w 108"/>
                <a:gd name="T1" fmla="*/ 64 h 106"/>
                <a:gd name="T2" fmla="*/ 61 w 108"/>
                <a:gd name="T3" fmla="*/ 3 h 106"/>
                <a:gd name="T4" fmla="*/ 19 w 108"/>
                <a:gd name="T5" fmla="*/ 56 h 106"/>
                <a:gd name="T6" fmla="*/ 79 w 108"/>
                <a:gd name="T7" fmla="*/ 46 h 106"/>
                <a:gd name="T8" fmla="*/ 60 w 108"/>
                <a:gd name="T9" fmla="*/ 51 h 106"/>
                <a:gd name="T10" fmla="*/ 61 w 108"/>
                <a:gd name="T11" fmla="*/ 52 h 106"/>
                <a:gd name="T12" fmla="*/ 74 w 108"/>
                <a:gd name="T13" fmla="*/ 55 h 106"/>
                <a:gd name="T14" fmla="*/ 61 w 108"/>
                <a:gd name="T15" fmla="*/ 53 h 106"/>
                <a:gd name="T16" fmla="*/ 61 w 108"/>
                <a:gd name="T17" fmla="*/ 57 h 106"/>
                <a:gd name="T18" fmla="*/ 69 w 108"/>
                <a:gd name="T19" fmla="*/ 65 h 106"/>
                <a:gd name="T20" fmla="*/ 60 w 108"/>
                <a:gd name="T21" fmla="*/ 58 h 106"/>
                <a:gd name="T22" fmla="*/ 60 w 108"/>
                <a:gd name="T23" fmla="*/ 62 h 106"/>
                <a:gd name="T24" fmla="*/ 65 w 108"/>
                <a:gd name="T25" fmla="*/ 76 h 106"/>
                <a:gd name="T26" fmla="*/ 63 w 108"/>
                <a:gd name="T27" fmla="*/ 72 h 106"/>
                <a:gd name="T28" fmla="*/ 54 w 108"/>
                <a:gd name="T29" fmla="*/ 59 h 106"/>
                <a:gd name="T30" fmla="*/ 52 w 108"/>
                <a:gd name="T31" fmla="*/ 69 h 106"/>
                <a:gd name="T32" fmla="*/ 50 w 108"/>
                <a:gd name="T33" fmla="*/ 71 h 106"/>
                <a:gd name="T34" fmla="*/ 52 w 108"/>
                <a:gd name="T35" fmla="*/ 60 h 106"/>
                <a:gd name="T36" fmla="*/ 50 w 108"/>
                <a:gd name="T37" fmla="*/ 60 h 106"/>
                <a:gd name="T38" fmla="*/ 47 w 108"/>
                <a:gd name="T39" fmla="*/ 64 h 106"/>
                <a:gd name="T40" fmla="*/ 42 w 108"/>
                <a:gd name="T41" fmla="*/ 75 h 106"/>
                <a:gd name="T42" fmla="*/ 46 w 108"/>
                <a:gd name="T43" fmla="*/ 64 h 106"/>
                <a:gd name="T44" fmla="*/ 45 w 108"/>
                <a:gd name="T45" fmla="*/ 60 h 106"/>
                <a:gd name="T46" fmla="*/ 36 w 108"/>
                <a:gd name="T47" fmla="*/ 68 h 106"/>
                <a:gd name="T48" fmla="*/ 44 w 108"/>
                <a:gd name="T49" fmla="*/ 59 h 106"/>
                <a:gd name="T50" fmla="*/ 35 w 108"/>
                <a:gd name="T51" fmla="*/ 60 h 106"/>
                <a:gd name="T52" fmla="*/ 32 w 108"/>
                <a:gd name="T53" fmla="*/ 56 h 106"/>
                <a:gd name="T54" fmla="*/ 44 w 108"/>
                <a:gd name="T55" fmla="*/ 55 h 106"/>
                <a:gd name="T56" fmla="*/ 45 w 108"/>
                <a:gd name="T57" fmla="*/ 52 h 106"/>
                <a:gd name="T58" fmla="*/ 35 w 108"/>
                <a:gd name="T59" fmla="*/ 52 h 106"/>
                <a:gd name="T60" fmla="*/ 35 w 108"/>
                <a:gd name="T61" fmla="*/ 48 h 106"/>
                <a:gd name="T62" fmla="*/ 45 w 108"/>
                <a:gd name="T63" fmla="*/ 51 h 106"/>
                <a:gd name="T64" fmla="*/ 31 w 108"/>
                <a:gd name="T65" fmla="*/ 41 h 106"/>
                <a:gd name="T66" fmla="*/ 30 w 108"/>
                <a:gd name="T67" fmla="*/ 38 h 106"/>
                <a:gd name="T68" fmla="*/ 44 w 108"/>
                <a:gd name="T69" fmla="*/ 48 h 106"/>
                <a:gd name="T70" fmla="*/ 44 w 108"/>
                <a:gd name="T71" fmla="*/ 45 h 106"/>
                <a:gd name="T72" fmla="*/ 37 w 108"/>
                <a:gd name="T73" fmla="*/ 37 h 106"/>
                <a:gd name="T74" fmla="*/ 40 w 108"/>
                <a:gd name="T75" fmla="*/ 37 h 106"/>
                <a:gd name="T76" fmla="*/ 45 w 108"/>
                <a:gd name="T77" fmla="*/ 42 h 106"/>
                <a:gd name="T78" fmla="*/ 50 w 108"/>
                <a:gd name="T79" fmla="*/ 44 h 106"/>
                <a:gd name="T80" fmla="*/ 46 w 108"/>
                <a:gd name="T81" fmla="*/ 32 h 106"/>
                <a:gd name="T82" fmla="*/ 50 w 108"/>
                <a:gd name="T83" fmla="*/ 40 h 106"/>
                <a:gd name="T84" fmla="*/ 56 w 108"/>
                <a:gd name="T85" fmla="*/ 28 h 106"/>
                <a:gd name="T86" fmla="*/ 60 w 108"/>
                <a:gd name="T87" fmla="*/ 27 h 106"/>
                <a:gd name="T88" fmla="*/ 54 w 108"/>
                <a:gd name="T89" fmla="*/ 40 h 106"/>
                <a:gd name="T90" fmla="*/ 58 w 108"/>
                <a:gd name="T91" fmla="*/ 36 h 106"/>
                <a:gd name="T92" fmla="*/ 62 w 108"/>
                <a:gd name="T93" fmla="*/ 35 h 106"/>
                <a:gd name="T94" fmla="*/ 60 w 108"/>
                <a:gd name="T95" fmla="*/ 43 h 106"/>
                <a:gd name="T96" fmla="*/ 70 w 108"/>
                <a:gd name="T97" fmla="*/ 36 h 106"/>
                <a:gd name="T98" fmla="*/ 61 w 108"/>
                <a:gd name="T99" fmla="*/ 44 h 106"/>
                <a:gd name="T100" fmla="*/ 59 w 108"/>
                <a:gd name="T101" fmla="*/ 47 h 106"/>
                <a:gd name="T102" fmla="*/ 68 w 108"/>
                <a:gd name="T103" fmla="*/ 46 h 106"/>
                <a:gd name="T104" fmla="*/ 61 w 108"/>
                <a:gd name="T105" fmla="*/ 48 h 106"/>
                <a:gd name="T106" fmla="*/ 75 w 108"/>
                <a:gd name="T107" fmla="*/ 47 h 106"/>
                <a:gd name="T108" fmla="*/ 59 w 108"/>
                <a:gd name="T109" fmla="*/ 56 h 106"/>
                <a:gd name="T110" fmla="*/ 58 w 108"/>
                <a:gd name="T111" fmla="*/ 5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8" h="106">
                  <a:moveTo>
                    <a:pt x="45" y="89"/>
                  </a:moveTo>
                  <a:cubicBezTo>
                    <a:pt x="49" y="100"/>
                    <a:pt x="58" y="106"/>
                    <a:pt x="73" y="99"/>
                  </a:cubicBezTo>
                  <a:cubicBezTo>
                    <a:pt x="93" y="91"/>
                    <a:pt x="89" y="75"/>
                    <a:pt x="79" y="64"/>
                  </a:cubicBezTo>
                  <a:cubicBezTo>
                    <a:pt x="94" y="64"/>
                    <a:pt x="108" y="56"/>
                    <a:pt x="101" y="36"/>
                  </a:cubicBezTo>
                  <a:cubicBezTo>
                    <a:pt x="96" y="23"/>
                    <a:pt x="88" y="19"/>
                    <a:pt x="79" y="21"/>
                  </a:cubicBezTo>
                  <a:cubicBezTo>
                    <a:pt x="79" y="12"/>
                    <a:pt x="74" y="5"/>
                    <a:pt x="61" y="3"/>
                  </a:cubicBezTo>
                  <a:cubicBezTo>
                    <a:pt x="46" y="0"/>
                    <a:pt x="39" y="7"/>
                    <a:pt x="37" y="16"/>
                  </a:cubicBezTo>
                  <a:cubicBezTo>
                    <a:pt x="29" y="12"/>
                    <a:pt x="19" y="12"/>
                    <a:pt x="10" y="25"/>
                  </a:cubicBezTo>
                  <a:cubicBezTo>
                    <a:pt x="0" y="40"/>
                    <a:pt x="8" y="51"/>
                    <a:pt x="19" y="56"/>
                  </a:cubicBezTo>
                  <a:cubicBezTo>
                    <a:pt x="9" y="63"/>
                    <a:pt x="3" y="74"/>
                    <a:pt x="16" y="88"/>
                  </a:cubicBezTo>
                  <a:cubicBezTo>
                    <a:pt x="27" y="100"/>
                    <a:pt x="38" y="97"/>
                    <a:pt x="45" y="89"/>
                  </a:cubicBezTo>
                  <a:close/>
                  <a:moveTo>
                    <a:pt x="79" y="46"/>
                  </a:moveTo>
                  <a:cubicBezTo>
                    <a:pt x="80" y="47"/>
                    <a:pt x="79" y="49"/>
                    <a:pt x="78" y="49"/>
                  </a:cubicBezTo>
                  <a:cubicBezTo>
                    <a:pt x="77" y="49"/>
                    <a:pt x="76" y="49"/>
                    <a:pt x="76" y="49"/>
                  </a:cubicBezTo>
                  <a:cubicBezTo>
                    <a:pt x="69" y="52"/>
                    <a:pt x="64" y="51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60" y="51"/>
                    <a:pt x="61" y="52"/>
                    <a:pt x="61" y="52"/>
                  </a:cubicBezTo>
                  <a:cubicBezTo>
                    <a:pt x="64" y="52"/>
                    <a:pt x="67" y="53"/>
                    <a:pt x="69" y="54"/>
                  </a:cubicBezTo>
                  <a:cubicBezTo>
                    <a:pt x="70" y="53"/>
                    <a:pt x="71" y="53"/>
                    <a:pt x="72" y="53"/>
                  </a:cubicBezTo>
                  <a:cubicBezTo>
                    <a:pt x="73" y="53"/>
                    <a:pt x="74" y="54"/>
                    <a:pt x="74" y="55"/>
                  </a:cubicBezTo>
                  <a:cubicBezTo>
                    <a:pt x="73" y="57"/>
                    <a:pt x="72" y="57"/>
                    <a:pt x="71" y="57"/>
                  </a:cubicBezTo>
                  <a:cubicBezTo>
                    <a:pt x="70" y="57"/>
                    <a:pt x="69" y="56"/>
                    <a:pt x="69" y="55"/>
                  </a:cubicBezTo>
                  <a:cubicBezTo>
                    <a:pt x="67" y="55"/>
                    <a:pt x="64" y="54"/>
                    <a:pt x="61" y="53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5"/>
                    <a:pt x="61" y="55"/>
                    <a:pt x="60" y="54"/>
                  </a:cubicBezTo>
                  <a:cubicBezTo>
                    <a:pt x="61" y="55"/>
                    <a:pt x="61" y="56"/>
                    <a:pt x="61" y="57"/>
                  </a:cubicBezTo>
                  <a:cubicBezTo>
                    <a:pt x="61" y="59"/>
                    <a:pt x="61" y="60"/>
                    <a:pt x="65" y="62"/>
                  </a:cubicBezTo>
                  <a:cubicBezTo>
                    <a:pt x="66" y="61"/>
                    <a:pt x="68" y="61"/>
                    <a:pt x="69" y="62"/>
                  </a:cubicBezTo>
                  <a:cubicBezTo>
                    <a:pt x="70" y="63"/>
                    <a:pt x="70" y="64"/>
                    <a:pt x="69" y="65"/>
                  </a:cubicBezTo>
                  <a:cubicBezTo>
                    <a:pt x="68" y="66"/>
                    <a:pt x="67" y="66"/>
                    <a:pt x="66" y="66"/>
                  </a:cubicBezTo>
                  <a:cubicBezTo>
                    <a:pt x="65" y="65"/>
                    <a:pt x="65" y="65"/>
                    <a:pt x="65" y="64"/>
                  </a:cubicBezTo>
                  <a:cubicBezTo>
                    <a:pt x="60" y="62"/>
                    <a:pt x="60" y="60"/>
                    <a:pt x="60" y="58"/>
                  </a:cubicBezTo>
                  <a:cubicBezTo>
                    <a:pt x="59" y="59"/>
                    <a:pt x="59" y="58"/>
                    <a:pt x="58" y="59"/>
                  </a:cubicBezTo>
                  <a:cubicBezTo>
                    <a:pt x="58" y="59"/>
                    <a:pt x="58" y="59"/>
                    <a:pt x="58" y="60"/>
                  </a:cubicBezTo>
                  <a:cubicBezTo>
                    <a:pt x="59" y="61"/>
                    <a:pt x="60" y="62"/>
                    <a:pt x="60" y="62"/>
                  </a:cubicBezTo>
                  <a:cubicBezTo>
                    <a:pt x="64" y="66"/>
                    <a:pt x="65" y="68"/>
                    <a:pt x="65" y="72"/>
                  </a:cubicBezTo>
                  <a:cubicBezTo>
                    <a:pt x="65" y="72"/>
                    <a:pt x="66" y="72"/>
                    <a:pt x="66" y="73"/>
                  </a:cubicBezTo>
                  <a:cubicBezTo>
                    <a:pt x="66" y="74"/>
                    <a:pt x="66" y="75"/>
                    <a:pt x="65" y="76"/>
                  </a:cubicBezTo>
                  <a:cubicBezTo>
                    <a:pt x="64" y="77"/>
                    <a:pt x="62" y="76"/>
                    <a:pt x="62" y="75"/>
                  </a:cubicBezTo>
                  <a:cubicBezTo>
                    <a:pt x="61" y="74"/>
                    <a:pt x="61" y="73"/>
                    <a:pt x="62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4" y="68"/>
                    <a:pt x="62" y="67"/>
                    <a:pt x="59" y="64"/>
                  </a:cubicBezTo>
                  <a:cubicBezTo>
                    <a:pt x="59" y="63"/>
                    <a:pt x="58" y="63"/>
                    <a:pt x="58" y="62"/>
                  </a:cubicBezTo>
                  <a:cubicBezTo>
                    <a:pt x="57" y="63"/>
                    <a:pt x="56" y="59"/>
                    <a:pt x="54" y="59"/>
                  </a:cubicBezTo>
                  <a:cubicBezTo>
                    <a:pt x="54" y="59"/>
                    <a:pt x="54" y="61"/>
                    <a:pt x="53" y="61"/>
                  </a:cubicBezTo>
                  <a:cubicBezTo>
                    <a:pt x="53" y="62"/>
                    <a:pt x="53" y="62"/>
                    <a:pt x="52" y="62"/>
                  </a:cubicBezTo>
                  <a:cubicBezTo>
                    <a:pt x="52" y="63"/>
                    <a:pt x="51" y="64"/>
                    <a:pt x="52" y="69"/>
                  </a:cubicBezTo>
                  <a:cubicBezTo>
                    <a:pt x="53" y="68"/>
                    <a:pt x="54" y="69"/>
                    <a:pt x="54" y="71"/>
                  </a:cubicBezTo>
                  <a:cubicBezTo>
                    <a:pt x="55" y="72"/>
                    <a:pt x="54" y="73"/>
                    <a:pt x="52" y="73"/>
                  </a:cubicBezTo>
                  <a:cubicBezTo>
                    <a:pt x="51" y="74"/>
                    <a:pt x="50" y="73"/>
                    <a:pt x="50" y="71"/>
                  </a:cubicBezTo>
                  <a:cubicBezTo>
                    <a:pt x="49" y="71"/>
                    <a:pt x="50" y="70"/>
                    <a:pt x="50" y="69"/>
                  </a:cubicBezTo>
                  <a:cubicBezTo>
                    <a:pt x="49" y="64"/>
                    <a:pt x="50" y="63"/>
                    <a:pt x="51" y="61"/>
                  </a:cubicBezTo>
                  <a:cubicBezTo>
                    <a:pt x="52" y="61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1" y="61"/>
                    <a:pt x="51" y="59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49" y="60"/>
                    <a:pt x="50" y="59"/>
                    <a:pt x="49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7" y="61"/>
                    <a:pt x="47" y="63"/>
                    <a:pt x="47" y="64"/>
                  </a:cubicBezTo>
                  <a:cubicBezTo>
                    <a:pt x="48" y="66"/>
                    <a:pt x="48" y="68"/>
                    <a:pt x="45" y="73"/>
                  </a:cubicBezTo>
                  <a:cubicBezTo>
                    <a:pt x="45" y="73"/>
                    <a:pt x="45" y="74"/>
                    <a:pt x="45" y="75"/>
                  </a:cubicBezTo>
                  <a:cubicBezTo>
                    <a:pt x="44" y="76"/>
                    <a:pt x="43" y="76"/>
                    <a:pt x="42" y="75"/>
                  </a:cubicBezTo>
                  <a:cubicBezTo>
                    <a:pt x="40" y="75"/>
                    <a:pt x="40" y="73"/>
                    <a:pt x="41" y="72"/>
                  </a:cubicBezTo>
                  <a:cubicBezTo>
                    <a:pt x="41" y="71"/>
                    <a:pt x="43" y="71"/>
                    <a:pt x="44" y="71"/>
                  </a:cubicBezTo>
                  <a:cubicBezTo>
                    <a:pt x="47" y="68"/>
                    <a:pt x="46" y="66"/>
                    <a:pt x="46" y="64"/>
                  </a:cubicBezTo>
                  <a:cubicBezTo>
                    <a:pt x="46" y="63"/>
                    <a:pt x="45" y="62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0"/>
                    <a:pt x="45" y="60"/>
                  </a:cubicBezTo>
                  <a:cubicBezTo>
                    <a:pt x="43" y="62"/>
                    <a:pt x="41" y="64"/>
                    <a:pt x="39" y="66"/>
                  </a:cubicBezTo>
                  <a:cubicBezTo>
                    <a:pt x="40" y="66"/>
                    <a:pt x="39" y="67"/>
                    <a:pt x="39" y="68"/>
                  </a:cubicBezTo>
                  <a:cubicBezTo>
                    <a:pt x="38" y="69"/>
                    <a:pt x="37" y="69"/>
                    <a:pt x="36" y="68"/>
                  </a:cubicBezTo>
                  <a:cubicBezTo>
                    <a:pt x="35" y="67"/>
                    <a:pt x="35" y="66"/>
                    <a:pt x="35" y="65"/>
                  </a:cubicBezTo>
                  <a:cubicBezTo>
                    <a:pt x="36" y="64"/>
                    <a:pt x="37" y="64"/>
                    <a:pt x="38" y="64"/>
                  </a:cubicBezTo>
                  <a:cubicBezTo>
                    <a:pt x="40" y="63"/>
                    <a:pt x="42" y="61"/>
                    <a:pt x="44" y="59"/>
                  </a:cubicBezTo>
                  <a:cubicBezTo>
                    <a:pt x="45" y="58"/>
                    <a:pt x="46" y="57"/>
                    <a:pt x="46" y="56"/>
                  </a:cubicBezTo>
                  <a:cubicBezTo>
                    <a:pt x="46" y="56"/>
                    <a:pt x="45" y="57"/>
                    <a:pt x="44" y="56"/>
                  </a:cubicBezTo>
                  <a:cubicBezTo>
                    <a:pt x="41" y="59"/>
                    <a:pt x="39" y="61"/>
                    <a:pt x="35" y="60"/>
                  </a:cubicBezTo>
                  <a:cubicBezTo>
                    <a:pt x="35" y="60"/>
                    <a:pt x="35" y="60"/>
                    <a:pt x="34" y="60"/>
                  </a:cubicBezTo>
                  <a:cubicBezTo>
                    <a:pt x="33" y="61"/>
                    <a:pt x="32" y="61"/>
                    <a:pt x="31" y="59"/>
                  </a:cubicBezTo>
                  <a:cubicBezTo>
                    <a:pt x="30" y="58"/>
                    <a:pt x="31" y="57"/>
                    <a:pt x="32" y="56"/>
                  </a:cubicBezTo>
                  <a:cubicBezTo>
                    <a:pt x="33" y="56"/>
                    <a:pt x="35" y="56"/>
                    <a:pt x="35" y="57"/>
                  </a:cubicBezTo>
                  <a:cubicBezTo>
                    <a:pt x="36" y="57"/>
                    <a:pt x="36" y="58"/>
                    <a:pt x="36" y="58"/>
                  </a:cubicBezTo>
                  <a:cubicBezTo>
                    <a:pt x="39" y="59"/>
                    <a:pt x="41" y="57"/>
                    <a:pt x="44" y="55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4" y="54"/>
                    <a:pt x="44" y="54"/>
                    <a:pt x="45" y="53"/>
                  </a:cubicBezTo>
                  <a:cubicBezTo>
                    <a:pt x="45" y="53"/>
                    <a:pt x="45" y="53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2" y="54"/>
                    <a:pt x="40" y="55"/>
                    <a:pt x="35" y="52"/>
                  </a:cubicBezTo>
                  <a:cubicBezTo>
                    <a:pt x="35" y="52"/>
                    <a:pt x="34" y="53"/>
                    <a:pt x="33" y="52"/>
                  </a:cubicBezTo>
                  <a:cubicBezTo>
                    <a:pt x="32" y="52"/>
                    <a:pt x="31" y="50"/>
                    <a:pt x="32" y="49"/>
                  </a:cubicBezTo>
                  <a:cubicBezTo>
                    <a:pt x="32" y="48"/>
                    <a:pt x="34" y="47"/>
                    <a:pt x="35" y="48"/>
                  </a:cubicBezTo>
                  <a:cubicBezTo>
                    <a:pt x="36" y="48"/>
                    <a:pt x="37" y="50"/>
                    <a:pt x="37" y="51"/>
                  </a:cubicBezTo>
                  <a:cubicBezTo>
                    <a:pt x="40" y="53"/>
                    <a:pt x="41" y="52"/>
                    <a:pt x="43" y="52"/>
                  </a:cubicBezTo>
                  <a:cubicBezTo>
                    <a:pt x="43" y="51"/>
                    <a:pt x="44" y="51"/>
                    <a:pt x="45" y="51"/>
                  </a:cubicBezTo>
                  <a:cubicBezTo>
                    <a:pt x="45" y="51"/>
                    <a:pt x="45" y="50"/>
                    <a:pt x="45" y="50"/>
                  </a:cubicBezTo>
                  <a:cubicBezTo>
                    <a:pt x="39" y="50"/>
                    <a:pt x="38" y="48"/>
                    <a:pt x="37" y="46"/>
                  </a:cubicBezTo>
                  <a:cubicBezTo>
                    <a:pt x="36" y="44"/>
                    <a:pt x="35" y="42"/>
                    <a:pt x="31" y="41"/>
                  </a:cubicBezTo>
                  <a:cubicBezTo>
                    <a:pt x="30" y="42"/>
                    <a:pt x="29" y="43"/>
                    <a:pt x="28" y="42"/>
                  </a:cubicBezTo>
                  <a:cubicBezTo>
                    <a:pt x="26" y="42"/>
                    <a:pt x="26" y="41"/>
                    <a:pt x="26" y="39"/>
                  </a:cubicBezTo>
                  <a:cubicBezTo>
                    <a:pt x="27" y="38"/>
                    <a:pt x="28" y="37"/>
                    <a:pt x="30" y="38"/>
                  </a:cubicBezTo>
                  <a:cubicBezTo>
                    <a:pt x="30" y="38"/>
                    <a:pt x="31" y="39"/>
                    <a:pt x="31" y="40"/>
                  </a:cubicBezTo>
                  <a:cubicBezTo>
                    <a:pt x="36" y="41"/>
                    <a:pt x="37" y="43"/>
                    <a:pt x="38" y="45"/>
                  </a:cubicBezTo>
                  <a:cubicBezTo>
                    <a:pt x="39" y="46"/>
                    <a:pt x="40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3" y="47"/>
                    <a:pt x="43" y="46"/>
                  </a:cubicBezTo>
                  <a:cubicBezTo>
                    <a:pt x="43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2" y="43"/>
                    <a:pt x="40" y="40"/>
                    <a:pt x="39" y="38"/>
                  </a:cubicBezTo>
                  <a:cubicBezTo>
                    <a:pt x="38" y="38"/>
                    <a:pt x="37" y="38"/>
                    <a:pt x="37" y="37"/>
                  </a:cubicBezTo>
                  <a:cubicBezTo>
                    <a:pt x="36" y="37"/>
                    <a:pt x="36" y="35"/>
                    <a:pt x="37" y="34"/>
                  </a:cubicBezTo>
                  <a:cubicBezTo>
                    <a:pt x="38" y="33"/>
                    <a:pt x="39" y="33"/>
                    <a:pt x="40" y="34"/>
                  </a:cubicBezTo>
                  <a:cubicBezTo>
                    <a:pt x="41" y="35"/>
                    <a:pt x="41" y="36"/>
                    <a:pt x="40" y="37"/>
                  </a:cubicBezTo>
                  <a:cubicBezTo>
                    <a:pt x="41" y="39"/>
                    <a:pt x="43" y="42"/>
                    <a:pt x="45" y="44"/>
                  </a:cubicBezTo>
                  <a:cubicBezTo>
                    <a:pt x="45" y="44"/>
                    <a:pt x="46" y="44"/>
                    <a:pt x="46" y="45"/>
                  </a:cubicBezTo>
                  <a:cubicBezTo>
                    <a:pt x="46" y="44"/>
                    <a:pt x="44" y="42"/>
                    <a:pt x="45" y="42"/>
                  </a:cubicBezTo>
                  <a:cubicBezTo>
                    <a:pt x="46" y="41"/>
                    <a:pt x="47" y="44"/>
                    <a:pt x="48" y="44"/>
                  </a:cubicBezTo>
                  <a:cubicBezTo>
                    <a:pt x="48" y="44"/>
                    <a:pt x="48" y="42"/>
                    <a:pt x="49" y="43"/>
                  </a:cubicBezTo>
                  <a:cubicBezTo>
                    <a:pt x="49" y="44"/>
                    <a:pt x="50" y="44"/>
                    <a:pt x="50" y="44"/>
                  </a:cubicBezTo>
                  <a:cubicBezTo>
                    <a:pt x="49" y="42"/>
                    <a:pt x="49" y="39"/>
                    <a:pt x="47" y="37"/>
                  </a:cubicBezTo>
                  <a:cubicBezTo>
                    <a:pt x="46" y="37"/>
                    <a:pt x="45" y="36"/>
                    <a:pt x="44" y="35"/>
                  </a:cubicBezTo>
                  <a:cubicBezTo>
                    <a:pt x="44" y="34"/>
                    <a:pt x="44" y="32"/>
                    <a:pt x="46" y="32"/>
                  </a:cubicBezTo>
                  <a:cubicBezTo>
                    <a:pt x="47" y="32"/>
                    <a:pt x="48" y="32"/>
                    <a:pt x="49" y="34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49" y="37"/>
                    <a:pt x="50" y="38"/>
                    <a:pt x="50" y="40"/>
                  </a:cubicBezTo>
                  <a:cubicBezTo>
                    <a:pt x="51" y="40"/>
                    <a:pt x="51" y="41"/>
                    <a:pt x="52" y="42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5"/>
                    <a:pt x="55" y="31"/>
                    <a:pt x="56" y="28"/>
                  </a:cubicBezTo>
                  <a:cubicBezTo>
                    <a:pt x="55" y="28"/>
                    <a:pt x="55" y="27"/>
                    <a:pt x="55" y="26"/>
                  </a:cubicBezTo>
                  <a:cubicBezTo>
                    <a:pt x="55" y="25"/>
                    <a:pt x="56" y="24"/>
                    <a:pt x="58" y="24"/>
                  </a:cubicBezTo>
                  <a:cubicBezTo>
                    <a:pt x="59" y="24"/>
                    <a:pt x="60" y="25"/>
                    <a:pt x="60" y="27"/>
                  </a:cubicBezTo>
                  <a:cubicBezTo>
                    <a:pt x="60" y="28"/>
                    <a:pt x="59" y="29"/>
                    <a:pt x="57" y="29"/>
                  </a:cubicBezTo>
                  <a:cubicBezTo>
                    <a:pt x="56" y="31"/>
                    <a:pt x="55" y="35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6" y="40"/>
                    <a:pt x="54" y="43"/>
                    <a:pt x="55" y="44"/>
                  </a:cubicBezTo>
                  <a:cubicBezTo>
                    <a:pt x="57" y="42"/>
                    <a:pt x="58" y="39"/>
                    <a:pt x="58" y="36"/>
                  </a:cubicBezTo>
                  <a:cubicBezTo>
                    <a:pt x="57" y="36"/>
                    <a:pt x="57" y="34"/>
                    <a:pt x="57" y="33"/>
                  </a:cubicBezTo>
                  <a:cubicBezTo>
                    <a:pt x="58" y="32"/>
                    <a:pt x="60" y="32"/>
                    <a:pt x="61" y="32"/>
                  </a:cubicBezTo>
                  <a:cubicBezTo>
                    <a:pt x="62" y="33"/>
                    <a:pt x="62" y="34"/>
                    <a:pt x="62" y="35"/>
                  </a:cubicBezTo>
                  <a:cubicBezTo>
                    <a:pt x="62" y="36"/>
                    <a:pt x="61" y="37"/>
                    <a:pt x="60" y="37"/>
                  </a:cubicBezTo>
                  <a:cubicBezTo>
                    <a:pt x="59" y="39"/>
                    <a:pt x="59" y="41"/>
                    <a:pt x="58" y="43"/>
                  </a:cubicBezTo>
                  <a:cubicBezTo>
                    <a:pt x="59" y="43"/>
                    <a:pt x="59" y="43"/>
                    <a:pt x="60" y="43"/>
                  </a:cubicBezTo>
                  <a:cubicBezTo>
                    <a:pt x="62" y="43"/>
                    <a:pt x="64" y="43"/>
                    <a:pt x="67" y="39"/>
                  </a:cubicBezTo>
                  <a:cubicBezTo>
                    <a:pt x="66" y="38"/>
                    <a:pt x="66" y="37"/>
                    <a:pt x="67" y="36"/>
                  </a:cubicBezTo>
                  <a:cubicBezTo>
                    <a:pt x="68" y="35"/>
                    <a:pt x="69" y="35"/>
                    <a:pt x="70" y="36"/>
                  </a:cubicBezTo>
                  <a:cubicBezTo>
                    <a:pt x="71" y="37"/>
                    <a:pt x="71" y="38"/>
                    <a:pt x="70" y="39"/>
                  </a:cubicBezTo>
                  <a:cubicBezTo>
                    <a:pt x="70" y="40"/>
                    <a:pt x="69" y="40"/>
                    <a:pt x="68" y="40"/>
                  </a:cubicBezTo>
                  <a:cubicBezTo>
                    <a:pt x="65" y="44"/>
                    <a:pt x="63" y="44"/>
                    <a:pt x="61" y="44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59" y="45"/>
                    <a:pt x="59" y="45"/>
                    <a:pt x="58" y="46"/>
                  </a:cubicBezTo>
                  <a:cubicBezTo>
                    <a:pt x="59" y="46"/>
                    <a:pt x="59" y="46"/>
                    <a:pt x="59" y="47"/>
                  </a:cubicBezTo>
                  <a:cubicBezTo>
                    <a:pt x="60" y="46"/>
                    <a:pt x="62" y="46"/>
                    <a:pt x="64" y="46"/>
                  </a:cubicBezTo>
                  <a:cubicBezTo>
                    <a:pt x="64" y="45"/>
                    <a:pt x="64" y="44"/>
                    <a:pt x="65" y="44"/>
                  </a:cubicBezTo>
                  <a:cubicBezTo>
                    <a:pt x="66" y="44"/>
                    <a:pt x="68" y="44"/>
                    <a:pt x="68" y="46"/>
                  </a:cubicBezTo>
                  <a:cubicBezTo>
                    <a:pt x="69" y="47"/>
                    <a:pt x="68" y="48"/>
                    <a:pt x="67" y="49"/>
                  </a:cubicBezTo>
                  <a:cubicBezTo>
                    <a:pt x="65" y="49"/>
                    <a:pt x="64" y="49"/>
                    <a:pt x="64" y="47"/>
                  </a:cubicBezTo>
                  <a:cubicBezTo>
                    <a:pt x="62" y="47"/>
                    <a:pt x="62" y="48"/>
                    <a:pt x="61" y="48"/>
                  </a:cubicBezTo>
                  <a:cubicBezTo>
                    <a:pt x="61" y="49"/>
                    <a:pt x="60" y="48"/>
                    <a:pt x="61" y="49"/>
                  </a:cubicBezTo>
                  <a:cubicBezTo>
                    <a:pt x="61" y="49"/>
                    <a:pt x="61" y="50"/>
                    <a:pt x="61" y="50"/>
                  </a:cubicBezTo>
                  <a:cubicBezTo>
                    <a:pt x="64" y="50"/>
                    <a:pt x="69" y="50"/>
                    <a:pt x="75" y="47"/>
                  </a:cubicBezTo>
                  <a:cubicBezTo>
                    <a:pt x="74" y="46"/>
                    <a:pt x="75" y="45"/>
                    <a:pt x="76" y="44"/>
                  </a:cubicBezTo>
                  <a:cubicBezTo>
                    <a:pt x="78" y="44"/>
                    <a:pt x="79" y="45"/>
                    <a:pt x="79" y="46"/>
                  </a:cubicBezTo>
                  <a:close/>
                  <a:moveTo>
                    <a:pt x="59" y="56"/>
                  </a:moveTo>
                  <a:cubicBezTo>
                    <a:pt x="59" y="56"/>
                    <a:pt x="59" y="57"/>
                    <a:pt x="60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59" y="57"/>
                    <a:pt x="58" y="56"/>
                    <a:pt x="58" y="56"/>
                  </a:cubicBezTo>
                  <a:cubicBezTo>
                    <a:pt x="58" y="55"/>
                    <a:pt x="58" y="56"/>
                    <a:pt x="59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Line 70"/>
            <p:cNvSpPr>
              <a:spLocks noChangeShapeType="1"/>
            </p:cNvSpPr>
            <p:nvPr/>
          </p:nvSpPr>
          <p:spPr bwMode="auto">
            <a:xfrm flipH="1">
              <a:off x="7146925" y="1308100"/>
              <a:ext cx="98425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Line 71"/>
            <p:cNvSpPr>
              <a:spLocks noChangeShapeType="1"/>
            </p:cNvSpPr>
            <p:nvPr/>
          </p:nvSpPr>
          <p:spPr bwMode="auto">
            <a:xfrm flipV="1">
              <a:off x="7245350" y="1308100"/>
              <a:ext cx="0" cy="2698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Line 72"/>
            <p:cNvSpPr>
              <a:spLocks noChangeShapeType="1"/>
            </p:cNvSpPr>
            <p:nvPr/>
          </p:nvSpPr>
          <p:spPr bwMode="auto">
            <a:xfrm>
              <a:off x="6126163" y="1577975"/>
              <a:ext cx="111918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Line 73"/>
            <p:cNvSpPr>
              <a:spLocks noChangeShapeType="1"/>
            </p:cNvSpPr>
            <p:nvPr/>
          </p:nvSpPr>
          <p:spPr bwMode="auto">
            <a:xfrm>
              <a:off x="6038850" y="1798638"/>
              <a:ext cx="43815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Line 74"/>
            <p:cNvSpPr>
              <a:spLocks noChangeShapeType="1"/>
            </p:cNvSpPr>
            <p:nvPr/>
          </p:nvSpPr>
          <p:spPr bwMode="auto">
            <a:xfrm>
              <a:off x="6477000" y="1152525"/>
              <a:ext cx="0" cy="33813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Line 75"/>
            <p:cNvSpPr>
              <a:spLocks noChangeShapeType="1"/>
            </p:cNvSpPr>
            <p:nvPr/>
          </p:nvSpPr>
          <p:spPr bwMode="auto">
            <a:xfrm flipV="1">
              <a:off x="6477000" y="1654175"/>
              <a:ext cx="0" cy="144463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Line 76"/>
            <p:cNvSpPr>
              <a:spLocks noChangeShapeType="1"/>
            </p:cNvSpPr>
            <p:nvPr/>
          </p:nvSpPr>
          <p:spPr bwMode="auto">
            <a:xfrm>
              <a:off x="6038850" y="1339850"/>
              <a:ext cx="0" cy="45878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4" name="AutoShape 78"/>
          <p:cNvSpPr>
            <a:spLocks noChangeAspect="1" noChangeArrowheads="1" noTextEdit="1"/>
          </p:cNvSpPr>
          <p:nvPr/>
        </p:nvSpPr>
        <p:spPr bwMode="auto">
          <a:xfrm>
            <a:off x="2655888" y="468313"/>
            <a:ext cx="68961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36" name="组合 135"/>
          <p:cNvGrpSpPr/>
          <p:nvPr/>
        </p:nvGrpSpPr>
        <p:grpSpPr>
          <a:xfrm>
            <a:off x="9656763" y="58266"/>
            <a:ext cx="1690688" cy="1979612"/>
            <a:chOff x="7861301" y="490538"/>
            <a:chExt cx="1690688" cy="1979612"/>
          </a:xfrm>
        </p:grpSpPr>
        <p:sp>
          <p:nvSpPr>
            <p:cNvPr id="85" name="Line 80"/>
            <p:cNvSpPr>
              <a:spLocks noChangeShapeType="1"/>
            </p:cNvSpPr>
            <p:nvPr/>
          </p:nvSpPr>
          <p:spPr bwMode="auto">
            <a:xfrm>
              <a:off x="8320088" y="490538"/>
              <a:ext cx="0" cy="1398587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Oval 81"/>
            <p:cNvSpPr>
              <a:spLocks noChangeArrowheads="1"/>
            </p:cNvSpPr>
            <p:nvPr/>
          </p:nvSpPr>
          <p:spPr bwMode="auto">
            <a:xfrm>
              <a:off x="7861301" y="1557338"/>
              <a:ext cx="912813" cy="581025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Oval 82"/>
            <p:cNvSpPr>
              <a:spLocks noChangeArrowheads="1"/>
            </p:cNvSpPr>
            <p:nvPr/>
          </p:nvSpPr>
          <p:spPr bwMode="auto">
            <a:xfrm>
              <a:off x="8234363" y="1557338"/>
              <a:ext cx="168275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Oval 83"/>
            <p:cNvSpPr>
              <a:spLocks noChangeArrowheads="1"/>
            </p:cNvSpPr>
            <p:nvPr/>
          </p:nvSpPr>
          <p:spPr bwMode="auto">
            <a:xfrm>
              <a:off x="8113713" y="1557338"/>
              <a:ext cx="412750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Oval 84"/>
            <p:cNvSpPr>
              <a:spLocks noChangeArrowheads="1"/>
            </p:cNvSpPr>
            <p:nvPr/>
          </p:nvSpPr>
          <p:spPr bwMode="auto">
            <a:xfrm>
              <a:off x="7985126" y="1557338"/>
              <a:ext cx="669925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Rectangle 85"/>
            <p:cNvSpPr>
              <a:spLocks noChangeArrowheads="1"/>
            </p:cNvSpPr>
            <p:nvPr/>
          </p:nvSpPr>
          <p:spPr bwMode="auto">
            <a:xfrm>
              <a:off x="8143876" y="1485900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Line 86"/>
            <p:cNvSpPr>
              <a:spLocks noChangeShapeType="1"/>
            </p:cNvSpPr>
            <p:nvPr/>
          </p:nvSpPr>
          <p:spPr bwMode="auto">
            <a:xfrm>
              <a:off x="8391526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Rectangle 87"/>
            <p:cNvSpPr>
              <a:spLocks noChangeArrowheads="1"/>
            </p:cNvSpPr>
            <p:nvPr/>
          </p:nvSpPr>
          <p:spPr bwMode="auto">
            <a:xfrm>
              <a:off x="8143876" y="2119313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Line 88"/>
            <p:cNvSpPr>
              <a:spLocks noChangeShapeType="1"/>
            </p:cNvSpPr>
            <p:nvPr/>
          </p:nvSpPr>
          <p:spPr bwMode="auto">
            <a:xfrm>
              <a:off x="8320088" y="2163763"/>
              <a:ext cx="0" cy="3063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Line 89"/>
            <p:cNvSpPr>
              <a:spLocks noChangeShapeType="1"/>
            </p:cNvSpPr>
            <p:nvPr/>
          </p:nvSpPr>
          <p:spPr bwMode="auto">
            <a:xfrm>
              <a:off x="8245476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Line 90"/>
            <p:cNvSpPr>
              <a:spLocks noChangeShapeType="1"/>
            </p:cNvSpPr>
            <p:nvPr/>
          </p:nvSpPr>
          <p:spPr bwMode="auto">
            <a:xfrm>
              <a:off x="9175751" y="490538"/>
              <a:ext cx="0" cy="885825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Oval 91"/>
            <p:cNvSpPr>
              <a:spLocks noChangeArrowheads="1"/>
            </p:cNvSpPr>
            <p:nvPr/>
          </p:nvSpPr>
          <p:spPr bwMode="auto">
            <a:xfrm>
              <a:off x="8804276" y="1104900"/>
              <a:ext cx="747713" cy="474662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Oval 92"/>
            <p:cNvSpPr>
              <a:spLocks noChangeArrowheads="1"/>
            </p:cNvSpPr>
            <p:nvPr/>
          </p:nvSpPr>
          <p:spPr bwMode="auto">
            <a:xfrm>
              <a:off x="9109076" y="1104900"/>
              <a:ext cx="1349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Oval 93"/>
            <p:cNvSpPr>
              <a:spLocks noChangeArrowheads="1"/>
            </p:cNvSpPr>
            <p:nvPr/>
          </p:nvSpPr>
          <p:spPr bwMode="auto">
            <a:xfrm>
              <a:off x="9007476" y="1104900"/>
              <a:ext cx="3381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Oval 94"/>
            <p:cNvSpPr>
              <a:spLocks noChangeArrowheads="1"/>
            </p:cNvSpPr>
            <p:nvPr/>
          </p:nvSpPr>
          <p:spPr bwMode="auto">
            <a:xfrm>
              <a:off x="8902701" y="1104900"/>
              <a:ext cx="54768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Rectangle 95"/>
            <p:cNvSpPr>
              <a:spLocks noChangeArrowheads="1"/>
            </p:cNvSpPr>
            <p:nvPr/>
          </p:nvSpPr>
          <p:spPr bwMode="auto">
            <a:xfrm>
              <a:off x="9034463" y="1044575"/>
              <a:ext cx="284163" cy="76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Line 96"/>
            <p:cNvSpPr>
              <a:spLocks noChangeShapeType="1"/>
            </p:cNvSpPr>
            <p:nvPr/>
          </p:nvSpPr>
          <p:spPr bwMode="auto">
            <a:xfrm>
              <a:off x="923607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Rectangle 97"/>
            <p:cNvSpPr>
              <a:spLocks noChangeArrowheads="1"/>
            </p:cNvSpPr>
            <p:nvPr/>
          </p:nvSpPr>
          <p:spPr bwMode="auto">
            <a:xfrm>
              <a:off x="9034463" y="1562100"/>
              <a:ext cx="284163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Line 98"/>
            <p:cNvSpPr>
              <a:spLocks noChangeShapeType="1"/>
            </p:cNvSpPr>
            <p:nvPr/>
          </p:nvSpPr>
          <p:spPr bwMode="auto">
            <a:xfrm>
              <a:off x="9175751" y="1603375"/>
              <a:ext cx="0" cy="2476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Line 99"/>
            <p:cNvSpPr>
              <a:spLocks noChangeShapeType="1"/>
            </p:cNvSpPr>
            <p:nvPr/>
          </p:nvSpPr>
          <p:spPr bwMode="auto">
            <a:xfrm>
              <a:off x="9117013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734064" y="78714"/>
            <a:ext cx="1690688" cy="1979612"/>
            <a:chOff x="2659063" y="490538"/>
            <a:chExt cx="1690688" cy="1979612"/>
          </a:xfrm>
        </p:grpSpPr>
        <p:sp>
          <p:nvSpPr>
            <p:cNvPr id="105" name="Line 100"/>
            <p:cNvSpPr>
              <a:spLocks noChangeShapeType="1"/>
            </p:cNvSpPr>
            <p:nvPr/>
          </p:nvSpPr>
          <p:spPr bwMode="auto">
            <a:xfrm>
              <a:off x="3035301" y="490538"/>
              <a:ext cx="0" cy="885825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Oval 101"/>
            <p:cNvSpPr>
              <a:spLocks noChangeArrowheads="1"/>
            </p:cNvSpPr>
            <p:nvPr/>
          </p:nvSpPr>
          <p:spPr bwMode="auto">
            <a:xfrm>
              <a:off x="2659063" y="1104900"/>
              <a:ext cx="747713" cy="474662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Oval 102"/>
            <p:cNvSpPr>
              <a:spLocks noChangeArrowheads="1"/>
            </p:cNvSpPr>
            <p:nvPr/>
          </p:nvSpPr>
          <p:spPr bwMode="auto">
            <a:xfrm>
              <a:off x="2967038" y="1104900"/>
              <a:ext cx="136525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Oval 103"/>
            <p:cNvSpPr>
              <a:spLocks noChangeArrowheads="1"/>
            </p:cNvSpPr>
            <p:nvPr/>
          </p:nvSpPr>
          <p:spPr bwMode="auto">
            <a:xfrm>
              <a:off x="2867026" y="1104900"/>
              <a:ext cx="3381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Oval 104"/>
            <p:cNvSpPr>
              <a:spLocks noChangeArrowheads="1"/>
            </p:cNvSpPr>
            <p:nvPr/>
          </p:nvSpPr>
          <p:spPr bwMode="auto">
            <a:xfrm>
              <a:off x="2760663" y="1104900"/>
              <a:ext cx="549275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Rectangle 105"/>
            <p:cNvSpPr>
              <a:spLocks noChangeArrowheads="1"/>
            </p:cNvSpPr>
            <p:nvPr/>
          </p:nvSpPr>
          <p:spPr bwMode="auto">
            <a:xfrm>
              <a:off x="2892426" y="1044575"/>
              <a:ext cx="285750" cy="76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Line 106"/>
            <p:cNvSpPr>
              <a:spLocks noChangeShapeType="1"/>
            </p:cNvSpPr>
            <p:nvPr/>
          </p:nvSpPr>
          <p:spPr bwMode="auto">
            <a:xfrm>
              <a:off x="297497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Rectangle 107"/>
            <p:cNvSpPr>
              <a:spLocks noChangeArrowheads="1"/>
            </p:cNvSpPr>
            <p:nvPr/>
          </p:nvSpPr>
          <p:spPr bwMode="auto">
            <a:xfrm>
              <a:off x="2892426" y="1562100"/>
              <a:ext cx="285750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Line 108"/>
            <p:cNvSpPr>
              <a:spLocks noChangeShapeType="1"/>
            </p:cNvSpPr>
            <p:nvPr/>
          </p:nvSpPr>
          <p:spPr bwMode="auto">
            <a:xfrm>
              <a:off x="3035301" y="1603375"/>
              <a:ext cx="0" cy="2476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Line 109"/>
            <p:cNvSpPr>
              <a:spLocks noChangeShapeType="1"/>
            </p:cNvSpPr>
            <p:nvPr/>
          </p:nvSpPr>
          <p:spPr bwMode="auto">
            <a:xfrm>
              <a:off x="309562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Line 110"/>
            <p:cNvSpPr>
              <a:spLocks noChangeShapeType="1"/>
            </p:cNvSpPr>
            <p:nvPr/>
          </p:nvSpPr>
          <p:spPr bwMode="auto">
            <a:xfrm>
              <a:off x="3892551" y="490538"/>
              <a:ext cx="0" cy="1398587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Oval 111"/>
            <p:cNvSpPr>
              <a:spLocks noChangeArrowheads="1"/>
            </p:cNvSpPr>
            <p:nvPr/>
          </p:nvSpPr>
          <p:spPr bwMode="auto">
            <a:xfrm>
              <a:off x="3436938" y="1557338"/>
              <a:ext cx="912813" cy="581025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Oval 112"/>
            <p:cNvSpPr>
              <a:spLocks noChangeArrowheads="1"/>
            </p:cNvSpPr>
            <p:nvPr/>
          </p:nvSpPr>
          <p:spPr bwMode="auto">
            <a:xfrm>
              <a:off x="3808413" y="1557338"/>
              <a:ext cx="169863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Oval 113"/>
            <p:cNvSpPr>
              <a:spLocks noChangeArrowheads="1"/>
            </p:cNvSpPr>
            <p:nvPr/>
          </p:nvSpPr>
          <p:spPr bwMode="auto">
            <a:xfrm>
              <a:off x="3684588" y="1557338"/>
              <a:ext cx="414338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Oval 114"/>
            <p:cNvSpPr>
              <a:spLocks noChangeArrowheads="1"/>
            </p:cNvSpPr>
            <p:nvPr/>
          </p:nvSpPr>
          <p:spPr bwMode="auto">
            <a:xfrm>
              <a:off x="3557588" y="1557338"/>
              <a:ext cx="668338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Rectangle 115"/>
            <p:cNvSpPr>
              <a:spLocks noChangeArrowheads="1"/>
            </p:cNvSpPr>
            <p:nvPr/>
          </p:nvSpPr>
          <p:spPr bwMode="auto">
            <a:xfrm>
              <a:off x="3719513" y="1485900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Line 116"/>
            <p:cNvSpPr>
              <a:spLocks noChangeShapeType="1"/>
            </p:cNvSpPr>
            <p:nvPr/>
          </p:nvSpPr>
          <p:spPr bwMode="auto">
            <a:xfrm>
              <a:off x="3821113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Rectangle 117"/>
            <p:cNvSpPr>
              <a:spLocks noChangeArrowheads="1"/>
            </p:cNvSpPr>
            <p:nvPr/>
          </p:nvSpPr>
          <p:spPr bwMode="auto">
            <a:xfrm>
              <a:off x="3719513" y="2119313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Line 118"/>
            <p:cNvSpPr>
              <a:spLocks noChangeShapeType="1"/>
            </p:cNvSpPr>
            <p:nvPr/>
          </p:nvSpPr>
          <p:spPr bwMode="auto">
            <a:xfrm>
              <a:off x="3892551" y="2163763"/>
              <a:ext cx="0" cy="3063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Line 119"/>
            <p:cNvSpPr>
              <a:spLocks noChangeShapeType="1"/>
            </p:cNvSpPr>
            <p:nvPr/>
          </p:nvSpPr>
          <p:spPr bwMode="auto">
            <a:xfrm>
              <a:off x="3967163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73480" y="1011558"/>
            <a:ext cx="596900" cy="1082675"/>
            <a:chOff x="5807076" y="490538"/>
            <a:chExt cx="596900" cy="1082675"/>
          </a:xfrm>
        </p:grpSpPr>
        <p:sp>
          <p:nvSpPr>
            <p:cNvPr id="125" name="Line 120"/>
            <p:cNvSpPr>
              <a:spLocks noChangeShapeType="1"/>
            </p:cNvSpPr>
            <p:nvPr/>
          </p:nvSpPr>
          <p:spPr bwMode="auto">
            <a:xfrm>
              <a:off x="6107113" y="490538"/>
              <a:ext cx="0" cy="704850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Oval 121"/>
            <p:cNvSpPr>
              <a:spLocks noChangeArrowheads="1"/>
            </p:cNvSpPr>
            <p:nvPr/>
          </p:nvSpPr>
          <p:spPr bwMode="auto">
            <a:xfrm>
              <a:off x="5807076" y="981075"/>
              <a:ext cx="596900" cy="376237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Oval 122"/>
            <p:cNvSpPr>
              <a:spLocks noChangeArrowheads="1"/>
            </p:cNvSpPr>
            <p:nvPr/>
          </p:nvSpPr>
          <p:spPr bwMode="auto">
            <a:xfrm>
              <a:off x="6051551" y="981075"/>
              <a:ext cx="1095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Oval 123"/>
            <p:cNvSpPr>
              <a:spLocks noChangeArrowheads="1"/>
            </p:cNvSpPr>
            <p:nvPr/>
          </p:nvSpPr>
          <p:spPr bwMode="auto">
            <a:xfrm>
              <a:off x="5972176" y="981075"/>
              <a:ext cx="266700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Oval 124"/>
            <p:cNvSpPr>
              <a:spLocks noChangeArrowheads="1"/>
            </p:cNvSpPr>
            <p:nvPr/>
          </p:nvSpPr>
          <p:spPr bwMode="auto">
            <a:xfrm>
              <a:off x="5886451" y="981075"/>
              <a:ext cx="4397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Rectangle 125"/>
            <p:cNvSpPr>
              <a:spLocks noChangeArrowheads="1"/>
            </p:cNvSpPr>
            <p:nvPr/>
          </p:nvSpPr>
          <p:spPr bwMode="auto">
            <a:xfrm>
              <a:off x="5991226" y="931863"/>
              <a:ext cx="228600" cy="603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Line 126"/>
            <p:cNvSpPr>
              <a:spLocks noChangeShapeType="1"/>
            </p:cNvSpPr>
            <p:nvPr/>
          </p:nvSpPr>
          <p:spPr bwMode="auto">
            <a:xfrm>
              <a:off x="6153151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Rectangle 127"/>
            <p:cNvSpPr>
              <a:spLocks noChangeArrowheads="1"/>
            </p:cNvSpPr>
            <p:nvPr/>
          </p:nvSpPr>
          <p:spPr bwMode="auto">
            <a:xfrm>
              <a:off x="5991226" y="1343025"/>
              <a:ext cx="2286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Line 128"/>
            <p:cNvSpPr>
              <a:spLocks noChangeShapeType="1"/>
            </p:cNvSpPr>
            <p:nvPr/>
          </p:nvSpPr>
          <p:spPr bwMode="auto">
            <a:xfrm>
              <a:off x="6107113" y="1376363"/>
              <a:ext cx="0" cy="1968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Line 129"/>
            <p:cNvSpPr>
              <a:spLocks noChangeShapeType="1"/>
            </p:cNvSpPr>
            <p:nvPr/>
          </p:nvSpPr>
          <p:spPr bwMode="auto">
            <a:xfrm>
              <a:off x="6059488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11410496" y="1011558"/>
            <a:ext cx="596900" cy="1082675"/>
            <a:chOff x="5807076" y="490538"/>
            <a:chExt cx="596900" cy="1082675"/>
          </a:xfrm>
        </p:grpSpPr>
        <p:sp>
          <p:nvSpPr>
            <p:cNvPr id="139" name="Line 120"/>
            <p:cNvSpPr>
              <a:spLocks noChangeShapeType="1"/>
            </p:cNvSpPr>
            <p:nvPr/>
          </p:nvSpPr>
          <p:spPr bwMode="auto">
            <a:xfrm>
              <a:off x="6107113" y="490538"/>
              <a:ext cx="0" cy="704850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Oval 121"/>
            <p:cNvSpPr>
              <a:spLocks noChangeArrowheads="1"/>
            </p:cNvSpPr>
            <p:nvPr/>
          </p:nvSpPr>
          <p:spPr bwMode="auto">
            <a:xfrm>
              <a:off x="5807076" y="981075"/>
              <a:ext cx="596900" cy="376237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Oval 122"/>
            <p:cNvSpPr>
              <a:spLocks noChangeArrowheads="1"/>
            </p:cNvSpPr>
            <p:nvPr/>
          </p:nvSpPr>
          <p:spPr bwMode="auto">
            <a:xfrm>
              <a:off x="6051551" y="981075"/>
              <a:ext cx="1095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Oval 123"/>
            <p:cNvSpPr>
              <a:spLocks noChangeArrowheads="1"/>
            </p:cNvSpPr>
            <p:nvPr/>
          </p:nvSpPr>
          <p:spPr bwMode="auto">
            <a:xfrm>
              <a:off x="5972176" y="981075"/>
              <a:ext cx="266700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Oval 124"/>
            <p:cNvSpPr>
              <a:spLocks noChangeArrowheads="1"/>
            </p:cNvSpPr>
            <p:nvPr/>
          </p:nvSpPr>
          <p:spPr bwMode="auto">
            <a:xfrm>
              <a:off x="5886451" y="981075"/>
              <a:ext cx="4397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Rectangle 125"/>
            <p:cNvSpPr>
              <a:spLocks noChangeArrowheads="1"/>
            </p:cNvSpPr>
            <p:nvPr/>
          </p:nvSpPr>
          <p:spPr bwMode="auto">
            <a:xfrm>
              <a:off x="5991226" y="931863"/>
              <a:ext cx="228600" cy="603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Line 126"/>
            <p:cNvSpPr>
              <a:spLocks noChangeShapeType="1"/>
            </p:cNvSpPr>
            <p:nvPr/>
          </p:nvSpPr>
          <p:spPr bwMode="auto">
            <a:xfrm>
              <a:off x="6153151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Rectangle 127"/>
            <p:cNvSpPr>
              <a:spLocks noChangeArrowheads="1"/>
            </p:cNvSpPr>
            <p:nvPr/>
          </p:nvSpPr>
          <p:spPr bwMode="auto">
            <a:xfrm>
              <a:off x="5991226" y="1343025"/>
              <a:ext cx="2286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Line 128"/>
            <p:cNvSpPr>
              <a:spLocks noChangeShapeType="1"/>
            </p:cNvSpPr>
            <p:nvPr/>
          </p:nvSpPr>
          <p:spPr bwMode="auto">
            <a:xfrm>
              <a:off x="6107113" y="1376363"/>
              <a:ext cx="0" cy="1968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Line 129"/>
            <p:cNvSpPr>
              <a:spLocks noChangeShapeType="1"/>
            </p:cNvSpPr>
            <p:nvPr/>
          </p:nvSpPr>
          <p:spPr bwMode="auto">
            <a:xfrm>
              <a:off x="6059488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49" name="图片 1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0905" y="5132519"/>
            <a:ext cx="5080823" cy="1647298"/>
          </a:xfrm>
          <a:prstGeom prst="rect">
            <a:avLst/>
          </a:prstGeom>
        </p:spPr>
      </p:pic>
      <p:grpSp>
        <p:nvGrpSpPr>
          <p:cNvPr id="150" name="组合 149"/>
          <p:cNvGrpSpPr/>
          <p:nvPr/>
        </p:nvGrpSpPr>
        <p:grpSpPr>
          <a:xfrm>
            <a:off x="1439377" y="2096307"/>
            <a:ext cx="9490073" cy="2964774"/>
            <a:chOff x="1110194" y="2004910"/>
            <a:chExt cx="10032894" cy="3134356"/>
          </a:xfrm>
        </p:grpSpPr>
        <p:sp>
          <p:nvSpPr>
            <p:cNvPr id="151" name="矩形 150">
              <a:extLst>
                <a:ext uri="{FF2B5EF4-FFF2-40B4-BE49-F238E27FC236}">
                  <a16:creationId xmlns="" xmlns:a16="http://schemas.microsoft.com/office/drawing/2014/main" id="{17172BFB-51DC-46CD-B56C-3156C2653B3E}"/>
                </a:ext>
              </a:extLst>
            </p:cNvPr>
            <p:cNvSpPr/>
            <p:nvPr/>
          </p:nvSpPr>
          <p:spPr>
            <a:xfrm>
              <a:off x="1117889" y="2004910"/>
              <a:ext cx="4513399" cy="3134356"/>
            </a:xfrm>
            <a:prstGeom prst="rect">
              <a:avLst/>
            </a:prstGeom>
            <a:solidFill>
              <a:schemeClr val="accent5">
                <a:lumMod val="20000"/>
                <a:lumOff val="8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2" name="矩形 151">
              <a:extLst>
                <a:ext uri="{FF2B5EF4-FFF2-40B4-BE49-F238E27FC236}">
                  <a16:creationId xmlns="" xmlns:a16="http://schemas.microsoft.com/office/drawing/2014/main" id="{FE1772BC-43AB-4F0C-85D7-F5B47136A7C6}"/>
                </a:ext>
              </a:extLst>
            </p:cNvPr>
            <p:cNvSpPr/>
            <p:nvPr/>
          </p:nvSpPr>
          <p:spPr>
            <a:xfrm>
              <a:off x="1110194" y="2009318"/>
              <a:ext cx="4521094" cy="908209"/>
            </a:xfrm>
            <a:prstGeom prst="rect">
              <a:avLst/>
            </a:prstGeom>
            <a:solidFill>
              <a:srgbClr val="008B8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53" name="直接连接符 152">
              <a:extLst>
                <a:ext uri="{FF2B5EF4-FFF2-40B4-BE49-F238E27FC236}">
                  <a16:creationId xmlns="" xmlns:a16="http://schemas.microsoft.com/office/drawing/2014/main" id="{7542FB07-AD72-4A1E-845E-C0457FF98FFF}"/>
                </a:ext>
              </a:extLst>
            </p:cNvPr>
            <p:cNvCxnSpPr/>
            <p:nvPr/>
          </p:nvCxnSpPr>
          <p:spPr>
            <a:xfrm>
              <a:off x="1125581" y="5139266"/>
              <a:ext cx="4505707" cy="0"/>
            </a:xfrm>
            <a:prstGeom prst="line">
              <a:avLst/>
            </a:prstGeom>
            <a:ln w="57150">
              <a:solidFill>
                <a:srgbClr val="008B8B"/>
              </a:solidFill>
            </a:ln>
            <a:effectLst>
              <a:outerShdw blurRad="50800" dist="25400" dir="16200000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4" name="组合 153">
              <a:extLst>
                <a:ext uri="{FF2B5EF4-FFF2-40B4-BE49-F238E27FC236}">
                  <a16:creationId xmlns="" xmlns:a16="http://schemas.microsoft.com/office/drawing/2014/main" id="{BF44661A-59BE-46E7-BE4E-246EC5A406D9}"/>
                </a:ext>
              </a:extLst>
            </p:cNvPr>
            <p:cNvGrpSpPr/>
            <p:nvPr/>
          </p:nvGrpSpPr>
          <p:grpSpPr>
            <a:xfrm>
              <a:off x="1339967" y="2049114"/>
              <a:ext cx="3469636" cy="923330"/>
              <a:chOff x="1435080" y="1733731"/>
              <a:chExt cx="3469636" cy="923330"/>
            </a:xfrm>
          </p:grpSpPr>
          <p:sp>
            <p:nvSpPr>
              <p:cNvPr id="164" name="文本框 163">
                <a:extLst>
                  <a:ext uri="{FF2B5EF4-FFF2-40B4-BE49-F238E27FC236}">
                    <a16:creationId xmlns="" xmlns:a16="http://schemas.microsoft.com/office/drawing/2014/main" id="{B0CB18D2-BF57-4C5E-8239-9F0555CBAE2D}"/>
                  </a:ext>
                </a:extLst>
              </p:cNvPr>
              <p:cNvSpPr txBox="1"/>
              <p:nvPr/>
            </p:nvSpPr>
            <p:spPr>
              <a:xfrm>
                <a:off x="1435080" y="1733731"/>
                <a:ext cx="1009164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54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65" name="文本框 164">
                <a:extLst>
                  <a:ext uri="{FF2B5EF4-FFF2-40B4-BE49-F238E27FC236}">
                    <a16:creationId xmlns="" xmlns:a16="http://schemas.microsoft.com/office/drawing/2014/main" id="{1EA419F7-7C06-4B75-90D2-3E4B2D8A7847}"/>
                  </a:ext>
                </a:extLst>
              </p:cNvPr>
              <p:cNvSpPr txBox="1"/>
              <p:nvPr/>
            </p:nvSpPr>
            <p:spPr>
              <a:xfrm>
                <a:off x="2256765" y="1822384"/>
                <a:ext cx="245268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ct val="0"/>
                  </a:spcBef>
                  <a:defRPr/>
                </a:pPr>
                <a:r>
                  <a:rPr lang="en-US" altLang="zh-CN" sz="2400" b="1" dirty="0">
                    <a:solidFill>
                      <a:prstClr val="black"/>
                    </a:solidFill>
                    <a:latin typeface="微软雅黑" panose="020B0503020204020204" pitchFamily="34" charset="-122"/>
                  </a:rPr>
                  <a:t>PPT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微软雅黑" panose="020B0503020204020204" pitchFamily="34" charset="-122"/>
                  </a:rPr>
                  <a:t>标题文档</a:t>
                </a:r>
              </a:p>
            </p:txBody>
          </p:sp>
          <p:sp>
            <p:nvSpPr>
              <p:cNvPr id="166" name="文本框 165">
                <a:extLst>
                  <a:ext uri="{FF2B5EF4-FFF2-40B4-BE49-F238E27FC236}">
                    <a16:creationId xmlns="" xmlns:a16="http://schemas.microsoft.com/office/drawing/2014/main" id="{E40CED10-AAA8-421E-BB49-46EA7D206389}"/>
                  </a:ext>
                </a:extLst>
              </p:cNvPr>
              <p:cNvSpPr txBox="1"/>
              <p:nvPr/>
            </p:nvSpPr>
            <p:spPr>
              <a:xfrm>
                <a:off x="2256766" y="2220797"/>
                <a:ext cx="264795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white"/>
                    </a:solidFill>
                  </a:rPr>
                  <a:t>输入此部分的主要内容</a:t>
                </a:r>
              </a:p>
            </p:txBody>
          </p:sp>
        </p:grpSp>
        <p:sp>
          <p:nvSpPr>
            <p:cNvPr id="155" name="矩形 154">
              <a:extLst>
                <a:ext uri="{FF2B5EF4-FFF2-40B4-BE49-F238E27FC236}">
                  <a16:creationId xmlns="" xmlns:a16="http://schemas.microsoft.com/office/drawing/2014/main" id="{17172BFB-51DC-46CD-B56C-3156C2653B3E}"/>
                </a:ext>
              </a:extLst>
            </p:cNvPr>
            <p:cNvSpPr/>
            <p:nvPr/>
          </p:nvSpPr>
          <p:spPr>
            <a:xfrm>
              <a:off x="6629689" y="2004910"/>
              <a:ext cx="4513399" cy="3134356"/>
            </a:xfrm>
            <a:prstGeom prst="rect">
              <a:avLst/>
            </a:prstGeom>
            <a:solidFill>
              <a:schemeClr val="accent5">
                <a:lumMod val="20000"/>
                <a:lumOff val="8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="" xmlns:a16="http://schemas.microsoft.com/office/drawing/2014/main" id="{FE1772BC-43AB-4F0C-85D7-F5B47136A7C6}"/>
                </a:ext>
              </a:extLst>
            </p:cNvPr>
            <p:cNvSpPr/>
            <p:nvPr/>
          </p:nvSpPr>
          <p:spPr>
            <a:xfrm>
              <a:off x="6621994" y="2009318"/>
              <a:ext cx="4521094" cy="908209"/>
            </a:xfrm>
            <a:prstGeom prst="rect">
              <a:avLst/>
            </a:prstGeom>
            <a:solidFill>
              <a:srgbClr val="008B8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57" name="直接连接符 156">
              <a:extLst>
                <a:ext uri="{FF2B5EF4-FFF2-40B4-BE49-F238E27FC236}">
                  <a16:creationId xmlns="" xmlns:a16="http://schemas.microsoft.com/office/drawing/2014/main" id="{7542FB07-AD72-4A1E-845E-C0457FF98FFF}"/>
                </a:ext>
              </a:extLst>
            </p:cNvPr>
            <p:cNvCxnSpPr/>
            <p:nvPr/>
          </p:nvCxnSpPr>
          <p:spPr>
            <a:xfrm>
              <a:off x="6637381" y="5139266"/>
              <a:ext cx="4505707" cy="0"/>
            </a:xfrm>
            <a:prstGeom prst="line">
              <a:avLst/>
            </a:prstGeom>
            <a:ln w="57150">
              <a:solidFill>
                <a:srgbClr val="008B8B"/>
              </a:solidFill>
            </a:ln>
            <a:effectLst>
              <a:outerShdw blurRad="50800" dist="25400" dir="16200000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8" name="组合 157">
              <a:extLst>
                <a:ext uri="{FF2B5EF4-FFF2-40B4-BE49-F238E27FC236}">
                  <a16:creationId xmlns="" xmlns:a16="http://schemas.microsoft.com/office/drawing/2014/main" id="{BF44661A-59BE-46E7-BE4E-246EC5A406D9}"/>
                </a:ext>
              </a:extLst>
            </p:cNvPr>
            <p:cNvGrpSpPr/>
            <p:nvPr/>
          </p:nvGrpSpPr>
          <p:grpSpPr>
            <a:xfrm>
              <a:off x="6851767" y="2049114"/>
              <a:ext cx="3469636" cy="923330"/>
              <a:chOff x="1435080" y="1733731"/>
              <a:chExt cx="3469636" cy="923330"/>
            </a:xfrm>
          </p:grpSpPr>
          <p:sp>
            <p:nvSpPr>
              <p:cNvPr id="161" name="文本框 160">
                <a:extLst>
                  <a:ext uri="{FF2B5EF4-FFF2-40B4-BE49-F238E27FC236}">
                    <a16:creationId xmlns="" xmlns:a16="http://schemas.microsoft.com/office/drawing/2014/main" id="{B0CB18D2-BF57-4C5E-8239-9F0555CBAE2D}"/>
                  </a:ext>
                </a:extLst>
              </p:cNvPr>
              <p:cNvSpPr txBox="1"/>
              <p:nvPr/>
            </p:nvSpPr>
            <p:spPr>
              <a:xfrm>
                <a:off x="1435080" y="1733731"/>
                <a:ext cx="1009164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54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62" name="文本框 161">
                <a:extLst>
                  <a:ext uri="{FF2B5EF4-FFF2-40B4-BE49-F238E27FC236}">
                    <a16:creationId xmlns="" xmlns:a16="http://schemas.microsoft.com/office/drawing/2014/main" id="{1EA419F7-7C06-4B75-90D2-3E4B2D8A7847}"/>
                  </a:ext>
                </a:extLst>
              </p:cNvPr>
              <p:cNvSpPr txBox="1"/>
              <p:nvPr/>
            </p:nvSpPr>
            <p:spPr>
              <a:xfrm>
                <a:off x="2256765" y="1822384"/>
                <a:ext cx="25119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ct val="0"/>
                  </a:spcBef>
                  <a:defRPr/>
                </a:pPr>
                <a:r>
                  <a:rPr lang="en-US" altLang="zh-CN" sz="2400" b="1" dirty="0">
                    <a:solidFill>
                      <a:prstClr val="black"/>
                    </a:solidFill>
                    <a:latin typeface="微软雅黑" panose="020B0503020204020204" pitchFamily="34" charset="-122"/>
                  </a:rPr>
                  <a:t>PPT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微软雅黑" panose="020B0503020204020204" pitchFamily="34" charset="-122"/>
                  </a:rPr>
                  <a:t>标题文档</a:t>
                </a:r>
              </a:p>
            </p:txBody>
          </p:sp>
          <p:sp>
            <p:nvSpPr>
              <p:cNvPr id="163" name="文本框 162">
                <a:extLst>
                  <a:ext uri="{FF2B5EF4-FFF2-40B4-BE49-F238E27FC236}">
                    <a16:creationId xmlns="" xmlns:a16="http://schemas.microsoft.com/office/drawing/2014/main" id="{E40CED10-AAA8-421E-BB49-46EA7D206389}"/>
                  </a:ext>
                </a:extLst>
              </p:cNvPr>
              <p:cNvSpPr txBox="1"/>
              <p:nvPr/>
            </p:nvSpPr>
            <p:spPr>
              <a:xfrm>
                <a:off x="2256766" y="2220797"/>
                <a:ext cx="264795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white"/>
                    </a:solidFill>
                  </a:rPr>
                  <a:t>输入此部分的主要内容</a:t>
                </a:r>
              </a:p>
            </p:txBody>
          </p:sp>
        </p:grpSp>
        <p:sp>
          <p:nvSpPr>
            <p:cNvPr id="159" name="íṧļîḍe"/>
            <p:cNvSpPr/>
            <p:nvPr/>
          </p:nvSpPr>
          <p:spPr bwMode="auto">
            <a:xfrm>
              <a:off x="1366375" y="3183331"/>
              <a:ext cx="3822605" cy="1637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。</a:t>
              </a:r>
              <a:endPara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endParaRPr>
            </a:p>
            <a:p>
              <a:pPr marL="171450" indent="-171450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字</a:t>
              </a:r>
              <a:endPara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endParaRPr>
            </a:p>
            <a:p>
              <a:pPr marL="171450" indent="-171450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字</a:t>
              </a:r>
              <a:endPara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endParaRPr>
            </a:p>
            <a:p>
              <a:pPr marL="171450" indent="-171450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endParaRPr>
            </a:p>
            <a:p>
              <a:pPr marL="171450" indent="-171450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endParaRPr lang="en-US" altLang="zh-CN" sz="1100" dirty="0">
                <a:solidFill>
                  <a:prstClr val="black"/>
                </a:solidFill>
              </a:endParaRPr>
            </a:p>
          </p:txBody>
        </p:sp>
        <p:sp>
          <p:nvSpPr>
            <p:cNvPr id="160" name="íṧļîḍe"/>
            <p:cNvSpPr/>
            <p:nvPr/>
          </p:nvSpPr>
          <p:spPr bwMode="auto">
            <a:xfrm>
              <a:off x="6971238" y="3183331"/>
              <a:ext cx="3822605" cy="1637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。</a:t>
              </a:r>
              <a:endPara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endParaRPr>
            </a:p>
            <a:p>
              <a:pPr marL="171450" indent="-171450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字</a:t>
              </a:r>
              <a:endPara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endParaRPr>
            </a:p>
            <a:p>
              <a:pPr marL="171450" indent="-171450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字</a:t>
              </a:r>
              <a:endPara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endParaRPr>
            </a:p>
            <a:p>
              <a:pPr marL="171450" indent="-171450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endParaRPr>
            </a:p>
            <a:p>
              <a:pPr marL="171450" indent="-171450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endParaRPr lang="en-US" altLang="zh-CN" sz="1100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754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598"/>
            <a:ext cx="12207327" cy="6849402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10991170" y="16536"/>
            <a:ext cx="1095376" cy="6880226"/>
            <a:chOff x="10221913" y="-14288"/>
            <a:chExt cx="1095376" cy="6880226"/>
          </a:xfrm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0985501" y="-14288"/>
              <a:ext cx="328613" cy="325438"/>
            </a:xfrm>
            <a:custGeom>
              <a:avLst/>
              <a:gdLst>
                <a:gd name="T0" fmla="*/ 65 w 90"/>
                <a:gd name="T1" fmla="*/ 61 h 89"/>
                <a:gd name="T2" fmla="*/ 67 w 90"/>
                <a:gd name="T3" fmla="*/ 7 h 89"/>
                <a:gd name="T4" fmla="*/ 19 w 90"/>
                <a:gd name="T5" fmla="*/ 38 h 89"/>
                <a:gd name="T6" fmla="*/ 70 w 90"/>
                <a:gd name="T7" fmla="*/ 47 h 89"/>
                <a:gd name="T8" fmla="*/ 53 w 90"/>
                <a:gd name="T9" fmla="*/ 46 h 89"/>
                <a:gd name="T10" fmla="*/ 54 w 90"/>
                <a:gd name="T11" fmla="*/ 46 h 89"/>
                <a:gd name="T12" fmla="*/ 63 w 90"/>
                <a:gd name="T13" fmla="*/ 53 h 89"/>
                <a:gd name="T14" fmla="*/ 54 w 90"/>
                <a:gd name="T15" fmla="*/ 48 h 89"/>
                <a:gd name="T16" fmla="*/ 52 w 90"/>
                <a:gd name="T17" fmla="*/ 51 h 89"/>
                <a:gd name="T18" fmla="*/ 57 w 90"/>
                <a:gd name="T19" fmla="*/ 59 h 89"/>
                <a:gd name="T20" fmla="*/ 51 w 90"/>
                <a:gd name="T21" fmla="*/ 51 h 89"/>
                <a:gd name="T22" fmla="*/ 50 w 90"/>
                <a:gd name="T23" fmla="*/ 55 h 89"/>
                <a:gd name="T24" fmla="*/ 50 w 90"/>
                <a:gd name="T25" fmla="*/ 67 h 89"/>
                <a:gd name="T26" fmla="*/ 50 w 90"/>
                <a:gd name="T27" fmla="*/ 63 h 89"/>
                <a:gd name="T28" fmla="*/ 46 w 90"/>
                <a:gd name="T29" fmla="*/ 50 h 89"/>
                <a:gd name="T30" fmla="*/ 42 w 90"/>
                <a:gd name="T31" fmla="*/ 57 h 89"/>
                <a:gd name="T32" fmla="*/ 39 w 90"/>
                <a:gd name="T33" fmla="*/ 59 h 89"/>
                <a:gd name="T34" fmla="*/ 44 w 90"/>
                <a:gd name="T35" fmla="*/ 50 h 89"/>
                <a:gd name="T36" fmla="*/ 42 w 90"/>
                <a:gd name="T37" fmla="*/ 50 h 89"/>
                <a:gd name="T38" fmla="*/ 39 w 90"/>
                <a:gd name="T39" fmla="*/ 52 h 89"/>
                <a:gd name="T40" fmla="*/ 31 w 90"/>
                <a:gd name="T41" fmla="*/ 60 h 89"/>
                <a:gd name="T42" fmla="*/ 38 w 90"/>
                <a:gd name="T43" fmla="*/ 52 h 89"/>
                <a:gd name="T44" fmla="*/ 39 w 90"/>
                <a:gd name="T45" fmla="*/ 49 h 89"/>
                <a:gd name="T46" fmla="*/ 29 w 90"/>
                <a:gd name="T47" fmla="*/ 52 h 89"/>
                <a:gd name="T48" fmla="*/ 38 w 90"/>
                <a:gd name="T49" fmla="*/ 47 h 89"/>
                <a:gd name="T50" fmla="*/ 31 w 90"/>
                <a:gd name="T51" fmla="*/ 46 h 89"/>
                <a:gd name="T52" fmla="*/ 29 w 90"/>
                <a:gd name="T53" fmla="*/ 42 h 89"/>
                <a:gd name="T54" fmla="*/ 39 w 90"/>
                <a:gd name="T55" fmla="*/ 44 h 89"/>
                <a:gd name="T56" fmla="*/ 41 w 90"/>
                <a:gd name="T57" fmla="*/ 42 h 89"/>
                <a:gd name="T58" fmla="*/ 33 w 90"/>
                <a:gd name="T59" fmla="*/ 39 h 89"/>
                <a:gd name="T60" fmla="*/ 34 w 90"/>
                <a:gd name="T61" fmla="*/ 36 h 89"/>
                <a:gd name="T62" fmla="*/ 41 w 90"/>
                <a:gd name="T63" fmla="*/ 41 h 89"/>
                <a:gd name="T64" fmla="*/ 32 w 90"/>
                <a:gd name="T65" fmla="*/ 29 h 89"/>
                <a:gd name="T66" fmla="*/ 32 w 90"/>
                <a:gd name="T67" fmla="*/ 26 h 89"/>
                <a:gd name="T68" fmla="*/ 41 w 90"/>
                <a:gd name="T69" fmla="*/ 39 h 89"/>
                <a:gd name="T70" fmla="*/ 42 w 90"/>
                <a:gd name="T71" fmla="*/ 36 h 89"/>
                <a:gd name="T72" fmla="*/ 38 w 90"/>
                <a:gd name="T73" fmla="*/ 28 h 89"/>
                <a:gd name="T74" fmla="*/ 41 w 90"/>
                <a:gd name="T75" fmla="*/ 29 h 89"/>
                <a:gd name="T76" fmla="*/ 43 w 90"/>
                <a:gd name="T77" fmla="*/ 34 h 89"/>
                <a:gd name="T78" fmla="*/ 47 w 90"/>
                <a:gd name="T79" fmla="*/ 37 h 89"/>
                <a:gd name="T80" fmla="*/ 47 w 90"/>
                <a:gd name="T81" fmla="*/ 26 h 89"/>
                <a:gd name="T82" fmla="*/ 48 w 90"/>
                <a:gd name="T83" fmla="*/ 33 h 89"/>
                <a:gd name="T84" fmla="*/ 56 w 90"/>
                <a:gd name="T85" fmla="*/ 26 h 89"/>
                <a:gd name="T86" fmla="*/ 60 w 90"/>
                <a:gd name="T87" fmla="*/ 26 h 89"/>
                <a:gd name="T88" fmla="*/ 52 w 90"/>
                <a:gd name="T89" fmla="*/ 35 h 89"/>
                <a:gd name="T90" fmla="*/ 56 w 90"/>
                <a:gd name="T91" fmla="*/ 33 h 89"/>
                <a:gd name="T92" fmla="*/ 59 w 90"/>
                <a:gd name="T93" fmla="*/ 33 h 89"/>
                <a:gd name="T94" fmla="*/ 56 w 90"/>
                <a:gd name="T95" fmla="*/ 39 h 89"/>
                <a:gd name="T96" fmla="*/ 65 w 90"/>
                <a:gd name="T97" fmla="*/ 36 h 89"/>
                <a:gd name="T98" fmla="*/ 55 w 90"/>
                <a:gd name="T99" fmla="*/ 40 h 89"/>
                <a:gd name="T100" fmla="*/ 54 w 90"/>
                <a:gd name="T101" fmla="*/ 42 h 89"/>
                <a:gd name="T102" fmla="*/ 61 w 90"/>
                <a:gd name="T103" fmla="*/ 43 h 89"/>
                <a:gd name="T104" fmla="*/ 55 w 90"/>
                <a:gd name="T105" fmla="*/ 43 h 89"/>
                <a:gd name="T106" fmla="*/ 66 w 90"/>
                <a:gd name="T107" fmla="*/ 46 h 89"/>
                <a:gd name="T108" fmla="*/ 51 w 90"/>
                <a:gd name="T109" fmla="*/ 49 h 89"/>
                <a:gd name="T110" fmla="*/ 50 w 90"/>
                <a:gd name="T111" fmla="*/ 4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31" y="72"/>
                  </a:moveTo>
                  <a:cubicBezTo>
                    <a:pt x="31" y="82"/>
                    <a:pt x="36" y="89"/>
                    <a:pt x="50" y="88"/>
                  </a:cubicBezTo>
                  <a:cubicBezTo>
                    <a:pt x="69" y="87"/>
                    <a:pt x="70" y="73"/>
                    <a:pt x="65" y="61"/>
                  </a:cubicBezTo>
                  <a:cubicBezTo>
                    <a:pt x="77" y="65"/>
                    <a:pt x="90" y="63"/>
                    <a:pt x="90" y="44"/>
                  </a:cubicBezTo>
                  <a:cubicBezTo>
                    <a:pt x="90" y="32"/>
                    <a:pt x="84" y="27"/>
                    <a:pt x="77" y="26"/>
                  </a:cubicBezTo>
                  <a:cubicBezTo>
                    <a:pt x="79" y="19"/>
                    <a:pt x="77" y="12"/>
                    <a:pt x="67" y="7"/>
                  </a:cubicBezTo>
                  <a:cubicBezTo>
                    <a:pt x="55" y="0"/>
                    <a:pt x="48" y="4"/>
                    <a:pt x="44" y="11"/>
                  </a:cubicBezTo>
                  <a:cubicBezTo>
                    <a:pt x="38" y="5"/>
                    <a:pt x="30" y="3"/>
                    <a:pt x="20" y="10"/>
                  </a:cubicBezTo>
                  <a:cubicBezTo>
                    <a:pt x="7" y="20"/>
                    <a:pt x="11" y="31"/>
                    <a:pt x="19" y="38"/>
                  </a:cubicBezTo>
                  <a:cubicBezTo>
                    <a:pt x="8" y="41"/>
                    <a:pt x="0" y="48"/>
                    <a:pt x="7" y="63"/>
                  </a:cubicBezTo>
                  <a:cubicBezTo>
                    <a:pt x="13" y="76"/>
                    <a:pt x="22" y="77"/>
                    <a:pt x="31" y="72"/>
                  </a:cubicBezTo>
                  <a:close/>
                  <a:moveTo>
                    <a:pt x="70" y="47"/>
                  </a:moveTo>
                  <a:cubicBezTo>
                    <a:pt x="70" y="48"/>
                    <a:pt x="69" y="49"/>
                    <a:pt x="68" y="49"/>
                  </a:cubicBezTo>
                  <a:cubicBezTo>
                    <a:pt x="67" y="49"/>
                    <a:pt x="67" y="48"/>
                    <a:pt x="66" y="48"/>
                  </a:cubicBezTo>
                  <a:cubicBezTo>
                    <a:pt x="60" y="48"/>
                    <a:pt x="56" y="47"/>
                    <a:pt x="53" y="46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3" y="46"/>
                    <a:pt x="53" y="46"/>
                    <a:pt x="54" y="46"/>
                  </a:cubicBezTo>
                  <a:cubicBezTo>
                    <a:pt x="56" y="47"/>
                    <a:pt x="58" y="49"/>
                    <a:pt x="60" y="50"/>
                  </a:cubicBezTo>
                  <a:cubicBezTo>
                    <a:pt x="60" y="50"/>
                    <a:pt x="61" y="50"/>
                    <a:pt x="62" y="50"/>
                  </a:cubicBezTo>
                  <a:cubicBezTo>
                    <a:pt x="63" y="50"/>
                    <a:pt x="63" y="52"/>
                    <a:pt x="63" y="53"/>
                  </a:cubicBezTo>
                  <a:cubicBezTo>
                    <a:pt x="62" y="54"/>
                    <a:pt x="61" y="54"/>
                    <a:pt x="60" y="54"/>
                  </a:cubicBezTo>
                  <a:cubicBezTo>
                    <a:pt x="59" y="53"/>
                    <a:pt x="59" y="52"/>
                    <a:pt x="59" y="51"/>
                  </a:cubicBezTo>
                  <a:cubicBezTo>
                    <a:pt x="58" y="50"/>
                    <a:pt x="56" y="49"/>
                    <a:pt x="54" y="48"/>
                  </a:cubicBezTo>
                  <a:cubicBezTo>
                    <a:pt x="54" y="48"/>
                    <a:pt x="54" y="49"/>
                    <a:pt x="54" y="49"/>
                  </a:cubicBezTo>
                  <a:cubicBezTo>
                    <a:pt x="54" y="49"/>
                    <a:pt x="53" y="49"/>
                    <a:pt x="52" y="48"/>
                  </a:cubicBezTo>
                  <a:cubicBezTo>
                    <a:pt x="53" y="49"/>
                    <a:pt x="52" y="50"/>
                    <a:pt x="52" y="51"/>
                  </a:cubicBezTo>
                  <a:cubicBezTo>
                    <a:pt x="52" y="52"/>
                    <a:pt x="52" y="53"/>
                    <a:pt x="54" y="56"/>
                  </a:cubicBezTo>
                  <a:cubicBezTo>
                    <a:pt x="55" y="55"/>
                    <a:pt x="56" y="55"/>
                    <a:pt x="57" y="56"/>
                  </a:cubicBezTo>
                  <a:cubicBezTo>
                    <a:pt x="58" y="57"/>
                    <a:pt x="57" y="59"/>
                    <a:pt x="57" y="59"/>
                  </a:cubicBezTo>
                  <a:cubicBezTo>
                    <a:pt x="56" y="60"/>
                    <a:pt x="54" y="60"/>
                    <a:pt x="54" y="59"/>
                  </a:cubicBezTo>
                  <a:cubicBezTo>
                    <a:pt x="53" y="58"/>
                    <a:pt x="53" y="58"/>
                    <a:pt x="53" y="57"/>
                  </a:cubicBezTo>
                  <a:cubicBezTo>
                    <a:pt x="50" y="54"/>
                    <a:pt x="50" y="52"/>
                    <a:pt x="51" y="51"/>
                  </a:cubicBezTo>
                  <a:cubicBezTo>
                    <a:pt x="50" y="51"/>
                    <a:pt x="50" y="51"/>
                    <a:pt x="49" y="51"/>
                  </a:cubicBezTo>
                  <a:cubicBezTo>
                    <a:pt x="49" y="51"/>
                    <a:pt x="49" y="52"/>
                    <a:pt x="49" y="52"/>
                  </a:cubicBezTo>
                  <a:cubicBezTo>
                    <a:pt x="49" y="53"/>
                    <a:pt x="50" y="54"/>
                    <a:pt x="50" y="55"/>
                  </a:cubicBezTo>
                  <a:cubicBezTo>
                    <a:pt x="52" y="58"/>
                    <a:pt x="53" y="61"/>
                    <a:pt x="51" y="64"/>
                  </a:cubicBezTo>
                  <a:cubicBezTo>
                    <a:pt x="51" y="64"/>
                    <a:pt x="52" y="64"/>
                    <a:pt x="52" y="64"/>
                  </a:cubicBezTo>
                  <a:cubicBezTo>
                    <a:pt x="52" y="66"/>
                    <a:pt x="51" y="67"/>
                    <a:pt x="50" y="67"/>
                  </a:cubicBezTo>
                  <a:cubicBezTo>
                    <a:pt x="49" y="67"/>
                    <a:pt x="48" y="66"/>
                    <a:pt x="48" y="65"/>
                  </a:cubicBezTo>
                  <a:cubicBezTo>
                    <a:pt x="47" y="64"/>
                    <a:pt x="48" y="63"/>
                    <a:pt x="49" y="63"/>
                  </a:cubicBezTo>
                  <a:cubicBezTo>
                    <a:pt x="49" y="63"/>
                    <a:pt x="50" y="63"/>
                    <a:pt x="50" y="63"/>
                  </a:cubicBezTo>
                  <a:cubicBezTo>
                    <a:pt x="51" y="60"/>
                    <a:pt x="50" y="58"/>
                    <a:pt x="49" y="55"/>
                  </a:cubicBezTo>
                  <a:cubicBezTo>
                    <a:pt x="49" y="55"/>
                    <a:pt x="48" y="54"/>
                    <a:pt x="48" y="54"/>
                  </a:cubicBezTo>
                  <a:cubicBezTo>
                    <a:pt x="47" y="54"/>
                    <a:pt x="47" y="50"/>
                    <a:pt x="46" y="50"/>
                  </a:cubicBezTo>
                  <a:cubicBezTo>
                    <a:pt x="46" y="50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3" y="53"/>
                    <a:pt x="42" y="54"/>
                    <a:pt x="42" y="57"/>
                  </a:cubicBezTo>
                  <a:cubicBezTo>
                    <a:pt x="43" y="58"/>
                    <a:pt x="43" y="59"/>
                    <a:pt x="43" y="60"/>
                  </a:cubicBezTo>
                  <a:cubicBezTo>
                    <a:pt x="43" y="61"/>
                    <a:pt x="42" y="62"/>
                    <a:pt x="41" y="61"/>
                  </a:cubicBezTo>
                  <a:cubicBezTo>
                    <a:pt x="39" y="61"/>
                    <a:pt x="39" y="60"/>
                    <a:pt x="39" y="59"/>
                  </a:cubicBezTo>
                  <a:cubicBezTo>
                    <a:pt x="39" y="58"/>
                    <a:pt x="40" y="58"/>
                    <a:pt x="40" y="57"/>
                  </a:cubicBezTo>
                  <a:cubicBezTo>
                    <a:pt x="40" y="53"/>
                    <a:pt x="42" y="52"/>
                    <a:pt x="43" y="51"/>
                  </a:cubicBezTo>
                  <a:cubicBezTo>
                    <a:pt x="43" y="51"/>
                    <a:pt x="44" y="51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3" y="51"/>
                    <a:pt x="43" y="49"/>
                  </a:cubicBezTo>
                  <a:cubicBezTo>
                    <a:pt x="43" y="50"/>
                    <a:pt x="43" y="50"/>
                    <a:pt x="42" y="50"/>
                  </a:cubicBezTo>
                  <a:cubicBezTo>
                    <a:pt x="42" y="50"/>
                    <a:pt x="42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0" y="50"/>
                    <a:pt x="39" y="51"/>
                    <a:pt x="39" y="52"/>
                  </a:cubicBezTo>
                  <a:cubicBezTo>
                    <a:pt x="39" y="54"/>
                    <a:pt x="39" y="56"/>
                    <a:pt x="35" y="59"/>
                  </a:cubicBezTo>
                  <a:cubicBezTo>
                    <a:pt x="35" y="59"/>
                    <a:pt x="35" y="60"/>
                    <a:pt x="34" y="60"/>
                  </a:cubicBezTo>
                  <a:cubicBezTo>
                    <a:pt x="33" y="61"/>
                    <a:pt x="32" y="61"/>
                    <a:pt x="31" y="60"/>
                  </a:cubicBezTo>
                  <a:cubicBezTo>
                    <a:pt x="31" y="59"/>
                    <a:pt x="31" y="58"/>
                    <a:pt x="32" y="57"/>
                  </a:cubicBezTo>
                  <a:cubicBezTo>
                    <a:pt x="32" y="56"/>
                    <a:pt x="34" y="56"/>
                    <a:pt x="34" y="57"/>
                  </a:cubicBezTo>
                  <a:cubicBezTo>
                    <a:pt x="37" y="55"/>
                    <a:pt x="38" y="54"/>
                    <a:pt x="38" y="52"/>
                  </a:cubicBezTo>
                  <a:cubicBezTo>
                    <a:pt x="38" y="51"/>
                    <a:pt x="38" y="50"/>
                    <a:pt x="39" y="49"/>
                  </a:cubicBezTo>
                  <a:cubicBezTo>
                    <a:pt x="39" y="49"/>
                    <a:pt x="39" y="49"/>
                    <a:pt x="38" y="49"/>
                  </a:cubicBezTo>
                  <a:cubicBezTo>
                    <a:pt x="38" y="49"/>
                    <a:pt x="38" y="49"/>
                    <a:pt x="39" y="49"/>
                  </a:cubicBezTo>
                  <a:cubicBezTo>
                    <a:pt x="37" y="50"/>
                    <a:pt x="34" y="51"/>
                    <a:pt x="32" y="51"/>
                  </a:cubicBezTo>
                  <a:cubicBezTo>
                    <a:pt x="32" y="52"/>
                    <a:pt x="32" y="53"/>
                    <a:pt x="31" y="53"/>
                  </a:cubicBezTo>
                  <a:cubicBezTo>
                    <a:pt x="30" y="54"/>
                    <a:pt x="29" y="53"/>
                    <a:pt x="29" y="52"/>
                  </a:cubicBezTo>
                  <a:cubicBezTo>
                    <a:pt x="28" y="51"/>
                    <a:pt x="28" y="50"/>
                    <a:pt x="29" y="50"/>
                  </a:cubicBezTo>
                  <a:cubicBezTo>
                    <a:pt x="30" y="49"/>
                    <a:pt x="31" y="49"/>
                    <a:pt x="32" y="50"/>
                  </a:cubicBezTo>
                  <a:cubicBezTo>
                    <a:pt x="34" y="49"/>
                    <a:pt x="36" y="48"/>
                    <a:pt x="38" y="47"/>
                  </a:cubicBezTo>
                  <a:cubicBezTo>
                    <a:pt x="39" y="47"/>
                    <a:pt x="40" y="46"/>
                    <a:pt x="41" y="46"/>
                  </a:cubicBezTo>
                  <a:cubicBezTo>
                    <a:pt x="40" y="46"/>
                    <a:pt x="39" y="46"/>
                    <a:pt x="39" y="45"/>
                  </a:cubicBezTo>
                  <a:cubicBezTo>
                    <a:pt x="35" y="47"/>
                    <a:pt x="33" y="47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8" y="46"/>
                    <a:pt x="27" y="45"/>
                    <a:pt x="27" y="44"/>
                  </a:cubicBezTo>
                  <a:cubicBezTo>
                    <a:pt x="27" y="43"/>
                    <a:pt x="28" y="42"/>
                    <a:pt x="29" y="42"/>
                  </a:cubicBezTo>
                  <a:cubicBezTo>
                    <a:pt x="30" y="42"/>
                    <a:pt x="31" y="42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4" y="46"/>
                    <a:pt x="36" y="45"/>
                    <a:pt x="39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39" y="43"/>
                    <a:pt x="39" y="43"/>
                    <a:pt x="41" y="43"/>
                  </a:cubicBezTo>
                  <a:cubicBezTo>
                    <a:pt x="41" y="43"/>
                    <a:pt x="41" y="43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0" y="42"/>
                    <a:pt x="40" y="42"/>
                    <a:pt x="39" y="43"/>
                  </a:cubicBezTo>
                  <a:cubicBezTo>
                    <a:pt x="37" y="43"/>
                    <a:pt x="36" y="43"/>
                    <a:pt x="33" y="39"/>
                  </a:cubicBezTo>
                  <a:cubicBezTo>
                    <a:pt x="32" y="40"/>
                    <a:pt x="32" y="39"/>
                    <a:pt x="31" y="39"/>
                  </a:cubicBezTo>
                  <a:cubicBezTo>
                    <a:pt x="30" y="38"/>
                    <a:pt x="30" y="37"/>
                    <a:pt x="31" y="36"/>
                  </a:cubicBezTo>
                  <a:cubicBezTo>
                    <a:pt x="32" y="35"/>
                    <a:pt x="33" y="35"/>
                    <a:pt x="34" y="36"/>
                  </a:cubicBezTo>
                  <a:cubicBezTo>
                    <a:pt x="35" y="37"/>
                    <a:pt x="35" y="38"/>
                    <a:pt x="34" y="39"/>
                  </a:cubicBezTo>
                  <a:cubicBezTo>
                    <a:pt x="36" y="41"/>
                    <a:pt x="38" y="41"/>
                    <a:pt x="39" y="41"/>
                  </a:cubicBezTo>
                  <a:cubicBezTo>
                    <a:pt x="39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36" y="39"/>
                    <a:pt x="36" y="37"/>
                    <a:pt x="35" y="34"/>
                  </a:cubicBezTo>
                  <a:cubicBezTo>
                    <a:pt x="35" y="33"/>
                    <a:pt x="35" y="31"/>
                    <a:pt x="32" y="29"/>
                  </a:cubicBezTo>
                  <a:cubicBezTo>
                    <a:pt x="31" y="30"/>
                    <a:pt x="30" y="30"/>
                    <a:pt x="29" y="30"/>
                  </a:cubicBezTo>
                  <a:cubicBezTo>
                    <a:pt x="28" y="29"/>
                    <a:pt x="28" y="27"/>
                    <a:pt x="29" y="27"/>
                  </a:cubicBezTo>
                  <a:cubicBezTo>
                    <a:pt x="30" y="26"/>
                    <a:pt x="31" y="26"/>
                    <a:pt x="32" y="26"/>
                  </a:cubicBezTo>
                  <a:cubicBezTo>
                    <a:pt x="32" y="27"/>
                    <a:pt x="33" y="27"/>
                    <a:pt x="33" y="28"/>
                  </a:cubicBezTo>
                  <a:cubicBezTo>
                    <a:pt x="36" y="30"/>
                    <a:pt x="37" y="32"/>
                    <a:pt x="37" y="34"/>
                  </a:cubicBezTo>
                  <a:cubicBezTo>
                    <a:pt x="37" y="36"/>
                    <a:pt x="37" y="37"/>
                    <a:pt x="41" y="39"/>
                  </a:cubicBezTo>
                  <a:cubicBezTo>
                    <a:pt x="41" y="39"/>
                    <a:pt x="41" y="39"/>
                    <a:pt x="41" y="38"/>
                  </a:cubicBezTo>
                  <a:cubicBezTo>
                    <a:pt x="41" y="38"/>
                    <a:pt x="40" y="37"/>
                    <a:pt x="41" y="36"/>
                  </a:cubicBezTo>
                  <a:cubicBezTo>
                    <a:pt x="41" y="36"/>
                    <a:pt x="41" y="36"/>
                    <a:pt x="42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4"/>
                    <a:pt x="40" y="31"/>
                    <a:pt x="39" y="29"/>
                  </a:cubicBezTo>
                  <a:cubicBezTo>
                    <a:pt x="39" y="29"/>
                    <a:pt x="38" y="29"/>
                    <a:pt x="38" y="28"/>
                  </a:cubicBezTo>
                  <a:cubicBezTo>
                    <a:pt x="37" y="27"/>
                    <a:pt x="38" y="26"/>
                    <a:pt x="39" y="25"/>
                  </a:cubicBezTo>
                  <a:cubicBezTo>
                    <a:pt x="40" y="25"/>
                    <a:pt x="41" y="25"/>
                    <a:pt x="41" y="26"/>
                  </a:cubicBezTo>
                  <a:cubicBezTo>
                    <a:pt x="42" y="27"/>
                    <a:pt x="42" y="28"/>
                    <a:pt x="41" y="29"/>
                  </a:cubicBezTo>
                  <a:cubicBezTo>
                    <a:pt x="41" y="31"/>
                    <a:pt x="42" y="33"/>
                    <a:pt x="43" y="35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4"/>
                    <a:pt x="43" y="34"/>
                  </a:cubicBezTo>
                  <a:cubicBezTo>
                    <a:pt x="44" y="34"/>
                    <a:pt x="45" y="36"/>
                    <a:pt x="45" y="36"/>
                  </a:cubicBezTo>
                  <a:cubicBezTo>
                    <a:pt x="45" y="36"/>
                    <a:pt x="46" y="35"/>
                    <a:pt x="46" y="36"/>
                  </a:cubicBezTo>
                  <a:cubicBezTo>
                    <a:pt x="47" y="36"/>
                    <a:pt x="47" y="37"/>
                    <a:pt x="47" y="37"/>
                  </a:cubicBezTo>
                  <a:cubicBezTo>
                    <a:pt x="47" y="35"/>
                    <a:pt x="47" y="33"/>
                    <a:pt x="46" y="30"/>
                  </a:cubicBezTo>
                  <a:cubicBezTo>
                    <a:pt x="45" y="30"/>
                    <a:pt x="45" y="29"/>
                    <a:pt x="45" y="28"/>
                  </a:cubicBezTo>
                  <a:cubicBezTo>
                    <a:pt x="45" y="27"/>
                    <a:pt x="45" y="26"/>
                    <a:pt x="47" y="26"/>
                  </a:cubicBezTo>
                  <a:cubicBezTo>
                    <a:pt x="48" y="26"/>
                    <a:pt x="49" y="27"/>
                    <a:pt x="49" y="28"/>
                  </a:cubicBezTo>
                  <a:cubicBezTo>
                    <a:pt x="49" y="29"/>
                    <a:pt x="48" y="29"/>
                    <a:pt x="48" y="30"/>
                  </a:cubicBezTo>
                  <a:cubicBezTo>
                    <a:pt x="48" y="31"/>
                    <a:pt x="48" y="32"/>
                    <a:pt x="48" y="33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2" y="31"/>
                    <a:pt x="54" y="28"/>
                    <a:pt x="56" y="26"/>
                  </a:cubicBezTo>
                  <a:cubicBezTo>
                    <a:pt x="56" y="25"/>
                    <a:pt x="55" y="24"/>
                    <a:pt x="56" y="24"/>
                  </a:cubicBezTo>
                  <a:cubicBezTo>
                    <a:pt x="56" y="23"/>
                    <a:pt x="58" y="22"/>
                    <a:pt x="59" y="23"/>
                  </a:cubicBezTo>
                  <a:cubicBezTo>
                    <a:pt x="60" y="23"/>
                    <a:pt x="60" y="25"/>
                    <a:pt x="60" y="26"/>
                  </a:cubicBezTo>
                  <a:cubicBezTo>
                    <a:pt x="59" y="26"/>
                    <a:pt x="58" y="27"/>
                    <a:pt x="57" y="27"/>
                  </a:cubicBezTo>
                  <a:cubicBezTo>
                    <a:pt x="55" y="28"/>
                    <a:pt x="53" y="31"/>
                    <a:pt x="52" y="34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3" y="35"/>
                    <a:pt x="51" y="37"/>
                    <a:pt x="51" y="38"/>
                  </a:cubicBezTo>
                  <a:cubicBezTo>
                    <a:pt x="53" y="37"/>
                    <a:pt x="54" y="35"/>
                    <a:pt x="56" y="33"/>
                  </a:cubicBezTo>
                  <a:cubicBezTo>
                    <a:pt x="55" y="32"/>
                    <a:pt x="55" y="31"/>
                    <a:pt x="56" y="30"/>
                  </a:cubicBezTo>
                  <a:cubicBezTo>
                    <a:pt x="57" y="30"/>
                    <a:pt x="58" y="30"/>
                    <a:pt x="59" y="30"/>
                  </a:cubicBezTo>
                  <a:cubicBezTo>
                    <a:pt x="60" y="31"/>
                    <a:pt x="60" y="32"/>
                    <a:pt x="59" y="33"/>
                  </a:cubicBezTo>
                  <a:cubicBezTo>
                    <a:pt x="58" y="34"/>
                    <a:pt x="58" y="34"/>
                    <a:pt x="57" y="34"/>
                  </a:cubicBezTo>
                  <a:cubicBezTo>
                    <a:pt x="56" y="36"/>
                    <a:pt x="54" y="37"/>
                    <a:pt x="53" y="38"/>
                  </a:cubicBezTo>
                  <a:cubicBezTo>
                    <a:pt x="54" y="38"/>
                    <a:pt x="55" y="39"/>
                    <a:pt x="56" y="39"/>
                  </a:cubicBezTo>
                  <a:cubicBezTo>
                    <a:pt x="57" y="39"/>
                    <a:pt x="59" y="40"/>
                    <a:pt x="62" y="38"/>
                  </a:cubicBezTo>
                  <a:cubicBezTo>
                    <a:pt x="61" y="37"/>
                    <a:pt x="62" y="36"/>
                    <a:pt x="63" y="35"/>
                  </a:cubicBezTo>
                  <a:cubicBezTo>
                    <a:pt x="64" y="35"/>
                    <a:pt x="65" y="35"/>
                    <a:pt x="65" y="36"/>
                  </a:cubicBezTo>
                  <a:cubicBezTo>
                    <a:pt x="66" y="37"/>
                    <a:pt x="65" y="38"/>
                    <a:pt x="64" y="39"/>
                  </a:cubicBezTo>
                  <a:cubicBezTo>
                    <a:pt x="64" y="39"/>
                    <a:pt x="63" y="39"/>
                    <a:pt x="63" y="39"/>
                  </a:cubicBezTo>
                  <a:cubicBezTo>
                    <a:pt x="59" y="41"/>
                    <a:pt x="57" y="41"/>
                    <a:pt x="55" y="40"/>
                  </a:cubicBezTo>
                  <a:cubicBezTo>
                    <a:pt x="55" y="40"/>
                    <a:pt x="54" y="40"/>
                    <a:pt x="54" y="40"/>
                  </a:cubicBezTo>
                  <a:cubicBezTo>
                    <a:pt x="54" y="40"/>
                    <a:pt x="54" y="40"/>
                    <a:pt x="53" y="41"/>
                  </a:cubicBezTo>
                  <a:cubicBezTo>
                    <a:pt x="54" y="41"/>
                    <a:pt x="54" y="41"/>
                    <a:pt x="54" y="42"/>
                  </a:cubicBezTo>
                  <a:cubicBezTo>
                    <a:pt x="55" y="42"/>
                    <a:pt x="56" y="42"/>
                    <a:pt x="57" y="42"/>
                  </a:cubicBezTo>
                  <a:cubicBezTo>
                    <a:pt x="58" y="41"/>
                    <a:pt x="58" y="41"/>
                    <a:pt x="59" y="41"/>
                  </a:cubicBezTo>
                  <a:cubicBezTo>
                    <a:pt x="60" y="41"/>
                    <a:pt x="61" y="42"/>
                    <a:pt x="61" y="43"/>
                  </a:cubicBezTo>
                  <a:cubicBezTo>
                    <a:pt x="61" y="44"/>
                    <a:pt x="60" y="45"/>
                    <a:pt x="59" y="45"/>
                  </a:cubicBezTo>
                  <a:cubicBezTo>
                    <a:pt x="58" y="45"/>
                    <a:pt x="57" y="44"/>
                    <a:pt x="57" y="43"/>
                  </a:cubicBezTo>
                  <a:cubicBezTo>
                    <a:pt x="56" y="43"/>
                    <a:pt x="55" y="43"/>
                    <a:pt x="55" y="43"/>
                  </a:cubicBezTo>
                  <a:cubicBezTo>
                    <a:pt x="55" y="44"/>
                    <a:pt x="54" y="43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7" y="45"/>
                    <a:pt x="60" y="47"/>
                    <a:pt x="66" y="46"/>
                  </a:cubicBezTo>
                  <a:cubicBezTo>
                    <a:pt x="66" y="45"/>
                    <a:pt x="67" y="44"/>
                    <a:pt x="68" y="44"/>
                  </a:cubicBezTo>
                  <a:cubicBezTo>
                    <a:pt x="69" y="45"/>
                    <a:pt x="70" y="46"/>
                    <a:pt x="70" y="47"/>
                  </a:cubicBezTo>
                  <a:close/>
                  <a:moveTo>
                    <a:pt x="51" y="49"/>
                  </a:moveTo>
                  <a:cubicBezTo>
                    <a:pt x="51" y="49"/>
                    <a:pt x="51" y="50"/>
                    <a:pt x="51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50"/>
                    <a:pt x="50" y="49"/>
                    <a:pt x="50" y="49"/>
                  </a:cubicBezTo>
                  <a:cubicBezTo>
                    <a:pt x="50" y="48"/>
                    <a:pt x="50" y="49"/>
                    <a:pt x="51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10221913" y="-6350"/>
              <a:ext cx="328613" cy="328613"/>
            </a:xfrm>
            <a:custGeom>
              <a:avLst/>
              <a:gdLst>
                <a:gd name="T0" fmla="*/ 65 w 90"/>
                <a:gd name="T1" fmla="*/ 31 h 90"/>
                <a:gd name="T2" fmla="*/ 12 w 90"/>
                <a:gd name="T3" fmla="*/ 16 h 90"/>
                <a:gd name="T4" fmla="*/ 32 w 90"/>
                <a:gd name="T5" fmla="*/ 70 h 90"/>
                <a:gd name="T6" fmla="*/ 52 w 90"/>
                <a:gd name="T7" fmla="*/ 22 h 90"/>
                <a:gd name="T8" fmla="*/ 47 w 90"/>
                <a:gd name="T9" fmla="*/ 39 h 90"/>
                <a:gd name="T10" fmla="*/ 48 w 90"/>
                <a:gd name="T11" fmla="*/ 38 h 90"/>
                <a:gd name="T12" fmla="*/ 56 w 90"/>
                <a:gd name="T13" fmla="*/ 31 h 90"/>
                <a:gd name="T14" fmla="*/ 49 w 90"/>
                <a:gd name="T15" fmla="*/ 39 h 90"/>
                <a:gd name="T16" fmla="*/ 52 w 90"/>
                <a:gd name="T17" fmla="*/ 41 h 90"/>
                <a:gd name="T18" fmla="*/ 61 w 90"/>
                <a:gd name="T19" fmla="*/ 38 h 90"/>
                <a:gd name="T20" fmla="*/ 52 w 90"/>
                <a:gd name="T21" fmla="*/ 42 h 90"/>
                <a:gd name="T22" fmla="*/ 55 w 90"/>
                <a:gd name="T23" fmla="*/ 43 h 90"/>
                <a:gd name="T24" fmla="*/ 67 w 90"/>
                <a:gd name="T25" fmla="*/ 46 h 90"/>
                <a:gd name="T26" fmla="*/ 63 w 90"/>
                <a:gd name="T27" fmla="*/ 46 h 90"/>
                <a:gd name="T28" fmla="*/ 50 w 90"/>
                <a:gd name="T29" fmla="*/ 46 h 90"/>
                <a:gd name="T30" fmla="*/ 56 w 90"/>
                <a:gd name="T31" fmla="*/ 52 h 90"/>
                <a:gd name="T32" fmla="*/ 57 w 90"/>
                <a:gd name="T33" fmla="*/ 55 h 90"/>
                <a:gd name="T34" fmla="*/ 50 w 90"/>
                <a:gd name="T35" fmla="*/ 48 h 90"/>
                <a:gd name="T36" fmla="*/ 49 w 90"/>
                <a:gd name="T37" fmla="*/ 50 h 90"/>
                <a:gd name="T38" fmla="*/ 50 w 90"/>
                <a:gd name="T39" fmla="*/ 53 h 90"/>
                <a:gd name="T40" fmla="*/ 56 w 90"/>
                <a:gd name="T41" fmla="*/ 63 h 90"/>
                <a:gd name="T42" fmla="*/ 50 w 90"/>
                <a:gd name="T43" fmla="*/ 55 h 90"/>
                <a:gd name="T44" fmla="*/ 47 w 90"/>
                <a:gd name="T45" fmla="*/ 53 h 90"/>
                <a:gd name="T46" fmla="*/ 48 w 90"/>
                <a:gd name="T47" fmla="*/ 64 h 90"/>
                <a:gd name="T48" fmla="*/ 45 w 90"/>
                <a:gd name="T49" fmla="*/ 53 h 90"/>
                <a:gd name="T50" fmla="*/ 42 w 90"/>
                <a:gd name="T51" fmla="*/ 60 h 90"/>
                <a:gd name="T52" fmla="*/ 38 w 90"/>
                <a:gd name="T53" fmla="*/ 61 h 90"/>
                <a:gd name="T54" fmla="*/ 42 w 90"/>
                <a:gd name="T55" fmla="*/ 52 h 90"/>
                <a:gd name="T56" fmla="*/ 41 w 90"/>
                <a:gd name="T57" fmla="*/ 50 h 90"/>
                <a:gd name="T58" fmla="*/ 36 w 90"/>
                <a:gd name="T59" fmla="*/ 57 h 90"/>
                <a:gd name="T60" fmla="*/ 33 w 90"/>
                <a:gd name="T61" fmla="*/ 55 h 90"/>
                <a:gd name="T62" fmla="*/ 40 w 90"/>
                <a:gd name="T63" fmla="*/ 49 h 90"/>
                <a:gd name="T64" fmla="*/ 26 w 90"/>
                <a:gd name="T65" fmla="*/ 55 h 90"/>
                <a:gd name="T66" fmla="*/ 23 w 90"/>
                <a:gd name="T67" fmla="*/ 55 h 90"/>
                <a:gd name="T68" fmla="*/ 38 w 90"/>
                <a:gd name="T69" fmla="*/ 49 h 90"/>
                <a:gd name="T70" fmla="*/ 35 w 90"/>
                <a:gd name="T71" fmla="*/ 48 h 90"/>
                <a:gd name="T72" fmla="*/ 26 w 90"/>
                <a:gd name="T73" fmla="*/ 49 h 90"/>
                <a:gd name="T74" fmla="*/ 28 w 90"/>
                <a:gd name="T75" fmla="*/ 47 h 90"/>
                <a:gd name="T76" fmla="*/ 33 w 90"/>
                <a:gd name="T77" fmla="*/ 45 h 90"/>
                <a:gd name="T78" fmla="*/ 37 w 90"/>
                <a:gd name="T79" fmla="*/ 43 h 90"/>
                <a:gd name="T80" fmla="*/ 26 w 90"/>
                <a:gd name="T81" fmla="*/ 40 h 90"/>
                <a:gd name="T82" fmla="*/ 34 w 90"/>
                <a:gd name="T83" fmla="*/ 40 h 90"/>
                <a:gd name="T84" fmla="*/ 28 w 90"/>
                <a:gd name="T85" fmla="*/ 31 h 90"/>
                <a:gd name="T86" fmla="*/ 29 w 90"/>
                <a:gd name="T87" fmla="*/ 28 h 90"/>
                <a:gd name="T88" fmla="*/ 36 w 90"/>
                <a:gd name="T89" fmla="*/ 38 h 90"/>
                <a:gd name="T90" fmla="*/ 35 w 90"/>
                <a:gd name="T91" fmla="*/ 33 h 90"/>
                <a:gd name="T92" fmla="*/ 36 w 90"/>
                <a:gd name="T93" fmla="*/ 30 h 90"/>
                <a:gd name="T94" fmla="*/ 41 w 90"/>
                <a:gd name="T95" fmla="*/ 35 h 90"/>
                <a:gd name="T96" fmla="*/ 40 w 90"/>
                <a:gd name="T97" fmla="*/ 24 h 90"/>
                <a:gd name="T98" fmla="*/ 42 w 90"/>
                <a:gd name="T99" fmla="*/ 35 h 90"/>
                <a:gd name="T100" fmla="*/ 43 w 90"/>
                <a:gd name="T101" fmla="*/ 37 h 90"/>
                <a:gd name="T102" fmla="*/ 47 w 90"/>
                <a:gd name="T103" fmla="*/ 30 h 90"/>
                <a:gd name="T104" fmla="*/ 45 w 90"/>
                <a:gd name="T105" fmla="*/ 37 h 90"/>
                <a:gd name="T106" fmla="*/ 50 w 90"/>
                <a:gd name="T107" fmla="*/ 26 h 90"/>
                <a:gd name="T108" fmla="*/ 49 w 90"/>
                <a:gd name="T109" fmla="*/ 41 h 90"/>
                <a:gd name="T110" fmla="*/ 49 w 90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0">
                  <a:moveTo>
                    <a:pt x="68" y="66"/>
                  </a:moveTo>
                  <a:cubicBezTo>
                    <a:pt x="77" y="68"/>
                    <a:pt x="86" y="65"/>
                    <a:pt x="88" y="51"/>
                  </a:cubicBezTo>
                  <a:cubicBezTo>
                    <a:pt x="90" y="33"/>
                    <a:pt x="77" y="28"/>
                    <a:pt x="65" y="31"/>
                  </a:cubicBezTo>
                  <a:cubicBezTo>
                    <a:pt x="71" y="20"/>
                    <a:pt x="72" y="6"/>
                    <a:pt x="54" y="2"/>
                  </a:cubicBezTo>
                  <a:cubicBezTo>
                    <a:pt x="42" y="0"/>
                    <a:pt x="36" y="4"/>
                    <a:pt x="34" y="11"/>
                  </a:cubicBezTo>
                  <a:cubicBezTo>
                    <a:pt x="27" y="7"/>
                    <a:pt x="20" y="7"/>
                    <a:pt x="12" y="16"/>
                  </a:cubicBezTo>
                  <a:cubicBezTo>
                    <a:pt x="4" y="26"/>
                    <a:pt x="5" y="34"/>
                    <a:pt x="11" y="40"/>
                  </a:cubicBezTo>
                  <a:cubicBezTo>
                    <a:pt x="4" y="43"/>
                    <a:pt x="0" y="51"/>
                    <a:pt x="5" y="63"/>
                  </a:cubicBezTo>
                  <a:cubicBezTo>
                    <a:pt x="12" y="77"/>
                    <a:pt x="23" y="76"/>
                    <a:pt x="32" y="70"/>
                  </a:cubicBezTo>
                  <a:cubicBezTo>
                    <a:pt x="32" y="81"/>
                    <a:pt x="38" y="90"/>
                    <a:pt x="54" y="87"/>
                  </a:cubicBezTo>
                  <a:cubicBezTo>
                    <a:pt x="68" y="84"/>
                    <a:pt x="70" y="75"/>
                    <a:pt x="68" y="66"/>
                  </a:cubicBezTo>
                  <a:close/>
                  <a:moveTo>
                    <a:pt x="52" y="22"/>
                  </a:moveTo>
                  <a:cubicBezTo>
                    <a:pt x="53" y="23"/>
                    <a:pt x="54" y="24"/>
                    <a:pt x="53" y="25"/>
                  </a:cubicBezTo>
                  <a:cubicBezTo>
                    <a:pt x="53" y="26"/>
                    <a:pt x="52" y="26"/>
                    <a:pt x="52" y="26"/>
                  </a:cubicBezTo>
                  <a:cubicBezTo>
                    <a:pt x="51" y="33"/>
                    <a:pt x="49" y="36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38"/>
                    <a:pt x="48" y="38"/>
                  </a:cubicBezTo>
                  <a:cubicBezTo>
                    <a:pt x="49" y="36"/>
                    <a:pt x="51" y="34"/>
                    <a:pt x="53" y="33"/>
                  </a:cubicBezTo>
                  <a:cubicBezTo>
                    <a:pt x="53" y="32"/>
                    <a:pt x="53" y="31"/>
                    <a:pt x="53" y="31"/>
                  </a:cubicBezTo>
                  <a:cubicBezTo>
                    <a:pt x="54" y="30"/>
                    <a:pt x="55" y="30"/>
                    <a:pt x="56" y="31"/>
                  </a:cubicBezTo>
                  <a:cubicBezTo>
                    <a:pt x="57" y="31"/>
                    <a:pt x="57" y="33"/>
                    <a:pt x="56" y="33"/>
                  </a:cubicBezTo>
                  <a:cubicBezTo>
                    <a:pt x="56" y="34"/>
                    <a:pt x="55" y="34"/>
                    <a:pt x="54" y="34"/>
                  </a:cubicBezTo>
                  <a:cubicBezTo>
                    <a:pt x="52" y="35"/>
                    <a:pt x="51" y="37"/>
                    <a:pt x="49" y="39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9"/>
                    <a:pt x="50" y="39"/>
                    <a:pt x="49" y="40"/>
                  </a:cubicBezTo>
                  <a:cubicBezTo>
                    <a:pt x="50" y="40"/>
                    <a:pt x="51" y="40"/>
                    <a:pt x="52" y="41"/>
                  </a:cubicBezTo>
                  <a:cubicBezTo>
                    <a:pt x="53" y="41"/>
                    <a:pt x="54" y="42"/>
                    <a:pt x="57" y="40"/>
                  </a:cubicBezTo>
                  <a:cubicBezTo>
                    <a:pt x="57" y="39"/>
                    <a:pt x="57" y="38"/>
                    <a:pt x="58" y="37"/>
                  </a:cubicBezTo>
                  <a:cubicBezTo>
                    <a:pt x="59" y="37"/>
                    <a:pt x="61" y="37"/>
                    <a:pt x="61" y="38"/>
                  </a:cubicBezTo>
                  <a:cubicBezTo>
                    <a:pt x="61" y="39"/>
                    <a:pt x="61" y="41"/>
                    <a:pt x="60" y="41"/>
                  </a:cubicBezTo>
                  <a:cubicBezTo>
                    <a:pt x="59" y="41"/>
                    <a:pt x="59" y="41"/>
                    <a:pt x="58" y="41"/>
                  </a:cubicBezTo>
                  <a:cubicBezTo>
                    <a:pt x="55" y="43"/>
                    <a:pt x="53" y="43"/>
                    <a:pt x="52" y="42"/>
                  </a:cubicBezTo>
                  <a:cubicBezTo>
                    <a:pt x="52" y="43"/>
                    <a:pt x="51" y="43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4" y="44"/>
                    <a:pt x="55" y="43"/>
                  </a:cubicBezTo>
                  <a:cubicBezTo>
                    <a:pt x="59" y="43"/>
                    <a:pt x="61" y="42"/>
                    <a:pt x="64" y="44"/>
                  </a:cubicBezTo>
                  <a:cubicBezTo>
                    <a:pt x="64" y="44"/>
                    <a:pt x="65" y="44"/>
                    <a:pt x="65" y="44"/>
                  </a:cubicBezTo>
                  <a:cubicBezTo>
                    <a:pt x="66" y="44"/>
                    <a:pt x="67" y="45"/>
                    <a:pt x="67" y="46"/>
                  </a:cubicBezTo>
                  <a:cubicBezTo>
                    <a:pt x="67" y="47"/>
                    <a:pt x="66" y="48"/>
                    <a:pt x="65" y="48"/>
                  </a:cubicBezTo>
                  <a:cubicBezTo>
                    <a:pt x="64" y="48"/>
                    <a:pt x="63" y="47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1" y="44"/>
                    <a:pt x="59" y="44"/>
                    <a:pt x="55" y="45"/>
                  </a:cubicBezTo>
                  <a:cubicBezTo>
                    <a:pt x="55" y="45"/>
                    <a:pt x="55" y="45"/>
                    <a:pt x="54" y="45"/>
                  </a:cubicBezTo>
                  <a:cubicBezTo>
                    <a:pt x="54" y="46"/>
                    <a:pt x="50" y="45"/>
                    <a:pt x="50" y="46"/>
                  </a:cubicBezTo>
                  <a:cubicBezTo>
                    <a:pt x="50" y="47"/>
                    <a:pt x="51" y="47"/>
                    <a:pt x="51" y="48"/>
                  </a:cubicBezTo>
                  <a:cubicBezTo>
                    <a:pt x="51" y="48"/>
                    <a:pt x="51" y="49"/>
                    <a:pt x="51" y="49"/>
                  </a:cubicBezTo>
                  <a:cubicBezTo>
                    <a:pt x="52" y="50"/>
                    <a:pt x="52" y="51"/>
                    <a:pt x="56" y="52"/>
                  </a:cubicBezTo>
                  <a:cubicBezTo>
                    <a:pt x="56" y="51"/>
                    <a:pt x="57" y="51"/>
                    <a:pt x="58" y="51"/>
                  </a:cubicBezTo>
                  <a:cubicBezTo>
                    <a:pt x="59" y="52"/>
                    <a:pt x="60" y="53"/>
                    <a:pt x="59" y="54"/>
                  </a:cubicBezTo>
                  <a:cubicBezTo>
                    <a:pt x="59" y="55"/>
                    <a:pt x="58" y="56"/>
                    <a:pt x="57" y="55"/>
                  </a:cubicBezTo>
                  <a:cubicBezTo>
                    <a:pt x="56" y="55"/>
                    <a:pt x="56" y="54"/>
                    <a:pt x="56" y="54"/>
                  </a:cubicBezTo>
                  <a:cubicBezTo>
                    <a:pt x="51" y="53"/>
                    <a:pt x="50" y="51"/>
                    <a:pt x="50" y="49"/>
                  </a:cubicBezTo>
                  <a:cubicBezTo>
                    <a:pt x="50" y="49"/>
                    <a:pt x="50" y="49"/>
                    <a:pt x="50" y="48"/>
                  </a:cubicBezTo>
                  <a:cubicBezTo>
                    <a:pt x="50" y="48"/>
                    <a:pt x="49" y="48"/>
                    <a:pt x="49" y="48"/>
                  </a:cubicBezTo>
                  <a:cubicBezTo>
                    <a:pt x="49" y="48"/>
                    <a:pt x="50" y="50"/>
                    <a:pt x="48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8" y="51"/>
                    <a:pt x="48" y="50"/>
                    <a:pt x="48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8" y="53"/>
                    <a:pt x="49" y="53"/>
                    <a:pt x="50" y="53"/>
                  </a:cubicBezTo>
                  <a:cubicBezTo>
                    <a:pt x="52" y="54"/>
                    <a:pt x="54" y="55"/>
                    <a:pt x="56" y="59"/>
                  </a:cubicBezTo>
                  <a:cubicBezTo>
                    <a:pt x="56" y="59"/>
                    <a:pt x="57" y="60"/>
                    <a:pt x="57" y="60"/>
                  </a:cubicBezTo>
                  <a:cubicBezTo>
                    <a:pt x="58" y="61"/>
                    <a:pt x="57" y="62"/>
                    <a:pt x="56" y="63"/>
                  </a:cubicBezTo>
                  <a:cubicBezTo>
                    <a:pt x="55" y="63"/>
                    <a:pt x="54" y="63"/>
                    <a:pt x="53" y="62"/>
                  </a:cubicBezTo>
                  <a:cubicBezTo>
                    <a:pt x="53" y="61"/>
                    <a:pt x="53" y="60"/>
                    <a:pt x="54" y="59"/>
                  </a:cubicBezTo>
                  <a:cubicBezTo>
                    <a:pt x="53" y="56"/>
                    <a:pt x="51" y="55"/>
                    <a:pt x="50" y="55"/>
                  </a:cubicBezTo>
                  <a:cubicBezTo>
                    <a:pt x="49" y="55"/>
                    <a:pt x="48" y="54"/>
                    <a:pt x="47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7" y="54"/>
                    <a:pt x="47" y="53"/>
                  </a:cubicBezTo>
                  <a:cubicBezTo>
                    <a:pt x="47" y="56"/>
                    <a:pt x="48" y="58"/>
                    <a:pt x="48" y="60"/>
                  </a:cubicBezTo>
                  <a:cubicBezTo>
                    <a:pt x="49" y="60"/>
                    <a:pt x="49" y="61"/>
                    <a:pt x="49" y="61"/>
                  </a:cubicBezTo>
                  <a:cubicBezTo>
                    <a:pt x="50" y="62"/>
                    <a:pt x="49" y="64"/>
                    <a:pt x="48" y="64"/>
                  </a:cubicBezTo>
                  <a:cubicBezTo>
                    <a:pt x="47" y="64"/>
                    <a:pt x="46" y="64"/>
                    <a:pt x="45" y="63"/>
                  </a:cubicBezTo>
                  <a:cubicBezTo>
                    <a:pt x="45" y="62"/>
                    <a:pt x="46" y="61"/>
                    <a:pt x="46" y="60"/>
                  </a:cubicBezTo>
                  <a:cubicBezTo>
                    <a:pt x="46" y="58"/>
                    <a:pt x="46" y="56"/>
                    <a:pt x="45" y="53"/>
                  </a:cubicBezTo>
                  <a:cubicBezTo>
                    <a:pt x="45" y="52"/>
                    <a:pt x="45" y="52"/>
                    <a:pt x="44" y="51"/>
                  </a:cubicBezTo>
                  <a:cubicBezTo>
                    <a:pt x="44" y="51"/>
                    <a:pt x="44" y="52"/>
                    <a:pt x="44" y="52"/>
                  </a:cubicBezTo>
                  <a:cubicBezTo>
                    <a:pt x="44" y="56"/>
                    <a:pt x="44" y="58"/>
                    <a:pt x="42" y="60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63"/>
                    <a:pt x="41" y="63"/>
                    <a:pt x="40" y="63"/>
                  </a:cubicBezTo>
                  <a:cubicBezTo>
                    <a:pt x="38" y="63"/>
                    <a:pt x="38" y="62"/>
                    <a:pt x="38" y="61"/>
                  </a:cubicBezTo>
                  <a:cubicBezTo>
                    <a:pt x="38" y="60"/>
                    <a:pt x="39" y="59"/>
                    <a:pt x="40" y="59"/>
                  </a:cubicBezTo>
                  <a:cubicBezTo>
                    <a:pt x="40" y="59"/>
                    <a:pt x="41" y="59"/>
                    <a:pt x="41" y="59"/>
                  </a:cubicBezTo>
                  <a:cubicBezTo>
                    <a:pt x="43" y="57"/>
                    <a:pt x="42" y="55"/>
                    <a:pt x="42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1" y="51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1"/>
                    <a:pt x="41" y="51"/>
                  </a:cubicBezTo>
                  <a:cubicBezTo>
                    <a:pt x="41" y="53"/>
                    <a:pt x="41" y="55"/>
                    <a:pt x="36" y="57"/>
                  </a:cubicBezTo>
                  <a:cubicBezTo>
                    <a:pt x="36" y="57"/>
                    <a:pt x="36" y="58"/>
                    <a:pt x="36" y="58"/>
                  </a:cubicBezTo>
                  <a:cubicBezTo>
                    <a:pt x="35" y="59"/>
                    <a:pt x="33" y="59"/>
                    <a:pt x="33" y="58"/>
                  </a:cubicBezTo>
                  <a:cubicBezTo>
                    <a:pt x="32" y="57"/>
                    <a:pt x="32" y="56"/>
                    <a:pt x="33" y="55"/>
                  </a:cubicBezTo>
                  <a:cubicBezTo>
                    <a:pt x="34" y="54"/>
                    <a:pt x="35" y="55"/>
                    <a:pt x="36" y="55"/>
                  </a:cubicBezTo>
                  <a:cubicBezTo>
                    <a:pt x="39" y="54"/>
                    <a:pt x="39" y="53"/>
                    <a:pt x="39" y="51"/>
                  </a:cubicBezTo>
                  <a:cubicBezTo>
                    <a:pt x="39" y="51"/>
                    <a:pt x="39" y="50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36" y="54"/>
                    <a:pt x="34" y="53"/>
                    <a:pt x="32" y="53"/>
                  </a:cubicBezTo>
                  <a:cubicBezTo>
                    <a:pt x="31" y="53"/>
                    <a:pt x="29" y="53"/>
                    <a:pt x="26" y="55"/>
                  </a:cubicBezTo>
                  <a:cubicBezTo>
                    <a:pt x="27" y="56"/>
                    <a:pt x="27" y="57"/>
                    <a:pt x="26" y="58"/>
                  </a:cubicBezTo>
                  <a:cubicBezTo>
                    <a:pt x="25" y="59"/>
                    <a:pt x="24" y="59"/>
                    <a:pt x="23" y="58"/>
                  </a:cubicBezTo>
                  <a:cubicBezTo>
                    <a:pt x="22" y="57"/>
                    <a:pt x="23" y="55"/>
                    <a:pt x="23" y="55"/>
                  </a:cubicBezTo>
                  <a:cubicBezTo>
                    <a:pt x="24" y="54"/>
                    <a:pt x="25" y="54"/>
                    <a:pt x="25" y="54"/>
                  </a:cubicBezTo>
                  <a:cubicBezTo>
                    <a:pt x="28" y="51"/>
                    <a:pt x="30" y="51"/>
                    <a:pt x="32" y="52"/>
                  </a:cubicBezTo>
                  <a:cubicBezTo>
                    <a:pt x="34" y="52"/>
                    <a:pt x="35" y="52"/>
                    <a:pt x="38" y="49"/>
                  </a:cubicBezTo>
                  <a:cubicBezTo>
                    <a:pt x="38" y="49"/>
                    <a:pt x="38" y="49"/>
                    <a:pt x="37" y="48"/>
                  </a:cubicBezTo>
                  <a:cubicBezTo>
                    <a:pt x="37" y="48"/>
                    <a:pt x="36" y="49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2" y="48"/>
                    <a:pt x="30" y="48"/>
                    <a:pt x="28" y="48"/>
                  </a:cubicBezTo>
                  <a:cubicBezTo>
                    <a:pt x="28" y="49"/>
                    <a:pt x="27" y="49"/>
                    <a:pt x="26" y="49"/>
                  </a:cubicBezTo>
                  <a:cubicBezTo>
                    <a:pt x="25" y="50"/>
                    <a:pt x="24" y="49"/>
                    <a:pt x="24" y="48"/>
                  </a:cubicBezTo>
                  <a:cubicBezTo>
                    <a:pt x="24" y="47"/>
                    <a:pt x="24" y="46"/>
                    <a:pt x="26" y="45"/>
                  </a:cubicBezTo>
                  <a:cubicBezTo>
                    <a:pt x="26" y="45"/>
                    <a:pt x="27" y="46"/>
                    <a:pt x="28" y="47"/>
                  </a:cubicBezTo>
                  <a:cubicBezTo>
                    <a:pt x="30" y="47"/>
                    <a:pt x="32" y="47"/>
                    <a:pt x="35" y="46"/>
                  </a:cubicBezTo>
                  <a:cubicBezTo>
                    <a:pt x="35" y="46"/>
                    <a:pt x="35" y="46"/>
                    <a:pt x="36" y="46"/>
                  </a:cubicBezTo>
                  <a:cubicBezTo>
                    <a:pt x="35" y="46"/>
                    <a:pt x="33" y="46"/>
                    <a:pt x="33" y="45"/>
                  </a:cubicBezTo>
                  <a:cubicBezTo>
                    <a:pt x="33" y="45"/>
                    <a:pt x="36" y="44"/>
                    <a:pt x="36" y="44"/>
                  </a:cubicBezTo>
                  <a:cubicBezTo>
                    <a:pt x="36" y="44"/>
                    <a:pt x="35" y="43"/>
                    <a:pt x="36" y="43"/>
                  </a:cubicBezTo>
                  <a:cubicBezTo>
                    <a:pt x="36" y="43"/>
                    <a:pt x="37" y="43"/>
                    <a:pt x="37" y="43"/>
                  </a:cubicBezTo>
                  <a:cubicBezTo>
                    <a:pt x="35" y="42"/>
                    <a:pt x="33" y="42"/>
                    <a:pt x="30" y="41"/>
                  </a:cubicBezTo>
                  <a:cubicBezTo>
                    <a:pt x="30" y="42"/>
                    <a:pt x="29" y="43"/>
                    <a:pt x="28" y="43"/>
                  </a:cubicBezTo>
                  <a:cubicBezTo>
                    <a:pt x="27" y="43"/>
                    <a:pt x="26" y="41"/>
                    <a:pt x="26" y="40"/>
                  </a:cubicBezTo>
                  <a:cubicBezTo>
                    <a:pt x="27" y="39"/>
                    <a:pt x="28" y="39"/>
                    <a:pt x="29" y="39"/>
                  </a:cubicBezTo>
                  <a:cubicBezTo>
                    <a:pt x="30" y="39"/>
                    <a:pt x="30" y="39"/>
                    <a:pt x="30" y="40"/>
                  </a:cubicBezTo>
                  <a:cubicBezTo>
                    <a:pt x="32" y="40"/>
                    <a:pt x="33" y="40"/>
                    <a:pt x="34" y="40"/>
                  </a:cubicBezTo>
                  <a:cubicBezTo>
                    <a:pt x="35" y="40"/>
                    <a:pt x="36" y="40"/>
                    <a:pt x="36" y="40"/>
                  </a:cubicBezTo>
                  <a:cubicBezTo>
                    <a:pt x="36" y="39"/>
                    <a:pt x="35" y="39"/>
                    <a:pt x="34" y="38"/>
                  </a:cubicBezTo>
                  <a:cubicBezTo>
                    <a:pt x="32" y="36"/>
                    <a:pt x="30" y="33"/>
                    <a:pt x="28" y="31"/>
                  </a:cubicBezTo>
                  <a:cubicBezTo>
                    <a:pt x="27" y="31"/>
                    <a:pt x="27" y="31"/>
                    <a:pt x="26" y="31"/>
                  </a:cubicBezTo>
                  <a:cubicBezTo>
                    <a:pt x="25" y="30"/>
                    <a:pt x="25" y="29"/>
                    <a:pt x="26" y="28"/>
                  </a:cubicBezTo>
                  <a:cubicBezTo>
                    <a:pt x="27" y="27"/>
                    <a:pt x="28" y="27"/>
                    <a:pt x="29" y="28"/>
                  </a:cubicBezTo>
                  <a:cubicBezTo>
                    <a:pt x="30" y="28"/>
                    <a:pt x="30" y="29"/>
                    <a:pt x="29" y="30"/>
                  </a:cubicBezTo>
                  <a:cubicBezTo>
                    <a:pt x="31" y="32"/>
                    <a:pt x="33" y="35"/>
                    <a:pt x="35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7" y="37"/>
                    <a:pt x="38" y="39"/>
                    <a:pt x="39" y="38"/>
                  </a:cubicBezTo>
                  <a:cubicBezTo>
                    <a:pt x="38" y="37"/>
                    <a:pt x="37" y="35"/>
                    <a:pt x="35" y="33"/>
                  </a:cubicBezTo>
                  <a:cubicBezTo>
                    <a:pt x="35" y="34"/>
                    <a:pt x="33" y="33"/>
                    <a:pt x="33" y="32"/>
                  </a:cubicBezTo>
                  <a:cubicBezTo>
                    <a:pt x="32" y="31"/>
                    <a:pt x="32" y="30"/>
                    <a:pt x="33" y="29"/>
                  </a:cubicBezTo>
                  <a:cubicBezTo>
                    <a:pt x="34" y="29"/>
                    <a:pt x="36" y="29"/>
                    <a:pt x="36" y="30"/>
                  </a:cubicBezTo>
                  <a:cubicBezTo>
                    <a:pt x="37" y="31"/>
                    <a:pt x="37" y="31"/>
                    <a:pt x="36" y="32"/>
                  </a:cubicBezTo>
                  <a:cubicBezTo>
                    <a:pt x="38" y="34"/>
                    <a:pt x="39" y="35"/>
                    <a:pt x="40" y="37"/>
                  </a:cubicBezTo>
                  <a:cubicBezTo>
                    <a:pt x="40" y="36"/>
                    <a:pt x="40" y="35"/>
                    <a:pt x="41" y="35"/>
                  </a:cubicBezTo>
                  <a:cubicBezTo>
                    <a:pt x="42" y="33"/>
                    <a:pt x="42" y="32"/>
                    <a:pt x="41" y="28"/>
                  </a:cubicBezTo>
                  <a:cubicBezTo>
                    <a:pt x="40" y="29"/>
                    <a:pt x="39" y="28"/>
                    <a:pt x="39" y="27"/>
                  </a:cubicBezTo>
                  <a:cubicBezTo>
                    <a:pt x="39" y="26"/>
                    <a:pt x="39" y="25"/>
                    <a:pt x="40" y="24"/>
                  </a:cubicBezTo>
                  <a:cubicBezTo>
                    <a:pt x="42" y="24"/>
                    <a:pt x="43" y="25"/>
                    <a:pt x="43" y="26"/>
                  </a:cubicBezTo>
                  <a:cubicBezTo>
                    <a:pt x="43" y="27"/>
                    <a:pt x="43" y="27"/>
                    <a:pt x="42" y="28"/>
                  </a:cubicBezTo>
                  <a:cubicBezTo>
                    <a:pt x="44" y="32"/>
                    <a:pt x="43" y="34"/>
                    <a:pt x="42" y="35"/>
                  </a:cubicBezTo>
                  <a:cubicBezTo>
                    <a:pt x="42" y="36"/>
                    <a:pt x="42" y="36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4" y="35"/>
                    <a:pt x="44" y="33"/>
                  </a:cubicBezTo>
                  <a:cubicBezTo>
                    <a:pt x="44" y="33"/>
                    <a:pt x="44" y="32"/>
                    <a:pt x="44" y="32"/>
                  </a:cubicBezTo>
                  <a:cubicBezTo>
                    <a:pt x="44" y="31"/>
                    <a:pt x="45" y="30"/>
                    <a:pt x="47" y="30"/>
                  </a:cubicBezTo>
                  <a:cubicBezTo>
                    <a:pt x="48" y="30"/>
                    <a:pt x="48" y="32"/>
                    <a:pt x="48" y="33"/>
                  </a:cubicBezTo>
                  <a:cubicBezTo>
                    <a:pt x="48" y="34"/>
                    <a:pt x="47" y="34"/>
                    <a:pt x="46" y="34"/>
                  </a:cubicBezTo>
                  <a:cubicBezTo>
                    <a:pt x="45" y="35"/>
                    <a:pt x="45" y="36"/>
                    <a:pt x="45" y="37"/>
                  </a:cubicBezTo>
                  <a:cubicBezTo>
                    <a:pt x="45" y="37"/>
                    <a:pt x="45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8" y="35"/>
                    <a:pt x="50" y="32"/>
                    <a:pt x="50" y="26"/>
                  </a:cubicBezTo>
                  <a:cubicBezTo>
                    <a:pt x="49" y="26"/>
                    <a:pt x="49" y="25"/>
                    <a:pt x="49" y="24"/>
                  </a:cubicBezTo>
                  <a:cubicBezTo>
                    <a:pt x="50" y="23"/>
                    <a:pt x="51" y="22"/>
                    <a:pt x="52" y="22"/>
                  </a:cubicBezTo>
                  <a:close/>
                  <a:moveTo>
                    <a:pt x="49" y="41"/>
                  </a:moveTo>
                  <a:cubicBezTo>
                    <a:pt x="50" y="41"/>
                    <a:pt x="51" y="42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49" y="43"/>
                    <a:pt x="49" y="42"/>
                  </a:cubicBezTo>
                  <a:cubicBezTo>
                    <a:pt x="49" y="42"/>
                    <a:pt x="49" y="42"/>
                    <a:pt x="49" y="41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10988676" y="760413"/>
              <a:ext cx="328613" cy="331788"/>
            </a:xfrm>
            <a:custGeom>
              <a:avLst/>
              <a:gdLst>
                <a:gd name="T0" fmla="*/ 65 w 90"/>
                <a:gd name="T1" fmla="*/ 31 h 91"/>
                <a:gd name="T2" fmla="*/ 12 w 90"/>
                <a:gd name="T3" fmla="*/ 17 h 91"/>
                <a:gd name="T4" fmla="*/ 31 w 90"/>
                <a:gd name="T5" fmla="*/ 71 h 91"/>
                <a:gd name="T6" fmla="*/ 51 w 90"/>
                <a:gd name="T7" fmla="*/ 23 h 91"/>
                <a:gd name="T8" fmla="*/ 47 w 90"/>
                <a:gd name="T9" fmla="*/ 39 h 91"/>
                <a:gd name="T10" fmla="*/ 47 w 90"/>
                <a:gd name="T11" fmla="*/ 39 h 91"/>
                <a:gd name="T12" fmla="*/ 56 w 90"/>
                <a:gd name="T13" fmla="*/ 31 h 91"/>
                <a:gd name="T14" fmla="*/ 49 w 90"/>
                <a:gd name="T15" fmla="*/ 39 h 91"/>
                <a:gd name="T16" fmla="*/ 52 w 90"/>
                <a:gd name="T17" fmla="*/ 41 h 91"/>
                <a:gd name="T18" fmla="*/ 61 w 90"/>
                <a:gd name="T19" fmla="*/ 39 h 91"/>
                <a:gd name="T20" fmla="*/ 51 w 90"/>
                <a:gd name="T21" fmla="*/ 43 h 91"/>
                <a:gd name="T22" fmla="*/ 55 w 90"/>
                <a:gd name="T23" fmla="*/ 44 h 91"/>
                <a:gd name="T24" fmla="*/ 67 w 90"/>
                <a:gd name="T25" fmla="*/ 47 h 91"/>
                <a:gd name="T26" fmla="*/ 63 w 90"/>
                <a:gd name="T27" fmla="*/ 46 h 91"/>
                <a:gd name="T28" fmla="*/ 50 w 90"/>
                <a:gd name="T29" fmla="*/ 47 h 91"/>
                <a:gd name="T30" fmla="*/ 55 w 90"/>
                <a:gd name="T31" fmla="*/ 53 h 91"/>
                <a:gd name="T32" fmla="*/ 56 w 90"/>
                <a:gd name="T33" fmla="*/ 56 h 91"/>
                <a:gd name="T34" fmla="*/ 49 w 90"/>
                <a:gd name="T35" fmla="*/ 49 h 91"/>
                <a:gd name="T36" fmla="*/ 49 w 90"/>
                <a:gd name="T37" fmla="*/ 51 h 91"/>
                <a:gd name="T38" fmla="*/ 50 w 90"/>
                <a:gd name="T39" fmla="*/ 54 h 91"/>
                <a:gd name="T40" fmla="*/ 56 w 90"/>
                <a:gd name="T41" fmla="*/ 64 h 91"/>
                <a:gd name="T42" fmla="*/ 50 w 90"/>
                <a:gd name="T43" fmla="*/ 56 h 91"/>
                <a:gd name="T44" fmla="*/ 46 w 90"/>
                <a:gd name="T45" fmla="*/ 54 h 91"/>
                <a:gd name="T46" fmla="*/ 48 w 90"/>
                <a:gd name="T47" fmla="*/ 65 h 91"/>
                <a:gd name="T48" fmla="*/ 45 w 90"/>
                <a:gd name="T49" fmla="*/ 54 h 91"/>
                <a:gd name="T50" fmla="*/ 41 w 90"/>
                <a:gd name="T51" fmla="*/ 61 h 91"/>
                <a:gd name="T52" fmla="*/ 37 w 90"/>
                <a:gd name="T53" fmla="*/ 62 h 91"/>
                <a:gd name="T54" fmla="*/ 42 w 90"/>
                <a:gd name="T55" fmla="*/ 53 h 91"/>
                <a:gd name="T56" fmla="*/ 41 w 90"/>
                <a:gd name="T57" fmla="*/ 51 h 91"/>
                <a:gd name="T58" fmla="*/ 36 w 90"/>
                <a:gd name="T59" fmla="*/ 58 h 91"/>
                <a:gd name="T60" fmla="*/ 33 w 90"/>
                <a:gd name="T61" fmla="*/ 56 h 91"/>
                <a:gd name="T62" fmla="*/ 39 w 90"/>
                <a:gd name="T63" fmla="*/ 50 h 91"/>
                <a:gd name="T64" fmla="*/ 26 w 90"/>
                <a:gd name="T65" fmla="*/ 56 h 91"/>
                <a:gd name="T66" fmla="*/ 23 w 90"/>
                <a:gd name="T67" fmla="*/ 55 h 91"/>
                <a:gd name="T68" fmla="*/ 37 w 90"/>
                <a:gd name="T69" fmla="*/ 50 h 91"/>
                <a:gd name="T70" fmla="*/ 35 w 90"/>
                <a:gd name="T71" fmla="*/ 48 h 91"/>
                <a:gd name="T72" fmla="*/ 26 w 90"/>
                <a:gd name="T73" fmla="*/ 50 h 91"/>
                <a:gd name="T74" fmla="*/ 27 w 90"/>
                <a:gd name="T75" fmla="*/ 47 h 91"/>
                <a:gd name="T76" fmla="*/ 33 w 90"/>
                <a:gd name="T77" fmla="*/ 46 h 91"/>
                <a:gd name="T78" fmla="*/ 37 w 90"/>
                <a:gd name="T79" fmla="*/ 43 h 91"/>
                <a:gd name="T80" fmla="*/ 26 w 90"/>
                <a:gd name="T81" fmla="*/ 41 h 91"/>
                <a:gd name="T82" fmla="*/ 34 w 90"/>
                <a:gd name="T83" fmla="*/ 41 h 91"/>
                <a:gd name="T84" fmla="*/ 28 w 90"/>
                <a:gd name="T85" fmla="*/ 32 h 91"/>
                <a:gd name="T86" fmla="*/ 29 w 90"/>
                <a:gd name="T87" fmla="*/ 28 h 91"/>
                <a:gd name="T88" fmla="*/ 35 w 90"/>
                <a:gd name="T89" fmla="*/ 38 h 91"/>
                <a:gd name="T90" fmla="*/ 35 w 90"/>
                <a:gd name="T91" fmla="*/ 34 h 91"/>
                <a:gd name="T92" fmla="*/ 36 w 90"/>
                <a:gd name="T93" fmla="*/ 31 h 91"/>
                <a:gd name="T94" fmla="*/ 41 w 90"/>
                <a:gd name="T95" fmla="*/ 35 h 91"/>
                <a:gd name="T96" fmla="*/ 40 w 90"/>
                <a:gd name="T97" fmla="*/ 25 h 91"/>
                <a:gd name="T98" fmla="*/ 42 w 90"/>
                <a:gd name="T99" fmla="*/ 36 h 91"/>
                <a:gd name="T100" fmla="*/ 43 w 90"/>
                <a:gd name="T101" fmla="*/ 38 h 91"/>
                <a:gd name="T102" fmla="*/ 46 w 90"/>
                <a:gd name="T103" fmla="*/ 31 h 91"/>
                <a:gd name="T104" fmla="*/ 44 w 90"/>
                <a:gd name="T105" fmla="*/ 37 h 91"/>
                <a:gd name="T106" fmla="*/ 50 w 90"/>
                <a:gd name="T107" fmla="*/ 27 h 91"/>
                <a:gd name="T108" fmla="*/ 49 w 90"/>
                <a:gd name="T109" fmla="*/ 42 h 91"/>
                <a:gd name="T110" fmla="*/ 49 w 90"/>
                <a:gd name="T111" fmla="*/ 4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67"/>
                  </a:moveTo>
                  <a:cubicBezTo>
                    <a:pt x="77" y="69"/>
                    <a:pt x="85" y="66"/>
                    <a:pt x="87" y="51"/>
                  </a:cubicBezTo>
                  <a:cubicBezTo>
                    <a:pt x="90" y="33"/>
                    <a:pt x="77" y="29"/>
                    <a:pt x="65" y="31"/>
                  </a:cubicBezTo>
                  <a:cubicBezTo>
                    <a:pt x="71" y="20"/>
                    <a:pt x="72" y="7"/>
                    <a:pt x="54" y="3"/>
                  </a:cubicBezTo>
                  <a:cubicBezTo>
                    <a:pt x="42" y="0"/>
                    <a:pt x="36" y="5"/>
                    <a:pt x="33" y="12"/>
                  </a:cubicBezTo>
                  <a:cubicBezTo>
                    <a:pt x="27" y="8"/>
                    <a:pt x="19" y="8"/>
                    <a:pt x="12" y="17"/>
                  </a:cubicBezTo>
                  <a:cubicBezTo>
                    <a:pt x="3" y="27"/>
                    <a:pt x="5" y="35"/>
                    <a:pt x="11" y="40"/>
                  </a:cubicBezTo>
                  <a:cubicBezTo>
                    <a:pt x="4" y="44"/>
                    <a:pt x="0" y="52"/>
                    <a:pt x="5" y="63"/>
                  </a:cubicBezTo>
                  <a:cubicBezTo>
                    <a:pt x="12" y="78"/>
                    <a:pt x="23" y="77"/>
                    <a:pt x="31" y="71"/>
                  </a:cubicBezTo>
                  <a:cubicBezTo>
                    <a:pt x="32" y="82"/>
                    <a:pt x="37" y="91"/>
                    <a:pt x="53" y="88"/>
                  </a:cubicBezTo>
                  <a:cubicBezTo>
                    <a:pt x="67" y="85"/>
                    <a:pt x="70" y="76"/>
                    <a:pt x="68" y="67"/>
                  </a:cubicBezTo>
                  <a:close/>
                  <a:moveTo>
                    <a:pt x="51" y="23"/>
                  </a:moveTo>
                  <a:cubicBezTo>
                    <a:pt x="53" y="23"/>
                    <a:pt x="53" y="25"/>
                    <a:pt x="53" y="26"/>
                  </a:cubicBezTo>
                  <a:cubicBezTo>
                    <a:pt x="53" y="26"/>
                    <a:pt x="52" y="27"/>
                    <a:pt x="52" y="27"/>
                  </a:cubicBezTo>
                  <a:cubicBezTo>
                    <a:pt x="51" y="33"/>
                    <a:pt x="48" y="37"/>
                    <a:pt x="47" y="39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9" y="37"/>
                    <a:pt x="51" y="35"/>
                    <a:pt x="52" y="34"/>
                  </a:cubicBezTo>
                  <a:cubicBezTo>
                    <a:pt x="52" y="33"/>
                    <a:pt x="52" y="32"/>
                    <a:pt x="53" y="32"/>
                  </a:cubicBezTo>
                  <a:cubicBezTo>
                    <a:pt x="53" y="31"/>
                    <a:pt x="55" y="31"/>
                    <a:pt x="56" y="31"/>
                  </a:cubicBezTo>
                  <a:cubicBezTo>
                    <a:pt x="56" y="32"/>
                    <a:pt x="57" y="33"/>
                    <a:pt x="56" y="34"/>
                  </a:cubicBezTo>
                  <a:cubicBezTo>
                    <a:pt x="55" y="35"/>
                    <a:pt x="54" y="35"/>
                    <a:pt x="53" y="35"/>
                  </a:cubicBezTo>
                  <a:cubicBezTo>
                    <a:pt x="52" y="36"/>
                    <a:pt x="50" y="38"/>
                    <a:pt x="49" y="39"/>
                  </a:cubicBezTo>
                  <a:cubicBezTo>
                    <a:pt x="49" y="39"/>
                    <a:pt x="50" y="39"/>
                    <a:pt x="50" y="39"/>
                  </a:cubicBezTo>
                  <a:cubicBezTo>
                    <a:pt x="50" y="39"/>
                    <a:pt x="49" y="40"/>
                    <a:pt x="49" y="41"/>
                  </a:cubicBezTo>
                  <a:cubicBezTo>
                    <a:pt x="50" y="40"/>
                    <a:pt x="51" y="41"/>
                    <a:pt x="52" y="41"/>
                  </a:cubicBezTo>
                  <a:cubicBezTo>
                    <a:pt x="53" y="42"/>
                    <a:pt x="54" y="42"/>
                    <a:pt x="57" y="40"/>
                  </a:cubicBezTo>
                  <a:cubicBezTo>
                    <a:pt x="56" y="39"/>
                    <a:pt x="57" y="38"/>
                    <a:pt x="58" y="38"/>
                  </a:cubicBezTo>
                  <a:cubicBezTo>
                    <a:pt x="59" y="37"/>
                    <a:pt x="60" y="38"/>
                    <a:pt x="61" y="39"/>
                  </a:cubicBezTo>
                  <a:cubicBezTo>
                    <a:pt x="61" y="40"/>
                    <a:pt x="61" y="41"/>
                    <a:pt x="60" y="42"/>
                  </a:cubicBezTo>
                  <a:cubicBezTo>
                    <a:pt x="59" y="42"/>
                    <a:pt x="58" y="42"/>
                    <a:pt x="58" y="42"/>
                  </a:cubicBezTo>
                  <a:cubicBezTo>
                    <a:pt x="54" y="44"/>
                    <a:pt x="53" y="43"/>
                    <a:pt x="51" y="43"/>
                  </a:cubicBezTo>
                  <a:cubicBezTo>
                    <a:pt x="52" y="43"/>
                    <a:pt x="51" y="43"/>
                    <a:pt x="51" y="44"/>
                  </a:cubicBezTo>
                  <a:cubicBezTo>
                    <a:pt x="51" y="44"/>
                    <a:pt x="51" y="45"/>
                    <a:pt x="52" y="45"/>
                  </a:cubicBezTo>
                  <a:cubicBezTo>
                    <a:pt x="53" y="45"/>
                    <a:pt x="54" y="44"/>
                    <a:pt x="55" y="44"/>
                  </a:cubicBezTo>
                  <a:cubicBezTo>
                    <a:pt x="59" y="43"/>
                    <a:pt x="61" y="43"/>
                    <a:pt x="64" y="45"/>
                  </a:cubicBezTo>
                  <a:cubicBezTo>
                    <a:pt x="64" y="45"/>
                    <a:pt x="64" y="45"/>
                    <a:pt x="65" y="45"/>
                  </a:cubicBezTo>
                  <a:cubicBezTo>
                    <a:pt x="66" y="45"/>
                    <a:pt x="67" y="46"/>
                    <a:pt x="67" y="47"/>
                  </a:cubicBezTo>
                  <a:cubicBezTo>
                    <a:pt x="67" y="48"/>
                    <a:pt x="66" y="49"/>
                    <a:pt x="65" y="49"/>
                  </a:cubicBezTo>
                  <a:cubicBezTo>
                    <a:pt x="63" y="49"/>
                    <a:pt x="63" y="48"/>
                    <a:pt x="63" y="47"/>
                  </a:cubicBezTo>
                  <a:cubicBezTo>
                    <a:pt x="63" y="47"/>
                    <a:pt x="63" y="46"/>
                    <a:pt x="63" y="46"/>
                  </a:cubicBezTo>
                  <a:cubicBezTo>
                    <a:pt x="60" y="45"/>
                    <a:pt x="58" y="45"/>
                    <a:pt x="55" y="46"/>
                  </a:cubicBezTo>
                  <a:cubicBezTo>
                    <a:pt x="55" y="46"/>
                    <a:pt x="54" y="46"/>
                    <a:pt x="54" y="46"/>
                  </a:cubicBezTo>
                  <a:cubicBezTo>
                    <a:pt x="54" y="47"/>
                    <a:pt x="50" y="46"/>
                    <a:pt x="50" y="47"/>
                  </a:cubicBezTo>
                  <a:cubicBezTo>
                    <a:pt x="50" y="47"/>
                    <a:pt x="51" y="48"/>
                    <a:pt x="51" y="49"/>
                  </a:cubicBezTo>
                  <a:cubicBezTo>
                    <a:pt x="51" y="49"/>
                    <a:pt x="51" y="49"/>
                    <a:pt x="51" y="50"/>
                  </a:cubicBezTo>
                  <a:cubicBezTo>
                    <a:pt x="51" y="51"/>
                    <a:pt x="52" y="52"/>
                    <a:pt x="55" y="53"/>
                  </a:cubicBezTo>
                  <a:cubicBezTo>
                    <a:pt x="56" y="52"/>
                    <a:pt x="57" y="52"/>
                    <a:pt x="58" y="52"/>
                  </a:cubicBezTo>
                  <a:cubicBezTo>
                    <a:pt x="59" y="53"/>
                    <a:pt x="60" y="54"/>
                    <a:pt x="59" y="55"/>
                  </a:cubicBezTo>
                  <a:cubicBezTo>
                    <a:pt x="59" y="56"/>
                    <a:pt x="57" y="56"/>
                    <a:pt x="56" y="56"/>
                  </a:cubicBezTo>
                  <a:cubicBezTo>
                    <a:pt x="56" y="56"/>
                    <a:pt x="55" y="55"/>
                    <a:pt x="55" y="55"/>
                  </a:cubicBezTo>
                  <a:cubicBezTo>
                    <a:pt x="51" y="53"/>
                    <a:pt x="50" y="52"/>
                    <a:pt x="50" y="50"/>
                  </a:cubicBezTo>
                  <a:cubicBezTo>
                    <a:pt x="50" y="50"/>
                    <a:pt x="49" y="49"/>
                    <a:pt x="49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49"/>
                    <a:pt x="49" y="50"/>
                    <a:pt x="48" y="50"/>
                  </a:cubicBezTo>
                  <a:cubicBezTo>
                    <a:pt x="48" y="50"/>
                    <a:pt x="49" y="51"/>
                    <a:pt x="49" y="51"/>
                  </a:cubicBezTo>
                  <a:cubicBezTo>
                    <a:pt x="48" y="51"/>
                    <a:pt x="48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8" y="53"/>
                    <a:pt x="49" y="54"/>
                    <a:pt x="50" y="54"/>
                  </a:cubicBezTo>
                  <a:cubicBezTo>
                    <a:pt x="52" y="55"/>
                    <a:pt x="54" y="56"/>
                    <a:pt x="55" y="60"/>
                  </a:cubicBezTo>
                  <a:cubicBezTo>
                    <a:pt x="56" y="60"/>
                    <a:pt x="56" y="60"/>
                    <a:pt x="57" y="61"/>
                  </a:cubicBezTo>
                  <a:cubicBezTo>
                    <a:pt x="57" y="62"/>
                    <a:pt x="57" y="63"/>
                    <a:pt x="56" y="64"/>
                  </a:cubicBezTo>
                  <a:cubicBezTo>
                    <a:pt x="55" y="64"/>
                    <a:pt x="53" y="64"/>
                    <a:pt x="53" y="63"/>
                  </a:cubicBezTo>
                  <a:cubicBezTo>
                    <a:pt x="52" y="62"/>
                    <a:pt x="53" y="61"/>
                    <a:pt x="54" y="60"/>
                  </a:cubicBezTo>
                  <a:cubicBezTo>
                    <a:pt x="52" y="57"/>
                    <a:pt x="51" y="56"/>
                    <a:pt x="50" y="56"/>
                  </a:cubicBezTo>
                  <a:cubicBezTo>
                    <a:pt x="49" y="55"/>
                    <a:pt x="48" y="55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6" y="54"/>
                    <a:pt x="46" y="54"/>
                  </a:cubicBezTo>
                  <a:cubicBezTo>
                    <a:pt x="47" y="56"/>
                    <a:pt x="47" y="59"/>
                    <a:pt x="48" y="61"/>
                  </a:cubicBezTo>
                  <a:cubicBezTo>
                    <a:pt x="48" y="61"/>
                    <a:pt x="49" y="61"/>
                    <a:pt x="49" y="62"/>
                  </a:cubicBezTo>
                  <a:cubicBezTo>
                    <a:pt x="49" y="63"/>
                    <a:pt x="49" y="64"/>
                    <a:pt x="48" y="65"/>
                  </a:cubicBezTo>
                  <a:cubicBezTo>
                    <a:pt x="47" y="65"/>
                    <a:pt x="45" y="64"/>
                    <a:pt x="45" y="63"/>
                  </a:cubicBezTo>
                  <a:cubicBezTo>
                    <a:pt x="45" y="62"/>
                    <a:pt x="45" y="61"/>
                    <a:pt x="46" y="61"/>
                  </a:cubicBezTo>
                  <a:cubicBezTo>
                    <a:pt x="46" y="59"/>
                    <a:pt x="45" y="56"/>
                    <a:pt x="45" y="54"/>
                  </a:cubicBezTo>
                  <a:cubicBezTo>
                    <a:pt x="44" y="53"/>
                    <a:pt x="44" y="52"/>
                    <a:pt x="44" y="51"/>
                  </a:cubicBezTo>
                  <a:cubicBezTo>
                    <a:pt x="44" y="52"/>
                    <a:pt x="44" y="53"/>
                    <a:pt x="43" y="53"/>
                  </a:cubicBezTo>
                  <a:cubicBezTo>
                    <a:pt x="44" y="57"/>
                    <a:pt x="44" y="59"/>
                    <a:pt x="41" y="61"/>
                  </a:cubicBezTo>
                  <a:cubicBezTo>
                    <a:pt x="42" y="61"/>
                    <a:pt x="42" y="62"/>
                    <a:pt x="42" y="62"/>
                  </a:cubicBezTo>
                  <a:cubicBezTo>
                    <a:pt x="41" y="63"/>
                    <a:pt x="40" y="64"/>
                    <a:pt x="39" y="64"/>
                  </a:cubicBezTo>
                  <a:cubicBezTo>
                    <a:pt x="38" y="64"/>
                    <a:pt x="37" y="63"/>
                    <a:pt x="37" y="62"/>
                  </a:cubicBezTo>
                  <a:cubicBezTo>
                    <a:pt x="38" y="61"/>
                    <a:pt x="39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2" y="58"/>
                    <a:pt x="42" y="56"/>
                    <a:pt x="42" y="53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1" y="52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1"/>
                    <a:pt x="40" y="52"/>
                    <a:pt x="40" y="52"/>
                  </a:cubicBezTo>
                  <a:cubicBezTo>
                    <a:pt x="40" y="54"/>
                    <a:pt x="40" y="55"/>
                    <a:pt x="36" y="58"/>
                  </a:cubicBezTo>
                  <a:cubicBezTo>
                    <a:pt x="36" y="58"/>
                    <a:pt x="36" y="59"/>
                    <a:pt x="35" y="59"/>
                  </a:cubicBezTo>
                  <a:cubicBezTo>
                    <a:pt x="34" y="60"/>
                    <a:pt x="33" y="60"/>
                    <a:pt x="32" y="59"/>
                  </a:cubicBezTo>
                  <a:cubicBezTo>
                    <a:pt x="32" y="58"/>
                    <a:pt x="32" y="57"/>
                    <a:pt x="33" y="56"/>
                  </a:cubicBezTo>
                  <a:cubicBezTo>
                    <a:pt x="34" y="55"/>
                    <a:pt x="35" y="55"/>
                    <a:pt x="35" y="56"/>
                  </a:cubicBezTo>
                  <a:cubicBezTo>
                    <a:pt x="39" y="54"/>
                    <a:pt x="39" y="53"/>
                    <a:pt x="39" y="52"/>
                  </a:cubicBezTo>
                  <a:cubicBezTo>
                    <a:pt x="39" y="51"/>
                    <a:pt x="39" y="51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4"/>
                    <a:pt x="34" y="54"/>
                    <a:pt x="32" y="54"/>
                  </a:cubicBezTo>
                  <a:cubicBezTo>
                    <a:pt x="30" y="54"/>
                    <a:pt x="29" y="54"/>
                    <a:pt x="26" y="56"/>
                  </a:cubicBezTo>
                  <a:cubicBezTo>
                    <a:pt x="27" y="57"/>
                    <a:pt x="26" y="58"/>
                    <a:pt x="26" y="59"/>
                  </a:cubicBezTo>
                  <a:cubicBezTo>
                    <a:pt x="25" y="60"/>
                    <a:pt x="23" y="59"/>
                    <a:pt x="23" y="58"/>
                  </a:cubicBezTo>
                  <a:cubicBezTo>
                    <a:pt x="22" y="57"/>
                    <a:pt x="22" y="56"/>
                    <a:pt x="23" y="55"/>
                  </a:cubicBezTo>
                  <a:cubicBezTo>
                    <a:pt x="24" y="55"/>
                    <a:pt x="24" y="55"/>
                    <a:pt x="25" y="55"/>
                  </a:cubicBezTo>
                  <a:cubicBezTo>
                    <a:pt x="28" y="52"/>
                    <a:pt x="30" y="52"/>
                    <a:pt x="32" y="52"/>
                  </a:cubicBezTo>
                  <a:cubicBezTo>
                    <a:pt x="33" y="53"/>
                    <a:pt x="35" y="53"/>
                    <a:pt x="37" y="50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6" y="49"/>
                    <a:pt x="35" y="50"/>
                    <a:pt x="35" y="49"/>
                  </a:cubicBezTo>
                  <a:cubicBezTo>
                    <a:pt x="35" y="49"/>
                    <a:pt x="35" y="49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2" y="49"/>
                    <a:pt x="29" y="49"/>
                    <a:pt x="27" y="49"/>
                  </a:cubicBezTo>
                  <a:cubicBezTo>
                    <a:pt x="27" y="50"/>
                    <a:pt x="27" y="50"/>
                    <a:pt x="26" y="50"/>
                  </a:cubicBezTo>
                  <a:cubicBezTo>
                    <a:pt x="25" y="50"/>
                    <a:pt x="24" y="50"/>
                    <a:pt x="24" y="49"/>
                  </a:cubicBezTo>
                  <a:cubicBezTo>
                    <a:pt x="23" y="47"/>
                    <a:pt x="24" y="46"/>
                    <a:pt x="25" y="46"/>
                  </a:cubicBezTo>
                  <a:cubicBezTo>
                    <a:pt x="26" y="46"/>
                    <a:pt x="27" y="47"/>
                    <a:pt x="27" y="47"/>
                  </a:cubicBezTo>
                  <a:cubicBezTo>
                    <a:pt x="29" y="47"/>
                    <a:pt x="32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3" y="47"/>
                    <a:pt x="33" y="46"/>
                  </a:cubicBezTo>
                  <a:cubicBezTo>
                    <a:pt x="33" y="45"/>
                    <a:pt x="35" y="45"/>
                    <a:pt x="36" y="45"/>
                  </a:cubicBezTo>
                  <a:cubicBezTo>
                    <a:pt x="36" y="45"/>
                    <a:pt x="35" y="44"/>
                    <a:pt x="36" y="44"/>
                  </a:cubicBezTo>
                  <a:cubicBezTo>
                    <a:pt x="36" y="44"/>
                    <a:pt x="36" y="43"/>
                    <a:pt x="37" y="43"/>
                  </a:cubicBezTo>
                  <a:cubicBezTo>
                    <a:pt x="35" y="43"/>
                    <a:pt x="33" y="42"/>
                    <a:pt x="30" y="42"/>
                  </a:cubicBezTo>
                  <a:cubicBezTo>
                    <a:pt x="30" y="43"/>
                    <a:pt x="29" y="44"/>
                    <a:pt x="28" y="44"/>
                  </a:cubicBezTo>
                  <a:cubicBezTo>
                    <a:pt x="27" y="43"/>
                    <a:pt x="26" y="42"/>
                    <a:pt x="26" y="41"/>
                  </a:cubicBezTo>
                  <a:cubicBezTo>
                    <a:pt x="26" y="40"/>
                    <a:pt x="27" y="39"/>
                    <a:pt x="29" y="40"/>
                  </a:cubicBezTo>
                  <a:cubicBezTo>
                    <a:pt x="29" y="40"/>
                    <a:pt x="30" y="40"/>
                    <a:pt x="30" y="41"/>
                  </a:cubicBezTo>
                  <a:cubicBezTo>
                    <a:pt x="31" y="41"/>
                    <a:pt x="32" y="41"/>
                    <a:pt x="34" y="41"/>
                  </a:cubicBezTo>
                  <a:cubicBezTo>
                    <a:pt x="34" y="41"/>
                    <a:pt x="35" y="41"/>
                    <a:pt x="36" y="41"/>
                  </a:cubicBezTo>
                  <a:cubicBezTo>
                    <a:pt x="35" y="40"/>
                    <a:pt x="35" y="40"/>
                    <a:pt x="34" y="39"/>
                  </a:cubicBezTo>
                  <a:cubicBezTo>
                    <a:pt x="32" y="37"/>
                    <a:pt x="29" y="34"/>
                    <a:pt x="28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5" y="31"/>
                    <a:pt x="25" y="29"/>
                    <a:pt x="26" y="29"/>
                  </a:cubicBezTo>
                  <a:cubicBezTo>
                    <a:pt x="26" y="28"/>
                    <a:pt x="28" y="28"/>
                    <a:pt x="29" y="28"/>
                  </a:cubicBezTo>
                  <a:cubicBezTo>
                    <a:pt x="29" y="29"/>
                    <a:pt x="29" y="30"/>
                    <a:pt x="29" y="31"/>
                  </a:cubicBezTo>
                  <a:cubicBezTo>
                    <a:pt x="30" y="33"/>
                    <a:pt x="33" y="36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6" y="38"/>
                  </a:cubicBezTo>
                  <a:cubicBezTo>
                    <a:pt x="36" y="37"/>
                    <a:pt x="38" y="40"/>
                    <a:pt x="39" y="39"/>
                  </a:cubicBezTo>
                  <a:cubicBezTo>
                    <a:pt x="38" y="38"/>
                    <a:pt x="37" y="36"/>
                    <a:pt x="35" y="34"/>
                  </a:cubicBezTo>
                  <a:cubicBezTo>
                    <a:pt x="34" y="34"/>
                    <a:pt x="33" y="34"/>
                    <a:pt x="32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4" y="30"/>
                    <a:pt x="35" y="30"/>
                    <a:pt x="36" y="31"/>
                  </a:cubicBezTo>
                  <a:cubicBezTo>
                    <a:pt x="36" y="31"/>
                    <a:pt x="36" y="32"/>
                    <a:pt x="36" y="33"/>
                  </a:cubicBezTo>
                  <a:cubicBezTo>
                    <a:pt x="38" y="34"/>
                    <a:pt x="39" y="36"/>
                    <a:pt x="40" y="37"/>
                  </a:cubicBezTo>
                  <a:cubicBezTo>
                    <a:pt x="40" y="37"/>
                    <a:pt x="40" y="36"/>
                    <a:pt x="41" y="35"/>
                  </a:cubicBezTo>
                  <a:cubicBezTo>
                    <a:pt x="41" y="34"/>
                    <a:pt x="42" y="33"/>
                    <a:pt x="41" y="29"/>
                  </a:cubicBezTo>
                  <a:cubicBezTo>
                    <a:pt x="40" y="29"/>
                    <a:pt x="39" y="29"/>
                    <a:pt x="38" y="28"/>
                  </a:cubicBezTo>
                  <a:cubicBezTo>
                    <a:pt x="38" y="26"/>
                    <a:pt x="39" y="25"/>
                    <a:pt x="40" y="25"/>
                  </a:cubicBezTo>
                  <a:cubicBezTo>
                    <a:pt x="41" y="25"/>
                    <a:pt x="42" y="26"/>
                    <a:pt x="43" y="27"/>
                  </a:cubicBezTo>
                  <a:cubicBezTo>
                    <a:pt x="43" y="27"/>
                    <a:pt x="42" y="28"/>
                    <a:pt x="42" y="28"/>
                  </a:cubicBezTo>
                  <a:cubicBezTo>
                    <a:pt x="44" y="33"/>
                    <a:pt x="43" y="34"/>
                    <a:pt x="42" y="36"/>
                  </a:cubicBezTo>
                  <a:cubicBezTo>
                    <a:pt x="42" y="36"/>
                    <a:pt x="41" y="37"/>
                    <a:pt x="41" y="37"/>
                  </a:cubicBezTo>
                  <a:cubicBezTo>
                    <a:pt x="41" y="37"/>
                    <a:pt x="42" y="38"/>
                    <a:pt x="42" y="38"/>
                  </a:cubicBezTo>
                  <a:cubicBezTo>
                    <a:pt x="42" y="37"/>
                    <a:pt x="43" y="37"/>
                    <a:pt x="43" y="38"/>
                  </a:cubicBezTo>
                  <a:cubicBezTo>
                    <a:pt x="43" y="37"/>
                    <a:pt x="43" y="36"/>
                    <a:pt x="44" y="34"/>
                  </a:cubicBezTo>
                  <a:cubicBezTo>
                    <a:pt x="44" y="34"/>
                    <a:pt x="43" y="33"/>
                    <a:pt x="44" y="32"/>
                  </a:cubicBezTo>
                  <a:cubicBezTo>
                    <a:pt x="44" y="31"/>
                    <a:pt x="45" y="31"/>
                    <a:pt x="46" y="31"/>
                  </a:cubicBezTo>
                  <a:cubicBezTo>
                    <a:pt x="47" y="31"/>
                    <a:pt x="48" y="32"/>
                    <a:pt x="48" y="33"/>
                  </a:cubicBezTo>
                  <a:cubicBezTo>
                    <a:pt x="47" y="35"/>
                    <a:pt x="46" y="35"/>
                    <a:pt x="45" y="35"/>
                  </a:cubicBezTo>
                  <a:cubicBezTo>
                    <a:pt x="45" y="36"/>
                    <a:pt x="45" y="37"/>
                    <a:pt x="44" y="37"/>
                  </a:cubicBezTo>
                  <a:cubicBezTo>
                    <a:pt x="45" y="37"/>
                    <a:pt x="44" y="38"/>
                    <a:pt x="45" y="38"/>
                  </a:cubicBezTo>
                  <a:cubicBezTo>
                    <a:pt x="45" y="38"/>
                    <a:pt x="46" y="38"/>
                    <a:pt x="46" y="38"/>
                  </a:cubicBezTo>
                  <a:cubicBezTo>
                    <a:pt x="47" y="36"/>
                    <a:pt x="49" y="33"/>
                    <a:pt x="50" y="27"/>
                  </a:cubicBezTo>
                  <a:cubicBezTo>
                    <a:pt x="49" y="27"/>
                    <a:pt x="48" y="25"/>
                    <a:pt x="49" y="24"/>
                  </a:cubicBezTo>
                  <a:cubicBezTo>
                    <a:pt x="49" y="23"/>
                    <a:pt x="50" y="23"/>
                    <a:pt x="51" y="23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0" y="43"/>
                    <a:pt x="49" y="43"/>
                    <a:pt x="49" y="43"/>
                  </a:cubicBezTo>
                  <a:cubicBezTo>
                    <a:pt x="48" y="43"/>
                    <a:pt x="49" y="42"/>
                    <a:pt x="49" y="42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10409238" y="566738"/>
              <a:ext cx="323850" cy="328613"/>
            </a:xfrm>
            <a:custGeom>
              <a:avLst/>
              <a:gdLst>
                <a:gd name="T0" fmla="*/ 50 w 89"/>
                <a:gd name="T1" fmla="*/ 22 h 90"/>
                <a:gd name="T2" fmla="*/ 84 w 89"/>
                <a:gd name="T3" fmla="*/ 66 h 90"/>
                <a:gd name="T4" fmla="*/ 27 w 89"/>
                <a:gd name="T5" fmla="*/ 68 h 90"/>
                <a:gd name="T6" fmla="*/ 63 w 89"/>
                <a:gd name="T7" fmla="*/ 31 h 90"/>
                <a:gd name="T8" fmla="*/ 50 w 89"/>
                <a:gd name="T9" fmla="*/ 42 h 90"/>
                <a:gd name="T10" fmla="*/ 50 w 89"/>
                <a:gd name="T11" fmla="*/ 41 h 90"/>
                <a:gd name="T12" fmla="*/ 54 w 89"/>
                <a:gd name="T13" fmla="*/ 31 h 90"/>
                <a:gd name="T14" fmla="*/ 49 w 89"/>
                <a:gd name="T15" fmla="*/ 40 h 90"/>
                <a:gd name="T16" fmla="*/ 46 w 89"/>
                <a:gd name="T17" fmla="*/ 38 h 90"/>
                <a:gd name="T18" fmla="*/ 45 w 89"/>
                <a:gd name="T19" fmla="*/ 29 h 90"/>
                <a:gd name="T20" fmla="*/ 45 w 89"/>
                <a:gd name="T21" fmla="*/ 39 h 90"/>
                <a:gd name="T22" fmla="*/ 42 w 89"/>
                <a:gd name="T23" fmla="*/ 36 h 90"/>
                <a:gd name="T24" fmla="*/ 35 w 89"/>
                <a:gd name="T25" fmla="*/ 27 h 90"/>
                <a:gd name="T26" fmla="*/ 37 w 89"/>
                <a:gd name="T27" fmla="*/ 30 h 90"/>
                <a:gd name="T28" fmla="*/ 41 w 89"/>
                <a:gd name="T29" fmla="*/ 42 h 90"/>
                <a:gd name="T30" fmla="*/ 34 w 89"/>
                <a:gd name="T31" fmla="*/ 39 h 90"/>
                <a:gd name="T32" fmla="*/ 31 w 89"/>
                <a:gd name="T33" fmla="*/ 40 h 90"/>
                <a:gd name="T34" fmla="*/ 40 w 89"/>
                <a:gd name="T35" fmla="*/ 43 h 90"/>
                <a:gd name="T36" fmla="*/ 38 w 89"/>
                <a:gd name="T37" fmla="*/ 45 h 90"/>
                <a:gd name="T38" fmla="*/ 35 w 89"/>
                <a:gd name="T39" fmla="*/ 45 h 90"/>
                <a:gd name="T40" fmla="*/ 24 w 89"/>
                <a:gd name="T41" fmla="*/ 43 h 90"/>
                <a:gd name="T42" fmla="*/ 34 w 89"/>
                <a:gd name="T43" fmla="*/ 46 h 90"/>
                <a:gd name="T44" fmla="*/ 36 w 89"/>
                <a:gd name="T45" fmla="*/ 48 h 90"/>
                <a:gd name="T46" fmla="*/ 26 w 89"/>
                <a:gd name="T47" fmla="*/ 51 h 90"/>
                <a:gd name="T48" fmla="*/ 37 w 89"/>
                <a:gd name="T49" fmla="*/ 49 h 90"/>
                <a:gd name="T50" fmla="*/ 32 w 89"/>
                <a:gd name="T51" fmla="*/ 55 h 90"/>
                <a:gd name="T52" fmla="*/ 33 w 89"/>
                <a:gd name="T53" fmla="*/ 59 h 90"/>
                <a:gd name="T54" fmla="*/ 39 w 89"/>
                <a:gd name="T55" fmla="*/ 52 h 90"/>
                <a:gd name="T56" fmla="*/ 42 w 89"/>
                <a:gd name="T57" fmla="*/ 52 h 90"/>
                <a:gd name="T58" fmla="*/ 37 w 89"/>
                <a:gd name="T59" fmla="*/ 59 h 90"/>
                <a:gd name="T60" fmla="*/ 40 w 89"/>
                <a:gd name="T61" fmla="*/ 61 h 90"/>
                <a:gd name="T62" fmla="*/ 43 w 89"/>
                <a:gd name="T63" fmla="*/ 53 h 90"/>
                <a:gd name="T64" fmla="*/ 42 w 89"/>
                <a:gd name="T65" fmla="*/ 67 h 90"/>
                <a:gd name="T66" fmla="*/ 44 w 89"/>
                <a:gd name="T67" fmla="*/ 70 h 90"/>
                <a:gd name="T68" fmla="*/ 44 w 89"/>
                <a:gd name="T69" fmla="*/ 55 h 90"/>
                <a:gd name="T70" fmla="*/ 46 w 89"/>
                <a:gd name="T71" fmla="*/ 56 h 90"/>
                <a:gd name="T72" fmla="*/ 48 w 89"/>
                <a:gd name="T73" fmla="*/ 65 h 90"/>
                <a:gd name="T74" fmla="*/ 50 w 89"/>
                <a:gd name="T75" fmla="*/ 63 h 90"/>
                <a:gd name="T76" fmla="*/ 49 w 89"/>
                <a:gd name="T77" fmla="*/ 57 h 90"/>
                <a:gd name="T78" fmla="*/ 50 w 89"/>
                <a:gd name="T79" fmla="*/ 53 h 90"/>
                <a:gd name="T80" fmla="*/ 56 w 89"/>
                <a:gd name="T81" fmla="*/ 62 h 90"/>
                <a:gd name="T82" fmla="*/ 53 w 89"/>
                <a:gd name="T83" fmla="*/ 55 h 90"/>
                <a:gd name="T84" fmla="*/ 64 w 89"/>
                <a:gd name="T85" fmla="*/ 57 h 90"/>
                <a:gd name="T86" fmla="*/ 67 w 89"/>
                <a:gd name="T87" fmla="*/ 54 h 90"/>
                <a:gd name="T88" fmla="*/ 55 w 89"/>
                <a:gd name="T89" fmla="*/ 52 h 90"/>
                <a:gd name="T90" fmla="*/ 59 w 89"/>
                <a:gd name="T91" fmla="*/ 50 h 90"/>
                <a:gd name="T92" fmla="*/ 62 w 89"/>
                <a:gd name="T93" fmla="*/ 49 h 90"/>
                <a:gd name="T94" fmla="*/ 56 w 89"/>
                <a:gd name="T95" fmla="*/ 46 h 90"/>
                <a:gd name="T96" fmla="*/ 65 w 89"/>
                <a:gd name="T97" fmla="*/ 43 h 90"/>
                <a:gd name="T98" fmla="*/ 55 w 89"/>
                <a:gd name="T99" fmla="*/ 45 h 90"/>
                <a:gd name="T100" fmla="*/ 53 w 89"/>
                <a:gd name="T101" fmla="*/ 45 h 90"/>
                <a:gd name="T102" fmla="*/ 58 w 89"/>
                <a:gd name="T103" fmla="*/ 39 h 90"/>
                <a:gd name="T104" fmla="*/ 52 w 89"/>
                <a:gd name="T105" fmla="*/ 43 h 90"/>
                <a:gd name="T106" fmla="*/ 60 w 89"/>
                <a:gd name="T107" fmla="*/ 34 h 90"/>
                <a:gd name="T108" fmla="*/ 46 w 89"/>
                <a:gd name="T109" fmla="*/ 41 h 90"/>
                <a:gd name="T110" fmla="*/ 45 w 89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0">
                  <a:moveTo>
                    <a:pt x="16" y="33"/>
                  </a:moveTo>
                  <a:cubicBezTo>
                    <a:pt x="11" y="26"/>
                    <a:pt x="10" y="16"/>
                    <a:pt x="23" y="9"/>
                  </a:cubicBezTo>
                  <a:cubicBezTo>
                    <a:pt x="38" y="0"/>
                    <a:pt x="47" y="10"/>
                    <a:pt x="50" y="22"/>
                  </a:cubicBezTo>
                  <a:cubicBezTo>
                    <a:pt x="58" y="12"/>
                    <a:pt x="70" y="6"/>
                    <a:pt x="81" y="21"/>
                  </a:cubicBezTo>
                  <a:cubicBezTo>
                    <a:pt x="87" y="31"/>
                    <a:pt x="86" y="39"/>
                    <a:pt x="81" y="44"/>
                  </a:cubicBezTo>
                  <a:cubicBezTo>
                    <a:pt x="86" y="48"/>
                    <a:pt x="89" y="55"/>
                    <a:pt x="84" y="66"/>
                  </a:cubicBezTo>
                  <a:cubicBezTo>
                    <a:pt x="78" y="77"/>
                    <a:pt x="70" y="79"/>
                    <a:pt x="63" y="75"/>
                  </a:cubicBezTo>
                  <a:cubicBezTo>
                    <a:pt x="62" y="84"/>
                    <a:pt x="57" y="90"/>
                    <a:pt x="44" y="90"/>
                  </a:cubicBezTo>
                  <a:cubicBezTo>
                    <a:pt x="28" y="89"/>
                    <a:pt x="24" y="79"/>
                    <a:pt x="27" y="68"/>
                  </a:cubicBezTo>
                  <a:cubicBezTo>
                    <a:pt x="17" y="72"/>
                    <a:pt x="6" y="71"/>
                    <a:pt x="2" y="55"/>
                  </a:cubicBezTo>
                  <a:cubicBezTo>
                    <a:pt x="0" y="41"/>
                    <a:pt x="7" y="35"/>
                    <a:pt x="16" y="33"/>
                  </a:cubicBezTo>
                  <a:close/>
                  <a:moveTo>
                    <a:pt x="63" y="31"/>
                  </a:moveTo>
                  <a:cubicBezTo>
                    <a:pt x="62" y="30"/>
                    <a:pt x="61" y="30"/>
                    <a:pt x="60" y="31"/>
                  </a:cubicBezTo>
                  <a:cubicBezTo>
                    <a:pt x="59" y="31"/>
                    <a:pt x="59" y="32"/>
                    <a:pt x="59" y="33"/>
                  </a:cubicBezTo>
                  <a:cubicBezTo>
                    <a:pt x="54" y="36"/>
                    <a:pt x="51" y="39"/>
                    <a:pt x="50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0" y="42"/>
                    <a:pt x="50" y="42"/>
                    <a:pt x="50" y="41"/>
                  </a:cubicBezTo>
                  <a:cubicBezTo>
                    <a:pt x="51" y="39"/>
                    <a:pt x="52" y="36"/>
                    <a:pt x="53" y="34"/>
                  </a:cubicBezTo>
                  <a:cubicBezTo>
                    <a:pt x="53" y="34"/>
                    <a:pt x="54" y="34"/>
                    <a:pt x="54" y="33"/>
                  </a:cubicBezTo>
                  <a:cubicBezTo>
                    <a:pt x="55" y="32"/>
                    <a:pt x="55" y="31"/>
                    <a:pt x="54" y="31"/>
                  </a:cubicBezTo>
                  <a:cubicBezTo>
                    <a:pt x="53" y="30"/>
                    <a:pt x="51" y="30"/>
                    <a:pt x="51" y="31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1" y="36"/>
                    <a:pt x="50" y="38"/>
                    <a:pt x="49" y="40"/>
                  </a:cubicBezTo>
                  <a:cubicBezTo>
                    <a:pt x="49" y="40"/>
                    <a:pt x="49" y="39"/>
                    <a:pt x="49" y="39"/>
                  </a:cubicBezTo>
                  <a:cubicBezTo>
                    <a:pt x="48" y="39"/>
                    <a:pt x="48" y="40"/>
                    <a:pt x="48" y="41"/>
                  </a:cubicBezTo>
                  <a:cubicBezTo>
                    <a:pt x="47" y="39"/>
                    <a:pt x="47" y="39"/>
                    <a:pt x="46" y="38"/>
                  </a:cubicBezTo>
                  <a:cubicBezTo>
                    <a:pt x="45" y="38"/>
                    <a:pt x="44" y="37"/>
                    <a:pt x="45" y="33"/>
                  </a:cubicBezTo>
                  <a:cubicBezTo>
                    <a:pt x="46" y="33"/>
                    <a:pt x="47" y="32"/>
                    <a:pt x="47" y="31"/>
                  </a:cubicBezTo>
                  <a:cubicBezTo>
                    <a:pt x="47" y="30"/>
                    <a:pt x="46" y="29"/>
                    <a:pt x="45" y="29"/>
                  </a:cubicBezTo>
                  <a:cubicBezTo>
                    <a:pt x="43" y="29"/>
                    <a:pt x="43" y="30"/>
                    <a:pt x="43" y="31"/>
                  </a:cubicBezTo>
                  <a:cubicBezTo>
                    <a:pt x="43" y="32"/>
                    <a:pt x="43" y="32"/>
                    <a:pt x="43" y="33"/>
                  </a:cubicBezTo>
                  <a:cubicBezTo>
                    <a:pt x="43" y="37"/>
                    <a:pt x="44" y="38"/>
                    <a:pt x="45" y="39"/>
                  </a:cubicBezTo>
                  <a:cubicBezTo>
                    <a:pt x="44" y="39"/>
                    <a:pt x="44" y="40"/>
                    <a:pt x="43" y="40"/>
                  </a:cubicBezTo>
                  <a:cubicBezTo>
                    <a:pt x="43" y="40"/>
                    <a:pt x="43" y="40"/>
                    <a:pt x="43" y="39"/>
                  </a:cubicBezTo>
                  <a:cubicBezTo>
                    <a:pt x="42" y="38"/>
                    <a:pt x="42" y="37"/>
                    <a:pt x="42" y="36"/>
                  </a:cubicBezTo>
                  <a:cubicBezTo>
                    <a:pt x="41" y="32"/>
                    <a:pt x="41" y="30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7"/>
                    <a:pt x="36" y="26"/>
                    <a:pt x="35" y="27"/>
                  </a:cubicBezTo>
                  <a:cubicBezTo>
                    <a:pt x="34" y="27"/>
                    <a:pt x="33" y="28"/>
                    <a:pt x="34" y="29"/>
                  </a:cubicBezTo>
                  <a:cubicBezTo>
                    <a:pt x="34" y="30"/>
                    <a:pt x="35" y="31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40" y="31"/>
                    <a:pt x="40" y="33"/>
                    <a:pt x="41" y="37"/>
                  </a:cubicBezTo>
                  <a:cubicBezTo>
                    <a:pt x="41" y="37"/>
                    <a:pt x="41" y="38"/>
                    <a:pt x="41" y="38"/>
                  </a:cubicBezTo>
                  <a:cubicBezTo>
                    <a:pt x="40" y="38"/>
                    <a:pt x="42" y="42"/>
                    <a:pt x="41" y="42"/>
                  </a:cubicBezTo>
                  <a:cubicBezTo>
                    <a:pt x="41" y="42"/>
                    <a:pt x="40" y="41"/>
                    <a:pt x="39" y="42"/>
                  </a:cubicBezTo>
                  <a:cubicBezTo>
                    <a:pt x="39" y="42"/>
                    <a:pt x="39" y="42"/>
                    <a:pt x="38" y="42"/>
                  </a:cubicBezTo>
                  <a:cubicBezTo>
                    <a:pt x="37" y="42"/>
                    <a:pt x="36" y="42"/>
                    <a:pt x="34" y="39"/>
                  </a:cubicBezTo>
                  <a:cubicBezTo>
                    <a:pt x="34" y="39"/>
                    <a:pt x="34" y="37"/>
                    <a:pt x="33" y="37"/>
                  </a:cubicBezTo>
                  <a:cubicBezTo>
                    <a:pt x="33" y="36"/>
                    <a:pt x="31" y="36"/>
                    <a:pt x="30" y="37"/>
                  </a:cubicBezTo>
                  <a:cubicBezTo>
                    <a:pt x="30" y="37"/>
                    <a:pt x="30" y="39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5" y="44"/>
                    <a:pt x="37" y="44"/>
                    <a:pt x="39" y="43"/>
                  </a:cubicBezTo>
                  <a:cubicBezTo>
                    <a:pt x="39" y="43"/>
                    <a:pt x="39" y="43"/>
                    <a:pt x="40" y="43"/>
                  </a:cubicBezTo>
                  <a:cubicBezTo>
                    <a:pt x="40" y="43"/>
                    <a:pt x="40" y="44"/>
                    <a:pt x="40" y="44"/>
                  </a:cubicBezTo>
                  <a:cubicBezTo>
                    <a:pt x="40" y="44"/>
                    <a:pt x="39" y="44"/>
                    <a:pt x="40" y="45"/>
                  </a:cubicBezTo>
                  <a:cubicBezTo>
                    <a:pt x="39" y="45"/>
                    <a:pt x="39" y="45"/>
                    <a:pt x="38" y="45"/>
                  </a:cubicBezTo>
                  <a:cubicBezTo>
                    <a:pt x="38" y="45"/>
                    <a:pt x="39" y="45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6" y="46"/>
                    <a:pt x="36" y="46"/>
                    <a:pt x="35" y="45"/>
                  </a:cubicBezTo>
                  <a:cubicBezTo>
                    <a:pt x="33" y="43"/>
                    <a:pt x="32" y="42"/>
                    <a:pt x="28" y="42"/>
                  </a:cubicBezTo>
                  <a:cubicBezTo>
                    <a:pt x="27" y="42"/>
                    <a:pt x="27" y="41"/>
                    <a:pt x="26" y="41"/>
                  </a:cubicBezTo>
                  <a:cubicBezTo>
                    <a:pt x="25" y="41"/>
                    <a:pt x="24" y="42"/>
                    <a:pt x="24" y="43"/>
                  </a:cubicBezTo>
                  <a:cubicBezTo>
                    <a:pt x="24" y="44"/>
                    <a:pt x="25" y="45"/>
                    <a:pt x="26" y="45"/>
                  </a:cubicBezTo>
                  <a:cubicBezTo>
                    <a:pt x="27" y="45"/>
                    <a:pt x="28" y="45"/>
                    <a:pt x="28" y="44"/>
                  </a:cubicBezTo>
                  <a:cubicBezTo>
                    <a:pt x="31" y="43"/>
                    <a:pt x="33" y="45"/>
                    <a:pt x="34" y="46"/>
                  </a:cubicBezTo>
                  <a:cubicBezTo>
                    <a:pt x="34" y="46"/>
                    <a:pt x="35" y="47"/>
                    <a:pt x="36" y="47"/>
                  </a:cubicBezTo>
                  <a:cubicBezTo>
                    <a:pt x="36" y="47"/>
                    <a:pt x="36" y="47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4" y="48"/>
                    <a:pt x="31" y="49"/>
                    <a:pt x="30" y="50"/>
                  </a:cubicBezTo>
                  <a:cubicBezTo>
                    <a:pt x="29" y="49"/>
                    <a:pt x="29" y="49"/>
                    <a:pt x="28" y="49"/>
                  </a:cubicBezTo>
                  <a:cubicBezTo>
                    <a:pt x="27" y="49"/>
                    <a:pt x="26" y="50"/>
                    <a:pt x="26" y="51"/>
                  </a:cubicBezTo>
                  <a:cubicBezTo>
                    <a:pt x="26" y="52"/>
                    <a:pt x="27" y="53"/>
                    <a:pt x="28" y="53"/>
                  </a:cubicBezTo>
                  <a:cubicBezTo>
                    <a:pt x="29" y="53"/>
                    <a:pt x="30" y="52"/>
                    <a:pt x="30" y="51"/>
                  </a:cubicBezTo>
                  <a:cubicBezTo>
                    <a:pt x="32" y="50"/>
                    <a:pt x="34" y="50"/>
                    <a:pt x="37" y="49"/>
                  </a:cubicBezTo>
                  <a:cubicBezTo>
                    <a:pt x="38" y="49"/>
                    <a:pt x="39" y="49"/>
                    <a:pt x="40" y="49"/>
                  </a:cubicBezTo>
                  <a:cubicBezTo>
                    <a:pt x="39" y="50"/>
                    <a:pt x="38" y="50"/>
                    <a:pt x="38" y="50"/>
                  </a:cubicBezTo>
                  <a:cubicBezTo>
                    <a:pt x="35" y="52"/>
                    <a:pt x="33" y="52"/>
                    <a:pt x="32" y="55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0" y="56"/>
                    <a:pt x="29" y="57"/>
                    <a:pt x="30" y="58"/>
                  </a:cubicBezTo>
                  <a:cubicBezTo>
                    <a:pt x="30" y="59"/>
                    <a:pt x="32" y="60"/>
                    <a:pt x="33" y="59"/>
                  </a:cubicBezTo>
                  <a:cubicBezTo>
                    <a:pt x="34" y="59"/>
                    <a:pt x="34" y="57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4" y="53"/>
                    <a:pt x="36" y="53"/>
                    <a:pt x="39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1" y="53"/>
                    <a:pt x="40" y="53"/>
                  </a:cubicBezTo>
                  <a:cubicBezTo>
                    <a:pt x="39" y="53"/>
                    <a:pt x="37" y="54"/>
                    <a:pt x="37" y="59"/>
                  </a:cubicBezTo>
                  <a:cubicBezTo>
                    <a:pt x="36" y="59"/>
                    <a:pt x="36" y="60"/>
                    <a:pt x="36" y="60"/>
                  </a:cubicBezTo>
                  <a:cubicBezTo>
                    <a:pt x="36" y="61"/>
                    <a:pt x="36" y="63"/>
                    <a:pt x="37" y="63"/>
                  </a:cubicBezTo>
                  <a:cubicBezTo>
                    <a:pt x="39" y="63"/>
                    <a:pt x="40" y="62"/>
                    <a:pt x="40" y="61"/>
                  </a:cubicBezTo>
                  <a:cubicBezTo>
                    <a:pt x="40" y="60"/>
                    <a:pt x="40" y="59"/>
                    <a:pt x="39" y="59"/>
                  </a:cubicBezTo>
                  <a:cubicBezTo>
                    <a:pt x="39" y="55"/>
                    <a:pt x="40" y="55"/>
                    <a:pt x="41" y="54"/>
                  </a:cubicBezTo>
                  <a:cubicBezTo>
                    <a:pt x="42" y="54"/>
                    <a:pt x="42" y="53"/>
                    <a:pt x="43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0" y="58"/>
                    <a:pt x="41" y="59"/>
                    <a:pt x="42" y="61"/>
                  </a:cubicBezTo>
                  <a:cubicBezTo>
                    <a:pt x="43" y="63"/>
                    <a:pt x="44" y="64"/>
                    <a:pt x="42" y="67"/>
                  </a:cubicBezTo>
                  <a:cubicBezTo>
                    <a:pt x="41" y="67"/>
                    <a:pt x="40" y="68"/>
                    <a:pt x="40" y="69"/>
                  </a:cubicBezTo>
                  <a:cubicBezTo>
                    <a:pt x="40" y="70"/>
                    <a:pt x="40" y="71"/>
                    <a:pt x="41" y="72"/>
                  </a:cubicBezTo>
                  <a:cubicBezTo>
                    <a:pt x="43" y="72"/>
                    <a:pt x="44" y="71"/>
                    <a:pt x="44" y="70"/>
                  </a:cubicBezTo>
                  <a:cubicBezTo>
                    <a:pt x="44" y="69"/>
                    <a:pt x="44" y="69"/>
                    <a:pt x="44" y="68"/>
                  </a:cubicBezTo>
                  <a:cubicBezTo>
                    <a:pt x="45" y="64"/>
                    <a:pt x="44" y="62"/>
                    <a:pt x="43" y="61"/>
                  </a:cubicBezTo>
                  <a:cubicBezTo>
                    <a:pt x="43" y="59"/>
                    <a:pt x="42" y="58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7"/>
                    <a:pt x="45" y="57"/>
                  </a:cubicBezTo>
                  <a:cubicBezTo>
                    <a:pt x="46" y="57"/>
                    <a:pt x="46" y="56"/>
                    <a:pt x="46" y="56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9"/>
                    <a:pt x="48" y="62"/>
                    <a:pt x="48" y="63"/>
                  </a:cubicBezTo>
                  <a:cubicBezTo>
                    <a:pt x="48" y="64"/>
                    <a:pt x="48" y="65"/>
                    <a:pt x="48" y="65"/>
                  </a:cubicBezTo>
                  <a:cubicBezTo>
                    <a:pt x="48" y="66"/>
                    <a:pt x="49" y="67"/>
                    <a:pt x="50" y="67"/>
                  </a:cubicBezTo>
                  <a:cubicBezTo>
                    <a:pt x="51" y="67"/>
                    <a:pt x="52" y="66"/>
                    <a:pt x="52" y="64"/>
                  </a:cubicBezTo>
                  <a:cubicBezTo>
                    <a:pt x="52" y="64"/>
                    <a:pt x="51" y="63"/>
                    <a:pt x="50" y="63"/>
                  </a:cubicBezTo>
                  <a:cubicBezTo>
                    <a:pt x="49" y="61"/>
                    <a:pt x="48" y="59"/>
                    <a:pt x="48" y="56"/>
                  </a:cubicBezTo>
                  <a:cubicBezTo>
                    <a:pt x="47" y="56"/>
                    <a:pt x="47" y="56"/>
                    <a:pt x="47" y="55"/>
                  </a:cubicBezTo>
                  <a:cubicBezTo>
                    <a:pt x="48" y="56"/>
                    <a:pt x="48" y="58"/>
                    <a:pt x="49" y="57"/>
                  </a:cubicBezTo>
                  <a:cubicBezTo>
                    <a:pt x="50" y="57"/>
                    <a:pt x="49" y="55"/>
                    <a:pt x="49" y="54"/>
                  </a:cubicBezTo>
                  <a:cubicBezTo>
                    <a:pt x="49" y="54"/>
                    <a:pt x="50" y="55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4"/>
                    <a:pt x="52" y="56"/>
                    <a:pt x="54" y="58"/>
                  </a:cubicBezTo>
                  <a:cubicBezTo>
                    <a:pt x="53" y="59"/>
                    <a:pt x="53" y="60"/>
                    <a:pt x="53" y="61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7" y="61"/>
                    <a:pt x="57" y="60"/>
                    <a:pt x="57" y="59"/>
                  </a:cubicBezTo>
                  <a:cubicBezTo>
                    <a:pt x="56" y="58"/>
                    <a:pt x="56" y="58"/>
                    <a:pt x="55" y="58"/>
                  </a:cubicBezTo>
                  <a:cubicBezTo>
                    <a:pt x="54" y="57"/>
                    <a:pt x="54" y="56"/>
                    <a:pt x="53" y="55"/>
                  </a:cubicBezTo>
                  <a:cubicBezTo>
                    <a:pt x="53" y="54"/>
                    <a:pt x="52" y="53"/>
                    <a:pt x="53" y="52"/>
                  </a:cubicBezTo>
                  <a:cubicBezTo>
                    <a:pt x="53" y="53"/>
                    <a:pt x="54" y="53"/>
                    <a:pt x="55" y="53"/>
                  </a:cubicBezTo>
                  <a:cubicBezTo>
                    <a:pt x="58" y="55"/>
                    <a:pt x="61" y="56"/>
                    <a:pt x="64" y="57"/>
                  </a:cubicBezTo>
                  <a:cubicBezTo>
                    <a:pt x="64" y="57"/>
                    <a:pt x="64" y="58"/>
                    <a:pt x="65" y="58"/>
                  </a:cubicBezTo>
                  <a:cubicBezTo>
                    <a:pt x="66" y="59"/>
                    <a:pt x="67" y="58"/>
                    <a:pt x="68" y="57"/>
                  </a:cubicBezTo>
                  <a:cubicBezTo>
                    <a:pt x="68" y="56"/>
                    <a:pt x="68" y="55"/>
                    <a:pt x="67" y="54"/>
                  </a:cubicBezTo>
                  <a:cubicBezTo>
                    <a:pt x="66" y="54"/>
                    <a:pt x="65" y="54"/>
                    <a:pt x="64" y="55"/>
                  </a:cubicBezTo>
                  <a:cubicBezTo>
                    <a:pt x="62" y="55"/>
                    <a:pt x="59" y="53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6" y="51"/>
                    <a:pt x="53" y="50"/>
                    <a:pt x="53" y="49"/>
                  </a:cubicBezTo>
                  <a:cubicBezTo>
                    <a:pt x="55" y="49"/>
                    <a:pt x="57" y="50"/>
                    <a:pt x="59" y="50"/>
                  </a:cubicBezTo>
                  <a:cubicBezTo>
                    <a:pt x="59" y="52"/>
                    <a:pt x="60" y="53"/>
                    <a:pt x="61" y="53"/>
                  </a:cubicBezTo>
                  <a:cubicBezTo>
                    <a:pt x="62" y="53"/>
                    <a:pt x="63" y="52"/>
                    <a:pt x="63" y="51"/>
                  </a:cubicBezTo>
                  <a:cubicBezTo>
                    <a:pt x="64" y="50"/>
                    <a:pt x="63" y="49"/>
                    <a:pt x="62" y="49"/>
                  </a:cubicBezTo>
                  <a:cubicBezTo>
                    <a:pt x="61" y="49"/>
                    <a:pt x="60" y="49"/>
                    <a:pt x="60" y="49"/>
                  </a:cubicBezTo>
                  <a:cubicBezTo>
                    <a:pt x="58" y="48"/>
                    <a:pt x="56" y="48"/>
                    <a:pt x="54" y="48"/>
                  </a:cubicBezTo>
                  <a:cubicBezTo>
                    <a:pt x="55" y="47"/>
                    <a:pt x="55" y="47"/>
                    <a:pt x="56" y="46"/>
                  </a:cubicBezTo>
                  <a:cubicBezTo>
                    <a:pt x="57" y="45"/>
                    <a:pt x="58" y="44"/>
                    <a:pt x="61" y="43"/>
                  </a:cubicBezTo>
                  <a:cubicBezTo>
                    <a:pt x="62" y="44"/>
                    <a:pt x="63" y="45"/>
                    <a:pt x="64" y="45"/>
                  </a:cubicBezTo>
                  <a:cubicBezTo>
                    <a:pt x="65" y="45"/>
                    <a:pt x="66" y="44"/>
                    <a:pt x="65" y="43"/>
                  </a:cubicBezTo>
                  <a:cubicBezTo>
                    <a:pt x="65" y="41"/>
                    <a:pt x="64" y="41"/>
                    <a:pt x="63" y="41"/>
                  </a:cubicBezTo>
                  <a:cubicBezTo>
                    <a:pt x="62" y="41"/>
                    <a:pt x="62" y="41"/>
                    <a:pt x="62" y="42"/>
                  </a:cubicBezTo>
                  <a:cubicBezTo>
                    <a:pt x="57" y="42"/>
                    <a:pt x="56" y="44"/>
                    <a:pt x="55" y="45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3" y="46"/>
                    <a:pt x="53" y="46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4"/>
                    <a:pt x="54" y="44"/>
                    <a:pt x="56" y="42"/>
                  </a:cubicBezTo>
                  <a:cubicBezTo>
                    <a:pt x="56" y="43"/>
                    <a:pt x="57" y="42"/>
                    <a:pt x="57" y="42"/>
                  </a:cubicBezTo>
                  <a:cubicBezTo>
                    <a:pt x="58" y="41"/>
                    <a:pt x="58" y="40"/>
                    <a:pt x="58" y="39"/>
                  </a:cubicBezTo>
                  <a:cubicBezTo>
                    <a:pt x="57" y="38"/>
                    <a:pt x="56" y="38"/>
                    <a:pt x="55" y="39"/>
                  </a:cubicBezTo>
                  <a:cubicBezTo>
                    <a:pt x="54" y="39"/>
                    <a:pt x="54" y="41"/>
                    <a:pt x="54" y="42"/>
                  </a:cubicBezTo>
                  <a:cubicBezTo>
                    <a:pt x="54" y="42"/>
                    <a:pt x="53" y="43"/>
                    <a:pt x="52" y="43"/>
                  </a:cubicBezTo>
                  <a:cubicBezTo>
                    <a:pt x="52" y="43"/>
                    <a:pt x="52" y="44"/>
                    <a:pt x="51" y="43"/>
                  </a:cubicBezTo>
                  <a:cubicBezTo>
                    <a:pt x="51" y="43"/>
                    <a:pt x="51" y="43"/>
                    <a:pt x="51" y="42"/>
                  </a:cubicBezTo>
                  <a:cubicBezTo>
                    <a:pt x="53" y="40"/>
                    <a:pt x="55" y="37"/>
                    <a:pt x="60" y="34"/>
                  </a:cubicBezTo>
                  <a:cubicBezTo>
                    <a:pt x="61" y="35"/>
                    <a:pt x="62" y="35"/>
                    <a:pt x="63" y="34"/>
                  </a:cubicBezTo>
                  <a:cubicBezTo>
                    <a:pt x="64" y="33"/>
                    <a:pt x="64" y="32"/>
                    <a:pt x="63" y="31"/>
                  </a:cubicBezTo>
                  <a:close/>
                  <a:moveTo>
                    <a:pt x="46" y="41"/>
                  </a:moveTo>
                  <a:cubicBezTo>
                    <a:pt x="46" y="40"/>
                    <a:pt x="46" y="40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1"/>
                    <a:pt x="45" y="42"/>
                  </a:cubicBezTo>
                  <a:cubicBezTo>
                    <a:pt x="46" y="42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10634663" y="149225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 flipV="1">
              <a:off x="10634663" y="409575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 flipV="1">
              <a:off x="11204576" y="409575"/>
              <a:ext cx="0" cy="26987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 flipH="1">
              <a:off x="10634663" y="409575"/>
              <a:ext cx="5699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10780713" y="719138"/>
              <a:ext cx="1238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10904538" y="1492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10985501" y="6540500"/>
              <a:ext cx="328613" cy="325438"/>
            </a:xfrm>
            <a:custGeom>
              <a:avLst/>
              <a:gdLst>
                <a:gd name="T0" fmla="*/ 65 w 90"/>
                <a:gd name="T1" fmla="*/ 28 h 89"/>
                <a:gd name="T2" fmla="*/ 67 w 90"/>
                <a:gd name="T3" fmla="*/ 83 h 89"/>
                <a:gd name="T4" fmla="*/ 19 w 90"/>
                <a:gd name="T5" fmla="*/ 51 h 89"/>
                <a:gd name="T6" fmla="*/ 70 w 90"/>
                <a:gd name="T7" fmla="*/ 43 h 89"/>
                <a:gd name="T8" fmla="*/ 53 w 90"/>
                <a:gd name="T9" fmla="*/ 44 h 89"/>
                <a:gd name="T10" fmla="*/ 54 w 90"/>
                <a:gd name="T11" fmla="*/ 43 h 89"/>
                <a:gd name="T12" fmla="*/ 63 w 90"/>
                <a:gd name="T13" fmla="*/ 37 h 89"/>
                <a:gd name="T14" fmla="*/ 54 w 90"/>
                <a:gd name="T15" fmla="*/ 42 h 89"/>
                <a:gd name="T16" fmla="*/ 52 w 90"/>
                <a:gd name="T17" fmla="*/ 38 h 89"/>
                <a:gd name="T18" fmla="*/ 57 w 90"/>
                <a:gd name="T19" fmla="*/ 30 h 89"/>
                <a:gd name="T20" fmla="*/ 51 w 90"/>
                <a:gd name="T21" fmla="*/ 38 h 89"/>
                <a:gd name="T22" fmla="*/ 50 w 90"/>
                <a:gd name="T23" fmla="*/ 35 h 89"/>
                <a:gd name="T24" fmla="*/ 50 w 90"/>
                <a:gd name="T25" fmla="*/ 22 h 89"/>
                <a:gd name="T26" fmla="*/ 50 w 90"/>
                <a:gd name="T27" fmla="*/ 26 h 89"/>
                <a:gd name="T28" fmla="*/ 46 w 90"/>
                <a:gd name="T29" fmla="*/ 39 h 89"/>
                <a:gd name="T30" fmla="*/ 42 w 90"/>
                <a:gd name="T31" fmla="*/ 32 h 89"/>
                <a:gd name="T32" fmla="*/ 39 w 90"/>
                <a:gd name="T33" fmla="*/ 30 h 89"/>
                <a:gd name="T34" fmla="*/ 44 w 90"/>
                <a:gd name="T35" fmla="*/ 39 h 89"/>
                <a:gd name="T36" fmla="*/ 42 w 90"/>
                <a:gd name="T37" fmla="*/ 39 h 89"/>
                <a:gd name="T38" fmla="*/ 39 w 90"/>
                <a:gd name="T39" fmla="*/ 37 h 89"/>
                <a:gd name="T40" fmla="*/ 31 w 90"/>
                <a:gd name="T41" fmla="*/ 29 h 89"/>
                <a:gd name="T42" fmla="*/ 38 w 90"/>
                <a:gd name="T43" fmla="*/ 37 h 89"/>
                <a:gd name="T44" fmla="*/ 39 w 90"/>
                <a:gd name="T45" fmla="*/ 41 h 89"/>
                <a:gd name="T46" fmla="*/ 29 w 90"/>
                <a:gd name="T47" fmla="*/ 37 h 89"/>
                <a:gd name="T48" fmla="*/ 38 w 90"/>
                <a:gd name="T49" fmla="*/ 42 h 89"/>
                <a:gd name="T50" fmla="*/ 31 w 90"/>
                <a:gd name="T51" fmla="*/ 44 h 89"/>
                <a:gd name="T52" fmla="*/ 29 w 90"/>
                <a:gd name="T53" fmla="*/ 48 h 89"/>
                <a:gd name="T54" fmla="*/ 39 w 90"/>
                <a:gd name="T55" fmla="*/ 45 h 89"/>
                <a:gd name="T56" fmla="*/ 41 w 90"/>
                <a:gd name="T57" fmla="*/ 47 h 89"/>
                <a:gd name="T58" fmla="*/ 33 w 90"/>
                <a:gd name="T59" fmla="*/ 50 h 89"/>
                <a:gd name="T60" fmla="*/ 34 w 90"/>
                <a:gd name="T61" fmla="*/ 53 h 89"/>
                <a:gd name="T62" fmla="*/ 41 w 90"/>
                <a:gd name="T63" fmla="*/ 48 h 89"/>
                <a:gd name="T64" fmla="*/ 32 w 90"/>
                <a:gd name="T65" fmla="*/ 60 h 89"/>
                <a:gd name="T66" fmla="*/ 32 w 90"/>
                <a:gd name="T67" fmla="*/ 63 h 89"/>
                <a:gd name="T68" fmla="*/ 41 w 90"/>
                <a:gd name="T69" fmla="*/ 50 h 89"/>
                <a:gd name="T70" fmla="*/ 42 w 90"/>
                <a:gd name="T71" fmla="*/ 53 h 89"/>
                <a:gd name="T72" fmla="*/ 38 w 90"/>
                <a:gd name="T73" fmla="*/ 61 h 89"/>
                <a:gd name="T74" fmla="*/ 41 w 90"/>
                <a:gd name="T75" fmla="*/ 61 h 89"/>
                <a:gd name="T76" fmla="*/ 43 w 90"/>
                <a:gd name="T77" fmla="*/ 56 h 89"/>
                <a:gd name="T78" fmla="*/ 47 w 90"/>
                <a:gd name="T79" fmla="*/ 53 h 89"/>
                <a:gd name="T80" fmla="*/ 47 w 90"/>
                <a:gd name="T81" fmla="*/ 63 h 89"/>
                <a:gd name="T82" fmla="*/ 48 w 90"/>
                <a:gd name="T83" fmla="*/ 56 h 89"/>
                <a:gd name="T84" fmla="*/ 56 w 90"/>
                <a:gd name="T85" fmla="*/ 64 h 89"/>
                <a:gd name="T86" fmla="*/ 60 w 90"/>
                <a:gd name="T87" fmla="*/ 64 h 89"/>
                <a:gd name="T88" fmla="*/ 52 w 90"/>
                <a:gd name="T89" fmla="*/ 55 h 89"/>
                <a:gd name="T90" fmla="*/ 56 w 90"/>
                <a:gd name="T91" fmla="*/ 56 h 89"/>
                <a:gd name="T92" fmla="*/ 59 w 90"/>
                <a:gd name="T93" fmla="*/ 56 h 89"/>
                <a:gd name="T94" fmla="*/ 56 w 90"/>
                <a:gd name="T95" fmla="*/ 51 h 89"/>
                <a:gd name="T96" fmla="*/ 65 w 90"/>
                <a:gd name="T97" fmla="*/ 53 h 89"/>
                <a:gd name="T98" fmla="*/ 55 w 90"/>
                <a:gd name="T99" fmla="*/ 49 h 89"/>
                <a:gd name="T100" fmla="*/ 54 w 90"/>
                <a:gd name="T101" fmla="*/ 48 h 89"/>
                <a:gd name="T102" fmla="*/ 61 w 90"/>
                <a:gd name="T103" fmla="*/ 46 h 89"/>
                <a:gd name="T104" fmla="*/ 55 w 90"/>
                <a:gd name="T105" fmla="*/ 46 h 89"/>
                <a:gd name="T106" fmla="*/ 66 w 90"/>
                <a:gd name="T107" fmla="*/ 43 h 89"/>
                <a:gd name="T108" fmla="*/ 51 w 90"/>
                <a:gd name="T109" fmla="*/ 41 h 89"/>
                <a:gd name="T110" fmla="*/ 50 w 90"/>
                <a:gd name="T111" fmla="*/ 4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31" y="17"/>
                  </a:moveTo>
                  <a:cubicBezTo>
                    <a:pt x="31" y="8"/>
                    <a:pt x="36" y="0"/>
                    <a:pt x="50" y="1"/>
                  </a:cubicBezTo>
                  <a:cubicBezTo>
                    <a:pt x="69" y="3"/>
                    <a:pt x="70" y="16"/>
                    <a:pt x="65" y="28"/>
                  </a:cubicBezTo>
                  <a:cubicBezTo>
                    <a:pt x="77" y="24"/>
                    <a:pt x="90" y="27"/>
                    <a:pt x="90" y="45"/>
                  </a:cubicBezTo>
                  <a:cubicBezTo>
                    <a:pt x="90" y="57"/>
                    <a:pt x="84" y="62"/>
                    <a:pt x="77" y="63"/>
                  </a:cubicBezTo>
                  <a:cubicBezTo>
                    <a:pt x="79" y="70"/>
                    <a:pt x="77" y="77"/>
                    <a:pt x="67" y="83"/>
                  </a:cubicBezTo>
                  <a:cubicBezTo>
                    <a:pt x="55" y="89"/>
                    <a:pt x="48" y="85"/>
                    <a:pt x="44" y="78"/>
                  </a:cubicBezTo>
                  <a:cubicBezTo>
                    <a:pt x="38" y="84"/>
                    <a:pt x="30" y="87"/>
                    <a:pt x="20" y="79"/>
                  </a:cubicBezTo>
                  <a:cubicBezTo>
                    <a:pt x="7" y="69"/>
                    <a:pt x="11" y="59"/>
                    <a:pt x="19" y="51"/>
                  </a:cubicBezTo>
                  <a:cubicBezTo>
                    <a:pt x="8" y="49"/>
                    <a:pt x="0" y="41"/>
                    <a:pt x="7" y="26"/>
                  </a:cubicBezTo>
                  <a:cubicBezTo>
                    <a:pt x="13" y="13"/>
                    <a:pt x="22" y="13"/>
                    <a:pt x="31" y="17"/>
                  </a:cubicBezTo>
                  <a:close/>
                  <a:moveTo>
                    <a:pt x="70" y="43"/>
                  </a:moveTo>
                  <a:cubicBezTo>
                    <a:pt x="70" y="41"/>
                    <a:pt x="69" y="41"/>
                    <a:pt x="68" y="41"/>
                  </a:cubicBezTo>
                  <a:cubicBezTo>
                    <a:pt x="67" y="41"/>
                    <a:pt x="67" y="41"/>
                    <a:pt x="66" y="42"/>
                  </a:cubicBezTo>
                  <a:cubicBezTo>
                    <a:pt x="60" y="41"/>
                    <a:pt x="56" y="43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3" y="43"/>
                    <a:pt x="54" y="43"/>
                  </a:cubicBezTo>
                  <a:cubicBezTo>
                    <a:pt x="56" y="42"/>
                    <a:pt x="58" y="41"/>
                    <a:pt x="60" y="39"/>
                  </a:cubicBezTo>
                  <a:cubicBezTo>
                    <a:pt x="60" y="40"/>
                    <a:pt x="61" y="40"/>
                    <a:pt x="62" y="39"/>
                  </a:cubicBezTo>
                  <a:cubicBezTo>
                    <a:pt x="63" y="39"/>
                    <a:pt x="63" y="38"/>
                    <a:pt x="63" y="37"/>
                  </a:cubicBezTo>
                  <a:cubicBezTo>
                    <a:pt x="62" y="36"/>
                    <a:pt x="61" y="35"/>
                    <a:pt x="60" y="36"/>
                  </a:cubicBezTo>
                  <a:cubicBezTo>
                    <a:pt x="59" y="36"/>
                    <a:pt x="59" y="37"/>
                    <a:pt x="59" y="38"/>
                  </a:cubicBezTo>
                  <a:cubicBezTo>
                    <a:pt x="58" y="39"/>
                    <a:pt x="56" y="41"/>
                    <a:pt x="54" y="42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0"/>
                    <a:pt x="53" y="41"/>
                    <a:pt x="52" y="41"/>
                  </a:cubicBezTo>
                  <a:cubicBezTo>
                    <a:pt x="53" y="40"/>
                    <a:pt x="52" y="39"/>
                    <a:pt x="52" y="38"/>
                  </a:cubicBezTo>
                  <a:cubicBezTo>
                    <a:pt x="52" y="37"/>
                    <a:pt x="52" y="36"/>
                    <a:pt x="54" y="33"/>
                  </a:cubicBezTo>
                  <a:cubicBezTo>
                    <a:pt x="55" y="34"/>
                    <a:pt x="56" y="34"/>
                    <a:pt x="57" y="33"/>
                  </a:cubicBezTo>
                  <a:cubicBezTo>
                    <a:pt x="58" y="32"/>
                    <a:pt x="57" y="31"/>
                    <a:pt x="57" y="30"/>
                  </a:cubicBezTo>
                  <a:cubicBezTo>
                    <a:pt x="56" y="29"/>
                    <a:pt x="54" y="30"/>
                    <a:pt x="54" y="31"/>
                  </a:cubicBezTo>
                  <a:cubicBezTo>
                    <a:pt x="53" y="31"/>
                    <a:pt x="53" y="32"/>
                    <a:pt x="53" y="32"/>
                  </a:cubicBezTo>
                  <a:cubicBezTo>
                    <a:pt x="50" y="35"/>
                    <a:pt x="50" y="37"/>
                    <a:pt x="51" y="38"/>
                  </a:cubicBezTo>
                  <a:cubicBezTo>
                    <a:pt x="50" y="38"/>
                    <a:pt x="50" y="39"/>
                    <a:pt x="49" y="38"/>
                  </a:cubicBezTo>
                  <a:cubicBezTo>
                    <a:pt x="49" y="38"/>
                    <a:pt x="49" y="38"/>
                    <a:pt x="49" y="37"/>
                  </a:cubicBezTo>
                  <a:cubicBezTo>
                    <a:pt x="49" y="36"/>
                    <a:pt x="50" y="35"/>
                    <a:pt x="50" y="35"/>
                  </a:cubicBezTo>
                  <a:cubicBezTo>
                    <a:pt x="52" y="31"/>
                    <a:pt x="53" y="29"/>
                    <a:pt x="51" y="26"/>
                  </a:cubicBezTo>
                  <a:cubicBezTo>
                    <a:pt x="51" y="26"/>
                    <a:pt x="52" y="25"/>
                    <a:pt x="52" y="25"/>
                  </a:cubicBezTo>
                  <a:cubicBezTo>
                    <a:pt x="52" y="24"/>
                    <a:pt x="51" y="23"/>
                    <a:pt x="50" y="22"/>
                  </a:cubicBezTo>
                  <a:cubicBezTo>
                    <a:pt x="49" y="22"/>
                    <a:pt x="48" y="23"/>
                    <a:pt x="48" y="24"/>
                  </a:cubicBezTo>
                  <a:cubicBezTo>
                    <a:pt x="47" y="25"/>
                    <a:pt x="48" y="26"/>
                    <a:pt x="49" y="26"/>
                  </a:cubicBezTo>
                  <a:cubicBezTo>
                    <a:pt x="49" y="26"/>
                    <a:pt x="50" y="26"/>
                    <a:pt x="50" y="26"/>
                  </a:cubicBezTo>
                  <a:cubicBezTo>
                    <a:pt x="51" y="29"/>
                    <a:pt x="50" y="31"/>
                    <a:pt x="49" y="34"/>
                  </a:cubicBezTo>
                  <a:cubicBezTo>
                    <a:pt x="49" y="34"/>
                    <a:pt x="48" y="35"/>
                    <a:pt x="48" y="35"/>
                  </a:cubicBezTo>
                  <a:cubicBezTo>
                    <a:pt x="47" y="35"/>
                    <a:pt x="47" y="39"/>
                    <a:pt x="46" y="39"/>
                  </a:cubicBezTo>
                  <a:cubicBezTo>
                    <a:pt x="46" y="39"/>
                    <a:pt x="45" y="37"/>
                    <a:pt x="45" y="38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6"/>
                    <a:pt x="42" y="36"/>
                    <a:pt x="42" y="32"/>
                  </a:cubicBezTo>
                  <a:cubicBezTo>
                    <a:pt x="43" y="32"/>
                    <a:pt x="43" y="31"/>
                    <a:pt x="43" y="30"/>
                  </a:cubicBezTo>
                  <a:cubicBezTo>
                    <a:pt x="43" y="28"/>
                    <a:pt x="42" y="28"/>
                    <a:pt x="41" y="28"/>
                  </a:cubicBezTo>
                  <a:cubicBezTo>
                    <a:pt x="39" y="28"/>
                    <a:pt x="39" y="29"/>
                    <a:pt x="39" y="30"/>
                  </a:cubicBezTo>
                  <a:cubicBezTo>
                    <a:pt x="39" y="31"/>
                    <a:pt x="40" y="32"/>
                    <a:pt x="40" y="32"/>
                  </a:cubicBezTo>
                  <a:cubicBezTo>
                    <a:pt x="40" y="37"/>
                    <a:pt x="42" y="37"/>
                    <a:pt x="43" y="38"/>
                  </a:cubicBezTo>
                  <a:cubicBezTo>
                    <a:pt x="43" y="38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3" y="38"/>
                    <a:pt x="43" y="40"/>
                  </a:cubicBezTo>
                  <a:cubicBezTo>
                    <a:pt x="43" y="40"/>
                    <a:pt x="43" y="39"/>
                    <a:pt x="42" y="39"/>
                  </a:cubicBezTo>
                  <a:cubicBezTo>
                    <a:pt x="42" y="40"/>
                    <a:pt x="42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0" y="39"/>
                    <a:pt x="39" y="38"/>
                    <a:pt x="39" y="37"/>
                  </a:cubicBezTo>
                  <a:cubicBezTo>
                    <a:pt x="39" y="35"/>
                    <a:pt x="39" y="33"/>
                    <a:pt x="35" y="31"/>
                  </a:cubicBezTo>
                  <a:cubicBezTo>
                    <a:pt x="35" y="30"/>
                    <a:pt x="35" y="29"/>
                    <a:pt x="34" y="29"/>
                  </a:cubicBezTo>
                  <a:cubicBezTo>
                    <a:pt x="33" y="28"/>
                    <a:pt x="32" y="28"/>
                    <a:pt x="31" y="29"/>
                  </a:cubicBezTo>
                  <a:cubicBezTo>
                    <a:pt x="31" y="30"/>
                    <a:pt x="31" y="31"/>
                    <a:pt x="32" y="32"/>
                  </a:cubicBezTo>
                  <a:cubicBezTo>
                    <a:pt x="32" y="33"/>
                    <a:pt x="34" y="33"/>
                    <a:pt x="34" y="32"/>
                  </a:cubicBezTo>
                  <a:cubicBezTo>
                    <a:pt x="37" y="34"/>
                    <a:pt x="38" y="36"/>
                    <a:pt x="38" y="37"/>
                  </a:cubicBezTo>
                  <a:cubicBezTo>
                    <a:pt x="38" y="38"/>
                    <a:pt x="38" y="39"/>
                    <a:pt x="39" y="40"/>
                  </a:cubicBezTo>
                  <a:cubicBezTo>
                    <a:pt x="39" y="40"/>
                    <a:pt x="39" y="40"/>
                    <a:pt x="38" y="40"/>
                  </a:cubicBezTo>
                  <a:cubicBezTo>
                    <a:pt x="38" y="40"/>
                    <a:pt x="38" y="40"/>
                    <a:pt x="39" y="41"/>
                  </a:cubicBezTo>
                  <a:cubicBezTo>
                    <a:pt x="37" y="40"/>
                    <a:pt x="34" y="39"/>
                    <a:pt x="32" y="38"/>
                  </a:cubicBezTo>
                  <a:cubicBezTo>
                    <a:pt x="32" y="37"/>
                    <a:pt x="32" y="37"/>
                    <a:pt x="31" y="36"/>
                  </a:cubicBezTo>
                  <a:cubicBezTo>
                    <a:pt x="30" y="36"/>
                    <a:pt x="29" y="36"/>
                    <a:pt x="29" y="37"/>
                  </a:cubicBezTo>
                  <a:cubicBezTo>
                    <a:pt x="28" y="38"/>
                    <a:pt x="28" y="39"/>
                    <a:pt x="29" y="40"/>
                  </a:cubicBezTo>
                  <a:cubicBezTo>
                    <a:pt x="30" y="40"/>
                    <a:pt x="31" y="40"/>
                    <a:pt x="32" y="39"/>
                  </a:cubicBezTo>
                  <a:cubicBezTo>
                    <a:pt x="34" y="40"/>
                    <a:pt x="36" y="41"/>
                    <a:pt x="38" y="42"/>
                  </a:cubicBezTo>
                  <a:cubicBezTo>
                    <a:pt x="39" y="43"/>
                    <a:pt x="40" y="43"/>
                    <a:pt x="41" y="44"/>
                  </a:cubicBezTo>
                  <a:cubicBezTo>
                    <a:pt x="40" y="44"/>
                    <a:pt x="39" y="44"/>
                    <a:pt x="39" y="44"/>
                  </a:cubicBezTo>
                  <a:cubicBezTo>
                    <a:pt x="35" y="43"/>
                    <a:pt x="33" y="42"/>
                    <a:pt x="31" y="44"/>
                  </a:cubicBezTo>
                  <a:cubicBezTo>
                    <a:pt x="30" y="44"/>
                    <a:pt x="30" y="43"/>
                    <a:pt x="30" y="43"/>
                  </a:cubicBezTo>
                  <a:cubicBezTo>
                    <a:pt x="28" y="43"/>
                    <a:pt x="27" y="44"/>
                    <a:pt x="27" y="45"/>
                  </a:cubicBezTo>
                  <a:cubicBezTo>
                    <a:pt x="27" y="46"/>
                    <a:pt x="28" y="47"/>
                    <a:pt x="29" y="48"/>
                  </a:cubicBezTo>
                  <a:cubicBezTo>
                    <a:pt x="30" y="48"/>
                    <a:pt x="31" y="47"/>
                    <a:pt x="31" y="46"/>
                  </a:cubicBezTo>
                  <a:cubicBezTo>
                    <a:pt x="31" y="46"/>
                    <a:pt x="31" y="45"/>
                    <a:pt x="31" y="45"/>
                  </a:cubicBezTo>
                  <a:cubicBezTo>
                    <a:pt x="34" y="44"/>
                    <a:pt x="36" y="44"/>
                    <a:pt x="39" y="45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39" y="46"/>
                    <a:pt x="39" y="46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0" y="47"/>
                    <a:pt x="40" y="47"/>
                    <a:pt x="39" y="47"/>
                  </a:cubicBezTo>
                  <a:cubicBezTo>
                    <a:pt x="37" y="47"/>
                    <a:pt x="36" y="46"/>
                    <a:pt x="33" y="50"/>
                  </a:cubicBezTo>
                  <a:cubicBezTo>
                    <a:pt x="32" y="50"/>
                    <a:pt x="32" y="50"/>
                    <a:pt x="31" y="50"/>
                  </a:cubicBezTo>
                  <a:cubicBezTo>
                    <a:pt x="30" y="51"/>
                    <a:pt x="30" y="52"/>
                    <a:pt x="31" y="53"/>
                  </a:cubicBezTo>
                  <a:cubicBezTo>
                    <a:pt x="32" y="54"/>
                    <a:pt x="33" y="54"/>
                    <a:pt x="34" y="53"/>
                  </a:cubicBezTo>
                  <a:cubicBezTo>
                    <a:pt x="35" y="53"/>
                    <a:pt x="35" y="52"/>
                    <a:pt x="34" y="51"/>
                  </a:cubicBezTo>
                  <a:cubicBezTo>
                    <a:pt x="36" y="48"/>
                    <a:pt x="38" y="48"/>
                    <a:pt x="39" y="48"/>
                  </a:cubicBezTo>
                  <a:cubicBezTo>
                    <a:pt x="39" y="48"/>
                    <a:pt x="40" y="48"/>
                    <a:pt x="41" y="48"/>
                  </a:cubicBezTo>
                  <a:cubicBezTo>
                    <a:pt x="41" y="48"/>
                    <a:pt x="41" y="48"/>
                    <a:pt x="41" y="49"/>
                  </a:cubicBezTo>
                  <a:cubicBezTo>
                    <a:pt x="36" y="51"/>
                    <a:pt x="36" y="53"/>
                    <a:pt x="35" y="55"/>
                  </a:cubicBezTo>
                  <a:cubicBezTo>
                    <a:pt x="35" y="56"/>
                    <a:pt x="35" y="58"/>
                    <a:pt x="32" y="60"/>
                  </a:cubicBezTo>
                  <a:cubicBezTo>
                    <a:pt x="31" y="59"/>
                    <a:pt x="30" y="59"/>
                    <a:pt x="29" y="60"/>
                  </a:cubicBezTo>
                  <a:cubicBezTo>
                    <a:pt x="28" y="61"/>
                    <a:pt x="28" y="62"/>
                    <a:pt x="29" y="63"/>
                  </a:cubicBezTo>
                  <a:cubicBezTo>
                    <a:pt x="30" y="64"/>
                    <a:pt x="31" y="64"/>
                    <a:pt x="32" y="63"/>
                  </a:cubicBezTo>
                  <a:cubicBezTo>
                    <a:pt x="32" y="62"/>
                    <a:pt x="33" y="62"/>
                    <a:pt x="33" y="61"/>
                  </a:cubicBezTo>
                  <a:cubicBezTo>
                    <a:pt x="36" y="59"/>
                    <a:pt x="37" y="57"/>
                    <a:pt x="37" y="55"/>
                  </a:cubicBezTo>
                  <a:cubicBezTo>
                    <a:pt x="37" y="54"/>
                    <a:pt x="37" y="52"/>
                    <a:pt x="41" y="50"/>
                  </a:cubicBezTo>
                  <a:cubicBezTo>
                    <a:pt x="41" y="50"/>
                    <a:pt x="41" y="51"/>
                    <a:pt x="41" y="51"/>
                  </a:cubicBezTo>
                  <a:cubicBezTo>
                    <a:pt x="41" y="51"/>
                    <a:pt x="40" y="52"/>
                    <a:pt x="41" y="53"/>
                  </a:cubicBezTo>
                  <a:cubicBezTo>
                    <a:pt x="41" y="53"/>
                    <a:pt x="41" y="53"/>
                    <a:pt x="42" y="53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6"/>
                    <a:pt x="40" y="58"/>
                    <a:pt x="39" y="60"/>
                  </a:cubicBezTo>
                  <a:cubicBezTo>
                    <a:pt x="39" y="60"/>
                    <a:pt x="38" y="61"/>
                    <a:pt x="38" y="61"/>
                  </a:cubicBezTo>
                  <a:cubicBezTo>
                    <a:pt x="37" y="62"/>
                    <a:pt x="38" y="64"/>
                    <a:pt x="39" y="64"/>
                  </a:cubicBezTo>
                  <a:cubicBezTo>
                    <a:pt x="40" y="64"/>
                    <a:pt x="41" y="64"/>
                    <a:pt x="41" y="63"/>
                  </a:cubicBezTo>
                  <a:cubicBezTo>
                    <a:pt x="42" y="62"/>
                    <a:pt x="42" y="61"/>
                    <a:pt x="41" y="61"/>
                  </a:cubicBezTo>
                  <a:cubicBezTo>
                    <a:pt x="41" y="59"/>
                    <a:pt x="42" y="56"/>
                    <a:pt x="43" y="54"/>
                  </a:cubicBezTo>
                  <a:cubicBezTo>
                    <a:pt x="43" y="54"/>
                    <a:pt x="43" y="53"/>
                    <a:pt x="43" y="53"/>
                  </a:cubicBezTo>
                  <a:cubicBezTo>
                    <a:pt x="43" y="54"/>
                    <a:pt x="43" y="55"/>
                    <a:pt x="43" y="56"/>
                  </a:cubicBezTo>
                  <a:cubicBezTo>
                    <a:pt x="44" y="56"/>
                    <a:pt x="45" y="53"/>
                    <a:pt x="45" y="53"/>
                  </a:cubicBezTo>
                  <a:cubicBezTo>
                    <a:pt x="45" y="53"/>
                    <a:pt x="46" y="54"/>
                    <a:pt x="46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4"/>
                    <a:pt x="47" y="57"/>
                    <a:pt x="46" y="59"/>
                  </a:cubicBezTo>
                  <a:cubicBezTo>
                    <a:pt x="45" y="59"/>
                    <a:pt x="45" y="60"/>
                    <a:pt x="45" y="61"/>
                  </a:cubicBezTo>
                  <a:cubicBezTo>
                    <a:pt x="45" y="62"/>
                    <a:pt x="45" y="63"/>
                    <a:pt x="47" y="63"/>
                  </a:cubicBezTo>
                  <a:cubicBezTo>
                    <a:pt x="48" y="63"/>
                    <a:pt x="49" y="62"/>
                    <a:pt x="49" y="61"/>
                  </a:cubicBezTo>
                  <a:cubicBezTo>
                    <a:pt x="49" y="60"/>
                    <a:pt x="48" y="60"/>
                    <a:pt x="48" y="60"/>
                  </a:cubicBezTo>
                  <a:cubicBezTo>
                    <a:pt x="48" y="58"/>
                    <a:pt x="48" y="57"/>
                    <a:pt x="48" y="56"/>
                  </a:cubicBezTo>
                  <a:cubicBezTo>
                    <a:pt x="49" y="55"/>
                    <a:pt x="49" y="54"/>
                    <a:pt x="49" y="54"/>
                  </a:cubicBezTo>
                  <a:cubicBezTo>
                    <a:pt x="50" y="54"/>
                    <a:pt x="50" y="55"/>
                    <a:pt x="50" y="56"/>
                  </a:cubicBezTo>
                  <a:cubicBezTo>
                    <a:pt x="52" y="59"/>
                    <a:pt x="54" y="62"/>
                    <a:pt x="56" y="64"/>
                  </a:cubicBezTo>
                  <a:cubicBezTo>
                    <a:pt x="56" y="64"/>
                    <a:pt x="55" y="65"/>
                    <a:pt x="56" y="66"/>
                  </a:cubicBezTo>
                  <a:cubicBezTo>
                    <a:pt x="56" y="67"/>
                    <a:pt x="58" y="67"/>
                    <a:pt x="59" y="67"/>
                  </a:cubicBezTo>
                  <a:cubicBezTo>
                    <a:pt x="60" y="66"/>
                    <a:pt x="60" y="65"/>
                    <a:pt x="60" y="64"/>
                  </a:cubicBezTo>
                  <a:cubicBezTo>
                    <a:pt x="59" y="63"/>
                    <a:pt x="58" y="62"/>
                    <a:pt x="57" y="63"/>
                  </a:cubicBezTo>
                  <a:cubicBezTo>
                    <a:pt x="55" y="61"/>
                    <a:pt x="53" y="58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3" y="54"/>
                    <a:pt x="51" y="52"/>
                    <a:pt x="51" y="51"/>
                  </a:cubicBezTo>
                  <a:cubicBezTo>
                    <a:pt x="53" y="52"/>
                    <a:pt x="54" y="54"/>
                    <a:pt x="56" y="56"/>
                  </a:cubicBezTo>
                  <a:cubicBezTo>
                    <a:pt x="55" y="57"/>
                    <a:pt x="55" y="58"/>
                    <a:pt x="56" y="59"/>
                  </a:cubicBezTo>
                  <a:cubicBezTo>
                    <a:pt x="57" y="60"/>
                    <a:pt x="58" y="60"/>
                    <a:pt x="59" y="59"/>
                  </a:cubicBezTo>
                  <a:cubicBezTo>
                    <a:pt x="60" y="58"/>
                    <a:pt x="60" y="57"/>
                    <a:pt x="59" y="56"/>
                  </a:cubicBezTo>
                  <a:cubicBezTo>
                    <a:pt x="58" y="56"/>
                    <a:pt x="58" y="55"/>
                    <a:pt x="57" y="55"/>
                  </a:cubicBezTo>
                  <a:cubicBezTo>
                    <a:pt x="56" y="54"/>
                    <a:pt x="54" y="52"/>
                    <a:pt x="53" y="51"/>
                  </a:cubicBezTo>
                  <a:cubicBezTo>
                    <a:pt x="54" y="51"/>
                    <a:pt x="55" y="51"/>
                    <a:pt x="56" y="51"/>
                  </a:cubicBezTo>
                  <a:cubicBezTo>
                    <a:pt x="57" y="50"/>
                    <a:pt x="59" y="50"/>
                    <a:pt x="62" y="52"/>
                  </a:cubicBezTo>
                  <a:cubicBezTo>
                    <a:pt x="61" y="53"/>
                    <a:pt x="62" y="54"/>
                    <a:pt x="63" y="54"/>
                  </a:cubicBezTo>
                  <a:cubicBezTo>
                    <a:pt x="64" y="55"/>
                    <a:pt x="65" y="54"/>
                    <a:pt x="65" y="53"/>
                  </a:cubicBezTo>
                  <a:cubicBezTo>
                    <a:pt x="66" y="52"/>
                    <a:pt x="65" y="51"/>
                    <a:pt x="64" y="51"/>
                  </a:cubicBezTo>
                  <a:cubicBezTo>
                    <a:pt x="64" y="50"/>
                    <a:pt x="63" y="50"/>
                    <a:pt x="63" y="51"/>
                  </a:cubicBezTo>
                  <a:cubicBezTo>
                    <a:pt x="59" y="48"/>
                    <a:pt x="57" y="49"/>
                    <a:pt x="55" y="49"/>
                  </a:cubicBezTo>
                  <a:cubicBezTo>
                    <a:pt x="55" y="49"/>
                    <a:pt x="54" y="49"/>
                    <a:pt x="54" y="49"/>
                  </a:cubicBezTo>
                  <a:cubicBezTo>
                    <a:pt x="54" y="49"/>
                    <a:pt x="54" y="49"/>
                    <a:pt x="53" y="49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8"/>
                    <a:pt x="56" y="48"/>
                    <a:pt x="57" y="47"/>
                  </a:cubicBezTo>
                  <a:cubicBezTo>
                    <a:pt x="58" y="48"/>
                    <a:pt x="58" y="48"/>
                    <a:pt x="59" y="48"/>
                  </a:cubicBezTo>
                  <a:cubicBezTo>
                    <a:pt x="60" y="48"/>
                    <a:pt x="61" y="47"/>
                    <a:pt x="61" y="46"/>
                  </a:cubicBezTo>
                  <a:cubicBezTo>
                    <a:pt x="61" y="45"/>
                    <a:pt x="60" y="44"/>
                    <a:pt x="59" y="44"/>
                  </a:cubicBezTo>
                  <a:cubicBezTo>
                    <a:pt x="58" y="44"/>
                    <a:pt x="57" y="45"/>
                    <a:pt x="57" y="46"/>
                  </a:cubicBezTo>
                  <a:cubicBezTo>
                    <a:pt x="56" y="46"/>
                    <a:pt x="55" y="46"/>
                    <a:pt x="55" y="46"/>
                  </a:cubicBezTo>
                  <a:cubicBezTo>
                    <a:pt x="55" y="46"/>
                    <a:pt x="54" y="46"/>
                    <a:pt x="54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7" y="44"/>
                    <a:pt x="60" y="43"/>
                    <a:pt x="66" y="43"/>
                  </a:cubicBezTo>
                  <a:cubicBezTo>
                    <a:pt x="66" y="44"/>
                    <a:pt x="67" y="45"/>
                    <a:pt x="68" y="45"/>
                  </a:cubicBezTo>
                  <a:cubicBezTo>
                    <a:pt x="69" y="45"/>
                    <a:pt x="70" y="44"/>
                    <a:pt x="70" y="43"/>
                  </a:cubicBezTo>
                  <a:close/>
                  <a:moveTo>
                    <a:pt x="51" y="41"/>
                  </a:moveTo>
                  <a:cubicBezTo>
                    <a:pt x="51" y="40"/>
                    <a:pt x="51" y="39"/>
                    <a:pt x="51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9"/>
                    <a:pt x="50" y="40"/>
                    <a:pt x="50" y="41"/>
                  </a:cubicBezTo>
                  <a:cubicBezTo>
                    <a:pt x="50" y="41"/>
                    <a:pt x="50" y="41"/>
                    <a:pt x="51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10221913" y="6529388"/>
              <a:ext cx="328613" cy="331788"/>
            </a:xfrm>
            <a:custGeom>
              <a:avLst/>
              <a:gdLst>
                <a:gd name="T0" fmla="*/ 65 w 90"/>
                <a:gd name="T1" fmla="*/ 60 h 91"/>
                <a:gd name="T2" fmla="*/ 12 w 90"/>
                <a:gd name="T3" fmla="*/ 74 h 91"/>
                <a:gd name="T4" fmla="*/ 32 w 90"/>
                <a:gd name="T5" fmla="*/ 20 h 91"/>
                <a:gd name="T6" fmla="*/ 52 w 90"/>
                <a:gd name="T7" fmla="*/ 68 h 91"/>
                <a:gd name="T8" fmla="*/ 47 w 90"/>
                <a:gd name="T9" fmla="*/ 52 h 91"/>
                <a:gd name="T10" fmla="*/ 48 w 90"/>
                <a:gd name="T11" fmla="*/ 52 h 91"/>
                <a:gd name="T12" fmla="*/ 56 w 90"/>
                <a:gd name="T13" fmla="*/ 60 h 91"/>
                <a:gd name="T14" fmla="*/ 49 w 90"/>
                <a:gd name="T15" fmla="*/ 52 h 91"/>
                <a:gd name="T16" fmla="*/ 52 w 90"/>
                <a:gd name="T17" fmla="*/ 50 h 91"/>
                <a:gd name="T18" fmla="*/ 61 w 90"/>
                <a:gd name="T19" fmla="*/ 52 h 91"/>
                <a:gd name="T20" fmla="*/ 52 w 90"/>
                <a:gd name="T21" fmla="*/ 48 h 91"/>
                <a:gd name="T22" fmla="*/ 55 w 90"/>
                <a:gd name="T23" fmla="*/ 47 h 91"/>
                <a:gd name="T24" fmla="*/ 67 w 90"/>
                <a:gd name="T25" fmla="*/ 44 h 91"/>
                <a:gd name="T26" fmla="*/ 63 w 90"/>
                <a:gd name="T27" fmla="*/ 45 h 91"/>
                <a:gd name="T28" fmla="*/ 50 w 90"/>
                <a:gd name="T29" fmla="*/ 44 h 91"/>
                <a:gd name="T30" fmla="*/ 56 w 90"/>
                <a:gd name="T31" fmla="*/ 38 h 91"/>
                <a:gd name="T32" fmla="*/ 57 w 90"/>
                <a:gd name="T33" fmla="*/ 35 h 91"/>
                <a:gd name="T34" fmla="*/ 50 w 90"/>
                <a:gd name="T35" fmla="*/ 42 h 91"/>
                <a:gd name="T36" fmla="*/ 49 w 90"/>
                <a:gd name="T37" fmla="*/ 40 h 91"/>
                <a:gd name="T38" fmla="*/ 50 w 90"/>
                <a:gd name="T39" fmla="*/ 37 h 91"/>
                <a:gd name="T40" fmla="*/ 56 w 90"/>
                <a:gd name="T41" fmla="*/ 27 h 91"/>
                <a:gd name="T42" fmla="*/ 50 w 90"/>
                <a:gd name="T43" fmla="*/ 35 h 91"/>
                <a:gd name="T44" fmla="*/ 47 w 90"/>
                <a:gd name="T45" fmla="*/ 37 h 91"/>
                <a:gd name="T46" fmla="*/ 48 w 90"/>
                <a:gd name="T47" fmla="*/ 26 h 91"/>
                <a:gd name="T48" fmla="*/ 45 w 90"/>
                <a:gd name="T49" fmla="*/ 37 h 91"/>
                <a:gd name="T50" fmla="*/ 42 w 90"/>
                <a:gd name="T51" fmla="*/ 30 h 91"/>
                <a:gd name="T52" fmla="*/ 38 w 90"/>
                <a:gd name="T53" fmla="*/ 29 h 91"/>
                <a:gd name="T54" fmla="*/ 42 w 90"/>
                <a:gd name="T55" fmla="*/ 39 h 91"/>
                <a:gd name="T56" fmla="*/ 41 w 90"/>
                <a:gd name="T57" fmla="*/ 40 h 91"/>
                <a:gd name="T58" fmla="*/ 36 w 90"/>
                <a:gd name="T59" fmla="*/ 33 h 91"/>
                <a:gd name="T60" fmla="*/ 33 w 90"/>
                <a:gd name="T61" fmla="*/ 35 h 91"/>
                <a:gd name="T62" fmla="*/ 40 w 90"/>
                <a:gd name="T63" fmla="*/ 41 h 91"/>
                <a:gd name="T64" fmla="*/ 26 w 90"/>
                <a:gd name="T65" fmla="*/ 35 h 91"/>
                <a:gd name="T66" fmla="*/ 23 w 90"/>
                <a:gd name="T67" fmla="*/ 36 h 91"/>
                <a:gd name="T68" fmla="*/ 38 w 90"/>
                <a:gd name="T69" fmla="*/ 41 h 91"/>
                <a:gd name="T70" fmla="*/ 35 w 90"/>
                <a:gd name="T71" fmla="*/ 43 h 91"/>
                <a:gd name="T72" fmla="*/ 26 w 90"/>
                <a:gd name="T73" fmla="*/ 41 h 91"/>
                <a:gd name="T74" fmla="*/ 28 w 90"/>
                <a:gd name="T75" fmla="*/ 44 h 91"/>
                <a:gd name="T76" fmla="*/ 33 w 90"/>
                <a:gd name="T77" fmla="*/ 45 h 91"/>
                <a:gd name="T78" fmla="*/ 37 w 90"/>
                <a:gd name="T79" fmla="*/ 48 h 91"/>
                <a:gd name="T80" fmla="*/ 26 w 90"/>
                <a:gd name="T81" fmla="*/ 50 h 91"/>
                <a:gd name="T82" fmla="*/ 34 w 90"/>
                <a:gd name="T83" fmla="*/ 50 h 91"/>
                <a:gd name="T84" fmla="*/ 28 w 90"/>
                <a:gd name="T85" fmla="*/ 59 h 91"/>
                <a:gd name="T86" fmla="*/ 29 w 90"/>
                <a:gd name="T87" fmla="*/ 63 h 91"/>
                <a:gd name="T88" fmla="*/ 36 w 90"/>
                <a:gd name="T89" fmla="*/ 53 h 91"/>
                <a:gd name="T90" fmla="*/ 35 w 90"/>
                <a:gd name="T91" fmla="*/ 57 h 91"/>
                <a:gd name="T92" fmla="*/ 36 w 90"/>
                <a:gd name="T93" fmla="*/ 60 h 91"/>
                <a:gd name="T94" fmla="*/ 41 w 90"/>
                <a:gd name="T95" fmla="*/ 56 h 91"/>
                <a:gd name="T96" fmla="*/ 40 w 90"/>
                <a:gd name="T97" fmla="*/ 66 h 91"/>
                <a:gd name="T98" fmla="*/ 42 w 90"/>
                <a:gd name="T99" fmla="*/ 55 h 91"/>
                <a:gd name="T100" fmla="*/ 43 w 90"/>
                <a:gd name="T101" fmla="*/ 53 h 91"/>
                <a:gd name="T102" fmla="*/ 47 w 90"/>
                <a:gd name="T103" fmla="*/ 60 h 91"/>
                <a:gd name="T104" fmla="*/ 45 w 90"/>
                <a:gd name="T105" fmla="*/ 54 h 91"/>
                <a:gd name="T106" fmla="*/ 50 w 90"/>
                <a:gd name="T107" fmla="*/ 64 h 91"/>
                <a:gd name="T108" fmla="*/ 49 w 90"/>
                <a:gd name="T109" fmla="*/ 49 h 91"/>
                <a:gd name="T110" fmla="*/ 49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24"/>
                  </a:moveTo>
                  <a:cubicBezTo>
                    <a:pt x="77" y="22"/>
                    <a:pt x="86" y="25"/>
                    <a:pt x="88" y="40"/>
                  </a:cubicBezTo>
                  <a:cubicBezTo>
                    <a:pt x="90" y="58"/>
                    <a:pt x="77" y="62"/>
                    <a:pt x="65" y="60"/>
                  </a:cubicBezTo>
                  <a:cubicBezTo>
                    <a:pt x="71" y="71"/>
                    <a:pt x="72" y="84"/>
                    <a:pt x="54" y="88"/>
                  </a:cubicBezTo>
                  <a:cubicBezTo>
                    <a:pt x="42" y="91"/>
                    <a:pt x="36" y="86"/>
                    <a:pt x="34" y="79"/>
                  </a:cubicBezTo>
                  <a:cubicBezTo>
                    <a:pt x="27" y="83"/>
                    <a:pt x="20" y="83"/>
                    <a:pt x="12" y="74"/>
                  </a:cubicBezTo>
                  <a:cubicBezTo>
                    <a:pt x="4" y="64"/>
                    <a:pt x="5" y="56"/>
                    <a:pt x="11" y="51"/>
                  </a:cubicBezTo>
                  <a:cubicBezTo>
                    <a:pt x="4" y="47"/>
                    <a:pt x="0" y="40"/>
                    <a:pt x="5" y="28"/>
                  </a:cubicBezTo>
                  <a:cubicBezTo>
                    <a:pt x="12" y="13"/>
                    <a:pt x="23" y="14"/>
                    <a:pt x="32" y="20"/>
                  </a:cubicBezTo>
                  <a:cubicBezTo>
                    <a:pt x="32" y="9"/>
                    <a:pt x="38" y="0"/>
                    <a:pt x="54" y="3"/>
                  </a:cubicBezTo>
                  <a:cubicBezTo>
                    <a:pt x="68" y="6"/>
                    <a:pt x="70" y="15"/>
                    <a:pt x="68" y="24"/>
                  </a:cubicBezTo>
                  <a:close/>
                  <a:moveTo>
                    <a:pt x="52" y="68"/>
                  </a:moveTo>
                  <a:cubicBezTo>
                    <a:pt x="53" y="68"/>
                    <a:pt x="54" y="67"/>
                    <a:pt x="53" y="65"/>
                  </a:cubicBezTo>
                  <a:cubicBezTo>
                    <a:pt x="53" y="65"/>
                    <a:pt x="52" y="64"/>
                    <a:pt x="52" y="64"/>
                  </a:cubicBezTo>
                  <a:cubicBezTo>
                    <a:pt x="51" y="58"/>
                    <a:pt x="49" y="54"/>
                    <a:pt x="47" y="52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2"/>
                    <a:pt x="47" y="52"/>
                    <a:pt x="48" y="52"/>
                  </a:cubicBezTo>
                  <a:cubicBezTo>
                    <a:pt x="49" y="54"/>
                    <a:pt x="51" y="56"/>
                    <a:pt x="53" y="57"/>
                  </a:cubicBezTo>
                  <a:cubicBezTo>
                    <a:pt x="53" y="58"/>
                    <a:pt x="53" y="59"/>
                    <a:pt x="53" y="59"/>
                  </a:cubicBezTo>
                  <a:cubicBezTo>
                    <a:pt x="54" y="60"/>
                    <a:pt x="55" y="60"/>
                    <a:pt x="56" y="60"/>
                  </a:cubicBezTo>
                  <a:cubicBezTo>
                    <a:pt x="57" y="59"/>
                    <a:pt x="57" y="58"/>
                    <a:pt x="56" y="57"/>
                  </a:cubicBezTo>
                  <a:cubicBezTo>
                    <a:pt x="56" y="56"/>
                    <a:pt x="55" y="56"/>
                    <a:pt x="54" y="56"/>
                  </a:cubicBezTo>
                  <a:cubicBezTo>
                    <a:pt x="52" y="55"/>
                    <a:pt x="51" y="54"/>
                    <a:pt x="49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1"/>
                    <a:pt x="49" y="51"/>
                  </a:cubicBezTo>
                  <a:cubicBezTo>
                    <a:pt x="50" y="51"/>
                    <a:pt x="51" y="50"/>
                    <a:pt x="52" y="50"/>
                  </a:cubicBezTo>
                  <a:cubicBezTo>
                    <a:pt x="53" y="49"/>
                    <a:pt x="54" y="49"/>
                    <a:pt x="57" y="51"/>
                  </a:cubicBezTo>
                  <a:cubicBezTo>
                    <a:pt x="57" y="52"/>
                    <a:pt x="57" y="53"/>
                    <a:pt x="58" y="53"/>
                  </a:cubicBezTo>
                  <a:cubicBezTo>
                    <a:pt x="59" y="54"/>
                    <a:pt x="61" y="53"/>
                    <a:pt x="61" y="52"/>
                  </a:cubicBezTo>
                  <a:cubicBezTo>
                    <a:pt x="61" y="51"/>
                    <a:pt x="61" y="50"/>
                    <a:pt x="60" y="49"/>
                  </a:cubicBezTo>
                  <a:cubicBezTo>
                    <a:pt x="59" y="49"/>
                    <a:pt x="59" y="49"/>
                    <a:pt x="58" y="49"/>
                  </a:cubicBezTo>
                  <a:cubicBezTo>
                    <a:pt x="55" y="47"/>
                    <a:pt x="53" y="48"/>
                    <a:pt x="52" y="48"/>
                  </a:cubicBezTo>
                  <a:cubicBezTo>
                    <a:pt x="52" y="48"/>
                    <a:pt x="51" y="48"/>
                    <a:pt x="52" y="47"/>
                  </a:cubicBezTo>
                  <a:cubicBezTo>
                    <a:pt x="52" y="47"/>
                    <a:pt x="52" y="46"/>
                    <a:pt x="52" y="46"/>
                  </a:cubicBezTo>
                  <a:cubicBezTo>
                    <a:pt x="53" y="47"/>
                    <a:pt x="54" y="47"/>
                    <a:pt x="55" y="47"/>
                  </a:cubicBezTo>
                  <a:cubicBezTo>
                    <a:pt x="59" y="48"/>
                    <a:pt x="61" y="48"/>
                    <a:pt x="64" y="46"/>
                  </a:cubicBezTo>
                  <a:cubicBezTo>
                    <a:pt x="64" y="46"/>
                    <a:pt x="65" y="46"/>
                    <a:pt x="65" y="46"/>
                  </a:cubicBezTo>
                  <a:cubicBezTo>
                    <a:pt x="66" y="46"/>
                    <a:pt x="67" y="45"/>
                    <a:pt x="67" y="44"/>
                  </a:cubicBezTo>
                  <a:cubicBezTo>
                    <a:pt x="67" y="43"/>
                    <a:pt x="66" y="42"/>
                    <a:pt x="65" y="42"/>
                  </a:cubicBezTo>
                  <a:cubicBezTo>
                    <a:pt x="64" y="42"/>
                    <a:pt x="63" y="43"/>
                    <a:pt x="63" y="44"/>
                  </a:cubicBezTo>
                  <a:cubicBezTo>
                    <a:pt x="63" y="44"/>
                    <a:pt x="63" y="45"/>
                    <a:pt x="63" y="45"/>
                  </a:cubicBezTo>
                  <a:cubicBezTo>
                    <a:pt x="61" y="47"/>
                    <a:pt x="59" y="46"/>
                    <a:pt x="55" y="45"/>
                  </a:cubicBezTo>
                  <a:cubicBezTo>
                    <a:pt x="55" y="45"/>
                    <a:pt x="55" y="45"/>
                    <a:pt x="54" y="45"/>
                  </a:cubicBezTo>
                  <a:cubicBezTo>
                    <a:pt x="54" y="44"/>
                    <a:pt x="50" y="45"/>
                    <a:pt x="50" y="44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1" y="42"/>
                    <a:pt x="51" y="42"/>
                    <a:pt x="51" y="41"/>
                  </a:cubicBezTo>
                  <a:cubicBezTo>
                    <a:pt x="52" y="40"/>
                    <a:pt x="52" y="39"/>
                    <a:pt x="56" y="38"/>
                  </a:cubicBezTo>
                  <a:cubicBezTo>
                    <a:pt x="56" y="39"/>
                    <a:pt x="57" y="39"/>
                    <a:pt x="58" y="39"/>
                  </a:cubicBezTo>
                  <a:cubicBezTo>
                    <a:pt x="59" y="38"/>
                    <a:pt x="60" y="37"/>
                    <a:pt x="59" y="36"/>
                  </a:cubicBezTo>
                  <a:cubicBezTo>
                    <a:pt x="59" y="35"/>
                    <a:pt x="58" y="35"/>
                    <a:pt x="57" y="35"/>
                  </a:cubicBezTo>
                  <a:cubicBezTo>
                    <a:pt x="56" y="35"/>
                    <a:pt x="56" y="36"/>
                    <a:pt x="56" y="36"/>
                  </a:cubicBezTo>
                  <a:cubicBezTo>
                    <a:pt x="51" y="38"/>
                    <a:pt x="50" y="39"/>
                    <a:pt x="50" y="41"/>
                  </a:cubicBezTo>
                  <a:cubicBezTo>
                    <a:pt x="50" y="41"/>
                    <a:pt x="50" y="42"/>
                    <a:pt x="50" y="42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9" y="42"/>
                    <a:pt x="50" y="41"/>
                    <a:pt x="48" y="41"/>
                  </a:cubicBezTo>
                  <a:cubicBezTo>
                    <a:pt x="49" y="41"/>
                    <a:pt x="49" y="40"/>
                    <a:pt x="49" y="40"/>
                  </a:cubicBezTo>
                  <a:cubicBezTo>
                    <a:pt x="48" y="40"/>
                    <a:pt x="48" y="41"/>
                    <a:pt x="4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38"/>
                    <a:pt x="49" y="37"/>
                    <a:pt x="50" y="37"/>
                  </a:cubicBezTo>
                  <a:cubicBezTo>
                    <a:pt x="52" y="36"/>
                    <a:pt x="54" y="36"/>
                    <a:pt x="56" y="31"/>
                  </a:cubicBezTo>
                  <a:cubicBezTo>
                    <a:pt x="56" y="31"/>
                    <a:pt x="57" y="31"/>
                    <a:pt x="57" y="30"/>
                  </a:cubicBezTo>
                  <a:cubicBezTo>
                    <a:pt x="58" y="29"/>
                    <a:pt x="57" y="28"/>
                    <a:pt x="56" y="27"/>
                  </a:cubicBezTo>
                  <a:cubicBezTo>
                    <a:pt x="55" y="27"/>
                    <a:pt x="54" y="27"/>
                    <a:pt x="53" y="28"/>
                  </a:cubicBezTo>
                  <a:cubicBezTo>
                    <a:pt x="53" y="29"/>
                    <a:pt x="53" y="30"/>
                    <a:pt x="54" y="31"/>
                  </a:cubicBezTo>
                  <a:cubicBezTo>
                    <a:pt x="53" y="34"/>
                    <a:pt x="51" y="35"/>
                    <a:pt x="50" y="35"/>
                  </a:cubicBezTo>
                  <a:cubicBezTo>
                    <a:pt x="49" y="36"/>
                    <a:pt x="48" y="36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5"/>
                    <a:pt x="48" y="32"/>
                    <a:pt x="48" y="30"/>
                  </a:cubicBezTo>
                  <a:cubicBezTo>
                    <a:pt x="49" y="30"/>
                    <a:pt x="49" y="30"/>
                    <a:pt x="49" y="29"/>
                  </a:cubicBezTo>
                  <a:cubicBezTo>
                    <a:pt x="50" y="28"/>
                    <a:pt x="49" y="27"/>
                    <a:pt x="48" y="26"/>
                  </a:cubicBezTo>
                  <a:cubicBezTo>
                    <a:pt x="47" y="26"/>
                    <a:pt x="46" y="27"/>
                    <a:pt x="45" y="28"/>
                  </a:cubicBezTo>
                  <a:cubicBezTo>
                    <a:pt x="45" y="29"/>
                    <a:pt x="46" y="30"/>
                    <a:pt x="46" y="30"/>
                  </a:cubicBezTo>
                  <a:cubicBezTo>
                    <a:pt x="46" y="32"/>
                    <a:pt x="46" y="35"/>
                    <a:pt x="45" y="37"/>
                  </a:cubicBezTo>
                  <a:cubicBezTo>
                    <a:pt x="45" y="38"/>
                    <a:pt x="45" y="39"/>
                    <a:pt x="44" y="40"/>
                  </a:cubicBezTo>
                  <a:cubicBezTo>
                    <a:pt x="44" y="39"/>
                    <a:pt x="44" y="38"/>
                    <a:pt x="44" y="38"/>
                  </a:cubicBezTo>
                  <a:cubicBezTo>
                    <a:pt x="44" y="34"/>
                    <a:pt x="44" y="32"/>
                    <a:pt x="42" y="30"/>
                  </a:cubicBezTo>
                  <a:cubicBezTo>
                    <a:pt x="42" y="30"/>
                    <a:pt x="42" y="29"/>
                    <a:pt x="42" y="29"/>
                  </a:cubicBezTo>
                  <a:cubicBezTo>
                    <a:pt x="42" y="28"/>
                    <a:pt x="41" y="27"/>
                    <a:pt x="40" y="27"/>
                  </a:cubicBezTo>
                  <a:cubicBezTo>
                    <a:pt x="38" y="27"/>
                    <a:pt x="38" y="28"/>
                    <a:pt x="38" y="29"/>
                  </a:cubicBezTo>
                  <a:cubicBezTo>
                    <a:pt x="38" y="30"/>
                    <a:pt x="39" y="31"/>
                    <a:pt x="40" y="31"/>
                  </a:cubicBezTo>
                  <a:cubicBezTo>
                    <a:pt x="40" y="31"/>
                    <a:pt x="41" y="31"/>
                    <a:pt x="41" y="31"/>
                  </a:cubicBezTo>
                  <a:cubicBezTo>
                    <a:pt x="43" y="33"/>
                    <a:pt x="42" y="35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1" y="39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41" y="39"/>
                    <a:pt x="41" y="39"/>
                  </a:cubicBezTo>
                  <a:cubicBezTo>
                    <a:pt x="41" y="37"/>
                    <a:pt x="41" y="36"/>
                    <a:pt x="36" y="33"/>
                  </a:cubicBezTo>
                  <a:cubicBezTo>
                    <a:pt x="36" y="33"/>
                    <a:pt x="36" y="32"/>
                    <a:pt x="36" y="32"/>
                  </a:cubicBezTo>
                  <a:cubicBezTo>
                    <a:pt x="35" y="31"/>
                    <a:pt x="33" y="31"/>
                    <a:pt x="33" y="32"/>
                  </a:cubicBezTo>
                  <a:cubicBezTo>
                    <a:pt x="32" y="33"/>
                    <a:pt x="32" y="34"/>
                    <a:pt x="33" y="35"/>
                  </a:cubicBezTo>
                  <a:cubicBezTo>
                    <a:pt x="34" y="36"/>
                    <a:pt x="35" y="36"/>
                    <a:pt x="36" y="35"/>
                  </a:cubicBezTo>
                  <a:cubicBezTo>
                    <a:pt x="39" y="37"/>
                    <a:pt x="39" y="38"/>
                    <a:pt x="39" y="39"/>
                  </a:cubicBezTo>
                  <a:cubicBezTo>
                    <a:pt x="39" y="40"/>
                    <a:pt x="39" y="40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36" y="37"/>
                    <a:pt x="34" y="37"/>
                    <a:pt x="32" y="37"/>
                  </a:cubicBezTo>
                  <a:cubicBezTo>
                    <a:pt x="31" y="37"/>
                    <a:pt x="29" y="38"/>
                    <a:pt x="26" y="35"/>
                  </a:cubicBezTo>
                  <a:cubicBezTo>
                    <a:pt x="27" y="34"/>
                    <a:pt x="27" y="33"/>
                    <a:pt x="26" y="32"/>
                  </a:cubicBezTo>
                  <a:cubicBezTo>
                    <a:pt x="25" y="32"/>
                    <a:pt x="24" y="32"/>
                    <a:pt x="23" y="33"/>
                  </a:cubicBezTo>
                  <a:cubicBezTo>
                    <a:pt x="22" y="34"/>
                    <a:pt x="23" y="35"/>
                    <a:pt x="23" y="36"/>
                  </a:cubicBezTo>
                  <a:cubicBezTo>
                    <a:pt x="24" y="36"/>
                    <a:pt x="25" y="36"/>
                    <a:pt x="25" y="36"/>
                  </a:cubicBezTo>
                  <a:cubicBezTo>
                    <a:pt x="28" y="39"/>
                    <a:pt x="30" y="39"/>
                    <a:pt x="32" y="39"/>
                  </a:cubicBezTo>
                  <a:cubicBezTo>
                    <a:pt x="34" y="39"/>
                    <a:pt x="35" y="38"/>
                    <a:pt x="38" y="41"/>
                  </a:cubicBezTo>
                  <a:cubicBezTo>
                    <a:pt x="38" y="42"/>
                    <a:pt x="38" y="42"/>
                    <a:pt x="37" y="42"/>
                  </a:cubicBezTo>
                  <a:cubicBezTo>
                    <a:pt x="37" y="42"/>
                    <a:pt x="36" y="41"/>
                    <a:pt x="35" y="42"/>
                  </a:cubicBezTo>
                  <a:cubicBezTo>
                    <a:pt x="35" y="42"/>
                    <a:pt x="35" y="42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2" y="42"/>
                    <a:pt x="30" y="42"/>
                    <a:pt x="28" y="42"/>
                  </a:cubicBezTo>
                  <a:cubicBezTo>
                    <a:pt x="28" y="42"/>
                    <a:pt x="27" y="41"/>
                    <a:pt x="26" y="41"/>
                  </a:cubicBezTo>
                  <a:cubicBezTo>
                    <a:pt x="25" y="41"/>
                    <a:pt x="24" y="41"/>
                    <a:pt x="24" y="42"/>
                  </a:cubicBezTo>
                  <a:cubicBezTo>
                    <a:pt x="24" y="44"/>
                    <a:pt x="24" y="45"/>
                    <a:pt x="26" y="45"/>
                  </a:cubicBezTo>
                  <a:cubicBezTo>
                    <a:pt x="26" y="45"/>
                    <a:pt x="27" y="44"/>
                    <a:pt x="28" y="44"/>
                  </a:cubicBezTo>
                  <a:cubicBezTo>
                    <a:pt x="30" y="44"/>
                    <a:pt x="32" y="44"/>
                    <a:pt x="35" y="44"/>
                  </a:cubicBezTo>
                  <a:cubicBezTo>
                    <a:pt x="35" y="44"/>
                    <a:pt x="35" y="44"/>
                    <a:pt x="36" y="44"/>
                  </a:cubicBezTo>
                  <a:cubicBezTo>
                    <a:pt x="35" y="44"/>
                    <a:pt x="33" y="44"/>
                    <a:pt x="33" y="45"/>
                  </a:cubicBezTo>
                  <a:cubicBezTo>
                    <a:pt x="33" y="46"/>
                    <a:pt x="36" y="46"/>
                    <a:pt x="36" y="46"/>
                  </a:cubicBezTo>
                  <a:cubicBezTo>
                    <a:pt x="36" y="47"/>
                    <a:pt x="35" y="47"/>
                    <a:pt x="36" y="47"/>
                  </a:cubicBezTo>
                  <a:cubicBezTo>
                    <a:pt x="36" y="48"/>
                    <a:pt x="37" y="48"/>
                    <a:pt x="37" y="48"/>
                  </a:cubicBezTo>
                  <a:cubicBezTo>
                    <a:pt x="35" y="48"/>
                    <a:pt x="33" y="49"/>
                    <a:pt x="30" y="49"/>
                  </a:cubicBezTo>
                  <a:cubicBezTo>
                    <a:pt x="30" y="48"/>
                    <a:pt x="29" y="47"/>
                    <a:pt x="28" y="47"/>
                  </a:cubicBezTo>
                  <a:cubicBezTo>
                    <a:pt x="27" y="48"/>
                    <a:pt x="26" y="49"/>
                    <a:pt x="26" y="50"/>
                  </a:cubicBezTo>
                  <a:cubicBezTo>
                    <a:pt x="27" y="51"/>
                    <a:pt x="28" y="52"/>
                    <a:pt x="29" y="51"/>
                  </a:cubicBezTo>
                  <a:cubicBezTo>
                    <a:pt x="30" y="51"/>
                    <a:pt x="30" y="51"/>
                    <a:pt x="30" y="50"/>
                  </a:cubicBezTo>
                  <a:cubicBezTo>
                    <a:pt x="32" y="50"/>
                    <a:pt x="33" y="50"/>
                    <a:pt x="34" y="50"/>
                  </a:cubicBezTo>
                  <a:cubicBezTo>
                    <a:pt x="35" y="50"/>
                    <a:pt x="36" y="50"/>
                    <a:pt x="36" y="50"/>
                  </a:cubicBezTo>
                  <a:cubicBezTo>
                    <a:pt x="36" y="51"/>
                    <a:pt x="35" y="51"/>
                    <a:pt x="34" y="52"/>
                  </a:cubicBezTo>
                  <a:cubicBezTo>
                    <a:pt x="32" y="54"/>
                    <a:pt x="30" y="57"/>
                    <a:pt x="28" y="59"/>
                  </a:cubicBezTo>
                  <a:cubicBezTo>
                    <a:pt x="27" y="59"/>
                    <a:pt x="27" y="59"/>
                    <a:pt x="26" y="59"/>
                  </a:cubicBezTo>
                  <a:cubicBezTo>
                    <a:pt x="25" y="60"/>
                    <a:pt x="25" y="62"/>
                    <a:pt x="26" y="62"/>
                  </a:cubicBezTo>
                  <a:cubicBezTo>
                    <a:pt x="27" y="63"/>
                    <a:pt x="28" y="63"/>
                    <a:pt x="29" y="63"/>
                  </a:cubicBezTo>
                  <a:cubicBezTo>
                    <a:pt x="30" y="62"/>
                    <a:pt x="30" y="61"/>
                    <a:pt x="29" y="60"/>
                  </a:cubicBezTo>
                  <a:cubicBezTo>
                    <a:pt x="31" y="58"/>
                    <a:pt x="33" y="55"/>
                    <a:pt x="35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7" y="54"/>
                    <a:pt x="38" y="51"/>
                    <a:pt x="39" y="52"/>
                  </a:cubicBezTo>
                  <a:cubicBezTo>
                    <a:pt x="38" y="53"/>
                    <a:pt x="37" y="55"/>
                    <a:pt x="35" y="57"/>
                  </a:cubicBezTo>
                  <a:cubicBezTo>
                    <a:pt x="35" y="57"/>
                    <a:pt x="33" y="57"/>
                    <a:pt x="33" y="58"/>
                  </a:cubicBezTo>
                  <a:cubicBezTo>
                    <a:pt x="32" y="59"/>
                    <a:pt x="32" y="60"/>
                    <a:pt x="33" y="61"/>
                  </a:cubicBezTo>
                  <a:cubicBezTo>
                    <a:pt x="34" y="61"/>
                    <a:pt x="36" y="61"/>
                    <a:pt x="36" y="60"/>
                  </a:cubicBezTo>
                  <a:cubicBezTo>
                    <a:pt x="37" y="60"/>
                    <a:pt x="37" y="59"/>
                    <a:pt x="36" y="58"/>
                  </a:cubicBezTo>
                  <a:cubicBezTo>
                    <a:pt x="38" y="57"/>
                    <a:pt x="39" y="55"/>
                    <a:pt x="40" y="54"/>
                  </a:cubicBezTo>
                  <a:cubicBezTo>
                    <a:pt x="40" y="54"/>
                    <a:pt x="40" y="55"/>
                    <a:pt x="41" y="56"/>
                  </a:cubicBezTo>
                  <a:cubicBezTo>
                    <a:pt x="42" y="57"/>
                    <a:pt x="42" y="59"/>
                    <a:pt x="41" y="62"/>
                  </a:cubicBezTo>
                  <a:cubicBezTo>
                    <a:pt x="40" y="62"/>
                    <a:pt x="39" y="62"/>
                    <a:pt x="39" y="64"/>
                  </a:cubicBezTo>
                  <a:cubicBezTo>
                    <a:pt x="39" y="65"/>
                    <a:pt x="39" y="66"/>
                    <a:pt x="40" y="66"/>
                  </a:cubicBezTo>
                  <a:cubicBezTo>
                    <a:pt x="42" y="66"/>
                    <a:pt x="43" y="66"/>
                    <a:pt x="43" y="64"/>
                  </a:cubicBezTo>
                  <a:cubicBezTo>
                    <a:pt x="43" y="64"/>
                    <a:pt x="43" y="63"/>
                    <a:pt x="42" y="63"/>
                  </a:cubicBezTo>
                  <a:cubicBezTo>
                    <a:pt x="44" y="58"/>
                    <a:pt x="43" y="57"/>
                    <a:pt x="42" y="55"/>
                  </a:cubicBezTo>
                  <a:cubicBezTo>
                    <a:pt x="42" y="55"/>
                    <a:pt x="42" y="54"/>
                    <a:pt x="41" y="54"/>
                  </a:cubicBezTo>
                  <a:cubicBezTo>
                    <a:pt x="42" y="54"/>
                    <a:pt x="42" y="54"/>
                    <a:pt x="42" y="53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3" y="54"/>
                    <a:pt x="44" y="55"/>
                    <a:pt x="44" y="57"/>
                  </a:cubicBezTo>
                  <a:cubicBezTo>
                    <a:pt x="44" y="57"/>
                    <a:pt x="44" y="58"/>
                    <a:pt x="44" y="59"/>
                  </a:cubicBezTo>
                  <a:cubicBezTo>
                    <a:pt x="44" y="60"/>
                    <a:pt x="45" y="60"/>
                    <a:pt x="47" y="60"/>
                  </a:cubicBezTo>
                  <a:cubicBezTo>
                    <a:pt x="48" y="60"/>
                    <a:pt x="48" y="59"/>
                    <a:pt x="48" y="58"/>
                  </a:cubicBezTo>
                  <a:cubicBezTo>
                    <a:pt x="48" y="57"/>
                    <a:pt x="47" y="56"/>
                    <a:pt x="46" y="56"/>
                  </a:cubicBezTo>
                  <a:cubicBezTo>
                    <a:pt x="45" y="55"/>
                    <a:pt x="45" y="54"/>
                    <a:pt x="45" y="54"/>
                  </a:cubicBezTo>
                  <a:cubicBezTo>
                    <a:pt x="45" y="54"/>
                    <a:pt x="45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8" y="55"/>
                    <a:pt x="50" y="59"/>
                    <a:pt x="50" y="64"/>
                  </a:cubicBezTo>
                  <a:cubicBezTo>
                    <a:pt x="49" y="65"/>
                    <a:pt x="49" y="66"/>
                    <a:pt x="49" y="67"/>
                  </a:cubicBezTo>
                  <a:cubicBezTo>
                    <a:pt x="50" y="68"/>
                    <a:pt x="51" y="68"/>
                    <a:pt x="52" y="68"/>
                  </a:cubicBezTo>
                  <a:close/>
                  <a:moveTo>
                    <a:pt x="49" y="49"/>
                  </a:moveTo>
                  <a:cubicBezTo>
                    <a:pt x="50" y="49"/>
                    <a:pt x="51" y="49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49" y="48"/>
                    <a:pt x="49" y="48"/>
                  </a:cubicBezTo>
                  <a:cubicBezTo>
                    <a:pt x="49" y="48"/>
                    <a:pt x="49" y="49"/>
                    <a:pt x="49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10988676" y="5759450"/>
              <a:ext cx="328613" cy="331788"/>
            </a:xfrm>
            <a:custGeom>
              <a:avLst/>
              <a:gdLst>
                <a:gd name="T0" fmla="*/ 65 w 90"/>
                <a:gd name="T1" fmla="*/ 60 h 91"/>
                <a:gd name="T2" fmla="*/ 12 w 90"/>
                <a:gd name="T3" fmla="*/ 74 h 91"/>
                <a:gd name="T4" fmla="*/ 31 w 90"/>
                <a:gd name="T5" fmla="*/ 20 h 91"/>
                <a:gd name="T6" fmla="*/ 51 w 90"/>
                <a:gd name="T7" fmla="*/ 68 h 91"/>
                <a:gd name="T8" fmla="*/ 47 w 90"/>
                <a:gd name="T9" fmla="*/ 52 h 91"/>
                <a:gd name="T10" fmla="*/ 47 w 90"/>
                <a:gd name="T11" fmla="*/ 53 h 91"/>
                <a:gd name="T12" fmla="*/ 56 w 90"/>
                <a:gd name="T13" fmla="*/ 60 h 91"/>
                <a:gd name="T14" fmla="*/ 49 w 90"/>
                <a:gd name="T15" fmla="*/ 52 h 91"/>
                <a:gd name="T16" fmla="*/ 52 w 90"/>
                <a:gd name="T17" fmla="*/ 50 h 91"/>
                <a:gd name="T18" fmla="*/ 61 w 90"/>
                <a:gd name="T19" fmla="*/ 52 h 91"/>
                <a:gd name="T20" fmla="*/ 51 w 90"/>
                <a:gd name="T21" fmla="*/ 48 h 91"/>
                <a:gd name="T22" fmla="*/ 55 w 90"/>
                <a:gd name="T23" fmla="*/ 47 h 91"/>
                <a:gd name="T24" fmla="*/ 67 w 90"/>
                <a:gd name="T25" fmla="*/ 44 h 91"/>
                <a:gd name="T26" fmla="*/ 63 w 90"/>
                <a:gd name="T27" fmla="*/ 45 h 91"/>
                <a:gd name="T28" fmla="*/ 50 w 90"/>
                <a:gd name="T29" fmla="*/ 44 h 91"/>
                <a:gd name="T30" fmla="*/ 55 w 90"/>
                <a:gd name="T31" fmla="*/ 38 h 91"/>
                <a:gd name="T32" fmla="*/ 56 w 90"/>
                <a:gd name="T33" fmla="*/ 35 h 91"/>
                <a:gd name="T34" fmla="*/ 49 w 90"/>
                <a:gd name="T35" fmla="*/ 42 h 91"/>
                <a:gd name="T36" fmla="*/ 49 w 90"/>
                <a:gd name="T37" fmla="*/ 41 h 91"/>
                <a:gd name="T38" fmla="*/ 50 w 90"/>
                <a:gd name="T39" fmla="*/ 37 h 91"/>
                <a:gd name="T40" fmla="*/ 56 w 90"/>
                <a:gd name="T41" fmla="*/ 28 h 91"/>
                <a:gd name="T42" fmla="*/ 50 w 90"/>
                <a:gd name="T43" fmla="*/ 36 h 91"/>
                <a:gd name="T44" fmla="*/ 46 w 90"/>
                <a:gd name="T45" fmla="*/ 37 h 91"/>
                <a:gd name="T46" fmla="*/ 48 w 90"/>
                <a:gd name="T47" fmla="*/ 27 h 91"/>
                <a:gd name="T48" fmla="*/ 45 w 90"/>
                <a:gd name="T49" fmla="*/ 37 h 91"/>
                <a:gd name="T50" fmla="*/ 41 w 90"/>
                <a:gd name="T51" fmla="*/ 30 h 91"/>
                <a:gd name="T52" fmla="*/ 37 w 90"/>
                <a:gd name="T53" fmla="*/ 30 h 91"/>
                <a:gd name="T54" fmla="*/ 42 w 90"/>
                <a:gd name="T55" fmla="*/ 39 h 91"/>
                <a:gd name="T56" fmla="*/ 41 w 90"/>
                <a:gd name="T57" fmla="*/ 41 h 91"/>
                <a:gd name="T58" fmla="*/ 36 w 90"/>
                <a:gd name="T59" fmla="*/ 34 h 91"/>
                <a:gd name="T60" fmla="*/ 33 w 90"/>
                <a:gd name="T61" fmla="*/ 35 h 91"/>
                <a:gd name="T62" fmla="*/ 39 w 90"/>
                <a:gd name="T63" fmla="*/ 41 h 91"/>
                <a:gd name="T64" fmla="*/ 26 w 90"/>
                <a:gd name="T65" fmla="*/ 35 h 91"/>
                <a:gd name="T66" fmla="*/ 23 w 90"/>
                <a:gd name="T67" fmla="*/ 36 h 91"/>
                <a:gd name="T68" fmla="*/ 37 w 90"/>
                <a:gd name="T69" fmla="*/ 42 h 91"/>
                <a:gd name="T70" fmla="*/ 35 w 90"/>
                <a:gd name="T71" fmla="*/ 43 h 91"/>
                <a:gd name="T72" fmla="*/ 26 w 90"/>
                <a:gd name="T73" fmla="*/ 41 h 91"/>
                <a:gd name="T74" fmla="*/ 27 w 90"/>
                <a:gd name="T75" fmla="*/ 44 h 91"/>
                <a:gd name="T76" fmla="*/ 33 w 90"/>
                <a:gd name="T77" fmla="*/ 45 h 91"/>
                <a:gd name="T78" fmla="*/ 37 w 90"/>
                <a:gd name="T79" fmla="*/ 48 h 91"/>
                <a:gd name="T80" fmla="*/ 26 w 90"/>
                <a:gd name="T81" fmla="*/ 50 h 91"/>
                <a:gd name="T82" fmla="*/ 34 w 90"/>
                <a:gd name="T83" fmla="*/ 50 h 91"/>
                <a:gd name="T84" fmla="*/ 28 w 90"/>
                <a:gd name="T85" fmla="*/ 59 h 91"/>
                <a:gd name="T86" fmla="*/ 29 w 90"/>
                <a:gd name="T87" fmla="*/ 63 h 91"/>
                <a:gd name="T88" fmla="*/ 35 w 90"/>
                <a:gd name="T89" fmla="*/ 53 h 91"/>
                <a:gd name="T90" fmla="*/ 35 w 90"/>
                <a:gd name="T91" fmla="*/ 58 h 91"/>
                <a:gd name="T92" fmla="*/ 36 w 90"/>
                <a:gd name="T93" fmla="*/ 60 h 91"/>
                <a:gd name="T94" fmla="*/ 41 w 90"/>
                <a:gd name="T95" fmla="*/ 56 h 91"/>
                <a:gd name="T96" fmla="*/ 40 w 90"/>
                <a:gd name="T97" fmla="*/ 66 h 91"/>
                <a:gd name="T98" fmla="*/ 42 w 90"/>
                <a:gd name="T99" fmla="*/ 55 h 91"/>
                <a:gd name="T100" fmla="*/ 43 w 90"/>
                <a:gd name="T101" fmla="*/ 54 h 91"/>
                <a:gd name="T102" fmla="*/ 46 w 90"/>
                <a:gd name="T103" fmla="*/ 60 h 91"/>
                <a:gd name="T104" fmla="*/ 44 w 90"/>
                <a:gd name="T105" fmla="*/ 54 h 91"/>
                <a:gd name="T106" fmla="*/ 50 w 90"/>
                <a:gd name="T107" fmla="*/ 64 h 91"/>
                <a:gd name="T108" fmla="*/ 49 w 90"/>
                <a:gd name="T109" fmla="*/ 49 h 91"/>
                <a:gd name="T110" fmla="*/ 49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68" y="24"/>
                  </a:moveTo>
                  <a:cubicBezTo>
                    <a:pt x="77" y="22"/>
                    <a:pt x="85" y="26"/>
                    <a:pt x="87" y="40"/>
                  </a:cubicBezTo>
                  <a:cubicBezTo>
                    <a:pt x="90" y="58"/>
                    <a:pt x="77" y="62"/>
                    <a:pt x="65" y="60"/>
                  </a:cubicBezTo>
                  <a:cubicBezTo>
                    <a:pt x="71" y="71"/>
                    <a:pt x="72" y="84"/>
                    <a:pt x="54" y="88"/>
                  </a:cubicBezTo>
                  <a:cubicBezTo>
                    <a:pt x="42" y="91"/>
                    <a:pt x="36" y="87"/>
                    <a:pt x="33" y="80"/>
                  </a:cubicBezTo>
                  <a:cubicBezTo>
                    <a:pt x="27" y="84"/>
                    <a:pt x="19" y="83"/>
                    <a:pt x="12" y="74"/>
                  </a:cubicBezTo>
                  <a:cubicBezTo>
                    <a:pt x="3" y="65"/>
                    <a:pt x="5" y="57"/>
                    <a:pt x="11" y="51"/>
                  </a:cubicBezTo>
                  <a:cubicBezTo>
                    <a:pt x="4" y="47"/>
                    <a:pt x="0" y="40"/>
                    <a:pt x="5" y="28"/>
                  </a:cubicBezTo>
                  <a:cubicBezTo>
                    <a:pt x="12" y="13"/>
                    <a:pt x="23" y="14"/>
                    <a:pt x="31" y="20"/>
                  </a:cubicBezTo>
                  <a:cubicBezTo>
                    <a:pt x="32" y="10"/>
                    <a:pt x="37" y="0"/>
                    <a:pt x="53" y="3"/>
                  </a:cubicBezTo>
                  <a:cubicBezTo>
                    <a:pt x="67" y="6"/>
                    <a:pt x="70" y="15"/>
                    <a:pt x="68" y="24"/>
                  </a:cubicBezTo>
                  <a:close/>
                  <a:moveTo>
                    <a:pt x="51" y="68"/>
                  </a:moveTo>
                  <a:cubicBezTo>
                    <a:pt x="53" y="68"/>
                    <a:pt x="53" y="67"/>
                    <a:pt x="53" y="66"/>
                  </a:cubicBezTo>
                  <a:cubicBezTo>
                    <a:pt x="53" y="65"/>
                    <a:pt x="52" y="65"/>
                    <a:pt x="52" y="64"/>
                  </a:cubicBezTo>
                  <a:cubicBezTo>
                    <a:pt x="51" y="58"/>
                    <a:pt x="48" y="55"/>
                    <a:pt x="47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6" y="52"/>
                    <a:pt x="46" y="51"/>
                    <a:pt x="46" y="51"/>
                  </a:cubicBezTo>
                  <a:cubicBezTo>
                    <a:pt x="47" y="52"/>
                    <a:pt x="47" y="52"/>
                    <a:pt x="47" y="53"/>
                  </a:cubicBezTo>
                  <a:cubicBezTo>
                    <a:pt x="49" y="55"/>
                    <a:pt x="51" y="56"/>
                    <a:pt x="52" y="58"/>
                  </a:cubicBezTo>
                  <a:cubicBezTo>
                    <a:pt x="52" y="58"/>
                    <a:pt x="52" y="59"/>
                    <a:pt x="53" y="60"/>
                  </a:cubicBezTo>
                  <a:cubicBezTo>
                    <a:pt x="53" y="61"/>
                    <a:pt x="55" y="61"/>
                    <a:pt x="56" y="60"/>
                  </a:cubicBezTo>
                  <a:cubicBezTo>
                    <a:pt x="56" y="59"/>
                    <a:pt x="57" y="58"/>
                    <a:pt x="56" y="57"/>
                  </a:cubicBezTo>
                  <a:cubicBezTo>
                    <a:pt x="55" y="56"/>
                    <a:pt x="54" y="56"/>
                    <a:pt x="53" y="57"/>
                  </a:cubicBezTo>
                  <a:cubicBezTo>
                    <a:pt x="52" y="56"/>
                    <a:pt x="50" y="54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50" y="52"/>
                    <a:pt x="49" y="51"/>
                    <a:pt x="49" y="51"/>
                  </a:cubicBezTo>
                  <a:cubicBezTo>
                    <a:pt x="50" y="51"/>
                    <a:pt x="51" y="50"/>
                    <a:pt x="52" y="50"/>
                  </a:cubicBezTo>
                  <a:cubicBezTo>
                    <a:pt x="53" y="49"/>
                    <a:pt x="54" y="49"/>
                    <a:pt x="57" y="51"/>
                  </a:cubicBezTo>
                  <a:cubicBezTo>
                    <a:pt x="56" y="52"/>
                    <a:pt x="57" y="53"/>
                    <a:pt x="58" y="53"/>
                  </a:cubicBezTo>
                  <a:cubicBezTo>
                    <a:pt x="59" y="54"/>
                    <a:pt x="60" y="53"/>
                    <a:pt x="61" y="52"/>
                  </a:cubicBezTo>
                  <a:cubicBezTo>
                    <a:pt x="61" y="51"/>
                    <a:pt x="61" y="50"/>
                    <a:pt x="60" y="50"/>
                  </a:cubicBezTo>
                  <a:cubicBezTo>
                    <a:pt x="59" y="49"/>
                    <a:pt x="58" y="49"/>
                    <a:pt x="58" y="50"/>
                  </a:cubicBezTo>
                  <a:cubicBezTo>
                    <a:pt x="54" y="48"/>
                    <a:pt x="53" y="48"/>
                    <a:pt x="51" y="48"/>
                  </a:cubicBezTo>
                  <a:cubicBezTo>
                    <a:pt x="52" y="48"/>
                    <a:pt x="51" y="48"/>
                    <a:pt x="51" y="47"/>
                  </a:cubicBezTo>
                  <a:cubicBezTo>
                    <a:pt x="51" y="47"/>
                    <a:pt x="51" y="47"/>
                    <a:pt x="52" y="47"/>
                  </a:cubicBezTo>
                  <a:cubicBezTo>
                    <a:pt x="53" y="47"/>
                    <a:pt x="54" y="47"/>
                    <a:pt x="55" y="47"/>
                  </a:cubicBezTo>
                  <a:cubicBezTo>
                    <a:pt x="59" y="48"/>
                    <a:pt x="61" y="48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6" y="46"/>
                    <a:pt x="67" y="45"/>
                    <a:pt x="67" y="44"/>
                  </a:cubicBezTo>
                  <a:cubicBezTo>
                    <a:pt x="67" y="43"/>
                    <a:pt x="66" y="42"/>
                    <a:pt x="65" y="42"/>
                  </a:cubicBezTo>
                  <a:cubicBezTo>
                    <a:pt x="63" y="42"/>
                    <a:pt x="63" y="43"/>
                    <a:pt x="63" y="44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0" y="47"/>
                    <a:pt x="58" y="46"/>
                    <a:pt x="55" y="46"/>
                  </a:cubicBezTo>
                  <a:cubicBezTo>
                    <a:pt x="55" y="46"/>
                    <a:pt x="54" y="46"/>
                    <a:pt x="54" y="45"/>
                  </a:cubicBezTo>
                  <a:cubicBezTo>
                    <a:pt x="54" y="44"/>
                    <a:pt x="50" y="45"/>
                    <a:pt x="50" y="44"/>
                  </a:cubicBezTo>
                  <a:cubicBezTo>
                    <a:pt x="50" y="44"/>
                    <a:pt x="51" y="43"/>
                    <a:pt x="51" y="43"/>
                  </a:cubicBezTo>
                  <a:cubicBezTo>
                    <a:pt x="51" y="42"/>
                    <a:pt x="51" y="42"/>
                    <a:pt x="51" y="41"/>
                  </a:cubicBezTo>
                  <a:cubicBezTo>
                    <a:pt x="51" y="40"/>
                    <a:pt x="52" y="39"/>
                    <a:pt x="55" y="38"/>
                  </a:cubicBezTo>
                  <a:cubicBezTo>
                    <a:pt x="56" y="39"/>
                    <a:pt x="57" y="40"/>
                    <a:pt x="58" y="39"/>
                  </a:cubicBezTo>
                  <a:cubicBezTo>
                    <a:pt x="59" y="39"/>
                    <a:pt x="60" y="37"/>
                    <a:pt x="59" y="36"/>
                  </a:cubicBezTo>
                  <a:cubicBezTo>
                    <a:pt x="59" y="35"/>
                    <a:pt x="57" y="35"/>
                    <a:pt x="56" y="35"/>
                  </a:cubicBezTo>
                  <a:cubicBezTo>
                    <a:pt x="56" y="36"/>
                    <a:pt x="55" y="36"/>
                    <a:pt x="55" y="37"/>
                  </a:cubicBezTo>
                  <a:cubicBezTo>
                    <a:pt x="51" y="38"/>
                    <a:pt x="50" y="40"/>
                    <a:pt x="50" y="41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2"/>
                    <a:pt x="49" y="41"/>
                    <a:pt x="48" y="42"/>
                  </a:cubicBezTo>
                  <a:cubicBezTo>
                    <a:pt x="48" y="41"/>
                    <a:pt x="49" y="41"/>
                    <a:pt x="49" y="41"/>
                  </a:cubicBezTo>
                  <a:cubicBezTo>
                    <a:pt x="48" y="40"/>
                    <a:pt x="48" y="41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38"/>
                    <a:pt x="49" y="38"/>
                    <a:pt x="50" y="37"/>
                  </a:cubicBezTo>
                  <a:cubicBezTo>
                    <a:pt x="52" y="36"/>
                    <a:pt x="54" y="36"/>
                    <a:pt x="55" y="32"/>
                  </a:cubicBezTo>
                  <a:cubicBezTo>
                    <a:pt x="56" y="31"/>
                    <a:pt x="56" y="31"/>
                    <a:pt x="57" y="30"/>
                  </a:cubicBezTo>
                  <a:cubicBezTo>
                    <a:pt x="57" y="29"/>
                    <a:pt x="57" y="28"/>
                    <a:pt x="56" y="28"/>
                  </a:cubicBezTo>
                  <a:cubicBezTo>
                    <a:pt x="55" y="27"/>
                    <a:pt x="53" y="28"/>
                    <a:pt x="53" y="29"/>
                  </a:cubicBezTo>
                  <a:cubicBezTo>
                    <a:pt x="52" y="30"/>
                    <a:pt x="53" y="31"/>
                    <a:pt x="54" y="31"/>
                  </a:cubicBezTo>
                  <a:cubicBezTo>
                    <a:pt x="52" y="35"/>
                    <a:pt x="51" y="35"/>
                    <a:pt x="50" y="36"/>
                  </a:cubicBezTo>
                  <a:cubicBezTo>
                    <a:pt x="49" y="36"/>
                    <a:pt x="48" y="36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6" y="37"/>
                    <a:pt x="46" y="37"/>
                  </a:cubicBezTo>
                  <a:cubicBezTo>
                    <a:pt x="47" y="35"/>
                    <a:pt x="47" y="32"/>
                    <a:pt x="48" y="31"/>
                  </a:cubicBezTo>
                  <a:cubicBezTo>
                    <a:pt x="48" y="30"/>
                    <a:pt x="49" y="30"/>
                    <a:pt x="49" y="29"/>
                  </a:cubicBezTo>
                  <a:cubicBezTo>
                    <a:pt x="49" y="28"/>
                    <a:pt x="49" y="27"/>
                    <a:pt x="48" y="27"/>
                  </a:cubicBezTo>
                  <a:cubicBezTo>
                    <a:pt x="47" y="26"/>
                    <a:pt x="45" y="27"/>
                    <a:pt x="45" y="28"/>
                  </a:cubicBezTo>
                  <a:cubicBezTo>
                    <a:pt x="45" y="29"/>
                    <a:pt x="45" y="30"/>
                    <a:pt x="46" y="30"/>
                  </a:cubicBezTo>
                  <a:cubicBezTo>
                    <a:pt x="46" y="32"/>
                    <a:pt x="45" y="35"/>
                    <a:pt x="45" y="37"/>
                  </a:cubicBezTo>
                  <a:cubicBezTo>
                    <a:pt x="44" y="38"/>
                    <a:pt x="44" y="39"/>
                    <a:pt x="44" y="40"/>
                  </a:cubicBezTo>
                  <a:cubicBezTo>
                    <a:pt x="44" y="40"/>
                    <a:pt x="44" y="39"/>
                    <a:pt x="43" y="38"/>
                  </a:cubicBezTo>
                  <a:cubicBezTo>
                    <a:pt x="44" y="35"/>
                    <a:pt x="44" y="32"/>
                    <a:pt x="41" y="30"/>
                  </a:cubicBezTo>
                  <a:cubicBezTo>
                    <a:pt x="42" y="30"/>
                    <a:pt x="42" y="29"/>
                    <a:pt x="42" y="29"/>
                  </a:cubicBezTo>
                  <a:cubicBezTo>
                    <a:pt x="41" y="28"/>
                    <a:pt x="40" y="27"/>
                    <a:pt x="39" y="27"/>
                  </a:cubicBezTo>
                  <a:cubicBezTo>
                    <a:pt x="38" y="27"/>
                    <a:pt x="37" y="28"/>
                    <a:pt x="37" y="30"/>
                  </a:cubicBezTo>
                  <a:cubicBezTo>
                    <a:pt x="38" y="31"/>
                    <a:pt x="39" y="32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3"/>
                    <a:pt x="42" y="35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1" y="39"/>
                    <a:pt x="41" y="39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0" y="40"/>
                    <a:pt x="40" y="40"/>
                    <a:pt x="40" y="39"/>
                  </a:cubicBezTo>
                  <a:cubicBezTo>
                    <a:pt x="40" y="37"/>
                    <a:pt x="40" y="36"/>
                    <a:pt x="36" y="34"/>
                  </a:cubicBezTo>
                  <a:cubicBezTo>
                    <a:pt x="36" y="33"/>
                    <a:pt x="36" y="33"/>
                    <a:pt x="35" y="32"/>
                  </a:cubicBezTo>
                  <a:cubicBezTo>
                    <a:pt x="34" y="31"/>
                    <a:pt x="33" y="32"/>
                    <a:pt x="32" y="33"/>
                  </a:cubicBezTo>
                  <a:cubicBezTo>
                    <a:pt x="32" y="33"/>
                    <a:pt x="32" y="35"/>
                    <a:pt x="33" y="35"/>
                  </a:cubicBezTo>
                  <a:cubicBezTo>
                    <a:pt x="34" y="36"/>
                    <a:pt x="35" y="36"/>
                    <a:pt x="35" y="35"/>
                  </a:cubicBezTo>
                  <a:cubicBezTo>
                    <a:pt x="39" y="37"/>
                    <a:pt x="39" y="38"/>
                    <a:pt x="39" y="39"/>
                  </a:cubicBezTo>
                  <a:cubicBezTo>
                    <a:pt x="39" y="40"/>
                    <a:pt x="39" y="41"/>
                    <a:pt x="39" y="4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6" y="37"/>
                    <a:pt x="34" y="37"/>
                    <a:pt x="32" y="37"/>
                  </a:cubicBezTo>
                  <a:cubicBezTo>
                    <a:pt x="30" y="38"/>
                    <a:pt x="29" y="38"/>
                    <a:pt x="26" y="35"/>
                  </a:cubicBezTo>
                  <a:cubicBezTo>
                    <a:pt x="27" y="34"/>
                    <a:pt x="26" y="33"/>
                    <a:pt x="26" y="32"/>
                  </a:cubicBezTo>
                  <a:cubicBezTo>
                    <a:pt x="25" y="32"/>
                    <a:pt x="23" y="32"/>
                    <a:pt x="23" y="33"/>
                  </a:cubicBezTo>
                  <a:cubicBezTo>
                    <a:pt x="22" y="34"/>
                    <a:pt x="22" y="35"/>
                    <a:pt x="23" y="36"/>
                  </a:cubicBezTo>
                  <a:cubicBezTo>
                    <a:pt x="24" y="36"/>
                    <a:pt x="24" y="36"/>
                    <a:pt x="25" y="36"/>
                  </a:cubicBezTo>
                  <a:cubicBezTo>
                    <a:pt x="28" y="39"/>
                    <a:pt x="30" y="39"/>
                    <a:pt x="32" y="39"/>
                  </a:cubicBezTo>
                  <a:cubicBezTo>
                    <a:pt x="33" y="39"/>
                    <a:pt x="35" y="39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2"/>
                    <a:pt x="35" y="42"/>
                    <a:pt x="35" y="42"/>
                  </a:cubicBezTo>
                  <a:cubicBezTo>
                    <a:pt x="35" y="42"/>
                    <a:pt x="35" y="43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2" y="43"/>
                    <a:pt x="29" y="42"/>
                    <a:pt x="27" y="42"/>
                  </a:cubicBezTo>
                  <a:cubicBezTo>
                    <a:pt x="27" y="42"/>
                    <a:pt x="27" y="41"/>
                    <a:pt x="26" y="41"/>
                  </a:cubicBezTo>
                  <a:cubicBezTo>
                    <a:pt x="25" y="41"/>
                    <a:pt x="24" y="42"/>
                    <a:pt x="24" y="43"/>
                  </a:cubicBezTo>
                  <a:cubicBezTo>
                    <a:pt x="23" y="44"/>
                    <a:pt x="24" y="45"/>
                    <a:pt x="25" y="45"/>
                  </a:cubicBezTo>
                  <a:cubicBezTo>
                    <a:pt x="26" y="45"/>
                    <a:pt x="27" y="45"/>
                    <a:pt x="27" y="44"/>
                  </a:cubicBezTo>
                  <a:cubicBezTo>
                    <a:pt x="29" y="44"/>
                    <a:pt x="32" y="44"/>
                    <a:pt x="34" y="44"/>
                  </a:cubicBezTo>
                  <a:cubicBezTo>
                    <a:pt x="35" y="44"/>
                    <a:pt x="35" y="45"/>
                    <a:pt x="35" y="45"/>
                  </a:cubicBezTo>
                  <a:cubicBezTo>
                    <a:pt x="35" y="45"/>
                    <a:pt x="33" y="45"/>
                    <a:pt x="33" y="45"/>
                  </a:cubicBezTo>
                  <a:cubicBezTo>
                    <a:pt x="33" y="46"/>
                    <a:pt x="35" y="46"/>
                    <a:pt x="36" y="47"/>
                  </a:cubicBezTo>
                  <a:cubicBezTo>
                    <a:pt x="36" y="47"/>
                    <a:pt x="35" y="47"/>
                    <a:pt x="36" y="48"/>
                  </a:cubicBezTo>
                  <a:cubicBezTo>
                    <a:pt x="36" y="48"/>
                    <a:pt x="36" y="48"/>
                    <a:pt x="37" y="48"/>
                  </a:cubicBezTo>
                  <a:cubicBezTo>
                    <a:pt x="35" y="49"/>
                    <a:pt x="33" y="49"/>
                    <a:pt x="30" y="49"/>
                  </a:cubicBezTo>
                  <a:cubicBezTo>
                    <a:pt x="30" y="48"/>
                    <a:pt x="29" y="47"/>
                    <a:pt x="28" y="48"/>
                  </a:cubicBezTo>
                  <a:cubicBezTo>
                    <a:pt x="27" y="48"/>
                    <a:pt x="26" y="49"/>
                    <a:pt x="26" y="50"/>
                  </a:cubicBezTo>
                  <a:cubicBezTo>
                    <a:pt x="26" y="51"/>
                    <a:pt x="27" y="52"/>
                    <a:pt x="29" y="52"/>
                  </a:cubicBezTo>
                  <a:cubicBezTo>
                    <a:pt x="29" y="52"/>
                    <a:pt x="30" y="51"/>
                    <a:pt x="30" y="51"/>
                  </a:cubicBezTo>
                  <a:cubicBezTo>
                    <a:pt x="31" y="51"/>
                    <a:pt x="32" y="50"/>
                    <a:pt x="34" y="50"/>
                  </a:cubicBezTo>
                  <a:cubicBezTo>
                    <a:pt x="34" y="50"/>
                    <a:pt x="35" y="50"/>
                    <a:pt x="36" y="51"/>
                  </a:cubicBezTo>
                  <a:cubicBezTo>
                    <a:pt x="35" y="51"/>
                    <a:pt x="35" y="52"/>
                    <a:pt x="34" y="52"/>
                  </a:cubicBezTo>
                  <a:cubicBezTo>
                    <a:pt x="32" y="55"/>
                    <a:pt x="29" y="57"/>
                    <a:pt x="28" y="59"/>
                  </a:cubicBezTo>
                  <a:cubicBezTo>
                    <a:pt x="27" y="59"/>
                    <a:pt x="26" y="59"/>
                    <a:pt x="26" y="60"/>
                  </a:cubicBezTo>
                  <a:cubicBezTo>
                    <a:pt x="25" y="61"/>
                    <a:pt x="25" y="62"/>
                    <a:pt x="26" y="63"/>
                  </a:cubicBezTo>
                  <a:cubicBezTo>
                    <a:pt x="26" y="64"/>
                    <a:pt x="28" y="64"/>
                    <a:pt x="29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30" y="58"/>
                    <a:pt x="33" y="56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6" y="53"/>
                  </a:cubicBezTo>
                  <a:cubicBezTo>
                    <a:pt x="36" y="54"/>
                    <a:pt x="38" y="52"/>
                    <a:pt x="39" y="52"/>
                  </a:cubicBezTo>
                  <a:cubicBezTo>
                    <a:pt x="38" y="54"/>
                    <a:pt x="37" y="56"/>
                    <a:pt x="35" y="58"/>
                  </a:cubicBezTo>
                  <a:cubicBezTo>
                    <a:pt x="34" y="57"/>
                    <a:pt x="33" y="57"/>
                    <a:pt x="32" y="58"/>
                  </a:cubicBezTo>
                  <a:cubicBezTo>
                    <a:pt x="32" y="59"/>
                    <a:pt x="32" y="60"/>
                    <a:pt x="33" y="61"/>
                  </a:cubicBezTo>
                  <a:cubicBezTo>
                    <a:pt x="34" y="62"/>
                    <a:pt x="35" y="61"/>
                    <a:pt x="36" y="60"/>
                  </a:cubicBezTo>
                  <a:cubicBezTo>
                    <a:pt x="36" y="60"/>
                    <a:pt x="36" y="59"/>
                    <a:pt x="36" y="59"/>
                  </a:cubicBezTo>
                  <a:cubicBezTo>
                    <a:pt x="38" y="57"/>
                    <a:pt x="39" y="55"/>
                    <a:pt x="40" y="54"/>
                  </a:cubicBezTo>
                  <a:cubicBezTo>
                    <a:pt x="40" y="55"/>
                    <a:pt x="40" y="55"/>
                    <a:pt x="41" y="56"/>
                  </a:cubicBezTo>
                  <a:cubicBezTo>
                    <a:pt x="41" y="57"/>
                    <a:pt x="42" y="59"/>
                    <a:pt x="41" y="62"/>
                  </a:cubicBezTo>
                  <a:cubicBezTo>
                    <a:pt x="40" y="62"/>
                    <a:pt x="39" y="63"/>
                    <a:pt x="38" y="64"/>
                  </a:cubicBezTo>
                  <a:cubicBezTo>
                    <a:pt x="38" y="65"/>
                    <a:pt x="39" y="66"/>
                    <a:pt x="40" y="66"/>
                  </a:cubicBezTo>
                  <a:cubicBezTo>
                    <a:pt x="41" y="67"/>
                    <a:pt x="42" y="66"/>
                    <a:pt x="43" y="65"/>
                  </a:cubicBezTo>
                  <a:cubicBezTo>
                    <a:pt x="43" y="64"/>
                    <a:pt x="42" y="63"/>
                    <a:pt x="42" y="63"/>
                  </a:cubicBezTo>
                  <a:cubicBezTo>
                    <a:pt x="44" y="59"/>
                    <a:pt x="43" y="57"/>
                    <a:pt x="42" y="55"/>
                  </a:cubicBezTo>
                  <a:cubicBezTo>
                    <a:pt x="42" y="55"/>
                    <a:pt x="41" y="54"/>
                    <a:pt x="41" y="54"/>
                  </a:cubicBezTo>
                  <a:cubicBezTo>
                    <a:pt x="41" y="54"/>
                    <a:pt x="42" y="54"/>
                    <a:pt x="42" y="53"/>
                  </a:cubicBezTo>
                  <a:cubicBezTo>
                    <a:pt x="42" y="54"/>
                    <a:pt x="43" y="54"/>
                    <a:pt x="43" y="54"/>
                  </a:cubicBezTo>
                  <a:cubicBezTo>
                    <a:pt x="43" y="55"/>
                    <a:pt x="43" y="56"/>
                    <a:pt x="44" y="57"/>
                  </a:cubicBezTo>
                  <a:cubicBezTo>
                    <a:pt x="44" y="58"/>
                    <a:pt x="43" y="58"/>
                    <a:pt x="44" y="59"/>
                  </a:cubicBezTo>
                  <a:cubicBezTo>
                    <a:pt x="44" y="60"/>
                    <a:pt x="45" y="61"/>
                    <a:pt x="46" y="60"/>
                  </a:cubicBezTo>
                  <a:cubicBezTo>
                    <a:pt x="47" y="60"/>
                    <a:pt x="48" y="59"/>
                    <a:pt x="48" y="58"/>
                  </a:cubicBezTo>
                  <a:cubicBezTo>
                    <a:pt x="47" y="57"/>
                    <a:pt x="46" y="56"/>
                    <a:pt x="45" y="56"/>
                  </a:cubicBezTo>
                  <a:cubicBezTo>
                    <a:pt x="45" y="55"/>
                    <a:pt x="45" y="55"/>
                    <a:pt x="44" y="54"/>
                  </a:cubicBezTo>
                  <a:cubicBezTo>
                    <a:pt x="45" y="54"/>
                    <a:pt x="44" y="53"/>
                    <a:pt x="45" y="53"/>
                  </a:cubicBezTo>
                  <a:cubicBezTo>
                    <a:pt x="45" y="53"/>
                    <a:pt x="46" y="53"/>
                    <a:pt x="46" y="53"/>
                  </a:cubicBezTo>
                  <a:cubicBezTo>
                    <a:pt x="47" y="56"/>
                    <a:pt x="49" y="59"/>
                    <a:pt x="50" y="64"/>
                  </a:cubicBezTo>
                  <a:cubicBezTo>
                    <a:pt x="49" y="65"/>
                    <a:pt x="48" y="66"/>
                    <a:pt x="49" y="67"/>
                  </a:cubicBezTo>
                  <a:cubicBezTo>
                    <a:pt x="49" y="68"/>
                    <a:pt x="50" y="69"/>
                    <a:pt x="51" y="68"/>
                  </a:cubicBezTo>
                  <a:close/>
                  <a:moveTo>
                    <a:pt x="49" y="49"/>
                  </a:moveTo>
                  <a:cubicBezTo>
                    <a:pt x="50" y="49"/>
                    <a:pt x="50" y="49"/>
                    <a:pt x="51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49"/>
                    <a:pt x="49" y="48"/>
                    <a:pt x="49" y="48"/>
                  </a:cubicBezTo>
                  <a:cubicBezTo>
                    <a:pt x="48" y="48"/>
                    <a:pt x="49" y="49"/>
                    <a:pt x="49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10409238" y="5956300"/>
              <a:ext cx="323850" cy="331788"/>
            </a:xfrm>
            <a:custGeom>
              <a:avLst/>
              <a:gdLst>
                <a:gd name="T0" fmla="*/ 50 w 89"/>
                <a:gd name="T1" fmla="*/ 68 h 91"/>
                <a:gd name="T2" fmla="*/ 84 w 89"/>
                <a:gd name="T3" fmla="*/ 25 h 91"/>
                <a:gd name="T4" fmla="*/ 27 w 89"/>
                <a:gd name="T5" fmla="*/ 22 h 91"/>
                <a:gd name="T6" fmla="*/ 63 w 89"/>
                <a:gd name="T7" fmla="*/ 59 h 91"/>
                <a:gd name="T8" fmla="*/ 50 w 89"/>
                <a:gd name="T9" fmla="*/ 48 h 91"/>
                <a:gd name="T10" fmla="*/ 50 w 89"/>
                <a:gd name="T11" fmla="*/ 49 h 91"/>
                <a:gd name="T12" fmla="*/ 54 w 89"/>
                <a:gd name="T13" fmla="*/ 60 h 91"/>
                <a:gd name="T14" fmla="*/ 49 w 89"/>
                <a:gd name="T15" fmla="*/ 50 h 91"/>
                <a:gd name="T16" fmla="*/ 46 w 89"/>
                <a:gd name="T17" fmla="*/ 52 h 91"/>
                <a:gd name="T18" fmla="*/ 45 w 89"/>
                <a:gd name="T19" fmla="*/ 61 h 91"/>
                <a:gd name="T20" fmla="*/ 45 w 89"/>
                <a:gd name="T21" fmla="*/ 51 h 91"/>
                <a:gd name="T22" fmla="*/ 42 w 89"/>
                <a:gd name="T23" fmla="*/ 54 h 91"/>
                <a:gd name="T24" fmla="*/ 35 w 89"/>
                <a:gd name="T25" fmla="*/ 64 h 91"/>
                <a:gd name="T26" fmla="*/ 37 w 89"/>
                <a:gd name="T27" fmla="*/ 60 h 91"/>
                <a:gd name="T28" fmla="*/ 41 w 89"/>
                <a:gd name="T29" fmla="*/ 48 h 91"/>
                <a:gd name="T30" fmla="*/ 34 w 89"/>
                <a:gd name="T31" fmla="*/ 51 h 91"/>
                <a:gd name="T32" fmla="*/ 31 w 89"/>
                <a:gd name="T33" fmla="*/ 51 h 91"/>
                <a:gd name="T34" fmla="*/ 40 w 89"/>
                <a:gd name="T35" fmla="*/ 47 h 91"/>
                <a:gd name="T36" fmla="*/ 38 w 89"/>
                <a:gd name="T37" fmla="*/ 46 h 91"/>
                <a:gd name="T38" fmla="*/ 35 w 89"/>
                <a:gd name="T39" fmla="*/ 46 h 91"/>
                <a:gd name="T40" fmla="*/ 24 w 89"/>
                <a:gd name="T41" fmla="*/ 47 h 91"/>
                <a:gd name="T42" fmla="*/ 34 w 89"/>
                <a:gd name="T43" fmla="*/ 45 h 91"/>
                <a:gd name="T44" fmla="*/ 36 w 89"/>
                <a:gd name="T45" fmla="*/ 42 h 91"/>
                <a:gd name="T46" fmla="*/ 26 w 89"/>
                <a:gd name="T47" fmla="*/ 39 h 91"/>
                <a:gd name="T48" fmla="*/ 37 w 89"/>
                <a:gd name="T49" fmla="*/ 41 h 91"/>
                <a:gd name="T50" fmla="*/ 32 w 89"/>
                <a:gd name="T51" fmla="*/ 35 h 91"/>
                <a:gd name="T52" fmla="*/ 33 w 89"/>
                <a:gd name="T53" fmla="*/ 31 h 91"/>
                <a:gd name="T54" fmla="*/ 39 w 89"/>
                <a:gd name="T55" fmla="*/ 39 h 91"/>
                <a:gd name="T56" fmla="*/ 42 w 89"/>
                <a:gd name="T57" fmla="*/ 39 h 91"/>
                <a:gd name="T58" fmla="*/ 37 w 89"/>
                <a:gd name="T59" fmla="*/ 31 h 91"/>
                <a:gd name="T60" fmla="*/ 40 w 89"/>
                <a:gd name="T61" fmla="*/ 29 h 91"/>
                <a:gd name="T62" fmla="*/ 43 w 89"/>
                <a:gd name="T63" fmla="*/ 37 h 91"/>
                <a:gd name="T64" fmla="*/ 42 w 89"/>
                <a:gd name="T65" fmla="*/ 23 h 91"/>
                <a:gd name="T66" fmla="*/ 44 w 89"/>
                <a:gd name="T67" fmla="*/ 20 h 91"/>
                <a:gd name="T68" fmla="*/ 44 w 89"/>
                <a:gd name="T69" fmla="*/ 36 h 91"/>
                <a:gd name="T70" fmla="*/ 46 w 89"/>
                <a:gd name="T71" fmla="*/ 34 h 91"/>
                <a:gd name="T72" fmla="*/ 48 w 89"/>
                <a:gd name="T73" fmla="*/ 25 h 91"/>
                <a:gd name="T74" fmla="*/ 50 w 89"/>
                <a:gd name="T75" fmla="*/ 27 h 91"/>
                <a:gd name="T76" fmla="*/ 49 w 89"/>
                <a:gd name="T77" fmla="*/ 33 h 91"/>
                <a:gd name="T78" fmla="*/ 50 w 89"/>
                <a:gd name="T79" fmla="*/ 37 h 91"/>
                <a:gd name="T80" fmla="*/ 56 w 89"/>
                <a:gd name="T81" fmla="*/ 29 h 91"/>
                <a:gd name="T82" fmla="*/ 53 w 89"/>
                <a:gd name="T83" fmla="*/ 36 h 91"/>
                <a:gd name="T84" fmla="*/ 64 w 89"/>
                <a:gd name="T85" fmla="*/ 34 h 91"/>
                <a:gd name="T86" fmla="*/ 67 w 89"/>
                <a:gd name="T87" fmla="*/ 36 h 91"/>
                <a:gd name="T88" fmla="*/ 55 w 89"/>
                <a:gd name="T89" fmla="*/ 38 h 91"/>
                <a:gd name="T90" fmla="*/ 59 w 89"/>
                <a:gd name="T91" fmla="*/ 40 h 91"/>
                <a:gd name="T92" fmla="*/ 62 w 89"/>
                <a:gd name="T93" fmla="*/ 42 h 91"/>
                <a:gd name="T94" fmla="*/ 56 w 89"/>
                <a:gd name="T95" fmla="*/ 44 h 91"/>
                <a:gd name="T96" fmla="*/ 65 w 89"/>
                <a:gd name="T97" fmla="*/ 48 h 91"/>
                <a:gd name="T98" fmla="*/ 55 w 89"/>
                <a:gd name="T99" fmla="*/ 45 h 91"/>
                <a:gd name="T100" fmla="*/ 53 w 89"/>
                <a:gd name="T101" fmla="*/ 45 h 91"/>
                <a:gd name="T102" fmla="*/ 58 w 89"/>
                <a:gd name="T103" fmla="*/ 51 h 91"/>
                <a:gd name="T104" fmla="*/ 52 w 89"/>
                <a:gd name="T105" fmla="*/ 47 h 91"/>
                <a:gd name="T106" fmla="*/ 60 w 89"/>
                <a:gd name="T107" fmla="*/ 56 h 91"/>
                <a:gd name="T108" fmla="*/ 46 w 89"/>
                <a:gd name="T109" fmla="*/ 50 h 91"/>
                <a:gd name="T110" fmla="*/ 45 w 89"/>
                <a:gd name="T111" fmla="*/ 4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1">
                  <a:moveTo>
                    <a:pt x="16" y="57"/>
                  </a:moveTo>
                  <a:cubicBezTo>
                    <a:pt x="11" y="64"/>
                    <a:pt x="10" y="74"/>
                    <a:pt x="23" y="81"/>
                  </a:cubicBezTo>
                  <a:cubicBezTo>
                    <a:pt x="38" y="91"/>
                    <a:pt x="47" y="80"/>
                    <a:pt x="50" y="68"/>
                  </a:cubicBezTo>
                  <a:cubicBezTo>
                    <a:pt x="58" y="78"/>
                    <a:pt x="70" y="84"/>
                    <a:pt x="81" y="69"/>
                  </a:cubicBezTo>
                  <a:cubicBezTo>
                    <a:pt x="87" y="59"/>
                    <a:pt x="86" y="52"/>
                    <a:pt x="81" y="47"/>
                  </a:cubicBezTo>
                  <a:cubicBezTo>
                    <a:pt x="86" y="43"/>
                    <a:pt x="89" y="35"/>
                    <a:pt x="84" y="25"/>
                  </a:cubicBezTo>
                  <a:cubicBezTo>
                    <a:pt x="78" y="13"/>
                    <a:pt x="70" y="12"/>
                    <a:pt x="63" y="15"/>
                  </a:cubicBezTo>
                  <a:cubicBezTo>
                    <a:pt x="62" y="7"/>
                    <a:pt x="57" y="0"/>
                    <a:pt x="44" y="1"/>
                  </a:cubicBezTo>
                  <a:cubicBezTo>
                    <a:pt x="28" y="1"/>
                    <a:pt x="24" y="11"/>
                    <a:pt x="27" y="22"/>
                  </a:cubicBezTo>
                  <a:cubicBezTo>
                    <a:pt x="17" y="18"/>
                    <a:pt x="6" y="20"/>
                    <a:pt x="2" y="35"/>
                  </a:cubicBezTo>
                  <a:cubicBezTo>
                    <a:pt x="0" y="49"/>
                    <a:pt x="7" y="56"/>
                    <a:pt x="16" y="57"/>
                  </a:cubicBezTo>
                  <a:close/>
                  <a:moveTo>
                    <a:pt x="63" y="59"/>
                  </a:moveTo>
                  <a:cubicBezTo>
                    <a:pt x="62" y="60"/>
                    <a:pt x="61" y="60"/>
                    <a:pt x="60" y="59"/>
                  </a:cubicBezTo>
                  <a:cubicBezTo>
                    <a:pt x="59" y="59"/>
                    <a:pt x="59" y="58"/>
                    <a:pt x="59" y="58"/>
                  </a:cubicBezTo>
                  <a:cubicBezTo>
                    <a:pt x="54" y="54"/>
                    <a:pt x="51" y="51"/>
                    <a:pt x="50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0" y="48"/>
                    <a:pt x="50" y="49"/>
                    <a:pt x="50" y="49"/>
                  </a:cubicBezTo>
                  <a:cubicBezTo>
                    <a:pt x="51" y="51"/>
                    <a:pt x="52" y="54"/>
                    <a:pt x="53" y="56"/>
                  </a:cubicBezTo>
                  <a:cubicBezTo>
                    <a:pt x="53" y="56"/>
                    <a:pt x="54" y="56"/>
                    <a:pt x="54" y="57"/>
                  </a:cubicBezTo>
                  <a:cubicBezTo>
                    <a:pt x="55" y="58"/>
                    <a:pt x="55" y="59"/>
                    <a:pt x="54" y="60"/>
                  </a:cubicBezTo>
                  <a:cubicBezTo>
                    <a:pt x="53" y="60"/>
                    <a:pt x="51" y="60"/>
                    <a:pt x="51" y="59"/>
                  </a:cubicBezTo>
                  <a:cubicBezTo>
                    <a:pt x="50" y="58"/>
                    <a:pt x="51" y="57"/>
                    <a:pt x="51" y="56"/>
                  </a:cubicBezTo>
                  <a:cubicBezTo>
                    <a:pt x="51" y="55"/>
                    <a:pt x="50" y="52"/>
                    <a:pt x="49" y="50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8" y="51"/>
                    <a:pt x="48" y="51"/>
                    <a:pt x="48" y="50"/>
                  </a:cubicBezTo>
                  <a:cubicBezTo>
                    <a:pt x="47" y="51"/>
                    <a:pt x="47" y="51"/>
                    <a:pt x="46" y="52"/>
                  </a:cubicBezTo>
                  <a:cubicBezTo>
                    <a:pt x="45" y="53"/>
                    <a:pt x="44" y="54"/>
                    <a:pt x="45" y="57"/>
                  </a:cubicBezTo>
                  <a:cubicBezTo>
                    <a:pt x="46" y="57"/>
                    <a:pt x="47" y="58"/>
                    <a:pt x="47" y="59"/>
                  </a:cubicBezTo>
                  <a:cubicBezTo>
                    <a:pt x="47" y="60"/>
                    <a:pt x="46" y="61"/>
                    <a:pt x="45" y="61"/>
                  </a:cubicBezTo>
                  <a:cubicBezTo>
                    <a:pt x="43" y="61"/>
                    <a:pt x="43" y="60"/>
                    <a:pt x="43" y="59"/>
                  </a:cubicBezTo>
                  <a:cubicBezTo>
                    <a:pt x="43" y="59"/>
                    <a:pt x="43" y="58"/>
                    <a:pt x="43" y="58"/>
                  </a:cubicBezTo>
                  <a:cubicBezTo>
                    <a:pt x="43" y="54"/>
                    <a:pt x="44" y="52"/>
                    <a:pt x="45" y="51"/>
                  </a:cubicBezTo>
                  <a:cubicBezTo>
                    <a:pt x="44" y="51"/>
                    <a:pt x="44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2"/>
                    <a:pt x="42" y="53"/>
                    <a:pt x="42" y="54"/>
                  </a:cubicBezTo>
                  <a:cubicBezTo>
                    <a:pt x="41" y="58"/>
                    <a:pt x="41" y="60"/>
                    <a:pt x="38" y="62"/>
                  </a:cubicBezTo>
                  <a:cubicBezTo>
                    <a:pt x="38" y="62"/>
                    <a:pt x="38" y="62"/>
                    <a:pt x="38" y="63"/>
                  </a:cubicBezTo>
                  <a:cubicBezTo>
                    <a:pt x="37" y="64"/>
                    <a:pt x="36" y="64"/>
                    <a:pt x="35" y="64"/>
                  </a:cubicBezTo>
                  <a:cubicBezTo>
                    <a:pt x="34" y="63"/>
                    <a:pt x="33" y="62"/>
                    <a:pt x="34" y="61"/>
                  </a:cubicBezTo>
                  <a:cubicBezTo>
                    <a:pt x="34" y="60"/>
                    <a:pt x="35" y="60"/>
                    <a:pt x="37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40" y="59"/>
                    <a:pt x="40" y="57"/>
                    <a:pt x="41" y="54"/>
                  </a:cubicBezTo>
                  <a:cubicBezTo>
                    <a:pt x="41" y="53"/>
                    <a:pt x="41" y="53"/>
                    <a:pt x="41" y="52"/>
                  </a:cubicBezTo>
                  <a:cubicBezTo>
                    <a:pt x="40" y="52"/>
                    <a:pt x="42" y="49"/>
                    <a:pt x="41" y="48"/>
                  </a:cubicBezTo>
                  <a:cubicBezTo>
                    <a:pt x="41" y="48"/>
                    <a:pt x="40" y="49"/>
                    <a:pt x="39" y="48"/>
                  </a:cubicBezTo>
                  <a:cubicBezTo>
                    <a:pt x="39" y="48"/>
                    <a:pt x="39" y="48"/>
                    <a:pt x="38" y="48"/>
                  </a:cubicBezTo>
                  <a:cubicBezTo>
                    <a:pt x="37" y="48"/>
                    <a:pt x="36" y="48"/>
                    <a:pt x="34" y="51"/>
                  </a:cubicBezTo>
                  <a:cubicBezTo>
                    <a:pt x="34" y="52"/>
                    <a:pt x="34" y="53"/>
                    <a:pt x="33" y="54"/>
                  </a:cubicBezTo>
                  <a:cubicBezTo>
                    <a:pt x="33" y="55"/>
                    <a:pt x="31" y="55"/>
                    <a:pt x="30" y="54"/>
                  </a:cubicBezTo>
                  <a:cubicBezTo>
                    <a:pt x="30" y="53"/>
                    <a:pt x="30" y="52"/>
                    <a:pt x="31" y="51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35" y="46"/>
                    <a:pt x="37" y="47"/>
                    <a:pt x="39" y="47"/>
                  </a:cubicBezTo>
                  <a:cubicBezTo>
                    <a:pt x="39" y="47"/>
                    <a:pt x="39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6"/>
                    <a:pt x="39" y="47"/>
                    <a:pt x="40" y="45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5"/>
                    <a:pt x="39" y="45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6" y="44"/>
                    <a:pt x="36" y="45"/>
                    <a:pt x="35" y="46"/>
                  </a:cubicBezTo>
                  <a:cubicBezTo>
                    <a:pt x="33" y="47"/>
                    <a:pt x="32" y="49"/>
                    <a:pt x="28" y="48"/>
                  </a:cubicBezTo>
                  <a:cubicBezTo>
                    <a:pt x="27" y="49"/>
                    <a:pt x="27" y="49"/>
                    <a:pt x="26" y="49"/>
                  </a:cubicBezTo>
                  <a:cubicBezTo>
                    <a:pt x="25" y="49"/>
                    <a:pt x="24" y="48"/>
                    <a:pt x="24" y="47"/>
                  </a:cubicBezTo>
                  <a:cubicBezTo>
                    <a:pt x="24" y="46"/>
                    <a:pt x="25" y="45"/>
                    <a:pt x="26" y="45"/>
                  </a:cubicBezTo>
                  <a:cubicBezTo>
                    <a:pt x="27" y="45"/>
                    <a:pt x="28" y="46"/>
                    <a:pt x="28" y="47"/>
                  </a:cubicBezTo>
                  <a:cubicBezTo>
                    <a:pt x="31" y="47"/>
                    <a:pt x="33" y="46"/>
                    <a:pt x="34" y="45"/>
                  </a:cubicBezTo>
                  <a:cubicBezTo>
                    <a:pt x="34" y="44"/>
                    <a:pt x="35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2"/>
                    <a:pt x="36" y="42"/>
                  </a:cubicBezTo>
                  <a:cubicBezTo>
                    <a:pt x="34" y="42"/>
                    <a:pt x="31" y="41"/>
                    <a:pt x="30" y="41"/>
                  </a:cubicBezTo>
                  <a:cubicBezTo>
                    <a:pt x="29" y="41"/>
                    <a:pt x="29" y="42"/>
                    <a:pt x="28" y="42"/>
                  </a:cubicBezTo>
                  <a:cubicBezTo>
                    <a:pt x="27" y="41"/>
                    <a:pt x="26" y="41"/>
                    <a:pt x="26" y="39"/>
                  </a:cubicBezTo>
                  <a:cubicBezTo>
                    <a:pt x="26" y="38"/>
                    <a:pt x="27" y="37"/>
                    <a:pt x="28" y="38"/>
                  </a:cubicBezTo>
                  <a:cubicBezTo>
                    <a:pt x="29" y="38"/>
                    <a:pt x="30" y="38"/>
                    <a:pt x="30" y="39"/>
                  </a:cubicBezTo>
                  <a:cubicBezTo>
                    <a:pt x="32" y="40"/>
                    <a:pt x="34" y="41"/>
                    <a:pt x="37" y="41"/>
                  </a:cubicBezTo>
                  <a:cubicBezTo>
                    <a:pt x="38" y="41"/>
                    <a:pt x="39" y="41"/>
                    <a:pt x="40" y="41"/>
                  </a:cubicBezTo>
                  <a:cubicBezTo>
                    <a:pt x="39" y="41"/>
                    <a:pt x="38" y="40"/>
                    <a:pt x="38" y="40"/>
                  </a:cubicBezTo>
                  <a:cubicBezTo>
                    <a:pt x="35" y="39"/>
                    <a:pt x="33" y="38"/>
                    <a:pt x="3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4"/>
                    <a:pt x="29" y="33"/>
                    <a:pt x="30" y="32"/>
                  </a:cubicBezTo>
                  <a:cubicBezTo>
                    <a:pt x="30" y="31"/>
                    <a:pt x="32" y="31"/>
                    <a:pt x="33" y="31"/>
                  </a:cubicBezTo>
                  <a:cubicBezTo>
                    <a:pt x="34" y="32"/>
                    <a:pt x="34" y="33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4" y="37"/>
                    <a:pt x="36" y="38"/>
                    <a:pt x="39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8"/>
                    <a:pt x="40" y="38"/>
                    <a:pt x="41" y="38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0" y="38"/>
                  </a:cubicBezTo>
                  <a:cubicBezTo>
                    <a:pt x="39" y="37"/>
                    <a:pt x="37" y="36"/>
                    <a:pt x="37" y="31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29"/>
                    <a:pt x="36" y="28"/>
                    <a:pt x="37" y="28"/>
                  </a:cubicBezTo>
                  <a:cubicBezTo>
                    <a:pt x="39" y="27"/>
                    <a:pt x="40" y="28"/>
                    <a:pt x="40" y="29"/>
                  </a:cubicBezTo>
                  <a:cubicBezTo>
                    <a:pt x="40" y="30"/>
                    <a:pt x="40" y="31"/>
                    <a:pt x="39" y="32"/>
                  </a:cubicBezTo>
                  <a:cubicBezTo>
                    <a:pt x="39" y="35"/>
                    <a:pt x="40" y="36"/>
                    <a:pt x="41" y="36"/>
                  </a:cubicBezTo>
                  <a:cubicBezTo>
                    <a:pt x="42" y="37"/>
                    <a:pt x="42" y="37"/>
                    <a:pt x="43" y="37"/>
                  </a:cubicBezTo>
                  <a:cubicBezTo>
                    <a:pt x="43" y="37"/>
                    <a:pt x="43" y="38"/>
                    <a:pt x="43" y="37"/>
                  </a:cubicBezTo>
                  <a:cubicBezTo>
                    <a:pt x="40" y="33"/>
                    <a:pt x="41" y="31"/>
                    <a:pt x="42" y="29"/>
                  </a:cubicBezTo>
                  <a:cubicBezTo>
                    <a:pt x="43" y="28"/>
                    <a:pt x="44" y="26"/>
                    <a:pt x="42" y="23"/>
                  </a:cubicBezTo>
                  <a:cubicBezTo>
                    <a:pt x="41" y="23"/>
                    <a:pt x="40" y="22"/>
                    <a:pt x="40" y="21"/>
                  </a:cubicBezTo>
                  <a:cubicBezTo>
                    <a:pt x="40" y="20"/>
                    <a:pt x="40" y="19"/>
                    <a:pt x="41" y="19"/>
                  </a:cubicBezTo>
                  <a:cubicBezTo>
                    <a:pt x="43" y="19"/>
                    <a:pt x="44" y="19"/>
                    <a:pt x="44" y="20"/>
                  </a:cubicBezTo>
                  <a:cubicBezTo>
                    <a:pt x="44" y="21"/>
                    <a:pt x="44" y="22"/>
                    <a:pt x="44" y="22"/>
                  </a:cubicBezTo>
                  <a:cubicBezTo>
                    <a:pt x="45" y="26"/>
                    <a:pt x="44" y="28"/>
                    <a:pt x="43" y="30"/>
                  </a:cubicBezTo>
                  <a:cubicBezTo>
                    <a:pt x="43" y="31"/>
                    <a:pt x="42" y="32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5" y="35"/>
                    <a:pt x="45" y="34"/>
                    <a:pt x="45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1"/>
                    <a:pt x="48" y="29"/>
                    <a:pt x="48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9" y="23"/>
                    <a:pt x="50" y="23"/>
                  </a:cubicBezTo>
                  <a:cubicBezTo>
                    <a:pt x="51" y="24"/>
                    <a:pt x="52" y="25"/>
                    <a:pt x="52" y="26"/>
                  </a:cubicBezTo>
                  <a:cubicBezTo>
                    <a:pt x="52" y="27"/>
                    <a:pt x="51" y="27"/>
                    <a:pt x="50" y="27"/>
                  </a:cubicBezTo>
                  <a:cubicBezTo>
                    <a:pt x="49" y="29"/>
                    <a:pt x="48" y="32"/>
                    <a:pt x="48" y="34"/>
                  </a:cubicBezTo>
                  <a:cubicBezTo>
                    <a:pt x="47" y="34"/>
                    <a:pt x="47" y="35"/>
                    <a:pt x="47" y="35"/>
                  </a:cubicBezTo>
                  <a:cubicBezTo>
                    <a:pt x="48" y="34"/>
                    <a:pt x="48" y="33"/>
                    <a:pt x="49" y="33"/>
                  </a:cubicBezTo>
                  <a:cubicBezTo>
                    <a:pt x="50" y="33"/>
                    <a:pt x="49" y="36"/>
                    <a:pt x="49" y="36"/>
                  </a:cubicBezTo>
                  <a:cubicBezTo>
                    <a:pt x="49" y="36"/>
                    <a:pt x="50" y="36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1" y="36"/>
                    <a:pt x="52" y="34"/>
                    <a:pt x="54" y="32"/>
                  </a:cubicBezTo>
                  <a:cubicBezTo>
                    <a:pt x="53" y="31"/>
                    <a:pt x="53" y="30"/>
                    <a:pt x="53" y="29"/>
                  </a:cubicBezTo>
                  <a:cubicBezTo>
                    <a:pt x="54" y="28"/>
                    <a:pt x="55" y="28"/>
                    <a:pt x="56" y="29"/>
                  </a:cubicBezTo>
                  <a:cubicBezTo>
                    <a:pt x="57" y="29"/>
                    <a:pt x="57" y="31"/>
                    <a:pt x="57" y="32"/>
                  </a:cubicBezTo>
                  <a:cubicBezTo>
                    <a:pt x="56" y="32"/>
                    <a:pt x="56" y="32"/>
                    <a:pt x="55" y="32"/>
                  </a:cubicBezTo>
                  <a:cubicBezTo>
                    <a:pt x="54" y="34"/>
                    <a:pt x="54" y="35"/>
                    <a:pt x="53" y="36"/>
                  </a:cubicBezTo>
                  <a:cubicBezTo>
                    <a:pt x="53" y="36"/>
                    <a:pt x="52" y="37"/>
                    <a:pt x="53" y="38"/>
                  </a:cubicBezTo>
                  <a:cubicBezTo>
                    <a:pt x="53" y="38"/>
                    <a:pt x="54" y="37"/>
                    <a:pt x="55" y="37"/>
                  </a:cubicBezTo>
                  <a:cubicBezTo>
                    <a:pt x="58" y="36"/>
                    <a:pt x="61" y="34"/>
                    <a:pt x="64" y="34"/>
                  </a:cubicBezTo>
                  <a:cubicBezTo>
                    <a:pt x="64" y="33"/>
                    <a:pt x="64" y="32"/>
                    <a:pt x="65" y="32"/>
                  </a:cubicBezTo>
                  <a:cubicBezTo>
                    <a:pt x="66" y="32"/>
                    <a:pt x="67" y="32"/>
                    <a:pt x="68" y="33"/>
                  </a:cubicBezTo>
                  <a:cubicBezTo>
                    <a:pt x="68" y="34"/>
                    <a:pt x="68" y="35"/>
                    <a:pt x="67" y="36"/>
                  </a:cubicBezTo>
                  <a:cubicBezTo>
                    <a:pt x="66" y="36"/>
                    <a:pt x="65" y="36"/>
                    <a:pt x="64" y="35"/>
                  </a:cubicBezTo>
                  <a:cubicBezTo>
                    <a:pt x="62" y="36"/>
                    <a:pt x="59" y="37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9"/>
                  </a:cubicBezTo>
                  <a:cubicBezTo>
                    <a:pt x="56" y="39"/>
                    <a:pt x="53" y="40"/>
                    <a:pt x="53" y="41"/>
                  </a:cubicBezTo>
                  <a:cubicBezTo>
                    <a:pt x="55" y="41"/>
                    <a:pt x="57" y="41"/>
                    <a:pt x="59" y="40"/>
                  </a:cubicBezTo>
                  <a:cubicBezTo>
                    <a:pt x="59" y="39"/>
                    <a:pt x="60" y="38"/>
                    <a:pt x="61" y="38"/>
                  </a:cubicBezTo>
                  <a:cubicBezTo>
                    <a:pt x="62" y="37"/>
                    <a:pt x="63" y="38"/>
                    <a:pt x="63" y="39"/>
                  </a:cubicBezTo>
                  <a:cubicBezTo>
                    <a:pt x="64" y="40"/>
                    <a:pt x="63" y="41"/>
                    <a:pt x="62" y="42"/>
                  </a:cubicBezTo>
                  <a:cubicBezTo>
                    <a:pt x="61" y="42"/>
                    <a:pt x="60" y="42"/>
                    <a:pt x="60" y="41"/>
                  </a:cubicBezTo>
                  <a:cubicBezTo>
                    <a:pt x="58" y="42"/>
                    <a:pt x="56" y="42"/>
                    <a:pt x="54" y="43"/>
                  </a:cubicBezTo>
                  <a:cubicBezTo>
                    <a:pt x="55" y="43"/>
                    <a:pt x="55" y="44"/>
                    <a:pt x="56" y="44"/>
                  </a:cubicBezTo>
                  <a:cubicBezTo>
                    <a:pt x="57" y="45"/>
                    <a:pt x="58" y="47"/>
                    <a:pt x="61" y="47"/>
                  </a:cubicBezTo>
                  <a:cubicBezTo>
                    <a:pt x="62" y="46"/>
                    <a:pt x="63" y="45"/>
                    <a:pt x="64" y="45"/>
                  </a:cubicBezTo>
                  <a:cubicBezTo>
                    <a:pt x="65" y="46"/>
                    <a:pt x="66" y="47"/>
                    <a:pt x="65" y="48"/>
                  </a:cubicBezTo>
                  <a:cubicBezTo>
                    <a:pt x="65" y="49"/>
                    <a:pt x="64" y="50"/>
                    <a:pt x="63" y="49"/>
                  </a:cubicBezTo>
                  <a:cubicBezTo>
                    <a:pt x="62" y="49"/>
                    <a:pt x="62" y="49"/>
                    <a:pt x="62" y="48"/>
                  </a:cubicBezTo>
                  <a:cubicBezTo>
                    <a:pt x="57" y="48"/>
                    <a:pt x="56" y="47"/>
                    <a:pt x="55" y="45"/>
                  </a:cubicBezTo>
                  <a:cubicBezTo>
                    <a:pt x="54" y="45"/>
                    <a:pt x="54" y="44"/>
                    <a:pt x="54" y="44"/>
                  </a:cubicBezTo>
                  <a:cubicBezTo>
                    <a:pt x="54" y="44"/>
                    <a:pt x="53" y="44"/>
                    <a:pt x="53" y="44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6"/>
                    <a:pt x="54" y="47"/>
                    <a:pt x="56" y="48"/>
                  </a:cubicBezTo>
                  <a:cubicBezTo>
                    <a:pt x="56" y="48"/>
                    <a:pt x="57" y="48"/>
                    <a:pt x="57" y="48"/>
                  </a:cubicBezTo>
                  <a:cubicBezTo>
                    <a:pt x="58" y="49"/>
                    <a:pt x="58" y="50"/>
                    <a:pt x="58" y="51"/>
                  </a:cubicBezTo>
                  <a:cubicBezTo>
                    <a:pt x="57" y="52"/>
                    <a:pt x="56" y="52"/>
                    <a:pt x="55" y="52"/>
                  </a:cubicBezTo>
                  <a:cubicBezTo>
                    <a:pt x="54" y="51"/>
                    <a:pt x="54" y="50"/>
                    <a:pt x="54" y="49"/>
                  </a:cubicBezTo>
                  <a:cubicBezTo>
                    <a:pt x="54" y="48"/>
                    <a:pt x="53" y="47"/>
                    <a:pt x="52" y="47"/>
                  </a:cubicBezTo>
                  <a:cubicBezTo>
                    <a:pt x="52" y="48"/>
                    <a:pt x="52" y="47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3" y="50"/>
                    <a:pt x="55" y="53"/>
                    <a:pt x="60" y="56"/>
                  </a:cubicBezTo>
                  <a:cubicBezTo>
                    <a:pt x="61" y="56"/>
                    <a:pt x="62" y="55"/>
                    <a:pt x="63" y="56"/>
                  </a:cubicBezTo>
                  <a:cubicBezTo>
                    <a:pt x="64" y="57"/>
                    <a:pt x="64" y="58"/>
                    <a:pt x="63" y="59"/>
                  </a:cubicBezTo>
                  <a:close/>
                  <a:moveTo>
                    <a:pt x="46" y="50"/>
                  </a:moveTo>
                  <a:cubicBezTo>
                    <a:pt x="46" y="50"/>
                    <a:pt x="46" y="51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5" y="50"/>
                    <a:pt x="45" y="49"/>
                    <a:pt x="45" y="49"/>
                  </a:cubicBezTo>
                  <a:cubicBezTo>
                    <a:pt x="46" y="49"/>
                    <a:pt x="46" y="49"/>
                    <a:pt x="46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10634663" y="6700838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10634663" y="6318250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11204576" y="6175375"/>
              <a:ext cx="0" cy="26670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 flipH="1">
              <a:off x="10634663" y="6442075"/>
              <a:ext cx="5699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>
              <a:off x="10780713" y="6130925"/>
              <a:ext cx="1238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 flipV="1">
              <a:off x="10904538" y="61309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0" y="8598"/>
            <a:ext cx="1093788" cy="6880226"/>
            <a:chOff x="871538" y="-14288"/>
            <a:chExt cx="1093788" cy="6880226"/>
          </a:xfrm>
        </p:grpSpPr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74713" y="-14288"/>
              <a:ext cx="328613" cy="325438"/>
            </a:xfrm>
            <a:custGeom>
              <a:avLst/>
              <a:gdLst>
                <a:gd name="T0" fmla="*/ 25 w 90"/>
                <a:gd name="T1" fmla="*/ 61 h 89"/>
                <a:gd name="T2" fmla="*/ 23 w 90"/>
                <a:gd name="T3" fmla="*/ 7 h 89"/>
                <a:gd name="T4" fmla="*/ 71 w 90"/>
                <a:gd name="T5" fmla="*/ 38 h 89"/>
                <a:gd name="T6" fmla="*/ 20 w 90"/>
                <a:gd name="T7" fmla="*/ 47 h 89"/>
                <a:gd name="T8" fmla="*/ 37 w 90"/>
                <a:gd name="T9" fmla="*/ 46 h 89"/>
                <a:gd name="T10" fmla="*/ 36 w 90"/>
                <a:gd name="T11" fmla="*/ 46 h 89"/>
                <a:gd name="T12" fmla="*/ 27 w 90"/>
                <a:gd name="T13" fmla="*/ 53 h 89"/>
                <a:gd name="T14" fmla="*/ 36 w 90"/>
                <a:gd name="T15" fmla="*/ 48 h 89"/>
                <a:gd name="T16" fmla="*/ 38 w 90"/>
                <a:gd name="T17" fmla="*/ 51 h 89"/>
                <a:gd name="T18" fmla="*/ 33 w 90"/>
                <a:gd name="T19" fmla="*/ 59 h 89"/>
                <a:gd name="T20" fmla="*/ 39 w 90"/>
                <a:gd name="T21" fmla="*/ 51 h 89"/>
                <a:gd name="T22" fmla="*/ 40 w 90"/>
                <a:gd name="T23" fmla="*/ 55 h 89"/>
                <a:gd name="T24" fmla="*/ 40 w 90"/>
                <a:gd name="T25" fmla="*/ 67 h 89"/>
                <a:gd name="T26" fmla="*/ 40 w 90"/>
                <a:gd name="T27" fmla="*/ 63 h 89"/>
                <a:gd name="T28" fmla="*/ 44 w 90"/>
                <a:gd name="T29" fmla="*/ 50 h 89"/>
                <a:gd name="T30" fmla="*/ 48 w 90"/>
                <a:gd name="T31" fmla="*/ 57 h 89"/>
                <a:gd name="T32" fmla="*/ 51 w 90"/>
                <a:gd name="T33" fmla="*/ 59 h 89"/>
                <a:gd name="T34" fmla="*/ 46 w 90"/>
                <a:gd name="T35" fmla="*/ 50 h 89"/>
                <a:gd name="T36" fmla="*/ 48 w 90"/>
                <a:gd name="T37" fmla="*/ 50 h 89"/>
                <a:gd name="T38" fmla="*/ 51 w 90"/>
                <a:gd name="T39" fmla="*/ 52 h 89"/>
                <a:gd name="T40" fmla="*/ 59 w 90"/>
                <a:gd name="T41" fmla="*/ 60 h 89"/>
                <a:gd name="T42" fmla="*/ 52 w 90"/>
                <a:gd name="T43" fmla="*/ 52 h 89"/>
                <a:gd name="T44" fmla="*/ 51 w 90"/>
                <a:gd name="T45" fmla="*/ 49 h 89"/>
                <a:gd name="T46" fmla="*/ 61 w 90"/>
                <a:gd name="T47" fmla="*/ 52 h 89"/>
                <a:gd name="T48" fmla="*/ 52 w 90"/>
                <a:gd name="T49" fmla="*/ 47 h 89"/>
                <a:gd name="T50" fmla="*/ 59 w 90"/>
                <a:gd name="T51" fmla="*/ 46 h 89"/>
                <a:gd name="T52" fmla="*/ 61 w 90"/>
                <a:gd name="T53" fmla="*/ 42 h 89"/>
                <a:gd name="T54" fmla="*/ 51 w 90"/>
                <a:gd name="T55" fmla="*/ 44 h 89"/>
                <a:gd name="T56" fmla="*/ 49 w 90"/>
                <a:gd name="T57" fmla="*/ 42 h 89"/>
                <a:gd name="T58" fmla="*/ 57 w 90"/>
                <a:gd name="T59" fmla="*/ 39 h 89"/>
                <a:gd name="T60" fmla="*/ 56 w 90"/>
                <a:gd name="T61" fmla="*/ 36 h 89"/>
                <a:gd name="T62" fmla="*/ 49 w 90"/>
                <a:gd name="T63" fmla="*/ 41 h 89"/>
                <a:gd name="T64" fmla="*/ 58 w 90"/>
                <a:gd name="T65" fmla="*/ 29 h 89"/>
                <a:gd name="T66" fmla="*/ 58 w 90"/>
                <a:gd name="T67" fmla="*/ 26 h 89"/>
                <a:gd name="T68" fmla="*/ 49 w 90"/>
                <a:gd name="T69" fmla="*/ 39 h 89"/>
                <a:gd name="T70" fmla="*/ 48 w 90"/>
                <a:gd name="T71" fmla="*/ 36 h 89"/>
                <a:gd name="T72" fmla="*/ 52 w 90"/>
                <a:gd name="T73" fmla="*/ 28 h 89"/>
                <a:gd name="T74" fmla="*/ 49 w 90"/>
                <a:gd name="T75" fmla="*/ 29 h 89"/>
                <a:gd name="T76" fmla="*/ 47 w 90"/>
                <a:gd name="T77" fmla="*/ 34 h 89"/>
                <a:gd name="T78" fmla="*/ 43 w 90"/>
                <a:gd name="T79" fmla="*/ 37 h 89"/>
                <a:gd name="T80" fmla="*/ 43 w 90"/>
                <a:gd name="T81" fmla="*/ 26 h 89"/>
                <a:gd name="T82" fmla="*/ 42 w 90"/>
                <a:gd name="T83" fmla="*/ 33 h 89"/>
                <a:gd name="T84" fmla="*/ 34 w 90"/>
                <a:gd name="T85" fmla="*/ 26 h 89"/>
                <a:gd name="T86" fmla="*/ 30 w 90"/>
                <a:gd name="T87" fmla="*/ 26 h 89"/>
                <a:gd name="T88" fmla="*/ 38 w 90"/>
                <a:gd name="T89" fmla="*/ 35 h 89"/>
                <a:gd name="T90" fmla="*/ 34 w 90"/>
                <a:gd name="T91" fmla="*/ 33 h 89"/>
                <a:gd name="T92" fmla="*/ 31 w 90"/>
                <a:gd name="T93" fmla="*/ 33 h 89"/>
                <a:gd name="T94" fmla="*/ 34 w 90"/>
                <a:gd name="T95" fmla="*/ 39 h 89"/>
                <a:gd name="T96" fmla="*/ 25 w 90"/>
                <a:gd name="T97" fmla="*/ 36 h 89"/>
                <a:gd name="T98" fmla="*/ 35 w 90"/>
                <a:gd name="T99" fmla="*/ 40 h 89"/>
                <a:gd name="T100" fmla="*/ 36 w 90"/>
                <a:gd name="T101" fmla="*/ 42 h 89"/>
                <a:gd name="T102" fmla="*/ 29 w 90"/>
                <a:gd name="T103" fmla="*/ 43 h 89"/>
                <a:gd name="T104" fmla="*/ 35 w 90"/>
                <a:gd name="T105" fmla="*/ 43 h 89"/>
                <a:gd name="T106" fmla="*/ 24 w 90"/>
                <a:gd name="T107" fmla="*/ 46 h 89"/>
                <a:gd name="T108" fmla="*/ 39 w 90"/>
                <a:gd name="T109" fmla="*/ 49 h 89"/>
                <a:gd name="T110" fmla="*/ 40 w 90"/>
                <a:gd name="T111" fmla="*/ 4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59" y="72"/>
                  </a:moveTo>
                  <a:cubicBezTo>
                    <a:pt x="59" y="82"/>
                    <a:pt x="54" y="89"/>
                    <a:pt x="40" y="88"/>
                  </a:cubicBezTo>
                  <a:cubicBezTo>
                    <a:pt x="21" y="87"/>
                    <a:pt x="20" y="73"/>
                    <a:pt x="25" y="61"/>
                  </a:cubicBezTo>
                  <a:cubicBezTo>
                    <a:pt x="13" y="65"/>
                    <a:pt x="0" y="63"/>
                    <a:pt x="0" y="44"/>
                  </a:cubicBezTo>
                  <a:cubicBezTo>
                    <a:pt x="0" y="32"/>
                    <a:pt x="6" y="27"/>
                    <a:pt x="13" y="26"/>
                  </a:cubicBezTo>
                  <a:cubicBezTo>
                    <a:pt x="11" y="19"/>
                    <a:pt x="13" y="12"/>
                    <a:pt x="23" y="7"/>
                  </a:cubicBezTo>
                  <a:cubicBezTo>
                    <a:pt x="35" y="0"/>
                    <a:pt x="42" y="4"/>
                    <a:pt x="46" y="11"/>
                  </a:cubicBezTo>
                  <a:cubicBezTo>
                    <a:pt x="52" y="5"/>
                    <a:pt x="60" y="3"/>
                    <a:pt x="70" y="10"/>
                  </a:cubicBezTo>
                  <a:cubicBezTo>
                    <a:pt x="83" y="20"/>
                    <a:pt x="79" y="31"/>
                    <a:pt x="71" y="38"/>
                  </a:cubicBezTo>
                  <a:cubicBezTo>
                    <a:pt x="82" y="41"/>
                    <a:pt x="90" y="48"/>
                    <a:pt x="83" y="63"/>
                  </a:cubicBezTo>
                  <a:cubicBezTo>
                    <a:pt x="77" y="76"/>
                    <a:pt x="68" y="77"/>
                    <a:pt x="59" y="72"/>
                  </a:cubicBezTo>
                  <a:close/>
                  <a:moveTo>
                    <a:pt x="20" y="47"/>
                  </a:moveTo>
                  <a:cubicBezTo>
                    <a:pt x="20" y="48"/>
                    <a:pt x="21" y="49"/>
                    <a:pt x="22" y="49"/>
                  </a:cubicBezTo>
                  <a:cubicBezTo>
                    <a:pt x="23" y="49"/>
                    <a:pt x="23" y="48"/>
                    <a:pt x="24" y="48"/>
                  </a:cubicBezTo>
                  <a:cubicBezTo>
                    <a:pt x="30" y="48"/>
                    <a:pt x="34" y="47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7" y="46"/>
                    <a:pt x="37" y="46"/>
                    <a:pt x="36" y="46"/>
                  </a:cubicBezTo>
                  <a:cubicBezTo>
                    <a:pt x="34" y="47"/>
                    <a:pt x="32" y="49"/>
                    <a:pt x="30" y="50"/>
                  </a:cubicBezTo>
                  <a:cubicBezTo>
                    <a:pt x="30" y="50"/>
                    <a:pt x="29" y="50"/>
                    <a:pt x="28" y="50"/>
                  </a:cubicBezTo>
                  <a:cubicBezTo>
                    <a:pt x="27" y="50"/>
                    <a:pt x="27" y="52"/>
                    <a:pt x="27" y="53"/>
                  </a:cubicBezTo>
                  <a:cubicBezTo>
                    <a:pt x="28" y="54"/>
                    <a:pt x="29" y="54"/>
                    <a:pt x="30" y="54"/>
                  </a:cubicBezTo>
                  <a:cubicBezTo>
                    <a:pt x="31" y="53"/>
                    <a:pt x="31" y="52"/>
                    <a:pt x="31" y="51"/>
                  </a:cubicBezTo>
                  <a:cubicBezTo>
                    <a:pt x="32" y="50"/>
                    <a:pt x="34" y="49"/>
                    <a:pt x="36" y="48"/>
                  </a:cubicBezTo>
                  <a:cubicBezTo>
                    <a:pt x="36" y="48"/>
                    <a:pt x="36" y="49"/>
                    <a:pt x="36" y="49"/>
                  </a:cubicBezTo>
                  <a:cubicBezTo>
                    <a:pt x="36" y="49"/>
                    <a:pt x="37" y="49"/>
                    <a:pt x="38" y="48"/>
                  </a:cubicBezTo>
                  <a:cubicBezTo>
                    <a:pt x="37" y="49"/>
                    <a:pt x="38" y="50"/>
                    <a:pt x="38" y="51"/>
                  </a:cubicBezTo>
                  <a:cubicBezTo>
                    <a:pt x="38" y="52"/>
                    <a:pt x="38" y="53"/>
                    <a:pt x="36" y="56"/>
                  </a:cubicBezTo>
                  <a:cubicBezTo>
                    <a:pt x="35" y="55"/>
                    <a:pt x="34" y="55"/>
                    <a:pt x="33" y="56"/>
                  </a:cubicBezTo>
                  <a:cubicBezTo>
                    <a:pt x="32" y="57"/>
                    <a:pt x="33" y="59"/>
                    <a:pt x="33" y="59"/>
                  </a:cubicBezTo>
                  <a:cubicBezTo>
                    <a:pt x="34" y="60"/>
                    <a:pt x="36" y="60"/>
                    <a:pt x="36" y="59"/>
                  </a:cubicBezTo>
                  <a:cubicBezTo>
                    <a:pt x="37" y="58"/>
                    <a:pt x="37" y="58"/>
                    <a:pt x="37" y="57"/>
                  </a:cubicBezTo>
                  <a:cubicBezTo>
                    <a:pt x="40" y="54"/>
                    <a:pt x="40" y="52"/>
                    <a:pt x="39" y="51"/>
                  </a:cubicBezTo>
                  <a:cubicBezTo>
                    <a:pt x="40" y="51"/>
                    <a:pt x="40" y="51"/>
                    <a:pt x="41" y="51"/>
                  </a:cubicBezTo>
                  <a:cubicBezTo>
                    <a:pt x="41" y="51"/>
                    <a:pt x="41" y="52"/>
                    <a:pt x="41" y="52"/>
                  </a:cubicBezTo>
                  <a:cubicBezTo>
                    <a:pt x="41" y="53"/>
                    <a:pt x="40" y="54"/>
                    <a:pt x="40" y="55"/>
                  </a:cubicBezTo>
                  <a:cubicBezTo>
                    <a:pt x="38" y="58"/>
                    <a:pt x="37" y="61"/>
                    <a:pt x="39" y="64"/>
                  </a:cubicBezTo>
                  <a:cubicBezTo>
                    <a:pt x="39" y="64"/>
                    <a:pt x="38" y="64"/>
                    <a:pt x="38" y="64"/>
                  </a:cubicBezTo>
                  <a:cubicBezTo>
                    <a:pt x="38" y="66"/>
                    <a:pt x="39" y="67"/>
                    <a:pt x="40" y="67"/>
                  </a:cubicBezTo>
                  <a:cubicBezTo>
                    <a:pt x="41" y="67"/>
                    <a:pt x="42" y="66"/>
                    <a:pt x="42" y="65"/>
                  </a:cubicBezTo>
                  <a:cubicBezTo>
                    <a:pt x="43" y="64"/>
                    <a:pt x="42" y="63"/>
                    <a:pt x="41" y="63"/>
                  </a:cubicBezTo>
                  <a:cubicBezTo>
                    <a:pt x="41" y="63"/>
                    <a:pt x="40" y="63"/>
                    <a:pt x="40" y="63"/>
                  </a:cubicBezTo>
                  <a:cubicBezTo>
                    <a:pt x="39" y="60"/>
                    <a:pt x="40" y="58"/>
                    <a:pt x="41" y="55"/>
                  </a:cubicBezTo>
                  <a:cubicBezTo>
                    <a:pt x="41" y="55"/>
                    <a:pt x="42" y="54"/>
                    <a:pt x="42" y="54"/>
                  </a:cubicBezTo>
                  <a:cubicBezTo>
                    <a:pt x="43" y="54"/>
                    <a:pt x="43" y="50"/>
                    <a:pt x="44" y="50"/>
                  </a:cubicBezTo>
                  <a:cubicBezTo>
                    <a:pt x="44" y="50"/>
                    <a:pt x="45" y="52"/>
                    <a:pt x="45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7" y="53"/>
                    <a:pt x="48" y="54"/>
                    <a:pt x="48" y="57"/>
                  </a:cubicBezTo>
                  <a:cubicBezTo>
                    <a:pt x="47" y="58"/>
                    <a:pt x="47" y="59"/>
                    <a:pt x="47" y="60"/>
                  </a:cubicBezTo>
                  <a:cubicBezTo>
                    <a:pt x="47" y="61"/>
                    <a:pt x="48" y="62"/>
                    <a:pt x="49" y="61"/>
                  </a:cubicBezTo>
                  <a:cubicBezTo>
                    <a:pt x="51" y="61"/>
                    <a:pt x="51" y="60"/>
                    <a:pt x="51" y="59"/>
                  </a:cubicBezTo>
                  <a:cubicBezTo>
                    <a:pt x="51" y="58"/>
                    <a:pt x="50" y="58"/>
                    <a:pt x="50" y="57"/>
                  </a:cubicBezTo>
                  <a:cubicBezTo>
                    <a:pt x="50" y="53"/>
                    <a:pt x="48" y="52"/>
                    <a:pt x="47" y="51"/>
                  </a:cubicBezTo>
                  <a:cubicBezTo>
                    <a:pt x="47" y="51"/>
                    <a:pt x="46" y="51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0"/>
                    <a:pt x="47" y="51"/>
                    <a:pt x="47" y="49"/>
                  </a:cubicBezTo>
                  <a:cubicBezTo>
                    <a:pt x="47" y="50"/>
                    <a:pt x="47" y="50"/>
                    <a:pt x="48" y="50"/>
                  </a:cubicBezTo>
                  <a:cubicBezTo>
                    <a:pt x="48" y="50"/>
                    <a:pt x="48" y="49"/>
                    <a:pt x="49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50"/>
                    <a:pt x="51" y="51"/>
                    <a:pt x="51" y="52"/>
                  </a:cubicBezTo>
                  <a:cubicBezTo>
                    <a:pt x="51" y="54"/>
                    <a:pt x="51" y="56"/>
                    <a:pt x="55" y="59"/>
                  </a:cubicBezTo>
                  <a:cubicBezTo>
                    <a:pt x="55" y="59"/>
                    <a:pt x="55" y="60"/>
                    <a:pt x="56" y="60"/>
                  </a:cubicBezTo>
                  <a:cubicBezTo>
                    <a:pt x="57" y="61"/>
                    <a:pt x="58" y="61"/>
                    <a:pt x="59" y="60"/>
                  </a:cubicBezTo>
                  <a:cubicBezTo>
                    <a:pt x="59" y="59"/>
                    <a:pt x="59" y="58"/>
                    <a:pt x="58" y="57"/>
                  </a:cubicBezTo>
                  <a:cubicBezTo>
                    <a:pt x="58" y="56"/>
                    <a:pt x="56" y="56"/>
                    <a:pt x="56" y="57"/>
                  </a:cubicBezTo>
                  <a:cubicBezTo>
                    <a:pt x="53" y="55"/>
                    <a:pt x="52" y="54"/>
                    <a:pt x="52" y="52"/>
                  </a:cubicBezTo>
                  <a:cubicBezTo>
                    <a:pt x="52" y="51"/>
                    <a:pt x="52" y="50"/>
                    <a:pt x="51" y="49"/>
                  </a:cubicBezTo>
                  <a:cubicBezTo>
                    <a:pt x="51" y="49"/>
                    <a:pt x="51" y="49"/>
                    <a:pt x="52" y="49"/>
                  </a:cubicBezTo>
                  <a:cubicBezTo>
                    <a:pt x="52" y="49"/>
                    <a:pt x="52" y="49"/>
                    <a:pt x="51" y="49"/>
                  </a:cubicBezTo>
                  <a:cubicBezTo>
                    <a:pt x="54" y="50"/>
                    <a:pt x="56" y="51"/>
                    <a:pt x="58" y="51"/>
                  </a:cubicBezTo>
                  <a:cubicBezTo>
                    <a:pt x="58" y="52"/>
                    <a:pt x="58" y="53"/>
                    <a:pt x="59" y="53"/>
                  </a:cubicBezTo>
                  <a:cubicBezTo>
                    <a:pt x="60" y="54"/>
                    <a:pt x="61" y="53"/>
                    <a:pt x="61" y="52"/>
                  </a:cubicBezTo>
                  <a:cubicBezTo>
                    <a:pt x="62" y="51"/>
                    <a:pt x="62" y="50"/>
                    <a:pt x="61" y="50"/>
                  </a:cubicBezTo>
                  <a:cubicBezTo>
                    <a:pt x="60" y="49"/>
                    <a:pt x="59" y="49"/>
                    <a:pt x="58" y="50"/>
                  </a:cubicBezTo>
                  <a:cubicBezTo>
                    <a:pt x="56" y="49"/>
                    <a:pt x="54" y="48"/>
                    <a:pt x="52" y="47"/>
                  </a:cubicBezTo>
                  <a:cubicBezTo>
                    <a:pt x="51" y="47"/>
                    <a:pt x="50" y="46"/>
                    <a:pt x="49" y="46"/>
                  </a:cubicBezTo>
                  <a:cubicBezTo>
                    <a:pt x="50" y="46"/>
                    <a:pt x="51" y="46"/>
                    <a:pt x="51" y="45"/>
                  </a:cubicBezTo>
                  <a:cubicBezTo>
                    <a:pt x="55" y="47"/>
                    <a:pt x="57" y="47"/>
                    <a:pt x="59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2" y="46"/>
                    <a:pt x="63" y="45"/>
                    <a:pt x="63" y="44"/>
                  </a:cubicBezTo>
                  <a:cubicBezTo>
                    <a:pt x="63" y="43"/>
                    <a:pt x="62" y="42"/>
                    <a:pt x="61" y="42"/>
                  </a:cubicBezTo>
                  <a:cubicBezTo>
                    <a:pt x="60" y="42"/>
                    <a:pt x="59" y="42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6" y="46"/>
                    <a:pt x="54" y="45"/>
                    <a:pt x="51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3"/>
                    <a:pt x="51" y="43"/>
                    <a:pt x="49" y="43"/>
                  </a:cubicBezTo>
                  <a:cubicBezTo>
                    <a:pt x="49" y="43"/>
                    <a:pt x="49" y="43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0" y="42"/>
                    <a:pt x="50" y="42"/>
                    <a:pt x="51" y="43"/>
                  </a:cubicBezTo>
                  <a:cubicBezTo>
                    <a:pt x="53" y="43"/>
                    <a:pt x="54" y="43"/>
                    <a:pt x="57" y="39"/>
                  </a:cubicBezTo>
                  <a:cubicBezTo>
                    <a:pt x="58" y="40"/>
                    <a:pt x="58" y="39"/>
                    <a:pt x="59" y="39"/>
                  </a:cubicBezTo>
                  <a:cubicBezTo>
                    <a:pt x="60" y="38"/>
                    <a:pt x="60" y="37"/>
                    <a:pt x="59" y="36"/>
                  </a:cubicBezTo>
                  <a:cubicBezTo>
                    <a:pt x="58" y="35"/>
                    <a:pt x="57" y="35"/>
                    <a:pt x="56" y="36"/>
                  </a:cubicBezTo>
                  <a:cubicBezTo>
                    <a:pt x="55" y="37"/>
                    <a:pt x="55" y="38"/>
                    <a:pt x="56" y="39"/>
                  </a:cubicBezTo>
                  <a:cubicBezTo>
                    <a:pt x="54" y="41"/>
                    <a:pt x="52" y="41"/>
                    <a:pt x="51" y="41"/>
                  </a:cubicBezTo>
                  <a:cubicBezTo>
                    <a:pt x="51" y="41"/>
                    <a:pt x="50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4" y="39"/>
                    <a:pt x="54" y="37"/>
                    <a:pt x="55" y="34"/>
                  </a:cubicBezTo>
                  <a:cubicBezTo>
                    <a:pt x="55" y="33"/>
                    <a:pt x="55" y="31"/>
                    <a:pt x="58" y="29"/>
                  </a:cubicBezTo>
                  <a:cubicBezTo>
                    <a:pt x="59" y="30"/>
                    <a:pt x="60" y="30"/>
                    <a:pt x="61" y="30"/>
                  </a:cubicBezTo>
                  <a:cubicBezTo>
                    <a:pt x="62" y="29"/>
                    <a:pt x="62" y="27"/>
                    <a:pt x="61" y="27"/>
                  </a:cubicBezTo>
                  <a:cubicBezTo>
                    <a:pt x="60" y="26"/>
                    <a:pt x="59" y="26"/>
                    <a:pt x="58" y="26"/>
                  </a:cubicBezTo>
                  <a:cubicBezTo>
                    <a:pt x="58" y="27"/>
                    <a:pt x="57" y="27"/>
                    <a:pt x="57" y="28"/>
                  </a:cubicBezTo>
                  <a:cubicBezTo>
                    <a:pt x="54" y="30"/>
                    <a:pt x="53" y="32"/>
                    <a:pt x="53" y="34"/>
                  </a:cubicBezTo>
                  <a:cubicBezTo>
                    <a:pt x="53" y="36"/>
                    <a:pt x="53" y="37"/>
                    <a:pt x="49" y="39"/>
                  </a:cubicBezTo>
                  <a:cubicBezTo>
                    <a:pt x="49" y="39"/>
                    <a:pt x="49" y="39"/>
                    <a:pt x="49" y="38"/>
                  </a:cubicBezTo>
                  <a:cubicBezTo>
                    <a:pt x="49" y="38"/>
                    <a:pt x="50" y="37"/>
                    <a:pt x="49" y="36"/>
                  </a:cubicBezTo>
                  <a:cubicBezTo>
                    <a:pt x="49" y="36"/>
                    <a:pt x="49" y="36"/>
                    <a:pt x="48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4"/>
                    <a:pt x="50" y="31"/>
                    <a:pt x="51" y="29"/>
                  </a:cubicBezTo>
                  <a:cubicBezTo>
                    <a:pt x="51" y="29"/>
                    <a:pt x="52" y="29"/>
                    <a:pt x="52" y="28"/>
                  </a:cubicBezTo>
                  <a:cubicBezTo>
                    <a:pt x="53" y="27"/>
                    <a:pt x="52" y="26"/>
                    <a:pt x="51" y="25"/>
                  </a:cubicBezTo>
                  <a:cubicBezTo>
                    <a:pt x="50" y="25"/>
                    <a:pt x="49" y="25"/>
                    <a:pt x="49" y="26"/>
                  </a:cubicBezTo>
                  <a:cubicBezTo>
                    <a:pt x="48" y="27"/>
                    <a:pt x="48" y="28"/>
                    <a:pt x="49" y="29"/>
                  </a:cubicBezTo>
                  <a:cubicBezTo>
                    <a:pt x="49" y="31"/>
                    <a:pt x="48" y="33"/>
                    <a:pt x="47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4"/>
                    <a:pt x="47" y="34"/>
                  </a:cubicBezTo>
                  <a:cubicBezTo>
                    <a:pt x="46" y="34"/>
                    <a:pt x="45" y="36"/>
                    <a:pt x="45" y="36"/>
                  </a:cubicBezTo>
                  <a:cubicBezTo>
                    <a:pt x="45" y="36"/>
                    <a:pt x="44" y="35"/>
                    <a:pt x="44" y="36"/>
                  </a:cubicBezTo>
                  <a:cubicBezTo>
                    <a:pt x="43" y="36"/>
                    <a:pt x="43" y="37"/>
                    <a:pt x="43" y="37"/>
                  </a:cubicBezTo>
                  <a:cubicBezTo>
                    <a:pt x="43" y="35"/>
                    <a:pt x="43" y="33"/>
                    <a:pt x="44" y="30"/>
                  </a:cubicBezTo>
                  <a:cubicBezTo>
                    <a:pt x="45" y="30"/>
                    <a:pt x="45" y="29"/>
                    <a:pt x="45" y="28"/>
                  </a:cubicBezTo>
                  <a:cubicBezTo>
                    <a:pt x="45" y="27"/>
                    <a:pt x="45" y="26"/>
                    <a:pt x="43" y="26"/>
                  </a:cubicBezTo>
                  <a:cubicBezTo>
                    <a:pt x="42" y="26"/>
                    <a:pt x="41" y="27"/>
                    <a:pt x="41" y="28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1"/>
                    <a:pt x="42" y="32"/>
                    <a:pt x="42" y="33"/>
                  </a:cubicBezTo>
                  <a:cubicBezTo>
                    <a:pt x="41" y="34"/>
                    <a:pt x="41" y="35"/>
                    <a:pt x="41" y="36"/>
                  </a:cubicBezTo>
                  <a:cubicBezTo>
                    <a:pt x="40" y="35"/>
                    <a:pt x="40" y="34"/>
                    <a:pt x="40" y="33"/>
                  </a:cubicBezTo>
                  <a:cubicBezTo>
                    <a:pt x="38" y="31"/>
                    <a:pt x="36" y="28"/>
                    <a:pt x="34" y="26"/>
                  </a:cubicBezTo>
                  <a:cubicBezTo>
                    <a:pt x="34" y="25"/>
                    <a:pt x="35" y="24"/>
                    <a:pt x="34" y="24"/>
                  </a:cubicBezTo>
                  <a:cubicBezTo>
                    <a:pt x="34" y="23"/>
                    <a:pt x="32" y="22"/>
                    <a:pt x="31" y="23"/>
                  </a:cubicBezTo>
                  <a:cubicBezTo>
                    <a:pt x="30" y="23"/>
                    <a:pt x="30" y="25"/>
                    <a:pt x="30" y="26"/>
                  </a:cubicBezTo>
                  <a:cubicBezTo>
                    <a:pt x="31" y="26"/>
                    <a:pt x="32" y="27"/>
                    <a:pt x="33" y="27"/>
                  </a:cubicBezTo>
                  <a:cubicBezTo>
                    <a:pt x="35" y="28"/>
                    <a:pt x="37" y="31"/>
                    <a:pt x="38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5"/>
                    <a:pt x="39" y="37"/>
                    <a:pt x="39" y="38"/>
                  </a:cubicBezTo>
                  <a:cubicBezTo>
                    <a:pt x="37" y="37"/>
                    <a:pt x="36" y="35"/>
                    <a:pt x="34" y="33"/>
                  </a:cubicBezTo>
                  <a:cubicBezTo>
                    <a:pt x="35" y="32"/>
                    <a:pt x="35" y="31"/>
                    <a:pt x="34" y="30"/>
                  </a:cubicBezTo>
                  <a:cubicBezTo>
                    <a:pt x="33" y="30"/>
                    <a:pt x="32" y="30"/>
                    <a:pt x="31" y="30"/>
                  </a:cubicBezTo>
                  <a:cubicBezTo>
                    <a:pt x="30" y="31"/>
                    <a:pt x="30" y="32"/>
                    <a:pt x="31" y="33"/>
                  </a:cubicBezTo>
                  <a:cubicBezTo>
                    <a:pt x="32" y="34"/>
                    <a:pt x="32" y="34"/>
                    <a:pt x="33" y="34"/>
                  </a:cubicBezTo>
                  <a:cubicBezTo>
                    <a:pt x="34" y="36"/>
                    <a:pt x="36" y="37"/>
                    <a:pt x="37" y="38"/>
                  </a:cubicBezTo>
                  <a:cubicBezTo>
                    <a:pt x="36" y="38"/>
                    <a:pt x="35" y="39"/>
                    <a:pt x="34" y="39"/>
                  </a:cubicBezTo>
                  <a:cubicBezTo>
                    <a:pt x="33" y="39"/>
                    <a:pt x="31" y="40"/>
                    <a:pt x="28" y="38"/>
                  </a:cubicBezTo>
                  <a:cubicBezTo>
                    <a:pt x="29" y="37"/>
                    <a:pt x="28" y="36"/>
                    <a:pt x="27" y="35"/>
                  </a:cubicBezTo>
                  <a:cubicBezTo>
                    <a:pt x="26" y="35"/>
                    <a:pt x="25" y="35"/>
                    <a:pt x="25" y="36"/>
                  </a:cubicBezTo>
                  <a:cubicBezTo>
                    <a:pt x="24" y="37"/>
                    <a:pt x="25" y="38"/>
                    <a:pt x="26" y="39"/>
                  </a:cubicBezTo>
                  <a:cubicBezTo>
                    <a:pt x="26" y="39"/>
                    <a:pt x="27" y="39"/>
                    <a:pt x="27" y="39"/>
                  </a:cubicBezTo>
                  <a:cubicBezTo>
                    <a:pt x="31" y="41"/>
                    <a:pt x="33" y="41"/>
                    <a:pt x="35" y="40"/>
                  </a:cubicBezTo>
                  <a:cubicBezTo>
                    <a:pt x="35" y="40"/>
                    <a:pt x="36" y="40"/>
                    <a:pt x="36" y="40"/>
                  </a:cubicBezTo>
                  <a:cubicBezTo>
                    <a:pt x="36" y="40"/>
                    <a:pt x="36" y="40"/>
                    <a:pt x="37" y="41"/>
                  </a:cubicBezTo>
                  <a:cubicBezTo>
                    <a:pt x="36" y="41"/>
                    <a:pt x="36" y="41"/>
                    <a:pt x="36" y="42"/>
                  </a:cubicBezTo>
                  <a:cubicBezTo>
                    <a:pt x="35" y="42"/>
                    <a:pt x="34" y="42"/>
                    <a:pt x="33" y="42"/>
                  </a:cubicBezTo>
                  <a:cubicBezTo>
                    <a:pt x="32" y="41"/>
                    <a:pt x="32" y="41"/>
                    <a:pt x="31" y="41"/>
                  </a:cubicBezTo>
                  <a:cubicBezTo>
                    <a:pt x="30" y="41"/>
                    <a:pt x="29" y="42"/>
                    <a:pt x="29" y="43"/>
                  </a:cubicBezTo>
                  <a:cubicBezTo>
                    <a:pt x="29" y="44"/>
                    <a:pt x="30" y="45"/>
                    <a:pt x="31" y="45"/>
                  </a:cubicBezTo>
                  <a:cubicBezTo>
                    <a:pt x="32" y="45"/>
                    <a:pt x="33" y="44"/>
                    <a:pt x="33" y="43"/>
                  </a:cubicBezTo>
                  <a:cubicBezTo>
                    <a:pt x="34" y="43"/>
                    <a:pt x="35" y="43"/>
                    <a:pt x="35" y="43"/>
                  </a:cubicBezTo>
                  <a:cubicBezTo>
                    <a:pt x="35" y="44"/>
                    <a:pt x="36" y="43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3" y="45"/>
                    <a:pt x="30" y="47"/>
                    <a:pt x="24" y="46"/>
                  </a:cubicBezTo>
                  <a:cubicBezTo>
                    <a:pt x="24" y="45"/>
                    <a:pt x="23" y="44"/>
                    <a:pt x="22" y="44"/>
                  </a:cubicBezTo>
                  <a:cubicBezTo>
                    <a:pt x="21" y="45"/>
                    <a:pt x="20" y="46"/>
                    <a:pt x="20" y="47"/>
                  </a:cubicBezTo>
                  <a:close/>
                  <a:moveTo>
                    <a:pt x="39" y="49"/>
                  </a:moveTo>
                  <a:cubicBezTo>
                    <a:pt x="39" y="49"/>
                    <a:pt x="39" y="50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0"/>
                    <a:pt x="40" y="49"/>
                    <a:pt x="40" y="49"/>
                  </a:cubicBezTo>
                  <a:cubicBezTo>
                    <a:pt x="40" y="48"/>
                    <a:pt x="40" y="49"/>
                    <a:pt x="39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1636713" y="-6350"/>
              <a:ext cx="328613" cy="328613"/>
            </a:xfrm>
            <a:custGeom>
              <a:avLst/>
              <a:gdLst>
                <a:gd name="T0" fmla="*/ 25 w 90"/>
                <a:gd name="T1" fmla="*/ 31 h 90"/>
                <a:gd name="T2" fmla="*/ 78 w 90"/>
                <a:gd name="T3" fmla="*/ 16 h 90"/>
                <a:gd name="T4" fmla="*/ 58 w 90"/>
                <a:gd name="T5" fmla="*/ 70 h 90"/>
                <a:gd name="T6" fmla="*/ 38 w 90"/>
                <a:gd name="T7" fmla="*/ 22 h 90"/>
                <a:gd name="T8" fmla="*/ 43 w 90"/>
                <a:gd name="T9" fmla="*/ 39 h 90"/>
                <a:gd name="T10" fmla="*/ 42 w 90"/>
                <a:gd name="T11" fmla="*/ 38 h 90"/>
                <a:gd name="T12" fmla="*/ 34 w 90"/>
                <a:gd name="T13" fmla="*/ 31 h 90"/>
                <a:gd name="T14" fmla="*/ 41 w 90"/>
                <a:gd name="T15" fmla="*/ 39 h 90"/>
                <a:gd name="T16" fmla="*/ 38 w 90"/>
                <a:gd name="T17" fmla="*/ 41 h 90"/>
                <a:gd name="T18" fmla="*/ 29 w 90"/>
                <a:gd name="T19" fmla="*/ 38 h 90"/>
                <a:gd name="T20" fmla="*/ 38 w 90"/>
                <a:gd name="T21" fmla="*/ 42 h 90"/>
                <a:gd name="T22" fmla="*/ 35 w 90"/>
                <a:gd name="T23" fmla="*/ 43 h 90"/>
                <a:gd name="T24" fmla="*/ 23 w 90"/>
                <a:gd name="T25" fmla="*/ 46 h 90"/>
                <a:gd name="T26" fmla="*/ 27 w 90"/>
                <a:gd name="T27" fmla="*/ 46 h 90"/>
                <a:gd name="T28" fmla="*/ 40 w 90"/>
                <a:gd name="T29" fmla="*/ 46 h 90"/>
                <a:gd name="T30" fmla="*/ 34 w 90"/>
                <a:gd name="T31" fmla="*/ 52 h 90"/>
                <a:gd name="T32" fmla="*/ 33 w 90"/>
                <a:gd name="T33" fmla="*/ 55 h 90"/>
                <a:gd name="T34" fmla="*/ 40 w 90"/>
                <a:gd name="T35" fmla="*/ 48 h 90"/>
                <a:gd name="T36" fmla="*/ 41 w 90"/>
                <a:gd name="T37" fmla="*/ 50 h 90"/>
                <a:gd name="T38" fmla="*/ 40 w 90"/>
                <a:gd name="T39" fmla="*/ 53 h 90"/>
                <a:gd name="T40" fmla="*/ 34 w 90"/>
                <a:gd name="T41" fmla="*/ 63 h 90"/>
                <a:gd name="T42" fmla="*/ 40 w 90"/>
                <a:gd name="T43" fmla="*/ 55 h 90"/>
                <a:gd name="T44" fmla="*/ 43 w 90"/>
                <a:gd name="T45" fmla="*/ 53 h 90"/>
                <a:gd name="T46" fmla="*/ 42 w 90"/>
                <a:gd name="T47" fmla="*/ 64 h 90"/>
                <a:gd name="T48" fmla="*/ 45 w 90"/>
                <a:gd name="T49" fmla="*/ 53 h 90"/>
                <a:gd name="T50" fmla="*/ 48 w 90"/>
                <a:gd name="T51" fmla="*/ 60 h 90"/>
                <a:gd name="T52" fmla="*/ 52 w 90"/>
                <a:gd name="T53" fmla="*/ 61 h 90"/>
                <a:gd name="T54" fmla="*/ 48 w 90"/>
                <a:gd name="T55" fmla="*/ 52 h 90"/>
                <a:gd name="T56" fmla="*/ 49 w 90"/>
                <a:gd name="T57" fmla="*/ 50 h 90"/>
                <a:gd name="T58" fmla="*/ 54 w 90"/>
                <a:gd name="T59" fmla="*/ 57 h 90"/>
                <a:gd name="T60" fmla="*/ 57 w 90"/>
                <a:gd name="T61" fmla="*/ 55 h 90"/>
                <a:gd name="T62" fmla="*/ 50 w 90"/>
                <a:gd name="T63" fmla="*/ 49 h 90"/>
                <a:gd name="T64" fmla="*/ 64 w 90"/>
                <a:gd name="T65" fmla="*/ 55 h 90"/>
                <a:gd name="T66" fmla="*/ 67 w 90"/>
                <a:gd name="T67" fmla="*/ 55 h 90"/>
                <a:gd name="T68" fmla="*/ 52 w 90"/>
                <a:gd name="T69" fmla="*/ 49 h 90"/>
                <a:gd name="T70" fmla="*/ 55 w 90"/>
                <a:gd name="T71" fmla="*/ 48 h 90"/>
                <a:gd name="T72" fmla="*/ 64 w 90"/>
                <a:gd name="T73" fmla="*/ 49 h 90"/>
                <a:gd name="T74" fmla="*/ 62 w 90"/>
                <a:gd name="T75" fmla="*/ 47 h 90"/>
                <a:gd name="T76" fmla="*/ 57 w 90"/>
                <a:gd name="T77" fmla="*/ 45 h 90"/>
                <a:gd name="T78" fmla="*/ 53 w 90"/>
                <a:gd name="T79" fmla="*/ 43 h 90"/>
                <a:gd name="T80" fmla="*/ 64 w 90"/>
                <a:gd name="T81" fmla="*/ 40 h 90"/>
                <a:gd name="T82" fmla="*/ 56 w 90"/>
                <a:gd name="T83" fmla="*/ 40 h 90"/>
                <a:gd name="T84" fmla="*/ 62 w 90"/>
                <a:gd name="T85" fmla="*/ 31 h 90"/>
                <a:gd name="T86" fmla="*/ 61 w 90"/>
                <a:gd name="T87" fmla="*/ 28 h 90"/>
                <a:gd name="T88" fmla="*/ 54 w 90"/>
                <a:gd name="T89" fmla="*/ 38 h 90"/>
                <a:gd name="T90" fmla="*/ 55 w 90"/>
                <a:gd name="T91" fmla="*/ 33 h 90"/>
                <a:gd name="T92" fmla="*/ 54 w 90"/>
                <a:gd name="T93" fmla="*/ 30 h 90"/>
                <a:gd name="T94" fmla="*/ 49 w 90"/>
                <a:gd name="T95" fmla="*/ 35 h 90"/>
                <a:gd name="T96" fmla="*/ 50 w 90"/>
                <a:gd name="T97" fmla="*/ 24 h 90"/>
                <a:gd name="T98" fmla="*/ 48 w 90"/>
                <a:gd name="T99" fmla="*/ 35 h 90"/>
                <a:gd name="T100" fmla="*/ 47 w 90"/>
                <a:gd name="T101" fmla="*/ 37 h 90"/>
                <a:gd name="T102" fmla="*/ 43 w 90"/>
                <a:gd name="T103" fmla="*/ 30 h 90"/>
                <a:gd name="T104" fmla="*/ 45 w 90"/>
                <a:gd name="T105" fmla="*/ 37 h 90"/>
                <a:gd name="T106" fmla="*/ 40 w 90"/>
                <a:gd name="T107" fmla="*/ 26 h 90"/>
                <a:gd name="T108" fmla="*/ 41 w 90"/>
                <a:gd name="T109" fmla="*/ 41 h 90"/>
                <a:gd name="T110" fmla="*/ 41 w 90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0">
                  <a:moveTo>
                    <a:pt x="22" y="66"/>
                  </a:moveTo>
                  <a:cubicBezTo>
                    <a:pt x="13" y="68"/>
                    <a:pt x="4" y="65"/>
                    <a:pt x="2" y="51"/>
                  </a:cubicBezTo>
                  <a:cubicBezTo>
                    <a:pt x="0" y="33"/>
                    <a:pt x="13" y="28"/>
                    <a:pt x="25" y="31"/>
                  </a:cubicBezTo>
                  <a:cubicBezTo>
                    <a:pt x="19" y="20"/>
                    <a:pt x="18" y="6"/>
                    <a:pt x="36" y="2"/>
                  </a:cubicBezTo>
                  <a:cubicBezTo>
                    <a:pt x="48" y="0"/>
                    <a:pt x="54" y="4"/>
                    <a:pt x="56" y="11"/>
                  </a:cubicBezTo>
                  <a:cubicBezTo>
                    <a:pt x="63" y="7"/>
                    <a:pt x="70" y="7"/>
                    <a:pt x="78" y="16"/>
                  </a:cubicBezTo>
                  <a:cubicBezTo>
                    <a:pt x="86" y="26"/>
                    <a:pt x="85" y="34"/>
                    <a:pt x="79" y="40"/>
                  </a:cubicBezTo>
                  <a:cubicBezTo>
                    <a:pt x="86" y="43"/>
                    <a:pt x="90" y="51"/>
                    <a:pt x="85" y="63"/>
                  </a:cubicBezTo>
                  <a:cubicBezTo>
                    <a:pt x="78" y="77"/>
                    <a:pt x="67" y="76"/>
                    <a:pt x="58" y="70"/>
                  </a:cubicBezTo>
                  <a:cubicBezTo>
                    <a:pt x="58" y="81"/>
                    <a:pt x="52" y="90"/>
                    <a:pt x="37" y="87"/>
                  </a:cubicBezTo>
                  <a:cubicBezTo>
                    <a:pt x="23" y="84"/>
                    <a:pt x="20" y="75"/>
                    <a:pt x="22" y="66"/>
                  </a:cubicBezTo>
                  <a:close/>
                  <a:moveTo>
                    <a:pt x="38" y="22"/>
                  </a:moveTo>
                  <a:cubicBezTo>
                    <a:pt x="37" y="23"/>
                    <a:pt x="36" y="24"/>
                    <a:pt x="37" y="25"/>
                  </a:cubicBezTo>
                  <a:cubicBezTo>
                    <a:pt x="37" y="26"/>
                    <a:pt x="38" y="26"/>
                    <a:pt x="38" y="26"/>
                  </a:cubicBezTo>
                  <a:cubicBezTo>
                    <a:pt x="39" y="33"/>
                    <a:pt x="41" y="36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8"/>
                    <a:pt x="42" y="38"/>
                  </a:cubicBezTo>
                  <a:cubicBezTo>
                    <a:pt x="41" y="36"/>
                    <a:pt x="39" y="34"/>
                    <a:pt x="37" y="33"/>
                  </a:cubicBezTo>
                  <a:cubicBezTo>
                    <a:pt x="37" y="32"/>
                    <a:pt x="37" y="31"/>
                    <a:pt x="37" y="31"/>
                  </a:cubicBezTo>
                  <a:cubicBezTo>
                    <a:pt x="36" y="30"/>
                    <a:pt x="35" y="30"/>
                    <a:pt x="34" y="31"/>
                  </a:cubicBezTo>
                  <a:cubicBezTo>
                    <a:pt x="33" y="31"/>
                    <a:pt x="33" y="33"/>
                    <a:pt x="34" y="33"/>
                  </a:cubicBezTo>
                  <a:cubicBezTo>
                    <a:pt x="34" y="34"/>
                    <a:pt x="35" y="34"/>
                    <a:pt x="36" y="34"/>
                  </a:cubicBezTo>
                  <a:cubicBezTo>
                    <a:pt x="38" y="35"/>
                    <a:pt x="39" y="37"/>
                    <a:pt x="41" y="39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9"/>
                    <a:pt x="40" y="39"/>
                    <a:pt x="41" y="40"/>
                  </a:cubicBezTo>
                  <a:cubicBezTo>
                    <a:pt x="40" y="40"/>
                    <a:pt x="39" y="40"/>
                    <a:pt x="38" y="41"/>
                  </a:cubicBezTo>
                  <a:cubicBezTo>
                    <a:pt x="37" y="41"/>
                    <a:pt x="36" y="42"/>
                    <a:pt x="33" y="40"/>
                  </a:cubicBezTo>
                  <a:cubicBezTo>
                    <a:pt x="33" y="39"/>
                    <a:pt x="33" y="38"/>
                    <a:pt x="32" y="37"/>
                  </a:cubicBezTo>
                  <a:cubicBezTo>
                    <a:pt x="31" y="37"/>
                    <a:pt x="29" y="37"/>
                    <a:pt x="29" y="38"/>
                  </a:cubicBezTo>
                  <a:cubicBezTo>
                    <a:pt x="29" y="39"/>
                    <a:pt x="29" y="41"/>
                    <a:pt x="30" y="41"/>
                  </a:cubicBezTo>
                  <a:cubicBezTo>
                    <a:pt x="31" y="41"/>
                    <a:pt x="31" y="41"/>
                    <a:pt x="32" y="41"/>
                  </a:cubicBezTo>
                  <a:cubicBezTo>
                    <a:pt x="35" y="43"/>
                    <a:pt x="37" y="43"/>
                    <a:pt x="38" y="42"/>
                  </a:cubicBezTo>
                  <a:cubicBezTo>
                    <a:pt x="38" y="43"/>
                    <a:pt x="39" y="43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6" y="44"/>
                    <a:pt x="35" y="43"/>
                  </a:cubicBezTo>
                  <a:cubicBezTo>
                    <a:pt x="31" y="43"/>
                    <a:pt x="29" y="42"/>
                    <a:pt x="26" y="44"/>
                  </a:cubicBezTo>
                  <a:cubicBezTo>
                    <a:pt x="26" y="44"/>
                    <a:pt x="25" y="44"/>
                    <a:pt x="25" y="44"/>
                  </a:cubicBezTo>
                  <a:cubicBezTo>
                    <a:pt x="24" y="44"/>
                    <a:pt x="23" y="45"/>
                    <a:pt x="23" y="46"/>
                  </a:cubicBezTo>
                  <a:cubicBezTo>
                    <a:pt x="23" y="47"/>
                    <a:pt x="24" y="48"/>
                    <a:pt x="25" y="48"/>
                  </a:cubicBezTo>
                  <a:cubicBezTo>
                    <a:pt x="26" y="48"/>
                    <a:pt x="27" y="47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9" y="44"/>
                    <a:pt x="31" y="44"/>
                    <a:pt x="35" y="45"/>
                  </a:cubicBezTo>
                  <a:cubicBezTo>
                    <a:pt x="35" y="45"/>
                    <a:pt x="35" y="45"/>
                    <a:pt x="36" y="45"/>
                  </a:cubicBezTo>
                  <a:cubicBezTo>
                    <a:pt x="36" y="46"/>
                    <a:pt x="40" y="45"/>
                    <a:pt x="40" y="46"/>
                  </a:cubicBezTo>
                  <a:cubicBezTo>
                    <a:pt x="40" y="47"/>
                    <a:pt x="39" y="47"/>
                    <a:pt x="39" y="48"/>
                  </a:cubicBezTo>
                  <a:cubicBezTo>
                    <a:pt x="39" y="48"/>
                    <a:pt x="39" y="49"/>
                    <a:pt x="39" y="49"/>
                  </a:cubicBezTo>
                  <a:cubicBezTo>
                    <a:pt x="38" y="50"/>
                    <a:pt x="38" y="51"/>
                    <a:pt x="34" y="52"/>
                  </a:cubicBezTo>
                  <a:cubicBezTo>
                    <a:pt x="34" y="51"/>
                    <a:pt x="33" y="51"/>
                    <a:pt x="32" y="51"/>
                  </a:cubicBezTo>
                  <a:cubicBezTo>
                    <a:pt x="31" y="52"/>
                    <a:pt x="30" y="53"/>
                    <a:pt x="31" y="54"/>
                  </a:cubicBezTo>
                  <a:cubicBezTo>
                    <a:pt x="31" y="55"/>
                    <a:pt x="32" y="56"/>
                    <a:pt x="33" y="55"/>
                  </a:cubicBezTo>
                  <a:cubicBezTo>
                    <a:pt x="34" y="55"/>
                    <a:pt x="34" y="54"/>
                    <a:pt x="35" y="54"/>
                  </a:cubicBezTo>
                  <a:cubicBezTo>
                    <a:pt x="39" y="53"/>
                    <a:pt x="40" y="51"/>
                    <a:pt x="40" y="49"/>
                  </a:cubicBezTo>
                  <a:cubicBezTo>
                    <a:pt x="40" y="49"/>
                    <a:pt x="40" y="49"/>
                    <a:pt x="40" y="48"/>
                  </a:cubicBezTo>
                  <a:cubicBezTo>
                    <a:pt x="40" y="48"/>
                    <a:pt x="41" y="48"/>
                    <a:pt x="41" y="48"/>
                  </a:cubicBezTo>
                  <a:cubicBezTo>
                    <a:pt x="41" y="48"/>
                    <a:pt x="40" y="50"/>
                    <a:pt x="42" y="49"/>
                  </a:cubicBezTo>
                  <a:cubicBezTo>
                    <a:pt x="41" y="49"/>
                    <a:pt x="41" y="50"/>
                    <a:pt x="41" y="50"/>
                  </a:cubicBezTo>
                  <a:cubicBezTo>
                    <a:pt x="42" y="51"/>
                    <a:pt x="42" y="50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3"/>
                    <a:pt x="41" y="53"/>
                    <a:pt x="40" y="53"/>
                  </a:cubicBezTo>
                  <a:cubicBezTo>
                    <a:pt x="38" y="54"/>
                    <a:pt x="36" y="55"/>
                    <a:pt x="34" y="59"/>
                  </a:cubicBezTo>
                  <a:cubicBezTo>
                    <a:pt x="34" y="59"/>
                    <a:pt x="33" y="60"/>
                    <a:pt x="33" y="60"/>
                  </a:cubicBezTo>
                  <a:cubicBezTo>
                    <a:pt x="32" y="61"/>
                    <a:pt x="33" y="62"/>
                    <a:pt x="34" y="63"/>
                  </a:cubicBezTo>
                  <a:cubicBezTo>
                    <a:pt x="35" y="63"/>
                    <a:pt x="36" y="63"/>
                    <a:pt x="37" y="62"/>
                  </a:cubicBezTo>
                  <a:cubicBezTo>
                    <a:pt x="37" y="61"/>
                    <a:pt x="37" y="60"/>
                    <a:pt x="36" y="59"/>
                  </a:cubicBezTo>
                  <a:cubicBezTo>
                    <a:pt x="37" y="56"/>
                    <a:pt x="39" y="55"/>
                    <a:pt x="40" y="55"/>
                  </a:cubicBezTo>
                  <a:cubicBezTo>
                    <a:pt x="41" y="55"/>
                    <a:pt x="42" y="54"/>
                    <a:pt x="43" y="53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3" y="56"/>
                    <a:pt x="42" y="58"/>
                    <a:pt x="42" y="60"/>
                  </a:cubicBezTo>
                  <a:cubicBezTo>
                    <a:pt x="41" y="60"/>
                    <a:pt x="41" y="61"/>
                    <a:pt x="41" y="61"/>
                  </a:cubicBezTo>
                  <a:cubicBezTo>
                    <a:pt x="40" y="62"/>
                    <a:pt x="41" y="64"/>
                    <a:pt x="42" y="64"/>
                  </a:cubicBezTo>
                  <a:cubicBezTo>
                    <a:pt x="43" y="64"/>
                    <a:pt x="44" y="64"/>
                    <a:pt x="45" y="63"/>
                  </a:cubicBezTo>
                  <a:cubicBezTo>
                    <a:pt x="45" y="62"/>
                    <a:pt x="44" y="61"/>
                    <a:pt x="44" y="60"/>
                  </a:cubicBezTo>
                  <a:cubicBezTo>
                    <a:pt x="44" y="58"/>
                    <a:pt x="44" y="56"/>
                    <a:pt x="45" y="53"/>
                  </a:cubicBezTo>
                  <a:cubicBezTo>
                    <a:pt x="45" y="52"/>
                    <a:pt x="45" y="52"/>
                    <a:pt x="46" y="51"/>
                  </a:cubicBezTo>
                  <a:cubicBezTo>
                    <a:pt x="46" y="51"/>
                    <a:pt x="46" y="52"/>
                    <a:pt x="46" y="52"/>
                  </a:cubicBezTo>
                  <a:cubicBezTo>
                    <a:pt x="46" y="56"/>
                    <a:pt x="46" y="58"/>
                    <a:pt x="48" y="60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3"/>
                    <a:pt x="49" y="63"/>
                    <a:pt x="50" y="63"/>
                  </a:cubicBezTo>
                  <a:cubicBezTo>
                    <a:pt x="52" y="63"/>
                    <a:pt x="52" y="62"/>
                    <a:pt x="52" y="61"/>
                  </a:cubicBezTo>
                  <a:cubicBezTo>
                    <a:pt x="52" y="60"/>
                    <a:pt x="51" y="59"/>
                    <a:pt x="50" y="59"/>
                  </a:cubicBezTo>
                  <a:cubicBezTo>
                    <a:pt x="50" y="59"/>
                    <a:pt x="49" y="59"/>
                    <a:pt x="49" y="59"/>
                  </a:cubicBezTo>
                  <a:cubicBezTo>
                    <a:pt x="47" y="57"/>
                    <a:pt x="48" y="55"/>
                    <a:pt x="48" y="52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9" y="51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50"/>
                    <a:pt x="49" y="51"/>
                    <a:pt x="49" y="51"/>
                  </a:cubicBezTo>
                  <a:cubicBezTo>
                    <a:pt x="49" y="53"/>
                    <a:pt x="49" y="55"/>
                    <a:pt x="54" y="57"/>
                  </a:cubicBezTo>
                  <a:cubicBezTo>
                    <a:pt x="54" y="57"/>
                    <a:pt x="54" y="58"/>
                    <a:pt x="54" y="58"/>
                  </a:cubicBezTo>
                  <a:cubicBezTo>
                    <a:pt x="55" y="59"/>
                    <a:pt x="57" y="59"/>
                    <a:pt x="57" y="58"/>
                  </a:cubicBezTo>
                  <a:cubicBezTo>
                    <a:pt x="58" y="57"/>
                    <a:pt x="58" y="56"/>
                    <a:pt x="57" y="55"/>
                  </a:cubicBezTo>
                  <a:cubicBezTo>
                    <a:pt x="56" y="54"/>
                    <a:pt x="55" y="55"/>
                    <a:pt x="54" y="55"/>
                  </a:cubicBezTo>
                  <a:cubicBezTo>
                    <a:pt x="51" y="54"/>
                    <a:pt x="51" y="53"/>
                    <a:pt x="51" y="51"/>
                  </a:cubicBezTo>
                  <a:cubicBezTo>
                    <a:pt x="51" y="51"/>
                    <a:pt x="51" y="50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4" y="54"/>
                    <a:pt x="56" y="53"/>
                    <a:pt x="58" y="53"/>
                  </a:cubicBezTo>
                  <a:cubicBezTo>
                    <a:pt x="59" y="53"/>
                    <a:pt x="61" y="53"/>
                    <a:pt x="64" y="55"/>
                  </a:cubicBezTo>
                  <a:cubicBezTo>
                    <a:pt x="63" y="56"/>
                    <a:pt x="63" y="57"/>
                    <a:pt x="64" y="58"/>
                  </a:cubicBezTo>
                  <a:cubicBezTo>
                    <a:pt x="65" y="59"/>
                    <a:pt x="66" y="59"/>
                    <a:pt x="67" y="58"/>
                  </a:cubicBezTo>
                  <a:cubicBezTo>
                    <a:pt x="68" y="57"/>
                    <a:pt x="67" y="55"/>
                    <a:pt x="67" y="55"/>
                  </a:cubicBezTo>
                  <a:cubicBezTo>
                    <a:pt x="66" y="54"/>
                    <a:pt x="65" y="54"/>
                    <a:pt x="65" y="54"/>
                  </a:cubicBezTo>
                  <a:cubicBezTo>
                    <a:pt x="62" y="51"/>
                    <a:pt x="60" y="51"/>
                    <a:pt x="58" y="52"/>
                  </a:cubicBezTo>
                  <a:cubicBezTo>
                    <a:pt x="56" y="52"/>
                    <a:pt x="55" y="52"/>
                    <a:pt x="52" y="49"/>
                  </a:cubicBezTo>
                  <a:cubicBezTo>
                    <a:pt x="52" y="49"/>
                    <a:pt x="52" y="49"/>
                    <a:pt x="53" y="48"/>
                  </a:cubicBezTo>
                  <a:cubicBezTo>
                    <a:pt x="53" y="48"/>
                    <a:pt x="54" y="49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8" y="48"/>
                    <a:pt x="60" y="48"/>
                    <a:pt x="62" y="48"/>
                  </a:cubicBezTo>
                  <a:cubicBezTo>
                    <a:pt x="62" y="49"/>
                    <a:pt x="63" y="49"/>
                    <a:pt x="64" y="49"/>
                  </a:cubicBezTo>
                  <a:cubicBezTo>
                    <a:pt x="65" y="50"/>
                    <a:pt x="66" y="49"/>
                    <a:pt x="66" y="48"/>
                  </a:cubicBezTo>
                  <a:cubicBezTo>
                    <a:pt x="66" y="47"/>
                    <a:pt x="66" y="46"/>
                    <a:pt x="64" y="45"/>
                  </a:cubicBezTo>
                  <a:cubicBezTo>
                    <a:pt x="64" y="45"/>
                    <a:pt x="63" y="46"/>
                    <a:pt x="62" y="47"/>
                  </a:cubicBezTo>
                  <a:cubicBezTo>
                    <a:pt x="60" y="47"/>
                    <a:pt x="58" y="47"/>
                    <a:pt x="55" y="46"/>
                  </a:cubicBezTo>
                  <a:cubicBezTo>
                    <a:pt x="55" y="46"/>
                    <a:pt x="55" y="46"/>
                    <a:pt x="54" y="46"/>
                  </a:cubicBezTo>
                  <a:cubicBezTo>
                    <a:pt x="55" y="46"/>
                    <a:pt x="57" y="46"/>
                    <a:pt x="57" y="45"/>
                  </a:cubicBezTo>
                  <a:cubicBezTo>
                    <a:pt x="57" y="45"/>
                    <a:pt x="54" y="44"/>
                    <a:pt x="54" y="44"/>
                  </a:cubicBezTo>
                  <a:cubicBezTo>
                    <a:pt x="54" y="44"/>
                    <a:pt x="55" y="43"/>
                    <a:pt x="54" y="43"/>
                  </a:cubicBezTo>
                  <a:cubicBezTo>
                    <a:pt x="54" y="43"/>
                    <a:pt x="53" y="43"/>
                    <a:pt x="53" y="43"/>
                  </a:cubicBezTo>
                  <a:cubicBezTo>
                    <a:pt x="55" y="42"/>
                    <a:pt x="57" y="42"/>
                    <a:pt x="60" y="41"/>
                  </a:cubicBezTo>
                  <a:cubicBezTo>
                    <a:pt x="60" y="42"/>
                    <a:pt x="61" y="43"/>
                    <a:pt x="62" y="43"/>
                  </a:cubicBezTo>
                  <a:cubicBezTo>
                    <a:pt x="63" y="43"/>
                    <a:pt x="64" y="41"/>
                    <a:pt x="64" y="40"/>
                  </a:cubicBezTo>
                  <a:cubicBezTo>
                    <a:pt x="63" y="39"/>
                    <a:pt x="62" y="39"/>
                    <a:pt x="61" y="39"/>
                  </a:cubicBezTo>
                  <a:cubicBezTo>
                    <a:pt x="60" y="39"/>
                    <a:pt x="60" y="39"/>
                    <a:pt x="60" y="40"/>
                  </a:cubicBezTo>
                  <a:cubicBezTo>
                    <a:pt x="58" y="40"/>
                    <a:pt x="57" y="40"/>
                    <a:pt x="56" y="40"/>
                  </a:cubicBezTo>
                  <a:cubicBezTo>
                    <a:pt x="55" y="40"/>
                    <a:pt x="54" y="40"/>
                    <a:pt x="54" y="40"/>
                  </a:cubicBezTo>
                  <a:cubicBezTo>
                    <a:pt x="54" y="39"/>
                    <a:pt x="55" y="39"/>
                    <a:pt x="56" y="38"/>
                  </a:cubicBezTo>
                  <a:cubicBezTo>
                    <a:pt x="58" y="36"/>
                    <a:pt x="60" y="33"/>
                    <a:pt x="62" y="31"/>
                  </a:cubicBezTo>
                  <a:cubicBezTo>
                    <a:pt x="63" y="31"/>
                    <a:pt x="63" y="31"/>
                    <a:pt x="64" y="31"/>
                  </a:cubicBezTo>
                  <a:cubicBezTo>
                    <a:pt x="65" y="30"/>
                    <a:pt x="65" y="29"/>
                    <a:pt x="64" y="28"/>
                  </a:cubicBezTo>
                  <a:cubicBezTo>
                    <a:pt x="63" y="27"/>
                    <a:pt x="62" y="27"/>
                    <a:pt x="61" y="28"/>
                  </a:cubicBezTo>
                  <a:cubicBezTo>
                    <a:pt x="60" y="28"/>
                    <a:pt x="60" y="29"/>
                    <a:pt x="61" y="30"/>
                  </a:cubicBezTo>
                  <a:cubicBezTo>
                    <a:pt x="59" y="32"/>
                    <a:pt x="57" y="35"/>
                    <a:pt x="55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3" y="37"/>
                    <a:pt x="52" y="39"/>
                    <a:pt x="51" y="38"/>
                  </a:cubicBezTo>
                  <a:cubicBezTo>
                    <a:pt x="52" y="37"/>
                    <a:pt x="53" y="35"/>
                    <a:pt x="55" y="33"/>
                  </a:cubicBezTo>
                  <a:cubicBezTo>
                    <a:pt x="56" y="34"/>
                    <a:pt x="57" y="33"/>
                    <a:pt x="57" y="32"/>
                  </a:cubicBezTo>
                  <a:cubicBezTo>
                    <a:pt x="58" y="31"/>
                    <a:pt x="58" y="30"/>
                    <a:pt x="57" y="29"/>
                  </a:cubicBezTo>
                  <a:cubicBezTo>
                    <a:pt x="56" y="29"/>
                    <a:pt x="54" y="29"/>
                    <a:pt x="54" y="30"/>
                  </a:cubicBezTo>
                  <a:cubicBezTo>
                    <a:pt x="53" y="31"/>
                    <a:pt x="53" y="31"/>
                    <a:pt x="54" y="32"/>
                  </a:cubicBezTo>
                  <a:cubicBezTo>
                    <a:pt x="52" y="34"/>
                    <a:pt x="51" y="35"/>
                    <a:pt x="50" y="37"/>
                  </a:cubicBezTo>
                  <a:cubicBezTo>
                    <a:pt x="50" y="36"/>
                    <a:pt x="50" y="35"/>
                    <a:pt x="49" y="35"/>
                  </a:cubicBezTo>
                  <a:cubicBezTo>
                    <a:pt x="48" y="33"/>
                    <a:pt x="48" y="32"/>
                    <a:pt x="49" y="28"/>
                  </a:cubicBezTo>
                  <a:cubicBezTo>
                    <a:pt x="50" y="29"/>
                    <a:pt x="51" y="28"/>
                    <a:pt x="51" y="27"/>
                  </a:cubicBezTo>
                  <a:cubicBezTo>
                    <a:pt x="51" y="26"/>
                    <a:pt x="51" y="25"/>
                    <a:pt x="50" y="24"/>
                  </a:cubicBezTo>
                  <a:cubicBezTo>
                    <a:pt x="48" y="24"/>
                    <a:pt x="47" y="25"/>
                    <a:pt x="47" y="26"/>
                  </a:cubicBezTo>
                  <a:cubicBezTo>
                    <a:pt x="47" y="27"/>
                    <a:pt x="47" y="27"/>
                    <a:pt x="48" y="28"/>
                  </a:cubicBezTo>
                  <a:cubicBezTo>
                    <a:pt x="46" y="32"/>
                    <a:pt x="47" y="34"/>
                    <a:pt x="48" y="35"/>
                  </a:cubicBezTo>
                  <a:cubicBezTo>
                    <a:pt x="48" y="36"/>
                    <a:pt x="48" y="36"/>
                    <a:pt x="49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6"/>
                    <a:pt x="46" y="35"/>
                    <a:pt x="46" y="33"/>
                  </a:cubicBezTo>
                  <a:cubicBezTo>
                    <a:pt x="46" y="33"/>
                    <a:pt x="46" y="32"/>
                    <a:pt x="46" y="32"/>
                  </a:cubicBezTo>
                  <a:cubicBezTo>
                    <a:pt x="46" y="31"/>
                    <a:pt x="45" y="30"/>
                    <a:pt x="43" y="30"/>
                  </a:cubicBezTo>
                  <a:cubicBezTo>
                    <a:pt x="42" y="30"/>
                    <a:pt x="42" y="32"/>
                    <a:pt x="42" y="33"/>
                  </a:cubicBezTo>
                  <a:cubicBezTo>
                    <a:pt x="42" y="34"/>
                    <a:pt x="43" y="34"/>
                    <a:pt x="44" y="34"/>
                  </a:cubicBezTo>
                  <a:cubicBezTo>
                    <a:pt x="45" y="35"/>
                    <a:pt x="45" y="36"/>
                    <a:pt x="45" y="37"/>
                  </a:cubicBezTo>
                  <a:cubicBezTo>
                    <a:pt x="45" y="37"/>
                    <a:pt x="45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2" y="35"/>
                    <a:pt x="40" y="32"/>
                    <a:pt x="40" y="26"/>
                  </a:cubicBezTo>
                  <a:cubicBezTo>
                    <a:pt x="41" y="26"/>
                    <a:pt x="41" y="25"/>
                    <a:pt x="41" y="24"/>
                  </a:cubicBezTo>
                  <a:cubicBezTo>
                    <a:pt x="40" y="23"/>
                    <a:pt x="39" y="22"/>
                    <a:pt x="38" y="22"/>
                  </a:cubicBezTo>
                  <a:close/>
                  <a:moveTo>
                    <a:pt x="41" y="41"/>
                  </a:moveTo>
                  <a:cubicBezTo>
                    <a:pt x="40" y="41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41" y="43"/>
                    <a:pt x="41" y="42"/>
                  </a:cubicBezTo>
                  <a:cubicBezTo>
                    <a:pt x="41" y="42"/>
                    <a:pt x="41" y="42"/>
                    <a:pt x="41" y="41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871538" y="760413"/>
              <a:ext cx="327025" cy="331788"/>
            </a:xfrm>
            <a:custGeom>
              <a:avLst/>
              <a:gdLst>
                <a:gd name="T0" fmla="*/ 25 w 90"/>
                <a:gd name="T1" fmla="*/ 31 h 91"/>
                <a:gd name="T2" fmla="*/ 78 w 90"/>
                <a:gd name="T3" fmla="*/ 17 h 91"/>
                <a:gd name="T4" fmla="*/ 59 w 90"/>
                <a:gd name="T5" fmla="*/ 71 h 91"/>
                <a:gd name="T6" fmla="*/ 39 w 90"/>
                <a:gd name="T7" fmla="*/ 23 h 91"/>
                <a:gd name="T8" fmla="*/ 43 w 90"/>
                <a:gd name="T9" fmla="*/ 39 h 91"/>
                <a:gd name="T10" fmla="*/ 43 w 90"/>
                <a:gd name="T11" fmla="*/ 39 h 91"/>
                <a:gd name="T12" fmla="*/ 34 w 90"/>
                <a:gd name="T13" fmla="*/ 31 h 91"/>
                <a:gd name="T14" fmla="*/ 41 w 90"/>
                <a:gd name="T15" fmla="*/ 39 h 91"/>
                <a:gd name="T16" fmla="*/ 38 w 90"/>
                <a:gd name="T17" fmla="*/ 41 h 91"/>
                <a:gd name="T18" fmla="*/ 29 w 90"/>
                <a:gd name="T19" fmla="*/ 39 h 91"/>
                <a:gd name="T20" fmla="*/ 39 w 90"/>
                <a:gd name="T21" fmla="*/ 43 h 91"/>
                <a:gd name="T22" fmla="*/ 35 w 90"/>
                <a:gd name="T23" fmla="*/ 44 h 91"/>
                <a:gd name="T24" fmla="*/ 23 w 90"/>
                <a:gd name="T25" fmla="*/ 47 h 91"/>
                <a:gd name="T26" fmla="*/ 27 w 90"/>
                <a:gd name="T27" fmla="*/ 46 h 91"/>
                <a:gd name="T28" fmla="*/ 40 w 90"/>
                <a:gd name="T29" fmla="*/ 47 h 91"/>
                <a:gd name="T30" fmla="*/ 35 w 90"/>
                <a:gd name="T31" fmla="*/ 53 h 91"/>
                <a:gd name="T32" fmla="*/ 34 w 90"/>
                <a:gd name="T33" fmla="*/ 56 h 91"/>
                <a:gd name="T34" fmla="*/ 41 w 90"/>
                <a:gd name="T35" fmla="*/ 49 h 91"/>
                <a:gd name="T36" fmla="*/ 41 w 90"/>
                <a:gd name="T37" fmla="*/ 51 h 91"/>
                <a:gd name="T38" fmla="*/ 40 w 90"/>
                <a:gd name="T39" fmla="*/ 54 h 91"/>
                <a:gd name="T40" fmla="*/ 34 w 90"/>
                <a:gd name="T41" fmla="*/ 64 h 91"/>
                <a:gd name="T42" fmla="*/ 40 w 90"/>
                <a:gd name="T43" fmla="*/ 56 h 91"/>
                <a:gd name="T44" fmla="*/ 44 w 90"/>
                <a:gd name="T45" fmla="*/ 54 h 91"/>
                <a:gd name="T46" fmla="*/ 42 w 90"/>
                <a:gd name="T47" fmla="*/ 65 h 91"/>
                <a:gd name="T48" fmla="*/ 45 w 90"/>
                <a:gd name="T49" fmla="*/ 54 h 91"/>
                <a:gd name="T50" fmla="*/ 49 w 90"/>
                <a:gd name="T51" fmla="*/ 61 h 91"/>
                <a:gd name="T52" fmla="*/ 53 w 90"/>
                <a:gd name="T53" fmla="*/ 62 h 91"/>
                <a:gd name="T54" fmla="*/ 48 w 90"/>
                <a:gd name="T55" fmla="*/ 53 h 91"/>
                <a:gd name="T56" fmla="*/ 49 w 90"/>
                <a:gd name="T57" fmla="*/ 51 h 91"/>
                <a:gd name="T58" fmla="*/ 54 w 90"/>
                <a:gd name="T59" fmla="*/ 58 h 91"/>
                <a:gd name="T60" fmla="*/ 57 w 90"/>
                <a:gd name="T61" fmla="*/ 56 h 91"/>
                <a:gd name="T62" fmla="*/ 51 w 90"/>
                <a:gd name="T63" fmla="*/ 50 h 91"/>
                <a:gd name="T64" fmla="*/ 64 w 90"/>
                <a:gd name="T65" fmla="*/ 56 h 91"/>
                <a:gd name="T66" fmla="*/ 67 w 90"/>
                <a:gd name="T67" fmla="*/ 55 h 91"/>
                <a:gd name="T68" fmla="*/ 53 w 90"/>
                <a:gd name="T69" fmla="*/ 50 h 91"/>
                <a:gd name="T70" fmla="*/ 55 w 90"/>
                <a:gd name="T71" fmla="*/ 48 h 91"/>
                <a:gd name="T72" fmla="*/ 64 w 90"/>
                <a:gd name="T73" fmla="*/ 50 h 91"/>
                <a:gd name="T74" fmla="*/ 63 w 90"/>
                <a:gd name="T75" fmla="*/ 47 h 91"/>
                <a:gd name="T76" fmla="*/ 57 w 90"/>
                <a:gd name="T77" fmla="*/ 46 h 91"/>
                <a:gd name="T78" fmla="*/ 53 w 90"/>
                <a:gd name="T79" fmla="*/ 43 h 91"/>
                <a:gd name="T80" fmla="*/ 64 w 90"/>
                <a:gd name="T81" fmla="*/ 41 h 91"/>
                <a:gd name="T82" fmla="*/ 56 w 90"/>
                <a:gd name="T83" fmla="*/ 41 h 91"/>
                <a:gd name="T84" fmla="*/ 62 w 90"/>
                <a:gd name="T85" fmla="*/ 32 h 91"/>
                <a:gd name="T86" fmla="*/ 62 w 90"/>
                <a:gd name="T87" fmla="*/ 28 h 91"/>
                <a:gd name="T88" fmla="*/ 55 w 90"/>
                <a:gd name="T89" fmla="*/ 38 h 91"/>
                <a:gd name="T90" fmla="*/ 55 w 90"/>
                <a:gd name="T91" fmla="*/ 34 h 91"/>
                <a:gd name="T92" fmla="*/ 54 w 90"/>
                <a:gd name="T93" fmla="*/ 31 h 91"/>
                <a:gd name="T94" fmla="*/ 49 w 90"/>
                <a:gd name="T95" fmla="*/ 35 h 91"/>
                <a:gd name="T96" fmla="*/ 50 w 90"/>
                <a:gd name="T97" fmla="*/ 25 h 91"/>
                <a:gd name="T98" fmla="*/ 48 w 90"/>
                <a:gd name="T99" fmla="*/ 36 h 91"/>
                <a:gd name="T100" fmla="*/ 47 w 90"/>
                <a:gd name="T101" fmla="*/ 38 h 91"/>
                <a:gd name="T102" fmla="*/ 44 w 90"/>
                <a:gd name="T103" fmla="*/ 31 h 91"/>
                <a:gd name="T104" fmla="*/ 46 w 90"/>
                <a:gd name="T105" fmla="*/ 37 h 91"/>
                <a:gd name="T106" fmla="*/ 40 w 90"/>
                <a:gd name="T107" fmla="*/ 27 h 91"/>
                <a:gd name="T108" fmla="*/ 41 w 90"/>
                <a:gd name="T109" fmla="*/ 42 h 91"/>
                <a:gd name="T110" fmla="*/ 41 w 90"/>
                <a:gd name="T111" fmla="*/ 4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67"/>
                  </a:moveTo>
                  <a:cubicBezTo>
                    <a:pt x="13" y="69"/>
                    <a:pt x="5" y="66"/>
                    <a:pt x="3" y="51"/>
                  </a:cubicBezTo>
                  <a:cubicBezTo>
                    <a:pt x="0" y="33"/>
                    <a:pt x="13" y="29"/>
                    <a:pt x="25" y="31"/>
                  </a:cubicBezTo>
                  <a:cubicBezTo>
                    <a:pt x="19" y="20"/>
                    <a:pt x="18" y="7"/>
                    <a:pt x="36" y="3"/>
                  </a:cubicBezTo>
                  <a:cubicBezTo>
                    <a:pt x="48" y="0"/>
                    <a:pt x="54" y="5"/>
                    <a:pt x="57" y="12"/>
                  </a:cubicBezTo>
                  <a:cubicBezTo>
                    <a:pt x="63" y="8"/>
                    <a:pt x="71" y="8"/>
                    <a:pt x="78" y="17"/>
                  </a:cubicBezTo>
                  <a:cubicBezTo>
                    <a:pt x="87" y="27"/>
                    <a:pt x="85" y="35"/>
                    <a:pt x="79" y="40"/>
                  </a:cubicBezTo>
                  <a:cubicBezTo>
                    <a:pt x="86" y="44"/>
                    <a:pt x="90" y="52"/>
                    <a:pt x="85" y="63"/>
                  </a:cubicBezTo>
                  <a:cubicBezTo>
                    <a:pt x="78" y="78"/>
                    <a:pt x="67" y="77"/>
                    <a:pt x="59" y="71"/>
                  </a:cubicBezTo>
                  <a:cubicBezTo>
                    <a:pt x="58" y="82"/>
                    <a:pt x="53" y="91"/>
                    <a:pt x="37" y="88"/>
                  </a:cubicBezTo>
                  <a:cubicBezTo>
                    <a:pt x="23" y="85"/>
                    <a:pt x="20" y="76"/>
                    <a:pt x="22" y="67"/>
                  </a:cubicBezTo>
                  <a:close/>
                  <a:moveTo>
                    <a:pt x="39" y="23"/>
                  </a:moveTo>
                  <a:cubicBezTo>
                    <a:pt x="37" y="23"/>
                    <a:pt x="37" y="25"/>
                    <a:pt x="37" y="26"/>
                  </a:cubicBezTo>
                  <a:cubicBezTo>
                    <a:pt x="37" y="26"/>
                    <a:pt x="38" y="27"/>
                    <a:pt x="38" y="27"/>
                  </a:cubicBezTo>
                  <a:cubicBezTo>
                    <a:pt x="39" y="33"/>
                    <a:pt x="42" y="37"/>
                    <a:pt x="43" y="39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1" y="37"/>
                    <a:pt x="39" y="35"/>
                    <a:pt x="38" y="34"/>
                  </a:cubicBezTo>
                  <a:cubicBezTo>
                    <a:pt x="38" y="33"/>
                    <a:pt x="38" y="32"/>
                    <a:pt x="37" y="32"/>
                  </a:cubicBezTo>
                  <a:cubicBezTo>
                    <a:pt x="37" y="31"/>
                    <a:pt x="35" y="31"/>
                    <a:pt x="34" y="31"/>
                  </a:cubicBezTo>
                  <a:cubicBezTo>
                    <a:pt x="34" y="32"/>
                    <a:pt x="33" y="33"/>
                    <a:pt x="34" y="34"/>
                  </a:cubicBezTo>
                  <a:cubicBezTo>
                    <a:pt x="35" y="35"/>
                    <a:pt x="36" y="35"/>
                    <a:pt x="37" y="35"/>
                  </a:cubicBezTo>
                  <a:cubicBezTo>
                    <a:pt x="38" y="36"/>
                    <a:pt x="40" y="38"/>
                    <a:pt x="41" y="39"/>
                  </a:cubicBezTo>
                  <a:cubicBezTo>
                    <a:pt x="41" y="39"/>
                    <a:pt x="40" y="39"/>
                    <a:pt x="40" y="39"/>
                  </a:cubicBezTo>
                  <a:cubicBezTo>
                    <a:pt x="40" y="39"/>
                    <a:pt x="41" y="40"/>
                    <a:pt x="41" y="41"/>
                  </a:cubicBezTo>
                  <a:cubicBezTo>
                    <a:pt x="40" y="40"/>
                    <a:pt x="39" y="41"/>
                    <a:pt x="38" y="41"/>
                  </a:cubicBezTo>
                  <a:cubicBezTo>
                    <a:pt x="37" y="42"/>
                    <a:pt x="36" y="42"/>
                    <a:pt x="33" y="40"/>
                  </a:cubicBezTo>
                  <a:cubicBezTo>
                    <a:pt x="34" y="39"/>
                    <a:pt x="33" y="38"/>
                    <a:pt x="32" y="38"/>
                  </a:cubicBezTo>
                  <a:cubicBezTo>
                    <a:pt x="31" y="37"/>
                    <a:pt x="30" y="38"/>
                    <a:pt x="29" y="39"/>
                  </a:cubicBezTo>
                  <a:cubicBezTo>
                    <a:pt x="29" y="40"/>
                    <a:pt x="29" y="41"/>
                    <a:pt x="30" y="42"/>
                  </a:cubicBezTo>
                  <a:cubicBezTo>
                    <a:pt x="31" y="42"/>
                    <a:pt x="32" y="42"/>
                    <a:pt x="32" y="42"/>
                  </a:cubicBezTo>
                  <a:cubicBezTo>
                    <a:pt x="36" y="44"/>
                    <a:pt x="37" y="43"/>
                    <a:pt x="39" y="43"/>
                  </a:cubicBezTo>
                  <a:cubicBezTo>
                    <a:pt x="38" y="43"/>
                    <a:pt x="39" y="43"/>
                    <a:pt x="39" y="44"/>
                  </a:cubicBezTo>
                  <a:cubicBezTo>
                    <a:pt x="39" y="44"/>
                    <a:pt x="39" y="45"/>
                    <a:pt x="38" y="45"/>
                  </a:cubicBezTo>
                  <a:cubicBezTo>
                    <a:pt x="37" y="45"/>
                    <a:pt x="36" y="44"/>
                    <a:pt x="35" y="44"/>
                  </a:cubicBezTo>
                  <a:cubicBezTo>
                    <a:pt x="31" y="43"/>
                    <a:pt x="29" y="43"/>
                    <a:pt x="26" y="45"/>
                  </a:cubicBezTo>
                  <a:cubicBezTo>
                    <a:pt x="26" y="45"/>
                    <a:pt x="26" y="45"/>
                    <a:pt x="25" y="45"/>
                  </a:cubicBezTo>
                  <a:cubicBezTo>
                    <a:pt x="24" y="45"/>
                    <a:pt x="23" y="46"/>
                    <a:pt x="23" y="47"/>
                  </a:cubicBezTo>
                  <a:cubicBezTo>
                    <a:pt x="23" y="48"/>
                    <a:pt x="24" y="49"/>
                    <a:pt x="25" y="49"/>
                  </a:cubicBezTo>
                  <a:cubicBezTo>
                    <a:pt x="27" y="49"/>
                    <a:pt x="27" y="48"/>
                    <a:pt x="27" y="47"/>
                  </a:cubicBezTo>
                  <a:cubicBezTo>
                    <a:pt x="27" y="47"/>
                    <a:pt x="27" y="46"/>
                    <a:pt x="27" y="46"/>
                  </a:cubicBezTo>
                  <a:cubicBezTo>
                    <a:pt x="30" y="45"/>
                    <a:pt x="32" y="45"/>
                    <a:pt x="35" y="46"/>
                  </a:cubicBezTo>
                  <a:cubicBezTo>
                    <a:pt x="35" y="46"/>
                    <a:pt x="36" y="46"/>
                    <a:pt x="36" y="46"/>
                  </a:cubicBezTo>
                  <a:cubicBezTo>
                    <a:pt x="36" y="47"/>
                    <a:pt x="40" y="46"/>
                    <a:pt x="40" y="47"/>
                  </a:cubicBezTo>
                  <a:cubicBezTo>
                    <a:pt x="40" y="47"/>
                    <a:pt x="39" y="48"/>
                    <a:pt x="39" y="49"/>
                  </a:cubicBezTo>
                  <a:cubicBezTo>
                    <a:pt x="39" y="49"/>
                    <a:pt x="39" y="49"/>
                    <a:pt x="39" y="50"/>
                  </a:cubicBezTo>
                  <a:cubicBezTo>
                    <a:pt x="39" y="51"/>
                    <a:pt x="38" y="52"/>
                    <a:pt x="35" y="53"/>
                  </a:cubicBezTo>
                  <a:cubicBezTo>
                    <a:pt x="34" y="52"/>
                    <a:pt x="33" y="52"/>
                    <a:pt x="32" y="52"/>
                  </a:cubicBezTo>
                  <a:cubicBezTo>
                    <a:pt x="31" y="53"/>
                    <a:pt x="30" y="54"/>
                    <a:pt x="31" y="55"/>
                  </a:cubicBezTo>
                  <a:cubicBezTo>
                    <a:pt x="31" y="56"/>
                    <a:pt x="33" y="56"/>
                    <a:pt x="34" y="56"/>
                  </a:cubicBezTo>
                  <a:cubicBezTo>
                    <a:pt x="34" y="56"/>
                    <a:pt x="35" y="55"/>
                    <a:pt x="35" y="55"/>
                  </a:cubicBezTo>
                  <a:cubicBezTo>
                    <a:pt x="39" y="53"/>
                    <a:pt x="40" y="52"/>
                    <a:pt x="40" y="50"/>
                  </a:cubicBezTo>
                  <a:cubicBezTo>
                    <a:pt x="40" y="50"/>
                    <a:pt x="41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9"/>
                    <a:pt x="41" y="50"/>
                    <a:pt x="42" y="50"/>
                  </a:cubicBezTo>
                  <a:cubicBezTo>
                    <a:pt x="42" y="50"/>
                    <a:pt x="41" y="51"/>
                    <a:pt x="41" y="51"/>
                  </a:cubicBezTo>
                  <a:cubicBezTo>
                    <a:pt x="42" y="51"/>
                    <a:pt x="42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3"/>
                    <a:pt x="41" y="54"/>
                    <a:pt x="40" y="54"/>
                  </a:cubicBezTo>
                  <a:cubicBezTo>
                    <a:pt x="38" y="55"/>
                    <a:pt x="36" y="56"/>
                    <a:pt x="35" y="60"/>
                  </a:cubicBezTo>
                  <a:cubicBezTo>
                    <a:pt x="34" y="60"/>
                    <a:pt x="34" y="60"/>
                    <a:pt x="33" y="61"/>
                  </a:cubicBezTo>
                  <a:cubicBezTo>
                    <a:pt x="33" y="62"/>
                    <a:pt x="33" y="63"/>
                    <a:pt x="34" y="64"/>
                  </a:cubicBezTo>
                  <a:cubicBezTo>
                    <a:pt x="35" y="64"/>
                    <a:pt x="37" y="64"/>
                    <a:pt x="37" y="63"/>
                  </a:cubicBezTo>
                  <a:cubicBezTo>
                    <a:pt x="38" y="62"/>
                    <a:pt x="37" y="61"/>
                    <a:pt x="36" y="60"/>
                  </a:cubicBezTo>
                  <a:cubicBezTo>
                    <a:pt x="38" y="57"/>
                    <a:pt x="39" y="56"/>
                    <a:pt x="40" y="56"/>
                  </a:cubicBezTo>
                  <a:cubicBezTo>
                    <a:pt x="41" y="55"/>
                    <a:pt x="42" y="55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4" y="54"/>
                    <a:pt x="44" y="54"/>
                  </a:cubicBezTo>
                  <a:cubicBezTo>
                    <a:pt x="43" y="56"/>
                    <a:pt x="43" y="59"/>
                    <a:pt x="42" y="61"/>
                  </a:cubicBezTo>
                  <a:cubicBezTo>
                    <a:pt x="42" y="61"/>
                    <a:pt x="41" y="61"/>
                    <a:pt x="41" y="62"/>
                  </a:cubicBezTo>
                  <a:cubicBezTo>
                    <a:pt x="41" y="63"/>
                    <a:pt x="41" y="64"/>
                    <a:pt x="42" y="65"/>
                  </a:cubicBezTo>
                  <a:cubicBezTo>
                    <a:pt x="43" y="65"/>
                    <a:pt x="45" y="64"/>
                    <a:pt x="45" y="63"/>
                  </a:cubicBezTo>
                  <a:cubicBezTo>
                    <a:pt x="45" y="62"/>
                    <a:pt x="45" y="61"/>
                    <a:pt x="44" y="61"/>
                  </a:cubicBezTo>
                  <a:cubicBezTo>
                    <a:pt x="44" y="59"/>
                    <a:pt x="45" y="56"/>
                    <a:pt x="45" y="54"/>
                  </a:cubicBezTo>
                  <a:cubicBezTo>
                    <a:pt x="46" y="53"/>
                    <a:pt x="46" y="52"/>
                    <a:pt x="46" y="51"/>
                  </a:cubicBezTo>
                  <a:cubicBezTo>
                    <a:pt x="46" y="52"/>
                    <a:pt x="46" y="53"/>
                    <a:pt x="47" y="53"/>
                  </a:cubicBezTo>
                  <a:cubicBezTo>
                    <a:pt x="46" y="57"/>
                    <a:pt x="46" y="59"/>
                    <a:pt x="49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9" y="63"/>
                    <a:pt x="50" y="64"/>
                    <a:pt x="51" y="64"/>
                  </a:cubicBezTo>
                  <a:cubicBezTo>
                    <a:pt x="52" y="64"/>
                    <a:pt x="53" y="63"/>
                    <a:pt x="53" y="62"/>
                  </a:cubicBezTo>
                  <a:cubicBezTo>
                    <a:pt x="52" y="61"/>
                    <a:pt x="51" y="60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48" y="58"/>
                    <a:pt x="48" y="56"/>
                    <a:pt x="48" y="53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51"/>
                    <a:pt x="50" y="52"/>
                    <a:pt x="50" y="52"/>
                  </a:cubicBezTo>
                  <a:cubicBezTo>
                    <a:pt x="50" y="54"/>
                    <a:pt x="50" y="55"/>
                    <a:pt x="54" y="58"/>
                  </a:cubicBezTo>
                  <a:cubicBezTo>
                    <a:pt x="54" y="58"/>
                    <a:pt x="54" y="59"/>
                    <a:pt x="55" y="59"/>
                  </a:cubicBezTo>
                  <a:cubicBezTo>
                    <a:pt x="56" y="60"/>
                    <a:pt x="57" y="60"/>
                    <a:pt x="58" y="59"/>
                  </a:cubicBezTo>
                  <a:cubicBezTo>
                    <a:pt x="58" y="58"/>
                    <a:pt x="58" y="57"/>
                    <a:pt x="57" y="56"/>
                  </a:cubicBezTo>
                  <a:cubicBezTo>
                    <a:pt x="56" y="55"/>
                    <a:pt x="55" y="55"/>
                    <a:pt x="55" y="56"/>
                  </a:cubicBezTo>
                  <a:cubicBezTo>
                    <a:pt x="51" y="54"/>
                    <a:pt x="51" y="53"/>
                    <a:pt x="51" y="52"/>
                  </a:cubicBezTo>
                  <a:cubicBezTo>
                    <a:pt x="51" y="51"/>
                    <a:pt x="51" y="51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4" y="54"/>
                    <a:pt x="56" y="54"/>
                    <a:pt x="58" y="54"/>
                  </a:cubicBezTo>
                  <a:cubicBezTo>
                    <a:pt x="60" y="54"/>
                    <a:pt x="61" y="54"/>
                    <a:pt x="64" y="56"/>
                  </a:cubicBezTo>
                  <a:cubicBezTo>
                    <a:pt x="63" y="57"/>
                    <a:pt x="64" y="58"/>
                    <a:pt x="64" y="59"/>
                  </a:cubicBezTo>
                  <a:cubicBezTo>
                    <a:pt x="65" y="60"/>
                    <a:pt x="67" y="59"/>
                    <a:pt x="67" y="58"/>
                  </a:cubicBezTo>
                  <a:cubicBezTo>
                    <a:pt x="68" y="57"/>
                    <a:pt x="68" y="56"/>
                    <a:pt x="67" y="55"/>
                  </a:cubicBezTo>
                  <a:cubicBezTo>
                    <a:pt x="66" y="55"/>
                    <a:pt x="66" y="55"/>
                    <a:pt x="65" y="55"/>
                  </a:cubicBezTo>
                  <a:cubicBezTo>
                    <a:pt x="62" y="52"/>
                    <a:pt x="60" y="52"/>
                    <a:pt x="58" y="52"/>
                  </a:cubicBezTo>
                  <a:cubicBezTo>
                    <a:pt x="57" y="53"/>
                    <a:pt x="55" y="53"/>
                    <a:pt x="53" y="50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4" y="49"/>
                    <a:pt x="55" y="50"/>
                    <a:pt x="55" y="49"/>
                  </a:cubicBezTo>
                  <a:cubicBezTo>
                    <a:pt x="55" y="49"/>
                    <a:pt x="55" y="49"/>
                    <a:pt x="5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8" y="49"/>
                    <a:pt x="61" y="49"/>
                    <a:pt x="63" y="49"/>
                  </a:cubicBezTo>
                  <a:cubicBezTo>
                    <a:pt x="63" y="50"/>
                    <a:pt x="63" y="50"/>
                    <a:pt x="64" y="50"/>
                  </a:cubicBezTo>
                  <a:cubicBezTo>
                    <a:pt x="65" y="50"/>
                    <a:pt x="66" y="50"/>
                    <a:pt x="66" y="49"/>
                  </a:cubicBezTo>
                  <a:cubicBezTo>
                    <a:pt x="67" y="47"/>
                    <a:pt x="66" y="46"/>
                    <a:pt x="65" y="46"/>
                  </a:cubicBezTo>
                  <a:cubicBezTo>
                    <a:pt x="64" y="46"/>
                    <a:pt x="63" y="47"/>
                    <a:pt x="63" y="47"/>
                  </a:cubicBezTo>
                  <a:cubicBezTo>
                    <a:pt x="61" y="47"/>
                    <a:pt x="58" y="47"/>
                    <a:pt x="56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7"/>
                    <a:pt x="57" y="47"/>
                    <a:pt x="57" y="46"/>
                  </a:cubicBezTo>
                  <a:cubicBezTo>
                    <a:pt x="57" y="45"/>
                    <a:pt x="55" y="45"/>
                    <a:pt x="54" y="45"/>
                  </a:cubicBezTo>
                  <a:cubicBezTo>
                    <a:pt x="54" y="45"/>
                    <a:pt x="55" y="44"/>
                    <a:pt x="54" y="44"/>
                  </a:cubicBezTo>
                  <a:cubicBezTo>
                    <a:pt x="54" y="44"/>
                    <a:pt x="54" y="43"/>
                    <a:pt x="53" y="43"/>
                  </a:cubicBezTo>
                  <a:cubicBezTo>
                    <a:pt x="55" y="43"/>
                    <a:pt x="57" y="42"/>
                    <a:pt x="60" y="42"/>
                  </a:cubicBezTo>
                  <a:cubicBezTo>
                    <a:pt x="60" y="43"/>
                    <a:pt x="61" y="44"/>
                    <a:pt x="62" y="44"/>
                  </a:cubicBezTo>
                  <a:cubicBezTo>
                    <a:pt x="63" y="43"/>
                    <a:pt x="64" y="42"/>
                    <a:pt x="64" y="41"/>
                  </a:cubicBezTo>
                  <a:cubicBezTo>
                    <a:pt x="64" y="40"/>
                    <a:pt x="63" y="39"/>
                    <a:pt x="61" y="40"/>
                  </a:cubicBezTo>
                  <a:cubicBezTo>
                    <a:pt x="61" y="40"/>
                    <a:pt x="60" y="40"/>
                    <a:pt x="60" y="41"/>
                  </a:cubicBezTo>
                  <a:cubicBezTo>
                    <a:pt x="59" y="41"/>
                    <a:pt x="58" y="41"/>
                    <a:pt x="56" y="41"/>
                  </a:cubicBezTo>
                  <a:cubicBezTo>
                    <a:pt x="56" y="41"/>
                    <a:pt x="55" y="41"/>
                    <a:pt x="54" y="41"/>
                  </a:cubicBezTo>
                  <a:cubicBezTo>
                    <a:pt x="55" y="40"/>
                    <a:pt x="55" y="40"/>
                    <a:pt x="56" y="39"/>
                  </a:cubicBezTo>
                  <a:cubicBezTo>
                    <a:pt x="58" y="37"/>
                    <a:pt x="61" y="34"/>
                    <a:pt x="62" y="32"/>
                  </a:cubicBezTo>
                  <a:cubicBezTo>
                    <a:pt x="63" y="32"/>
                    <a:pt x="64" y="32"/>
                    <a:pt x="64" y="32"/>
                  </a:cubicBezTo>
                  <a:cubicBezTo>
                    <a:pt x="65" y="31"/>
                    <a:pt x="65" y="29"/>
                    <a:pt x="64" y="29"/>
                  </a:cubicBezTo>
                  <a:cubicBezTo>
                    <a:pt x="64" y="28"/>
                    <a:pt x="62" y="28"/>
                    <a:pt x="62" y="28"/>
                  </a:cubicBezTo>
                  <a:cubicBezTo>
                    <a:pt x="61" y="29"/>
                    <a:pt x="61" y="30"/>
                    <a:pt x="61" y="31"/>
                  </a:cubicBezTo>
                  <a:cubicBezTo>
                    <a:pt x="60" y="33"/>
                    <a:pt x="57" y="36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4" y="38"/>
                  </a:cubicBezTo>
                  <a:cubicBezTo>
                    <a:pt x="54" y="37"/>
                    <a:pt x="52" y="40"/>
                    <a:pt x="51" y="39"/>
                  </a:cubicBezTo>
                  <a:cubicBezTo>
                    <a:pt x="52" y="38"/>
                    <a:pt x="53" y="36"/>
                    <a:pt x="55" y="34"/>
                  </a:cubicBezTo>
                  <a:cubicBezTo>
                    <a:pt x="56" y="34"/>
                    <a:pt x="57" y="34"/>
                    <a:pt x="58" y="33"/>
                  </a:cubicBezTo>
                  <a:cubicBezTo>
                    <a:pt x="58" y="32"/>
                    <a:pt x="58" y="31"/>
                    <a:pt x="57" y="30"/>
                  </a:cubicBezTo>
                  <a:cubicBezTo>
                    <a:pt x="56" y="30"/>
                    <a:pt x="55" y="30"/>
                    <a:pt x="54" y="31"/>
                  </a:cubicBezTo>
                  <a:cubicBezTo>
                    <a:pt x="54" y="31"/>
                    <a:pt x="54" y="32"/>
                    <a:pt x="54" y="33"/>
                  </a:cubicBezTo>
                  <a:cubicBezTo>
                    <a:pt x="52" y="34"/>
                    <a:pt x="51" y="36"/>
                    <a:pt x="50" y="37"/>
                  </a:cubicBezTo>
                  <a:cubicBezTo>
                    <a:pt x="50" y="37"/>
                    <a:pt x="50" y="36"/>
                    <a:pt x="49" y="35"/>
                  </a:cubicBezTo>
                  <a:cubicBezTo>
                    <a:pt x="49" y="34"/>
                    <a:pt x="48" y="33"/>
                    <a:pt x="49" y="29"/>
                  </a:cubicBezTo>
                  <a:cubicBezTo>
                    <a:pt x="50" y="29"/>
                    <a:pt x="51" y="29"/>
                    <a:pt x="52" y="28"/>
                  </a:cubicBezTo>
                  <a:cubicBezTo>
                    <a:pt x="52" y="26"/>
                    <a:pt x="51" y="25"/>
                    <a:pt x="50" y="25"/>
                  </a:cubicBezTo>
                  <a:cubicBezTo>
                    <a:pt x="49" y="25"/>
                    <a:pt x="48" y="26"/>
                    <a:pt x="48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6" y="33"/>
                    <a:pt x="47" y="34"/>
                    <a:pt x="48" y="36"/>
                  </a:cubicBezTo>
                  <a:cubicBezTo>
                    <a:pt x="48" y="36"/>
                    <a:pt x="49" y="37"/>
                    <a:pt x="49" y="37"/>
                  </a:cubicBezTo>
                  <a:cubicBezTo>
                    <a:pt x="49" y="37"/>
                    <a:pt x="48" y="38"/>
                    <a:pt x="48" y="38"/>
                  </a:cubicBezTo>
                  <a:cubicBezTo>
                    <a:pt x="48" y="37"/>
                    <a:pt x="47" y="37"/>
                    <a:pt x="47" y="38"/>
                  </a:cubicBezTo>
                  <a:cubicBezTo>
                    <a:pt x="47" y="37"/>
                    <a:pt x="47" y="36"/>
                    <a:pt x="46" y="34"/>
                  </a:cubicBezTo>
                  <a:cubicBezTo>
                    <a:pt x="46" y="34"/>
                    <a:pt x="47" y="33"/>
                    <a:pt x="46" y="32"/>
                  </a:cubicBezTo>
                  <a:cubicBezTo>
                    <a:pt x="46" y="31"/>
                    <a:pt x="45" y="31"/>
                    <a:pt x="44" y="31"/>
                  </a:cubicBezTo>
                  <a:cubicBezTo>
                    <a:pt x="43" y="31"/>
                    <a:pt x="42" y="32"/>
                    <a:pt x="42" y="33"/>
                  </a:cubicBezTo>
                  <a:cubicBezTo>
                    <a:pt x="43" y="35"/>
                    <a:pt x="44" y="35"/>
                    <a:pt x="45" y="35"/>
                  </a:cubicBezTo>
                  <a:cubicBezTo>
                    <a:pt x="45" y="36"/>
                    <a:pt x="45" y="37"/>
                    <a:pt x="46" y="37"/>
                  </a:cubicBezTo>
                  <a:cubicBezTo>
                    <a:pt x="45" y="37"/>
                    <a:pt x="46" y="38"/>
                    <a:pt x="45" y="38"/>
                  </a:cubicBezTo>
                  <a:cubicBezTo>
                    <a:pt x="45" y="38"/>
                    <a:pt x="44" y="38"/>
                    <a:pt x="44" y="38"/>
                  </a:cubicBezTo>
                  <a:cubicBezTo>
                    <a:pt x="43" y="36"/>
                    <a:pt x="41" y="33"/>
                    <a:pt x="40" y="27"/>
                  </a:cubicBezTo>
                  <a:cubicBezTo>
                    <a:pt x="41" y="27"/>
                    <a:pt x="42" y="25"/>
                    <a:pt x="41" y="24"/>
                  </a:cubicBezTo>
                  <a:cubicBezTo>
                    <a:pt x="41" y="23"/>
                    <a:pt x="40" y="23"/>
                    <a:pt x="39" y="23"/>
                  </a:cubicBezTo>
                  <a:close/>
                  <a:moveTo>
                    <a:pt x="41" y="42"/>
                  </a:moveTo>
                  <a:cubicBezTo>
                    <a:pt x="40" y="42"/>
                    <a:pt x="40" y="42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40" y="43"/>
                    <a:pt x="41" y="43"/>
                    <a:pt x="41" y="43"/>
                  </a:cubicBezTo>
                  <a:cubicBezTo>
                    <a:pt x="42" y="43"/>
                    <a:pt x="41" y="42"/>
                    <a:pt x="41" y="42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1454151" y="566738"/>
              <a:ext cx="325438" cy="328613"/>
            </a:xfrm>
            <a:custGeom>
              <a:avLst/>
              <a:gdLst>
                <a:gd name="T0" fmla="*/ 39 w 89"/>
                <a:gd name="T1" fmla="*/ 22 h 90"/>
                <a:gd name="T2" fmla="*/ 5 w 89"/>
                <a:gd name="T3" fmla="*/ 66 h 90"/>
                <a:gd name="T4" fmla="*/ 62 w 89"/>
                <a:gd name="T5" fmla="*/ 68 h 90"/>
                <a:gd name="T6" fmla="*/ 26 w 89"/>
                <a:gd name="T7" fmla="*/ 31 h 90"/>
                <a:gd name="T8" fmla="*/ 39 w 89"/>
                <a:gd name="T9" fmla="*/ 42 h 90"/>
                <a:gd name="T10" fmla="*/ 39 w 89"/>
                <a:gd name="T11" fmla="*/ 41 h 90"/>
                <a:gd name="T12" fmla="*/ 35 w 89"/>
                <a:gd name="T13" fmla="*/ 31 h 90"/>
                <a:gd name="T14" fmla="*/ 40 w 89"/>
                <a:gd name="T15" fmla="*/ 40 h 90"/>
                <a:gd name="T16" fmla="*/ 43 w 89"/>
                <a:gd name="T17" fmla="*/ 38 h 90"/>
                <a:gd name="T18" fmla="*/ 44 w 89"/>
                <a:gd name="T19" fmla="*/ 29 h 90"/>
                <a:gd name="T20" fmla="*/ 44 w 89"/>
                <a:gd name="T21" fmla="*/ 39 h 90"/>
                <a:gd name="T22" fmla="*/ 47 w 89"/>
                <a:gd name="T23" fmla="*/ 36 h 90"/>
                <a:gd name="T24" fmla="*/ 54 w 89"/>
                <a:gd name="T25" fmla="*/ 27 h 90"/>
                <a:gd name="T26" fmla="*/ 52 w 89"/>
                <a:gd name="T27" fmla="*/ 30 h 90"/>
                <a:gd name="T28" fmla="*/ 48 w 89"/>
                <a:gd name="T29" fmla="*/ 42 h 90"/>
                <a:gd name="T30" fmla="*/ 55 w 89"/>
                <a:gd name="T31" fmla="*/ 39 h 90"/>
                <a:gd name="T32" fmla="*/ 58 w 89"/>
                <a:gd name="T33" fmla="*/ 40 h 90"/>
                <a:gd name="T34" fmla="*/ 49 w 89"/>
                <a:gd name="T35" fmla="*/ 43 h 90"/>
                <a:gd name="T36" fmla="*/ 51 w 89"/>
                <a:gd name="T37" fmla="*/ 45 h 90"/>
                <a:gd name="T38" fmla="*/ 54 w 89"/>
                <a:gd name="T39" fmla="*/ 45 h 90"/>
                <a:gd name="T40" fmla="*/ 65 w 89"/>
                <a:gd name="T41" fmla="*/ 43 h 90"/>
                <a:gd name="T42" fmla="*/ 55 w 89"/>
                <a:gd name="T43" fmla="*/ 46 h 90"/>
                <a:gd name="T44" fmla="*/ 53 w 89"/>
                <a:gd name="T45" fmla="*/ 48 h 90"/>
                <a:gd name="T46" fmla="*/ 63 w 89"/>
                <a:gd name="T47" fmla="*/ 51 h 90"/>
                <a:gd name="T48" fmla="*/ 52 w 89"/>
                <a:gd name="T49" fmla="*/ 49 h 90"/>
                <a:gd name="T50" fmla="*/ 57 w 89"/>
                <a:gd name="T51" fmla="*/ 55 h 90"/>
                <a:gd name="T52" fmla="*/ 56 w 89"/>
                <a:gd name="T53" fmla="*/ 59 h 90"/>
                <a:gd name="T54" fmla="*/ 50 w 89"/>
                <a:gd name="T55" fmla="*/ 52 h 90"/>
                <a:gd name="T56" fmla="*/ 47 w 89"/>
                <a:gd name="T57" fmla="*/ 52 h 90"/>
                <a:gd name="T58" fmla="*/ 52 w 89"/>
                <a:gd name="T59" fmla="*/ 59 h 90"/>
                <a:gd name="T60" fmla="*/ 49 w 89"/>
                <a:gd name="T61" fmla="*/ 61 h 90"/>
                <a:gd name="T62" fmla="*/ 46 w 89"/>
                <a:gd name="T63" fmla="*/ 53 h 90"/>
                <a:gd name="T64" fmla="*/ 47 w 89"/>
                <a:gd name="T65" fmla="*/ 67 h 90"/>
                <a:gd name="T66" fmla="*/ 45 w 89"/>
                <a:gd name="T67" fmla="*/ 70 h 90"/>
                <a:gd name="T68" fmla="*/ 45 w 89"/>
                <a:gd name="T69" fmla="*/ 55 h 90"/>
                <a:gd name="T70" fmla="*/ 43 w 89"/>
                <a:gd name="T71" fmla="*/ 56 h 90"/>
                <a:gd name="T72" fmla="*/ 41 w 89"/>
                <a:gd name="T73" fmla="*/ 65 h 90"/>
                <a:gd name="T74" fmla="*/ 39 w 89"/>
                <a:gd name="T75" fmla="*/ 63 h 90"/>
                <a:gd name="T76" fmla="*/ 40 w 89"/>
                <a:gd name="T77" fmla="*/ 57 h 90"/>
                <a:gd name="T78" fmla="*/ 39 w 89"/>
                <a:gd name="T79" fmla="*/ 53 h 90"/>
                <a:gd name="T80" fmla="*/ 33 w 89"/>
                <a:gd name="T81" fmla="*/ 62 h 90"/>
                <a:gd name="T82" fmla="*/ 36 w 89"/>
                <a:gd name="T83" fmla="*/ 55 h 90"/>
                <a:gd name="T84" fmla="*/ 25 w 89"/>
                <a:gd name="T85" fmla="*/ 57 h 90"/>
                <a:gd name="T86" fmla="*/ 22 w 89"/>
                <a:gd name="T87" fmla="*/ 54 h 90"/>
                <a:gd name="T88" fmla="*/ 34 w 89"/>
                <a:gd name="T89" fmla="*/ 52 h 90"/>
                <a:gd name="T90" fmla="*/ 30 w 89"/>
                <a:gd name="T91" fmla="*/ 50 h 90"/>
                <a:gd name="T92" fmla="*/ 27 w 89"/>
                <a:gd name="T93" fmla="*/ 49 h 90"/>
                <a:gd name="T94" fmla="*/ 33 w 89"/>
                <a:gd name="T95" fmla="*/ 46 h 90"/>
                <a:gd name="T96" fmla="*/ 24 w 89"/>
                <a:gd name="T97" fmla="*/ 43 h 90"/>
                <a:gd name="T98" fmla="*/ 34 w 89"/>
                <a:gd name="T99" fmla="*/ 45 h 90"/>
                <a:gd name="T100" fmla="*/ 36 w 89"/>
                <a:gd name="T101" fmla="*/ 45 h 90"/>
                <a:gd name="T102" fmla="*/ 31 w 89"/>
                <a:gd name="T103" fmla="*/ 39 h 90"/>
                <a:gd name="T104" fmla="*/ 37 w 89"/>
                <a:gd name="T105" fmla="*/ 43 h 90"/>
                <a:gd name="T106" fmla="*/ 29 w 89"/>
                <a:gd name="T107" fmla="*/ 34 h 90"/>
                <a:gd name="T108" fmla="*/ 43 w 89"/>
                <a:gd name="T109" fmla="*/ 41 h 90"/>
                <a:gd name="T110" fmla="*/ 44 w 89"/>
                <a:gd name="T111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0">
                  <a:moveTo>
                    <a:pt x="73" y="33"/>
                  </a:moveTo>
                  <a:cubicBezTo>
                    <a:pt x="78" y="26"/>
                    <a:pt x="79" y="16"/>
                    <a:pt x="66" y="9"/>
                  </a:cubicBezTo>
                  <a:cubicBezTo>
                    <a:pt x="51" y="0"/>
                    <a:pt x="42" y="10"/>
                    <a:pt x="39" y="22"/>
                  </a:cubicBezTo>
                  <a:cubicBezTo>
                    <a:pt x="31" y="12"/>
                    <a:pt x="19" y="6"/>
                    <a:pt x="8" y="21"/>
                  </a:cubicBezTo>
                  <a:cubicBezTo>
                    <a:pt x="2" y="31"/>
                    <a:pt x="3" y="39"/>
                    <a:pt x="8" y="44"/>
                  </a:cubicBezTo>
                  <a:cubicBezTo>
                    <a:pt x="3" y="48"/>
                    <a:pt x="0" y="55"/>
                    <a:pt x="5" y="66"/>
                  </a:cubicBezTo>
                  <a:cubicBezTo>
                    <a:pt x="11" y="77"/>
                    <a:pt x="19" y="79"/>
                    <a:pt x="26" y="75"/>
                  </a:cubicBezTo>
                  <a:cubicBezTo>
                    <a:pt x="27" y="84"/>
                    <a:pt x="32" y="90"/>
                    <a:pt x="45" y="90"/>
                  </a:cubicBezTo>
                  <a:cubicBezTo>
                    <a:pt x="61" y="89"/>
                    <a:pt x="65" y="79"/>
                    <a:pt x="62" y="68"/>
                  </a:cubicBezTo>
                  <a:cubicBezTo>
                    <a:pt x="72" y="72"/>
                    <a:pt x="83" y="71"/>
                    <a:pt x="87" y="55"/>
                  </a:cubicBezTo>
                  <a:cubicBezTo>
                    <a:pt x="89" y="41"/>
                    <a:pt x="82" y="35"/>
                    <a:pt x="73" y="33"/>
                  </a:cubicBezTo>
                  <a:close/>
                  <a:moveTo>
                    <a:pt x="26" y="31"/>
                  </a:moveTo>
                  <a:cubicBezTo>
                    <a:pt x="27" y="30"/>
                    <a:pt x="28" y="30"/>
                    <a:pt x="29" y="31"/>
                  </a:cubicBezTo>
                  <a:cubicBezTo>
                    <a:pt x="30" y="31"/>
                    <a:pt x="30" y="32"/>
                    <a:pt x="30" y="33"/>
                  </a:cubicBezTo>
                  <a:cubicBezTo>
                    <a:pt x="35" y="36"/>
                    <a:pt x="38" y="39"/>
                    <a:pt x="39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8" y="39"/>
                    <a:pt x="37" y="36"/>
                    <a:pt x="36" y="34"/>
                  </a:cubicBezTo>
                  <a:cubicBezTo>
                    <a:pt x="36" y="34"/>
                    <a:pt x="35" y="34"/>
                    <a:pt x="35" y="33"/>
                  </a:cubicBezTo>
                  <a:cubicBezTo>
                    <a:pt x="34" y="32"/>
                    <a:pt x="34" y="31"/>
                    <a:pt x="35" y="31"/>
                  </a:cubicBezTo>
                  <a:cubicBezTo>
                    <a:pt x="36" y="30"/>
                    <a:pt x="38" y="30"/>
                    <a:pt x="38" y="31"/>
                  </a:cubicBezTo>
                  <a:cubicBezTo>
                    <a:pt x="39" y="32"/>
                    <a:pt x="38" y="33"/>
                    <a:pt x="38" y="34"/>
                  </a:cubicBezTo>
                  <a:cubicBezTo>
                    <a:pt x="38" y="36"/>
                    <a:pt x="39" y="38"/>
                    <a:pt x="40" y="40"/>
                  </a:cubicBezTo>
                  <a:cubicBezTo>
                    <a:pt x="40" y="40"/>
                    <a:pt x="40" y="39"/>
                    <a:pt x="40" y="39"/>
                  </a:cubicBezTo>
                  <a:cubicBezTo>
                    <a:pt x="41" y="39"/>
                    <a:pt x="41" y="40"/>
                    <a:pt x="41" y="41"/>
                  </a:cubicBezTo>
                  <a:cubicBezTo>
                    <a:pt x="42" y="39"/>
                    <a:pt x="42" y="39"/>
                    <a:pt x="43" y="38"/>
                  </a:cubicBezTo>
                  <a:cubicBezTo>
                    <a:pt x="44" y="38"/>
                    <a:pt x="45" y="37"/>
                    <a:pt x="44" y="33"/>
                  </a:cubicBezTo>
                  <a:cubicBezTo>
                    <a:pt x="43" y="33"/>
                    <a:pt x="42" y="32"/>
                    <a:pt x="42" y="31"/>
                  </a:cubicBezTo>
                  <a:cubicBezTo>
                    <a:pt x="42" y="30"/>
                    <a:pt x="43" y="29"/>
                    <a:pt x="44" y="29"/>
                  </a:cubicBezTo>
                  <a:cubicBezTo>
                    <a:pt x="46" y="29"/>
                    <a:pt x="46" y="30"/>
                    <a:pt x="46" y="31"/>
                  </a:cubicBezTo>
                  <a:cubicBezTo>
                    <a:pt x="46" y="32"/>
                    <a:pt x="46" y="32"/>
                    <a:pt x="46" y="33"/>
                  </a:cubicBezTo>
                  <a:cubicBezTo>
                    <a:pt x="46" y="37"/>
                    <a:pt x="45" y="38"/>
                    <a:pt x="44" y="39"/>
                  </a:cubicBezTo>
                  <a:cubicBezTo>
                    <a:pt x="45" y="39"/>
                    <a:pt x="45" y="40"/>
                    <a:pt x="46" y="40"/>
                  </a:cubicBezTo>
                  <a:cubicBezTo>
                    <a:pt x="46" y="40"/>
                    <a:pt x="46" y="40"/>
                    <a:pt x="46" y="39"/>
                  </a:cubicBezTo>
                  <a:cubicBezTo>
                    <a:pt x="47" y="38"/>
                    <a:pt x="47" y="37"/>
                    <a:pt x="47" y="36"/>
                  </a:cubicBezTo>
                  <a:cubicBezTo>
                    <a:pt x="48" y="32"/>
                    <a:pt x="48" y="30"/>
                    <a:pt x="51" y="2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3" y="26"/>
                    <a:pt x="54" y="27"/>
                  </a:cubicBezTo>
                  <a:cubicBezTo>
                    <a:pt x="55" y="27"/>
                    <a:pt x="56" y="28"/>
                    <a:pt x="55" y="29"/>
                  </a:cubicBezTo>
                  <a:cubicBezTo>
                    <a:pt x="55" y="30"/>
                    <a:pt x="54" y="31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49" y="31"/>
                    <a:pt x="49" y="33"/>
                    <a:pt x="48" y="37"/>
                  </a:cubicBezTo>
                  <a:cubicBezTo>
                    <a:pt x="48" y="37"/>
                    <a:pt x="48" y="38"/>
                    <a:pt x="48" y="38"/>
                  </a:cubicBezTo>
                  <a:cubicBezTo>
                    <a:pt x="49" y="38"/>
                    <a:pt x="47" y="42"/>
                    <a:pt x="48" y="42"/>
                  </a:cubicBezTo>
                  <a:cubicBezTo>
                    <a:pt x="48" y="42"/>
                    <a:pt x="49" y="41"/>
                    <a:pt x="50" y="42"/>
                  </a:cubicBezTo>
                  <a:cubicBezTo>
                    <a:pt x="50" y="42"/>
                    <a:pt x="50" y="42"/>
                    <a:pt x="51" y="42"/>
                  </a:cubicBezTo>
                  <a:cubicBezTo>
                    <a:pt x="52" y="42"/>
                    <a:pt x="53" y="42"/>
                    <a:pt x="55" y="39"/>
                  </a:cubicBezTo>
                  <a:cubicBezTo>
                    <a:pt x="55" y="39"/>
                    <a:pt x="55" y="37"/>
                    <a:pt x="56" y="37"/>
                  </a:cubicBezTo>
                  <a:cubicBezTo>
                    <a:pt x="56" y="36"/>
                    <a:pt x="58" y="36"/>
                    <a:pt x="59" y="37"/>
                  </a:cubicBezTo>
                  <a:cubicBezTo>
                    <a:pt x="59" y="37"/>
                    <a:pt x="59" y="39"/>
                    <a:pt x="58" y="40"/>
                  </a:cubicBezTo>
                  <a:cubicBezTo>
                    <a:pt x="58" y="40"/>
                    <a:pt x="57" y="40"/>
                    <a:pt x="57" y="40"/>
                  </a:cubicBezTo>
                  <a:cubicBezTo>
                    <a:pt x="54" y="44"/>
                    <a:pt x="52" y="44"/>
                    <a:pt x="51" y="43"/>
                  </a:cubicBezTo>
                  <a:cubicBezTo>
                    <a:pt x="50" y="43"/>
                    <a:pt x="50" y="43"/>
                    <a:pt x="49" y="43"/>
                  </a:cubicBezTo>
                  <a:cubicBezTo>
                    <a:pt x="49" y="43"/>
                    <a:pt x="49" y="44"/>
                    <a:pt x="49" y="44"/>
                  </a:cubicBezTo>
                  <a:cubicBezTo>
                    <a:pt x="49" y="44"/>
                    <a:pt x="50" y="44"/>
                    <a:pt x="49" y="45"/>
                  </a:cubicBezTo>
                  <a:cubicBezTo>
                    <a:pt x="50" y="45"/>
                    <a:pt x="50" y="45"/>
                    <a:pt x="51" y="45"/>
                  </a:cubicBezTo>
                  <a:cubicBezTo>
                    <a:pt x="51" y="45"/>
                    <a:pt x="50" y="45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3" y="46"/>
                    <a:pt x="53" y="46"/>
                    <a:pt x="54" y="45"/>
                  </a:cubicBezTo>
                  <a:cubicBezTo>
                    <a:pt x="56" y="43"/>
                    <a:pt x="57" y="42"/>
                    <a:pt x="61" y="42"/>
                  </a:cubicBezTo>
                  <a:cubicBezTo>
                    <a:pt x="62" y="42"/>
                    <a:pt x="62" y="41"/>
                    <a:pt x="63" y="41"/>
                  </a:cubicBezTo>
                  <a:cubicBezTo>
                    <a:pt x="64" y="41"/>
                    <a:pt x="65" y="42"/>
                    <a:pt x="65" y="43"/>
                  </a:cubicBezTo>
                  <a:cubicBezTo>
                    <a:pt x="65" y="44"/>
                    <a:pt x="64" y="45"/>
                    <a:pt x="63" y="45"/>
                  </a:cubicBezTo>
                  <a:cubicBezTo>
                    <a:pt x="62" y="45"/>
                    <a:pt x="61" y="45"/>
                    <a:pt x="61" y="44"/>
                  </a:cubicBezTo>
                  <a:cubicBezTo>
                    <a:pt x="58" y="43"/>
                    <a:pt x="56" y="45"/>
                    <a:pt x="55" y="46"/>
                  </a:cubicBezTo>
                  <a:cubicBezTo>
                    <a:pt x="55" y="46"/>
                    <a:pt x="54" y="47"/>
                    <a:pt x="53" y="47"/>
                  </a:cubicBezTo>
                  <a:cubicBezTo>
                    <a:pt x="53" y="47"/>
                    <a:pt x="53" y="47"/>
                    <a:pt x="53" y="48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5" y="48"/>
                    <a:pt x="58" y="49"/>
                    <a:pt x="59" y="50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2" y="49"/>
                    <a:pt x="63" y="50"/>
                    <a:pt x="63" y="51"/>
                  </a:cubicBezTo>
                  <a:cubicBezTo>
                    <a:pt x="63" y="52"/>
                    <a:pt x="62" y="53"/>
                    <a:pt x="61" y="53"/>
                  </a:cubicBezTo>
                  <a:cubicBezTo>
                    <a:pt x="60" y="53"/>
                    <a:pt x="59" y="52"/>
                    <a:pt x="59" y="51"/>
                  </a:cubicBezTo>
                  <a:cubicBezTo>
                    <a:pt x="57" y="50"/>
                    <a:pt x="55" y="50"/>
                    <a:pt x="52" y="49"/>
                  </a:cubicBezTo>
                  <a:cubicBezTo>
                    <a:pt x="51" y="49"/>
                    <a:pt x="50" y="49"/>
                    <a:pt x="49" y="49"/>
                  </a:cubicBezTo>
                  <a:cubicBezTo>
                    <a:pt x="50" y="50"/>
                    <a:pt x="51" y="50"/>
                    <a:pt x="51" y="50"/>
                  </a:cubicBezTo>
                  <a:cubicBezTo>
                    <a:pt x="54" y="52"/>
                    <a:pt x="56" y="52"/>
                    <a:pt x="57" y="55"/>
                  </a:cubicBezTo>
                  <a:cubicBezTo>
                    <a:pt x="58" y="55"/>
                    <a:pt x="58" y="55"/>
                    <a:pt x="58" y="56"/>
                  </a:cubicBezTo>
                  <a:cubicBezTo>
                    <a:pt x="59" y="56"/>
                    <a:pt x="60" y="57"/>
                    <a:pt x="59" y="58"/>
                  </a:cubicBezTo>
                  <a:cubicBezTo>
                    <a:pt x="59" y="59"/>
                    <a:pt x="57" y="60"/>
                    <a:pt x="56" y="59"/>
                  </a:cubicBezTo>
                  <a:cubicBezTo>
                    <a:pt x="55" y="59"/>
                    <a:pt x="55" y="57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3"/>
                    <a:pt x="53" y="53"/>
                    <a:pt x="50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49" y="52"/>
                    <a:pt x="48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8" y="52"/>
                    <a:pt x="48" y="53"/>
                    <a:pt x="49" y="53"/>
                  </a:cubicBezTo>
                  <a:cubicBezTo>
                    <a:pt x="50" y="53"/>
                    <a:pt x="52" y="54"/>
                    <a:pt x="52" y="59"/>
                  </a:cubicBezTo>
                  <a:cubicBezTo>
                    <a:pt x="53" y="59"/>
                    <a:pt x="53" y="60"/>
                    <a:pt x="53" y="60"/>
                  </a:cubicBezTo>
                  <a:cubicBezTo>
                    <a:pt x="53" y="61"/>
                    <a:pt x="53" y="63"/>
                    <a:pt x="52" y="63"/>
                  </a:cubicBezTo>
                  <a:cubicBezTo>
                    <a:pt x="51" y="63"/>
                    <a:pt x="49" y="62"/>
                    <a:pt x="49" y="61"/>
                  </a:cubicBezTo>
                  <a:cubicBezTo>
                    <a:pt x="49" y="60"/>
                    <a:pt x="49" y="59"/>
                    <a:pt x="50" y="59"/>
                  </a:cubicBezTo>
                  <a:cubicBezTo>
                    <a:pt x="50" y="55"/>
                    <a:pt x="49" y="55"/>
                    <a:pt x="48" y="54"/>
                  </a:cubicBezTo>
                  <a:cubicBezTo>
                    <a:pt x="47" y="54"/>
                    <a:pt x="47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9" y="58"/>
                    <a:pt x="48" y="59"/>
                    <a:pt x="47" y="61"/>
                  </a:cubicBezTo>
                  <a:cubicBezTo>
                    <a:pt x="46" y="63"/>
                    <a:pt x="45" y="64"/>
                    <a:pt x="47" y="67"/>
                  </a:cubicBezTo>
                  <a:cubicBezTo>
                    <a:pt x="48" y="67"/>
                    <a:pt x="49" y="68"/>
                    <a:pt x="49" y="69"/>
                  </a:cubicBezTo>
                  <a:cubicBezTo>
                    <a:pt x="49" y="70"/>
                    <a:pt x="49" y="71"/>
                    <a:pt x="48" y="72"/>
                  </a:cubicBezTo>
                  <a:cubicBezTo>
                    <a:pt x="46" y="72"/>
                    <a:pt x="45" y="71"/>
                    <a:pt x="45" y="70"/>
                  </a:cubicBezTo>
                  <a:cubicBezTo>
                    <a:pt x="45" y="69"/>
                    <a:pt x="45" y="69"/>
                    <a:pt x="45" y="68"/>
                  </a:cubicBezTo>
                  <a:cubicBezTo>
                    <a:pt x="44" y="64"/>
                    <a:pt x="45" y="62"/>
                    <a:pt x="46" y="61"/>
                  </a:cubicBezTo>
                  <a:cubicBezTo>
                    <a:pt x="46" y="59"/>
                    <a:pt x="47" y="58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4" y="55"/>
                    <a:pt x="44" y="57"/>
                    <a:pt x="44" y="57"/>
                  </a:cubicBezTo>
                  <a:cubicBezTo>
                    <a:pt x="43" y="57"/>
                    <a:pt x="43" y="56"/>
                    <a:pt x="43" y="56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2" y="59"/>
                    <a:pt x="41" y="62"/>
                    <a:pt x="41" y="63"/>
                  </a:cubicBezTo>
                  <a:cubicBezTo>
                    <a:pt x="41" y="64"/>
                    <a:pt x="41" y="65"/>
                    <a:pt x="41" y="65"/>
                  </a:cubicBezTo>
                  <a:cubicBezTo>
                    <a:pt x="41" y="66"/>
                    <a:pt x="40" y="67"/>
                    <a:pt x="39" y="67"/>
                  </a:cubicBezTo>
                  <a:cubicBezTo>
                    <a:pt x="38" y="67"/>
                    <a:pt x="37" y="66"/>
                    <a:pt x="37" y="64"/>
                  </a:cubicBezTo>
                  <a:cubicBezTo>
                    <a:pt x="37" y="64"/>
                    <a:pt x="38" y="63"/>
                    <a:pt x="39" y="63"/>
                  </a:cubicBezTo>
                  <a:cubicBezTo>
                    <a:pt x="40" y="61"/>
                    <a:pt x="41" y="59"/>
                    <a:pt x="41" y="56"/>
                  </a:cubicBezTo>
                  <a:cubicBezTo>
                    <a:pt x="42" y="56"/>
                    <a:pt x="42" y="56"/>
                    <a:pt x="42" y="55"/>
                  </a:cubicBezTo>
                  <a:cubicBezTo>
                    <a:pt x="41" y="56"/>
                    <a:pt x="41" y="58"/>
                    <a:pt x="40" y="57"/>
                  </a:cubicBezTo>
                  <a:cubicBezTo>
                    <a:pt x="40" y="57"/>
                    <a:pt x="40" y="55"/>
                    <a:pt x="40" y="54"/>
                  </a:cubicBezTo>
                  <a:cubicBezTo>
                    <a:pt x="40" y="54"/>
                    <a:pt x="39" y="55"/>
                    <a:pt x="39" y="54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8" y="54"/>
                    <a:pt x="37" y="56"/>
                    <a:pt x="35" y="58"/>
                  </a:cubicBezTo>
                  <a:cubicBezTo>
                    <a:pt x="36" y="59"/>
                    <a:pt x="36" y="60"/>
                    <a:pt x="36" y="61"/>
                  </a:cubicBezTo>
                  <a:cubicBezTo>
                    <a:pt x="35" y="62"/>
                    <a:pt x="34" y="62"/>
                    <a:pt x="33" y="62"/>
                  </a:cubicBezTo>
                  <a:cubicBezTo>
                    <a:pt x="32" y="61"/>
                    <a:pt x="32" y="60"/>
                    <a:pt x="32" y="59"/>
                  </a:cubicBezTo>
                  <a:cubicBezTo>
                    <a:pt x="33" y="58"/>
                    <a:pt x="33" y="58"/>
                    <a:pt x="34" y="58"/>
                  </a:cubicBezTo>
                  <a:cubicBezTo>
                    <a:pt x="35" y="57"/>
                    <a:pt x="35" y="56"/>
                    <a:pt x="36" y="55"/>
                  </a:cubicBezTo>
                  <a:cubicBezTo>
                    <a:pt x="36" y="54"/>
                    <a:pt x="37" y="53"/>
                    <a:pt x="36" y="52"/>
                  </a:cubicBezTo>
                  <a:cubicBezTo>
                    <a:pt x="36" y="53"/>
                    <a:pt x="35" y="53"/>
                    <a:pt x="34" y="53"/>
                  </a:cubicBezTo>
                  <a:cubicBezTo>
                    <a:pt x="31" y="55"/>
                    <a:pt x="28" y="56"/>
                    <a:pt x="25" y="57"/>
                  </a:cubicBezTo>
                  <a:cubicBezTo>
                    <a:pt x="25" y="57"/>
                    <a:pt x="25" y="58"/>
                    <a:pt x="24" y="58"/>
                  </a:cubicBezTo>
                  <a:cubicBezTo>
                    <a:pt x="23" y="59"/>
                    <a:pt x="22" y="58"/>
                    <a:pt x="21" y="57"/>
                  </a:cubicBezTo>
                  <a:cubicBezTo>
                    <a:pt x="21" y="56"/>
                    <a:pt x="21" y="55"/>
                    <a:pt x="22" y="54"/>
                  </a:cubicBezTo>
                  <a:cubicBezTo>
                    <a:pt x="23" y="54"/>
                    <a:pt x="24" y="54"/>
                    <a:pt x="25" y="55"/>
                  </a:cubicBezTo>
                  <a:cubicBezTo>
                    <a:pt x="27" y="55"/>
                    <a:pt x="30" y="53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1"/>
                    <a:pt x="36" y="50"/>
                    <a:pt x="36" y="49"/>
                  </a:cubicBezTo>
                  <a:cubicBezTo>
                    <a:pt x="34" y="49"/>
                    <a:pt x="32" y="50"/>
                    <a:pt x="30" y="50"/>
                  </a:cubicBezTo>
                  <a:cubicBezTo>
                    <a:pt x="30" y="52"/>
                    <a:pt x="29" y="53"/>
                    <a:pt x="28" y="53"/>
                  </a:cubicBezTo>
                  <a:cubicBezTo>
                    <a:pt x="27" y="53"/>
                    <a:pt x="26" y="52"/>
                    <a:pt x="26" y="51"/>
                  </a:cubicBezTo>
                  <a:cubicBezTo>
                    <a:pt x="25" y="50"/>
                    <a:pt x="26" y="49"/>
                    <a:pt x="27" y="49"/>
                  </a:cubicBezTo>
                  <a:cubicBezTo>
                    <a:pt x="28" y="49"/>
                    <a:pt x="29" y="49"/>
                    <a:pt x="29" y="49"/>
                  </a:cubicBezTo>
                  <a:cubicBezTo>
                    <a:pt x="31" y="48"/>
                    <a:pt x="33" y="48"/>
                    <a:pt x="35" y="48"/>
                  </a:cubicBezTo>
                  <a:cubicBezTo>
                    <a:pt x="34" y="47"/>
                    <a:pt x="34" y="47"/>
                    <a:pt x="33" y="46"/>
                  </a:cubicBezTo>
                  <a:cubicBezTo>
                    <a:pt x="32" y="45"/>
                    <a:pt x="31" y="44"/>
                    <a:pt x="28" y="43"/>
                  </a:cubicBezTo>
                  <a:cubicBezTo>
                    <a:pt x="27" y="44"/>
                    <a:pt x="26" y="45"/>
                    <a:pt x="25" y="45"/>
                  </a:cubicBezTo>
                  <a:cubicBezTo>
                    <a:pt x="24" y="45"/>
                    <a:pt x="23" y="44"/>
                    <a:pt x="24" y="43"/>
                  </a:cubicBezTo>
                  <a:cubicBezTo>
                    <a:pt x="24" y="41"/>
                    <a:pt x="25" y="41"/>
                    <a:pt x="26" y="41"/>
                  </a:cubicBezTo>
                  <a:cubicBezTo>
                    <a:pt x="27" y="41"/>
                    <a:pt x="27" y="41"/>
                    <a:pt x="27" y="42"/>
                  </a:cubicBezTo>
                  <a:cubicBezTo>
                    <a:pt x="32" y="42"/>
                    <a:pt x="33" y="44"/>
                    <a:pt x="34" y="45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6" y="46"/>
                    <a:pt x="36" y="46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4"/>
                    <a:pt x="35" y="44"/>
                    <a:pt x="34" y="42"/>
                  </a:cubicBezTo>
                  <a:cubicBezTo>
                    <a:pt x="33" y="43"/>
                    <a:pt x="32" y="42"/>
                    <a:pt x="32" y="42"/>
                  </a:cubicBezTo>
                  <a:cubicBezTo>
                    <a:pt x="31" y="41"/>
                    <a:pt x="31" y="40"/>
                    <a:pt x="31" y="39"/>
                  </a:cubicBezTo>
                  <a:cubicBezTo>
                    <a:pt x="32" y="38"/>
                    <a:pt x="33" y="38"/>
                    <a:pt x="34" y="39"/>
                  </a:cubicBezTo>
                  <a:cubicBezTo>
                    <a:pt x="35" y="39"/>
                    <a:pt x="35" y="41"/>
                    <a:pt x="35" y="42"/>
                  </a:cubicBezTo>
                  <a:cubicBezTo>
                    <a:pt x="35" y="42"/>
                    <a:pt x="36" y="43"/>
                    <a:pt x="37" y="43"/>
                  </a:cubicBezTo>
                  <a:cubicBezTo>
                    <a:pt x="37" y="43"/>
                    <a:pt x="37" y="44"/>
                    <a:pt x="38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6" y="40"/>
                    <a:pt x="34" y="37"/>
                    <a:pt x="29" y="34"/>
                  </a:cubicBezTo>
                  <a:cubicBezTo>
                    <a:pt x="28" y="35"/>
                    <a:pt x="27" y="35"/>
                    <a:pt x="26" y="34"/>
                  </a:cubicBezTo>
                  <a:cubicBezTo>
                    <a:pt x="25" y="33"/>
                    <a:pt x="25" y="32"/>
                    <a:pt x="26" y="31"/>
                  </a:cubicBezTo>
                  <a:close/>
                  <a:moveTo>
                    <a:pt x="43" y="41"/>
                  </a:moveTo>
                  <a:cubicBezTo>
                    <a:pt x="43" y="40"/>
                    <a:pt x="43" y="40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40"/>
                    <a:pt x="44" y="41"/>
                    <a:pt x="44" y="42"/>
                  </a:cubicBezTo>
                  <a:cubicBezTo>
                    <a:pt x="43" y="42"/>
                    <a:pt x="43" y="41"/>
                    <a:pt x="4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 flipH="1">
              <a:off x="1282701" y="149225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 flipV="1">
              <a:off x="1552576" y="409575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 flipV="1">
              <a:off x="984251" y="409575"/>
              <a:ext cx="0" cy="26987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>
              <a:off x="984251" y="409575"/>
              <a:ext cx="5683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 flipH="1">
              <a:off x="1282701" y="719138"/>
              <a:ext cx="1254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1282701" y="1492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 noEditPoints="1"/>
            </p:cNvSpPr>
            <p:nvPr/>
          </p:nvSpPr>
          <p:spPr bwMode="auto">
            <a:xfrm>
              <a:off x="874713" y="6540500"/>
              <a:ext cx="328613" cy="325438"/>
            </a:xfrm>
            <a:custGeom>
              <a:avLst/>
              <a:gdLst>
                <a:gd name="T0" fmla="*/ 25 w 90"/>
                <a:gd name="T1" fmla="*/ 28 h 89"/>
                <a:gd name="T2" fmla="*/ 23 w 90"/>
                <a:gd name="T3" fmla="*/ 83 h 89"/>
                <a:gd name="T4" fmla="*/ 71 w 90"/>
                <a:gd name="T5" fmla="*/ 51 h 89"/>
                <a:gd name="T6" fmla="*/ 20 w 90"/>
                <a:gd name="T7" fmla="*/ 43 h 89"/>
                <a:gd name="T8" fmla="*/ 37 w 90"/>
                <a:gd name="T9" fmla="*/ 44 h 89"/>
                <a:gd name="T10" fmla="*/ 36 w 90"/>
                <a:gd name="T11" fmla="*/ 43 h 89"/>
                <a:gd name="T12" fmla="*/ 27 w 90"/>
                <a:gd name="T13" fmla="*/ 37 h 89"/>
                <a:gd name="T14" fmla="*/ 36 w 90"/>
                <a:gd name="T15" fmla="*/ 42 h 89"/>
                <a:gd name="T16" fmla="*/ 38 w 90"/>
                <a:gd name="T17" fmla="*/ 38 h 89"/>
                <a:gd name="T18" fmla="*/ 33 w 90"/>
                <a:gd name="T19" fmla="*/ 30 h 89"/>
                <a:gd name="T20" fmla="*/ 39 w 90"/>
                <a:gd name="T21" fmla="*/ 38 h 89"/>
                <a:gd name="T22" fmla="*/ 40 w 90"/>
                <a:gd name="T23" fmla="*/ 35 h 89"/>
                <a:gd name="T24" fmla="*/ 40 w 90"/>
                <a:gd name="T25" fmla="*/ 22 h 89"/>
                <a:gd name="T26" fmla="*/ 40 w 90"/>
                <a:gd name="T27" fmla="*/ 26 h 89"/>
                <a:gd name="T28" fmla="*/ 44 w 90"/>
                <a:gd name="T29" fmla="*/ 39 h 89"/>
                <a:gd name="T30" fmla="*/ 48 w 90"/>
                <a:gd name="T31" fmla="*/ 32 h 89"/>
                <a:gd name="T32" fmla="*/ 51 w 90"/>
                <a:gd name="T33" fmla="*/ 30 h 89"/>
                <a:gd name="T34" fmla="*/ 46 w 90"/>
                <a:gd name="T35" fmla="*/ 39 h 89"/>
                <a:gd name="T36" fmla="*/ 48 w 90"/>
                <a:gd name="T37" fmla="*/ 39 h 89"/>
                <a:gd name="T38" fmla="*/ 51 w 90"/>
                <a:gd name="T39" fmla="*/ 37 h 89"/>
                <a:gd name="T40" fmla="*/ 59 w 90"/>
                <a:gd name="T41" fmla="*/ 29 h 89"/>
                <a:gd name="T42" fmla="*/ 52 w 90"/>
                <a:gd name="T43" fmla="*/ 37 h 89"/>
                <a:gd name="T44" fmla="*/ 51 w 90"/>
                <a:gd name="T45" fmla="*/ 41 h 89"/>
                <a:gd name="T46" fmla="*/ 61 w 90"/>
                <a:gd name="T47" fmla="*/ 37 h 89"/>
                <a:gd name="T48" fmla="*/ 52 w 90"/>
                <a:gd name="T49" fmla="*/ 42 h 89"/>
                <a:gd name="T50" fmla="*/ 59 w 90"/>
                <a:gd name="T51" fmla="*/ 44 h 89"/>
                <a:gd name="T52" fmla="*/ 61 w 90"/>
                <a:gd name="T53" fmla="*/ 48 h 89"/>
                <a:gd name="T54" fmla="*/ 51 w 90"/>
                <a:gd name="T55" fmla="*/ 45 h 89"/>
                <a:gd name="T56" fmla="*/ 49 w 90"/>
                <a:gd name="T57" fmla="*/ 47 h 89"/>
                <a:gd name="T58" fmla="*/ 57 w 90"/>
                <a:gd name="T59" fmla="*/ 50 h 89"/>
                <a:gd name="T60" fmla="*/ 56 w 90"/>
                <a:gd name="T61" fmla="*/ 53 h 89"/>
                <a:gd name="T62" fmla="*/ 49 w 90"/>
                <a:gd name="T63" fmla="*/ 48 h 89"/>
                <a:gd name="T64" fmla="*/ 58 w 90"/>
                <a:gd name="T65" fmla="*/ 60 h 89"/>
                <a:gd name="T66" fmla="*/ 58 w 90"/>
                <a:gd name="T67" fmla="*/ 63 h 89"/>
                <a:gd name="T68" fmla="*/ 49 w 90"/>
                <a:gd name="T69" fmla="*/ 50 h 89"/>
                <a:gd name="T70" fmla="*/ 48 w 90"/>
                <a:gd name="T71" fmla="*/ 53 h 89"/>
                <a:gd name="T72" fmla="*/ 52 w 90"/>
                <a:gd name="T73" fmla="*/ 61 h 89"/>
                <a:gd name="T74" fmla="*/ 49 w 90"/>
                <a:gd name="T75" fmla="*/ 61 h 89"/>
                <a:gd name="T76" fmla="*/ 47 w 90"/>
                <a:gd name="T77" fmla="*/ 56 h 89"/>
                <a:gd name="T78" fmla="*/ 43 w 90"/>
                <a:gd name="T79" fmla="*/ 53 h 89"/>
                <a:gd name="T80" fmla="*/ 43 w 90"/>
                <a:gd name="T81" fmla="*/ 63 h 89"/>
                <a:gd name="T82" fmla="*/ 42 w 90"/>
                <a:gd name="T83" fmla="*/ 56 h 89"/>
                <a:gd name="T84" fmla="*/ 34 w 90"/>
                <a:gd name="T85" fmla="*/ 64 h 89"/>
                <a:gd name="T86" fmla="*/ 30 w 90"/>
                <a:gd name="T87" fmla="*/ 64 h 89"/>
                <a:gd name="T88" fmla="*/ 38 w 90"/>
                <a:gd name="T89" fmla="*/ 55 h 89"/>
                <a:gd name="T90" fmla="*/ 34 w 90"/>
                <a:gd name="T91" fmla="*/ 56 h 89"/>
                <a:gd name="T92" fmla="*/ 31 w 90"/>
                <a:gd name="T93" fmla="*/ 56 h 89"/>
                <a:gd name="T94" fmla="*/ 34 w 90"/>
                <a:gd name="T95" fmla="*/ 51 h 89"/>
                <a:gd name="T96" fmla="*/ 25 w 90"/>
                <a:gd name="T97" fmla="*/ 53 h 89"/>
                <a:gd name="T98" fmla="*/ 35 w 90"/>
                <a:gd name="T99" fmla="*/ 49 h 89"/>
                <a:gd name="T100" fmla="*/ 36 w 90"/>
                <a:gd name="T101" fmla="*/ 48 h 89"/>
                <a:gd name="T102" fmla="*/ 29 w 90"/>
                <a:gd name="T103" fmla="*/ 46 h 89"/>
                <a:gd name="T104" fmla="*/ 35 w 90"/>
                <a:gd name="T105" fmla="*/ 46 h 89"/>
                <a:gd name="T106" fmla="*/ 24 w 90"/>
                <a:gd name="T107" fmla="*/ 43 h 89"/>
                <a:gd name="T108" fmla="*/ 39 w 90"/>
                <a:gd name="T109" fmla="*/ 41 h 89"/>
                <a:gd name="T110" fmla="*/ 40 w 90"/>
                <a:gd name="T111" fmla="*/ 4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89">
                  <a:moveTo>
                    <a:pt x="59" y="17"/>
                  </a:moveTo>
                  <a:cubicBezTo>
                    <a:pt x="59" y="8"/>
                    <a:pt x="54" y="0"/>
                    <a:pt x="40" y="1"/>
                  </a:cubicBezTo>
                  <a:cubicBezTo>
                    <a:pt x="21" y="3"/>
                    <a:pt x="20" y="16"/>
                    <a:pt x="25" y="28"/>
                  </a:cubicBezTo>
                  <a:cubicBezTo>
                    <a:pt x="13" y="24"/>
                    <a:pt x="0" y="27"/>
                    <a:pt x="0" y="45"/>
                  </a:cubicBezTo>
                  <a:cubicBezTo>
                    <a:pt x="0" y="57"/>
                    <a:pt x="6" y="62"/>
                    <a:pt x="13" y="63"/>
                  </a:cubicBezTo>
                  <a:cubicBezTo>
                    <a:pt x="11" y="70"/>
                    <a:pt x="13" y="77"/>
                    <a:pt x="23" y="83"/>
                  </a:cubicBezTo>
                  <a:cubicBezTo>
                    <a:pt x="35" y="89"/>
                    <a:pt x="42" y="85"/>
                    <a:pt x="46" y="78"/>
                  </a:cubicBezTo>
                  <a:cubicBezTo>
                    <a:pt x="52" y="84"/>
                    <a:pt x="60" y="87"/>
                    <a:pt x="70" y="79"/>
                  </a:cubicBezTo>
                  <a:cubicBezTo>
                    <a:pt x="83" y="69"/>
                    <a:pt x="79" y="59"/>
                    <a:pt x="71" y="51"/>
                  </a:cubicBezTo>
                  <a:cubicBezTo>
                    <a:pt x="82" y="49"/>
                    <a:pt x="90" y="41"/>
                    <a:pt x="83" y="26"/>
                  </a:cubicBezTo>
                  <a:cubicBezTo>
                    <a:pt x="77" y="13"/>
                    <a:pt x="68" y="13"/>
                    <a:pt x="59" y="17"/>
                  </a:cubicBezTo>
                  <a:close/>
                  <a:moveTo>
                    <a:pt x="20" y="43"/>
                  </a:moveTo>
                  <a:cubicBezTo>
                    <a:pt x="20" y="41"/>
                    <a:pt x="21" y="41"/>
                    <a:pt x="22" y="41"/>
                  </a:cubicBezTo>
                  <a:cubicBezTo>
                    <a:pt x="23" y="41"/>
                    <a:pt x="23" y="41"/>
                    <a:pt x="24" y="42"/>
                  </a:cubicBezTo>
                  <a:cubicBezTo>
                    <a:pt x="30" y="41"/>
                    <a:pt x="34" y="43"/>
                    <a:pt x="37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7" y="43"/>
                    <a:pt x="36" y="43"/>
                  </a:cubicBezTo>
                  <a:cubicBezTo>
                    <a:pt x="34" y="42"/>
                    <a:pt x="32" y="41"/>
                    <a:pt x="30" y="39"/>
                  </a:cubicBezTo>
                  <a:cubicBezTo>
                    <a:pt x="30" y="40"/>
                    <a:pt x="29" y="40"/>
                    <a:pt x="28" y="39"/>
                  </a:cubicBezTo>
                  <a:cubicBezTo>
                    <a:pt x="27" y="39"/>
                    <a:pt x="27" y="38"/>
                    <a:pt x="27" y="37"/>
                  </a:cubicBezTo>
                  <a:cubicBezTo>
                    <a:pt x="28" y="36"/>
                    <a:pt x="29" y="35"/>
                    <a:pt x="30" y="36"/>
                  </a:cubicBezTo>
                  <a:cubicBezTo>
                    <a:pt x="31" y="36"/>
                    <a:pt x="31" y="37"/>
                    <a:pt x="31" y="38"/>
                  </a:cubicBezTo>
                  <a:cubicBezTo>
                    <a:pt x="32" y="39"/>
                    <a:pt x="34" y="41"/>
                    <a:pt x="36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7" y="41"/>
                    <a:pt x="38" y="41"/>
                  </a:cubicBezTo>
                  <a:cubicBezTo>
                    <a:pt x="37" y="40"/>
                    <a:pt x="38" y="39"/>
                    <a:pt x="38" y="38"/>
                  </a:cubicBezTo>
                  <a:cubicBezTo>
                    <a:pt x="38" y="37"/>
                    <a:pt x="38" y="36"/>
                    <a:pt x="36" y="33"/>
                  </a:cubicBezTo>
                  <a:cubicBezTo>
                    <a:pt x="35" y="34"/>
                    <a:pt x="34" y="34"/>
                    <a:pt x="33" y="33"/>
                  </a:cubicBezTo>
                  <a:cubicBezTo>
                    <a:pt x="32" y="32"/>
                    <a:pt x="33" y="31"/>
                    <a:pt x="33" y="30"/>
                  </a:cubicBezTo>
                  <a:cubicBezTo>
                    <a:pt x="34" y="29"/>
                    <a:pt x="36" y="30"/>
                    <a:pt x="36" y="31"/>
                  </a:cubicBezTo>
                  <a:cubicBezTo>
                    <a:pt x="37" y="31"/>
                    <a:pt x="37" y="32"/>
                    <a:pt x="37" y="32"/>
                  </a:cubicBezTo>
                  <a:cubicBezTo>
                    <a:pt x="40" y="35"/>
                    <a:pt x="40" y="37"/>
                    <a:pt x="39" y="38"/>
                  </a:cubicBezTo>
                  <a:cubicBezTo>
                    <a:pt x="40" y="38"/>
                    <a:pt x="40" y="39"/>
                    <a:pt x="41" y="38"/>
                  </a:cubicBezTo>
                  <a:cubicBezTo>
                    <a:pt x="41" y="38"/>
                    <a:pt x="41" y="38"/>
                    <a:pt x="41" y="37"/>
                  </a:cubicBezTo>
                  <a:cubicBezTo>
                    <a:pt x="41" y="36"/>
                    <a:pt x="40" y="35"/>
                    <a:pt x="40" y="35"/>
                  </a:cubicBezTo>
                  <a:cubicBezTo>
                    <a:pt x="38" y="31"/>
                    <a:pt x="37" y="29"/>
                    <a:pt x="39" y="26"/>
                  </a:cubicBezTo>
                  <a:cubicBezTo>
                    <a:pt x="39" y="26"/>
                    <a:pt x="38" y="25"/>
                    <a:pt x="38" y="25"/>
                  </a:cubicBezTo>
                  <a:cubicBezTo>
                    <a:pt x="38" y="24"/>
                    <a:pt x="39" y="23"/>
                    <a:pt x="40" y="22"/>
                  </a:cubicBezTo>
                  <a:cubicBezTo>
                    <a:pt x="41" y="22"/>
                    <a:pt x="42" y="23"/>
                    <a:pt x="42" y="24"/>
                  </a:cubicBezTo>
                  <a:cubicBezTo>
                    <a:pt x="43" y="25"/>
                    <a:pt x="42" y="26"/>
                    <a:pt x="41" y="26"/>
                  </a:cubicBezTo>
                  <a:cubicBezTo>
                    <a:pt x="41" y="26"/>
                    <a:pt x="40" y="26"/>
                    <a:pt x="40" y="26"/>
                  </a:cubicBezTo>
                  <a:cubicBezTo>
                    <a:pt x="39" y="29"/>
                    <a:pt x="40" y="31"/>
                    <a:pt x="41" y="34"/>
                  </a:cubicBezTo>
                  <a:cubicBezTo>
                    <a:pt x="41" y="34"/>
                    <a:pt x="42" y="35"/>
                    <a:pt x="42" y="35"/>
                  </a:cubicBezTo>
                  <a:cubicBezTo>
                    <a:pt x="43" y="35"/>
                    <a:pt x="43" y="39"/>
                    <a:pt x="44" y="39"/>
                  </a:cubicBezTo>
                  <a:cubicBezTo>
                    <a:pt x="44" y="39"/>
                    <a:pt x="45" y="37"/>
                    <a:pt x="45" y="38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6"/>
                    <a:pt x="48" y="36"/>
                    <a:pt x="48" y="32"/>
                  </a:cubicBezTo>
                  <a:cubicBezTo>
                    <a:pt x="47" y="32"/>
                    <a:pt x="47" y="31"/>
                    <a:pt x="47" y="30"/>
                  </a:cubicBezTo>
                  <a:cubicBezTo>
                    <a:pt x="47" y="28"/>
                    <a:pt x="48" y="28"/>
                    <a:pt x="49" y="28"/>
                  </a:cubicBezTo>
                  <a:cubicBezTo>
                    <a:pt x="51" y="28"/>
                    <a:pt x="51" y="29"/>
                    <a:pt x="51" y="30"/>
                  </a:cubicBezTo>
                  <a:cubicBezTo>
                    <a:pt x="51" y="31"/>
                    <a:pt x="50" y="32"/>
                    <a:pt x="50" y="32"/>
                  </a:cubicBezTo>
                  <a:cubicBezTo>
                    <a:pt x="50" y="37"/>
                    <a:pt x="48" y="37"/>
                    <a:pt x="47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39"/>
                    <a:pt x="47" y="38"/>
                    <a:pt x="47" y="40"/>
                  </a:cubicBezTo>
                  <a:cubicBezTo>
                    <a:pt x="47" y="40"/>
                    <a:pt x="47" y="39"/>
                    <a:pt x="48" y="39"/>
                  </a:cubicBezTo>
                  <a:cubicBezTo>
                    <a:pt x="48" y="40"/>
                    <a:pt x="48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39"/>
                    <a:pt x="51" y="38"/>
                    <a:pt x="51" y="37"/>
                  </a:cubicBezTo>
                  <a:cubicBezTo>
                    <a:pt x="51" y="35"/>
                    <a:pt x="51" y="33"/>
                    <a:pt x="55" y="31"/>
                  </a:cubicBezTo>
                  <a:cubicBezTo>
                    <a:pt x="55" y="30"/>
                    <a:pt x="55" y="29"/>
                    <a:pt x="56" y="29"/>
                  </a:cubicBezTo>
                  <a:cubicBezTo>
                    <a:pt x="57" y="28"/>
                    <a:pt x="58" y="28"/>
                    <a:pt x="59" y="29"/>
                  </a:cubicBezTo>
                  <a:cubicBezTo>
                    <a:pt x="59" y="30"/>
                    <a:pt x="59" y="31"/>
                    <a:pt x="58" y="32"/>
                  </a:cubicBezTo>
                  <a:cubicBezTo>
                    <a:pt x="58" y="33"/>
                    <a:pt x="56" y="33"/>
                    <a:pt x="56" y="32"/>
                  </a:cubicBezTo>
                  <a:cubicBezTo>
                    <a:pt x="53" y="34"/>
                    <a:pt x="52" y="36"/>
                    <a:pt x="52" y="37"/>
                  </a:cubicBezTo>
                  <a:cubicBezTo>
                    <a:pt x="52" y="38"/>
                    <a:pt x="52" y="39"/>
                    <a:pt x="51" y="40"/>
                  </a:cubicBezTo>
                  <a:cubicBezTo>
                    <a:pt x="51" y="40"/>
                    <a:pt x="51" y="40"/>
                    <a:pt x="52" y="40"/>
                  </a:cubicBezTo>
                  <a:cubicBezTo>
                    <a:pt x="52" y="40"/>
                    <a:pt x="52" y="40"/>
                    <a:pt x="51" y="41"/>
                  </a:cubicBezTo>
                  <a:cubicBezTo>
                    <a:pt x="54" y="40"/>
                    <a:pt x="56" y="39"/>
                    <a:pt x="58" y="38"/>
                  </a:cubicBezTo>
                  <a:cubicBezTo>
                    <a:pt x="58" y="37"/>
                    <a:pt x="58" y="37"/>
                    <a:pt x="59" y="36"/>
                  </a:cubicBezTo>
                  <a:cubicBezTo>
                    <a:pt x="60" y="36"/>
                    <a:pt x="61" y="36"/>
                    <a:pt x="61" y="37"/>
                  </a:cubicBezTo>
                  <a:cubicBezTo>
                    <a:pt x="62" y="38"/>
                    <a:pt x="62" y="39"/>
                    <a:pt x="61" y="40"/>
                  </a:cubicBezTo>
                  <a:cubicBezTo>
                    <a:pt x="60" y="40"/>
                    <a:pt x="59" y="40"/>
                    <a:pt x="58" y="39"/>
                  </a:cubicBezTo>
                  <a:cubicBezTo>
                    <a:pt x="56" y="40"/>
                    <a:pt x="54" y="41"/>
                    <a:pt x="52" y="42"/>
                  </a:cubicBezTo>
                  <a:cubicBezTo>
                    <a:pt x="51" y="43"/>
                    <a:pt x="50" y="43"/>
                    <a:pt x="49" y="44"/>
                  </a:cubicBezTo>
                  <a:cubicBezTo>
                    <a:pt x="50" y="44"/>
                    <a:pt x="51" y="44"/>
                    <a:pt x="51" y="44"/>
                  </a:cubicBezTo>
                  <a:cubicBezTo>
                    <a:pt x="55" y="43"/>
                    <a:pt x="57" y="42"/>
                    <a:pt x="59" y="44"/>
                  </a:cubicBezTo>
                  <a:cubicBezTo>
                    <a:pt x="60" y="44"/>
                    <a:pt x="60" y="43"/>
                    <a:pt x="60" y="43"/>
                  </a:cubicBezTo>
                  <a:cubicBezTo>
                    <a:pt x="62" y="43"/>
                    <a:pt x="63" y="44"/>
                    <a:pt x="63" y="45"/>
                  </a:cubicBezTo>
                  <a:cubicBezTo>
                    <a:pt x="63" y="46"/>
                    <a:pt x="62" y="47"/>
                    <a:pt x="61" y="48"/>
                  </a:cubicBezTo>
                  <a:cubicBezTo>
                    <a:pt x="60" y="48"/>
                    <a:pt x="59" y="47"/>
                    <a:pt x="59" y="46"/>
                  </a:cubicBezTo>
                  <a:cubicBezTo>
                    <a:pt x="59" y="46"/>
                    <a:pt x="59" y="45"/>
                    <a:pt x="59" y="45"/>
                  </a:cubicBezTo>
                  <a:cubicBezTo>
                    <a:pt x="56" y="44"/>
                    <a:pt x="54" y="44"/>
                    <a:pt x="51" y="45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1" y="46"/>
                    <a:pt x="51" y="46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50" y="47"/>
                    <a:pt x="50" y="47"/>
                    <a:pt x="51" y="47"/>
                  </a:cubicBezTo>
                  <a:cubicBezTo>
                    <a:pt x="53" y="47"/>
                    <a:pt x="54" y="46"/>
                    <a:pt x="57" y="50"/>
                  </a:cubicBezTo>
                  <a:cubicBezTo>
                    <a:pt x="58" y="50"/>
                    <a:pt x="58" y="50"/>
                    <a:pt x="59" y="50"/>
                  </a:cubicBezTo>
                  <a:cubicBezTo>
                    <a:pt x="60" y="51"/>
                    <a:pt x="60" y="52"/>
                    <a:pt x="59" y="53"/>
                  </a:cubicBezTo>
                  <a:cubicBezTo>
                    <a:pt x="58" y="54"/>
                    <a:pt x="57" y="54"/>
                    <a:pt x="56" y="53"/>
                  </a:cubicBezTo>
                  <a:cubicBezTo>
                    <a:pt x="55" y="53"/>
                    <a:pt x="55" y="52"/>
                    <a:pt x="56" y="51"/>
                  </a:cubicBezTo>
                  <a:cubicBezTo>
                    <a:pt x="54" y="48"/>
                    <a:pt x="52" y="48"/>
                    <a:pt x="51" y="48"/>
                  </a:cubicBezTo>
                  <a:cubicBezTo>
                    <a:pt x="51" y="48"/>
                    <a:pt x="50" y="48"/>
                    <a:pt x="49" y="48"/>
                  </a:cubicBezTo>
                  <a:cubicBezTo>
                    <a:pt x="49" y="48"/>
                    <a:pt x="49" y="48"/>
                    <a:pt x="49" y="49"/>
                  </a:cubicBezTo>
                  <a:cubicBezTo>
                    <a:pt x="54" y="51"/>
                    <a:pt x="54" y="53"/>
                    <a:pt x="55" y="55"/>
                  </a:cubicBezTo>
                  <a:cubicBezTo>
                    <a:pt x="55" y="56"/>
                    <a:pt x="55" y="58"/>
                    <a:pt x="58" y="60"/>
                  </a:cubicBezTo>
                  <a:cubicBezTo>
                    <a:pt x="59" y="59"/>
                    <a:pt x="60" y="59"/>
                    <a:pt x="61" y="60"/>
                  </a:cubicBezTo>
                  <a:cubicBezTo>
                    <a:pt x="62" y="61"/>
                    <a:pt x="62" y="62"/>
                    <a:pt x="61" y="63"/>
                  </a:cubicBezTo>
                  <a:cubicBezTo>
                    <a:pt x="60" y="64"/>
                    <a:pt x="59" y="64"/>
                    <a:pt x="58" y="63"/>
                  </a:cubicBezTo>
                  <a:cubicBezTo>
                    <a:pt x="58" y="62"/>
                    <a:pt x="57" y="62"/>
                    <a:pt x="57" y="61"/>
                  </a:cubicBezTo>
                  <a:cubicBezTo>
                    <a:pt x="54" y="59"/>
                    <a:pt x="53" y="57"/>
                    <a:pt x="53" y="55"/>
                  </a:cubicBezTo>
                  <a:cubicBezTo>
                    <a:pt x="53" y="53"/>
                    <a:pt x="53" y="52"/>
                    <a:pt x="49" y="50"/>
                  </a:cubicBezTo>
                  <a:cubicBezTo>
                    <a:pt x="49" y="50"/>
                    <a:pt x="49" y="51"/>
                    <a:pt x="49" y="51"/>
                  </a:cubicBezTo>
                  <a:cubicBezTo>
                    <a:pt x="49" y="51"/>
                    <a:pt x="50" y="52"/>
                    <a:pt x="49" y="53"/>
                  </a:cubicBezTo>
                  <a:cubicBezTo>
                    <a:pt x="49" y="53"/>
                    <a:pt x="49" y="53"/>
                    <a:pt x="48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6"/>
                    <a:pt x="50" y="58"/>
                    <a:pt x="51" y="60"/>
                  </a:cubicBezTo>
                  <a:cubicBezTo>
                    <a:pt x="51" y="60"/>
                    <a:pt x="52" y="61"/>
                    <a:pt x="52" y="61"/>
                  </a:cubicBezTo>
                  <a:cubicBezTo>
                    <a:pt x="53" y="62"/>
                    <a:pt x="52" y="64"/>
                    <a:pt x="51" y="64"/>
                  </a:cubicBezTo>
                  <a:cubicBezTo>
                    <a:pt x="50" y="64"/>
                    <a:pt x="49" y="64"/>
                    <a:pt x="49" y="63"/>
                  </a:cubicBezTo>
                  <a:cubicBezTo>
                    <a:pt x="48" y="62"/>
                    <a:pt x="48" y="61"/>
                    <a:pt x="49" y="61"/>
                  </a:cubicBezTo>
                  <a:cubicBezTo>
                    <a:pt x="49" y="59"/>
                    <a:pt x="48" y="56"/>
                    <a:pt x="47" y="54"/>
                  </a:cubicBezTo>
                  <a:cubicBezTo>
                    <a:pt x="47" y="54"/>
                    <a:pt x="47" y="53"/>
                    <a:pt x="47" y="53"/>
                  </a:cubicBezTo>
                  <a:cubicBezTo>
                    <a:pt x="47" y="54"/>
                    <a:pt x="47" y="55"/>
                    <a:pt x="47" y="56"/>
                  </a:cubicBezTo>
                  <a:cubicBezTo>
                    <a:pt x="46" y="56"/>
                    <a:pt x="45" y="53"/>
                    <a:pt x="45" y="53"/>
                  </a:cubicBezTo>
                  <a:cubicBezTo>
                    <a:pt x="45" y="53"/>
                    <a:pt x="44" y="54"/>
                    <a:pt x="44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3" y="54"/>
                    <a:pt x="43" y="57"/>
                    <a:pt x="44" y="59"/>
                  </a:cubicBezTo>
                  <a:cubicBezTo>
                    <a:pt x="45" y="59"/>
                    <a:pt x="45" y="60"/>
                    <a:pt x="45" y="61"/>
                  </a:cubicBezTo>
                  <a:cubicBezTo>
                    <a:pt x="45" y="62"/>
                    <a:pt x="45" y="63"/>
                    <a:pt x="43" y="63"/>
                  </a:cubicBezTo>
                  <a:cubicBezTo>
                    <a:pt x="42" y="63"/>
                    <a:pt x="41" y="62"/>
                    <a:pt x="41" y="61"/>
                  </a:cubicBezTo>
                  <a:cubicBezTo>
                    <a:pt x="41" y="60"/>
                    <a:pt x="42" y="60"/>
                    <a:pt x="42" y="60"/>
                  </a:cubicBezTo>
                  <a:cubicBezTo>
                    <a:pt x="42" y="58"/>
                    <a:pt x="42" y="57"/>
                    <a:pt x="42" y="56"/>
                  </a:cubicBezTo>
                  <a:cubicBezTo>
                    <a:pt x="41" y="55"/>
                    <a:pt x="41" y="54"/>
                    <a:pt x="41" y="54"/>
                  </a:cubicBezTo>
                  <a:cubicBezTo>
                    <a:pt x="40" y="54"/>
                    <a:pt x="40" y="55"/>
                    <a:pt x="40" y="56"/>
                  </a:cubicBezTo>
                  <a:cubicBezTo>
                    <a:pt x="38" y="59"/>
                    <a:pt x="36" y="62"/>
                    <a:pt x="34" y="64"/>
                  </a:cubicBezTo>
                  <a:cubicBezTo>
                    <a:pt x="34" y="64"/>
                    <a:pt x="35" y="65"/>
                    <a:pt x="34" y="66"/>
                  </a:cubicBezTo>
                  <a:cubicBezTo>
                    <a:pt x="34" y="67"/>
                    <a:pt x="32" y="67"/>
                    <a:pt x="31" y="67"/>
                  </a:cubicBezTo>
                  <a:cubicBezTo>
                    <a:pt x="30" y="66"/>
                    <a:pt x="30" y="65"/>
                    <a:pt x="30" y="64"/>
                  </a:cubicBezTo>
                  <a:cubicBezTo>
                    <a:pt x="31" y="63"/>
                    <a:pt x="32" y="62"/>
                    <a:pt x="33" y="63"/>
                  </a:cubicBezTo>
                  <a:cubicBezTo>
                    <a:pt x="35" y="61"/>
                    <a:pt x="37" y="58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7" y="54"/>
                    <a:pt x="39" y="52"/>
                    <a:pt x="39" y="51"/>
                  </a:cubicBezTo>
                  <a:cubicBezTo>
                    <a:pt x="37" y="52"/>
                    <a:pt x="36" y="54"/>
                    <a:pt x="34" y="56"/>
                  </a:cubicBezTo>
                  <a:cubicBezTo>
                    <a:pt x="35" y="57"/>
                    <a:pt x="35" y="58"/>
                    <a:pt x="34" y="59"/>
                  </a:cubicBezTo>
                  <a:cubicBezTo>
                    <a:pt x="33" y="60"/>
                    <a:pt x="32" y="60"/>
                    <a:pt x="31" y="59"/>
                  </a:cubicBezTo>
                  <a:cubicBezTo>
                    <a:pt x="30" y="58"/>
                    <a:pt x="30" y="57"/>
                    <a:pt x="31" y="56"/>
                  </a:cubicBezTo>
                  <a:cubicBezTo>
                    <a:pt x="32" y="56"/>
                    <a:pt x="32" y="55"/>
                    <a:pt x="33" y="55"/>
                  </a:cubicBezTo>
                  <a:cubicBezTo>
                    <a:pt x="34" y="54"/>
                    <a:pt x="36" y="52"/>
                    <a:pt x="37" y="51"/>
                  </a:cubicBezTo>
                  <a:cubicBezTo>
                    <a:pt x="36" y="51"/>
                    <a:pt x="35" y="51"/>
                    <a:pt x="34" y="51"/>
                  </a:cubicBezTo>
                  <a:cubicBezTo>
                    <a:pt x="33" y="50"/>
                    <a:pt x="31" y="50"/>
                    <a:pt x="28" y="52"/>
                  </a:cubicBezTo>
                  <a:cubicBezTo>
                    <a:pt x="29" y="53"/>
                    <a:pt x="28" y="54"/>
                    <a:pt x="27" y="54"/>
                  </a:cubicBezTo>
                  <a:cubicBezTo>
                    <a:pt x="26" y="55"/>
                    <a:pt x="25" y="54"/>
                    <a:pt x="25" y="53"/>
                  </a:cubicBezTo>
                  <a:cubicBezTo>
                    <a:pt x="24" y="52"/>
                    <a:pt x="25" y="51"/>
                    <a:pt x="26" y="51"/>
                  </a:cubicBezTo>
                  <a:cubicBezTo>
                    <a:pt x="26" y="50"/>
                    <a:pt x="27" y="50"/>
                    <a:pt x="27" y="51"/>
                  </a:cubicBezTo>
                  <a:cubicBezTo>
                    <a:pt x="31" y="48"/>
                    <a:pt x="33" y="49"/>
                    <a:pt x="35" y="49"/>
                  </a:cubicBezTo>
                  <a:cubicBezTo>
                    <a:pt x="35" y="49"/>
                    <a:pt x="36" y="49"/>
                    <a:pt x="36" y="49"/>
                  </a:cubicBezTo>
                  <a:cubicBezTo>
                    <a:pt x="36" y="49"/>
                    <a:pt x="36" y="49"/>
                    <a:pt x="37" y="49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5" y="48"/>
                    <a:pt x="34" y="48"/>
                    <a:pt x="33" y="47"/>
                  </a:cubicBezTo>
                  <a:cubicBezTo>
                    <a:pt x="32" y="48"/>
                    <a:pt x="32" y="48"/>
                    <a:pt x="31" y="48"/>
                  </a:cubicBezTo>
                  <a:cubicBezTo>
                    <a:pt x="30" y="48"/>
                    <a:pt x="29" y="47"/>
                    <a:pt x="29" y="46"/>
                  </a:cubicBezTo>
                  <a:cubicBezTo>
                    <a:pt x="29" y="45"/>
                    <a:pt x="30" y="44"/>
                    <a:pt x="31" y="44"/>
                  </a:cubicBezTo>
                  <a:cubicBezTo>
                    <a:pt x="32" y="44"/>
                    <a:pt x="33" y="45"/>
                    <a:pt x="33" y="46"/>
                  </a:cubicBezTo>
                  <a:cubicBezTo>
                    <a:pt x="34" y="46"/>
                    <a:pt x="35" y="46"/>
                    <a:pt x="35" y="46"/>
                  </a:cubicBezTo>
                  <a:cubicBezTo>
                    <a:pt x="35" y="46"/>
                    <a:pt x="36" y="46"/>
                    <a:pt x="36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3" y="44"/>
                    <a:pt x="30" y="43"/>
                    <a:pt x="24" y="43"/>
                  </a:cubicBezTo>
                  <a:cubicBezTo>
                    <a:pt x="24" y="44"/>
                    <a:pt x="23" y="45"/>
                    <a:pt x="22" y="45"/>
                  </a:cubicBezTo>
                  <a:cubicBezTo>
                    <a:pt x="21" y="45"/>
                    <a:pt x="20" y="44"/>
                    <a:pt x="20" y="43"/>
                  </a:cubicBezTo>
                  <a:close/>
                  <a:moveTo>
                    <a:pt x="39" y="41"/>
                  </a:moveTo>
                  <a:cubicBezTo>
                    <a:pt x="39" y="40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40"/>
                    <a:pt x="40" y="41"/>
                  </a:cubicBezTo>
                  <a:cubicBezTo>
                    <a:pt x="40" y="41"/>
                    <a:pt x="40" y="41"/>
                    <a:pt x="39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1636713" y="6529388"/>
              <a:ext cx="328613" cy="331788"/>
            </a:xfrm>
            <a:custGeom>
              <a:avLst/>
              <a:gdLst>
                <a:gd name="T0" fmla="*/ 25 w 90"/>
                <a:gd name="T1" fmla="*/ 60 h 91"/>
                <a:gd name="T2" fmla="*/ 78 w 90"/>
                <a:gd name="T3" fmla="*/ 74 h 91"/>
                <a:gd name="T4" fmla="*/ 58 w 90"/>
                <a:gd name="T5" fmla="*/ 20 h 91"/>
                <a:gd name="T6" fmla="*/ 38 w 90"/>
                <a:gd name="T7" fmla="*/ 68 h 91"/>
                <a:gd name="T8" fmla="*/ 43 w 90"/>
                <a:gd name="T9" fmla="*/ 52 h 91"/>
                <a:gd name="T10" fmla="*/ 42 w 90"/>
                <a:gd name="T11" fmla="*/ 52 h 91"/>
                <a:gd name="T12" fmla="*/ 34 w 90"/>
                <a:gd name="T13" fmla="*/ 60 h 91"/>
                <a:gd name="T14" fmla="*/ 41 w 90"/>
                <a:gd name="T15" fmla="*/ 52 h 91"/>
                <a:gd name="T16" fmla="*/ 38 w 90"/>
                <a:gd name="T17" fmla="*/ 50 h 91"/>
                <a:gd name="T18" fmla="*/ 29 w 90"/>
                <a:gd name="T19" fmla="*/ 52 h 91"/>
                <a:gd name="T20" fmla="*/ 38 w 90"/>
                <a:gd name="T21" fmla="*/ 48 h 91"/>
                <a:gd name="T22" fmla="*/ 35 w 90"/>
                <a:gd name="T23" fmla="*/ 47 h 91"/>
                <a:gd name="T24" fmla="*/ 23 w 90"/>
                <a:gd name="T25" fmla="*/ 44 h 91"/>
                <a:gd name="T26" fmla="*/ 27 w 90"/>
                <a:gd name="T27" fmla="*/ 45 h 91"/>
                <a:gd name="T28" fmla="*/ 40 w 90"/>
                <a:gd name="T29" fmla="*/ 44 h 91"/>
                <a:gd name="T30" fmla="*/ 34 w 90"/>
                <a:gd name="T31" fmla="*/ 38 h 91"/>
                <a:gd name="T32" fmla="*/ 33 w 90"/>
                <a:gd name="T33" fmla="*/ 35 h 91"/>
                <a:gd name="T34" fmla="*/ 40 w 90"/>
                <a:gd name="T35" fmla="*/ 42 h 91"/>
                <a:gd name="T36" fmla="*/ 41 w 90"/>
                <a:gd name="T37" fmla="*/ 40 h 91"/>
                <a:gd name="T38" fmla="*/ 40 w 90"/>
                <a:gd name="T39" fmla="*/ 37 h 91"/>
                <a:gd name="T40" fmla="*/ 34 w 90"/>
                <a:gd name="T41" fmla="*/ 27 h 91"/>
                <a:gd name="T42" fmla="*/ 40 w 90"/>
                <a:gd name="T43" fmla="*/ 35 h 91"/>
                <a:gd name="T44" fmla="*/ 43 w 90"/>
                <a:gd name="T45" fmla="*/ 37 h 91"/>
                <a:gd name="T46" fmla="*/ 42 w 90"/>
                <a:gd name="T47" fmla="*/ 26 h 91"/>
                <a:gd name="T48" fmla="*/ 45 w 90"/>
                <a:gd name="T49" fmla="*/ 37 h 91"/>
                <a:gd name="T50" fmla="*/ 48 w 90"/>
                <a:gd name="T51" fmla="*/ 30 h 91"/>
                <a:gd name="T52" fmla="*/ 52 w 90"/>
                <a:gd name="T53" fmla="*/ 29 h 91"/>
                <a:gd name="T54" fmla="*/ 48 w 90"/>
                <a:gd name="T55" fmla="*/ 39 h 91"/>
                <a:gd name="T56" fmla="*/ 49 w 90"/>
                <a:gd name="T57" fmla="*/ 40 h 91"/>
                <a:gd name="T58" fmla="*/ 54 w 90"/>
                <a:gd name="T59" fmla="*/ 33 h 91"/>
                <a:gd name="T60" fmla="*/ 57 w 90"/>
                <a:gd name="T61" fmla="*/ 35 h 91"/>
                <a:gd name="T62" fmla="*/ 50 w 90"/>
                <a:gd name="T63" fmla="*/ 41 h 91"/>
                <a:gd name="T64" fmla="*/ 64 w 90"/>
                <a:gd name="T65" fmla="*/ 35 h 91"/>
                <a:gd name="T66" fmla="*/ 67 w 90"/>
                <a:gd name="T67" fmla="*/ 36 h 91"/>
                <a:gd name="T68" fmla="*/ 52 w 90"/>
                <a:gd name="T69" fmla="*/ 41 h 91"/>
                <a:gd name="T70" fmla="*/ 55 w 90"/>
                <a:gd name="T71" fmla="*/ 43 h 91"/>
                <a:gd name="T72" fmla="*/ 64 w 90"/>
                <a:gd name="T73" fmla="*/ 41 h 91"/>
                <a:gd name="T74" fmla="*/ 62 w 90"/>
                <a:gd name="T75" fmla="*/ 44 h 91"/>
                <a:gd name="T76" fmla="*/ 57 w 90"/>
                <a:gd name="T77" fmla="*/ 45 h 91"/>
                <a:gd name="T78" fmla="*/ 53 w 90"/>
                <a:gd name="T79" fmla="*/ 48 h 91"/>
                <a:gd name="T80" fmla="*/ 64 w 90"/>
                <a:gd name="T81" fmla="*/ 50 h 91"/>
                <a:gd name="T82" fmla="*/ 56 w 90"/>
                <a:gd name="T83" fmla="*/ 50 h 91"/>
                <a:gd name="T84" fmla="*/ 62 w 90"/>
                <a:gd name="T85" fmla="*/ 59 h 91"/>
                <a:gd name="T86" fmla="*/ 61 w 90"/>
                <a:gd name="T87" fmla="*/ 63 h 91"/>
                <a:gd name="T88" fmla="*/ 54 w 90"/>
                <a:gd name="T89" fmla="*/ 53 h 91"/>
                <a:gd name="T90" fmla="*/ 55 w 90"/>
                <a:gd name="T91" fmla="*/ 57 h 91"/>
                <a:gd name="T92" fmla="*/ 54 w 90"/>
                <a:gd name="T93" fmla="*/ 60 h 91"/>
                <a:gd name="T94" fmla="*/ 49 w 90"/>
                <a:gd name="T95" fmla="*/ 56 h 91"/>
                <a:gd name="T96" fmla="*/ 50 w 90"/>
                <a:gd name="T97" fmla="*/ 66 h 91"/>
                <a:gd name="T98" fmla="*/ 48 w 90"/>
                <a:gd name="T99" fmla="*/ 55 h 91"/>
                <a:gd name="T100" fmla="*/ 47 w 90"/>
                <a:gd name="T101" fmla="*/ 53 h 91"/>
                <a:gd name="T102" fmla="*/ 43 w 90"/>
                <a:gd name="T103" fmla="*/ 60 h 91"/>
                <a:gd name="T104" fmla="*/ 45 w 90"/>
                <a:gd name="T105" fmla="*/ 54 h 91"/>
                <a:gd name="T106" fmla="*/ 40 w 90"/>
                <a:gd name="T107" fmla="*/ 64 h 91"/>
                <a:gd name="T108" fmla="*/ 41 w 90"/>
                <a:gd name="T109" fmla="*/ 49 h 91"/>
                <a:gd name="T110" fmla="*/ 41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24"/>
                  </a:moveTo>
                  <a:cubicBezTo>
                    <a:pt x="13" y="22"/>
                    <a:pt x="4" y="25"/>
                    <a:pt x="2" y="40"/>
                  </a:cubicBezTo>
                  <a:cubicBezTo>
                    <a:pt x="0" y="58"/>
                    <a:pt x="13" y="62"/>
                    <a:pt x="25" y="60"/>
                  </a:cubicBezTo>
                  <a:cubicBezTo>
                    <a:pt x="19" y="71"/>
                    <a:pt x="18" y="84"/>
                    <a:pt x="36" y="88"/>
                  </a:cubicBezTo>
                  <a:cubicBezTo>
                    <a:pt x="48" y="91"/>
                    <a:pt x="54" y="86"/>
                    <a:pt x="56" y="79"/>
                  </a:cubicBezTo>
                  <a:cubicBezTo>
                    <a:pt x="63" y="83"/>
                    <a:pt x="70" y="83"/>
                    <a:pt x="78" y="74"/>
                  </a:cubicBezTo>
                  <a:cubicBezTo>
                    <a:pt x="86" y="64"/>
                    <a:pt x="85" y="56"/>
                    <a:pt x="79" y="51"/>
                  </a:cubicBezTo>
                  <a:cubicBezTo>
                    <a:pt x="86" y="47"/>
                    <a:pt x="90" y="40"/>
                    <a:pt x="85" y="28"/>
                  </a:cubicBezTo>
                  <a:cubicBezTo>
                    <a:pt x="78" y="13"/>
                    <a:pt x="67" y="14"/>
                    <a:pt x="58" y="20"/>
                  </a:cubicBezTo>
                  <a:cubicBezTo>
                    <a:pt x="58" y="9"/>
                    <a:pt x="52" y="0"/>
                    <a:pt x="37" y="3"/>
                  </a:cubicBezTo>
                  <a:cubicBezTo>
                    <a:pt x="23" y="6"/>
                    <a:pt x="20" y="15"/>
                    <a:pt x="22" y="24"/>
                  </a:cubicBezTo>
                  <a:close/>
                  <a:moveTo>
                    <a:pt x="38" y="68"/>
                  </a:moveTo>
                  <a:cubicBezTo>
                    <a:pt x="37" y="68"/>
                    <a:pt x="36" y="67"/>
                    <a:pt x="37" y="65"/>
                  </a:cubicBezTo>
                  <a:cubicBezTo>
                    <a:pt x="37" y="65"/>
                    <a:pt x="38" y="64"/>
                    <a:pt x="38" y="64"/>
                  </a:cubicBezTo>
                  <a:cubicBezTo>
                    <a:pt x="39" y="58"/>
                    <a:pt x="41" y="54"/>
                    <a:pt x="43" y="52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2"/>
                    <a:pt x="43" y="52"/>
                    <a:pt x="42" y="52"/>
                  </a:cubicBezTo>
                  <a:cubicBezTo>
                    <a:pt x="41" y="54"/>
                    <a:pt x="39" y="56"/>
                    <a:pt x="37" y="57"/>
                  </a:cubicBezTo>
                  <a:cubicBezTo>
                    <a:pt x="37" y="58"/>
                    <a:pt x="37" y="59"/>
                    <a:pt x="37" y="59"/>
                  </a:cubicBezTo>
                  <a:cubicBezTo>
                    <a:pt x="36" y="60"/>
                    <a:pt x="35" y="60"/>
                    <a:pt x="34" y="60"/>
                  </a:cubicBezTo>
                  <a:cubicBezTo>
                    <a:pt x="33" y="59"/>
                    <a:pt x="33" y="58"/>
                    <a:pt x="34" y="57"/>
                  </a:cubicBezTo>
                  <a:cubicBezTo>
                    <a:pt x="34" y="56"/>
                    <a:pt x="35" y="56"/>
                    <a:pt x="36" y="56"/>
                  </a:cubicBezTo>
                  <a:cubicBezTo>
                    <a:pt x="38" y="55"/>
                    <a:pt x="39" y="54"/>
                    <a:pt x="41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1"/>
                    <a:pt x="41" y="50"/>
                  </a:cubicBezTo>
                  <a:cubicBezTo>
                    <a:pt x="40" y="51"/>
                    <a:pt x="39" y="50"/>
                    <a:pt x="38" y="50"/>
                  </a:cubicBezTo>
                  <a:cubicBezTo>
                    <a:pt x="37" y="49"/>
                    <a:pt x="36" y="49"/>
                    <a:pt x="33" y="51"/>
                  </a:cubicBezTo>
                  <a:cubicBezTo>
                    <a:pt x="33" y="52"/>
                    <a:pt x="33" y="53"/>
                    <a:pt x="32" y="53"/>
                  </a:cubicBezTo>
                  <a:cubicBezTo>
                    <a:pt x="31" y="54"/>
                    <a:pt x="29" y="53"/>
                    <a:pt x="29" y="52"/>
                  </a:cubicBezTo>
                  <a:cubicBezTo>
                    <a:pt x="29" y="51"/>
                    <a:pt x="29" y="50"/>
                    <a:pt x="30" y="49"/>
                  </a:cubicBezTo>
                  <a:cubicBezTo>
                    <a:pt x="31" y="49"/>
                    <a:pt x="31" y="49"/>
                    <a:pt x="32" y="49"/>
                  </a:cubicBezTo>
                  <a:cubicBezTo>
                    <a:pt x="35" y="47"/>
                    <a:pt x="37" y="48"/>
                    <a:pt x="38" y="48"/>
                  </a:cubicBezTo>
                  <a:cubicBezTo>
                    <a:pt x="38" y="48"/>
                    <a:pt x="39" y="48"/>
                    <a:pt x="38" y="47"/>
                  </a:cubicBezTo>
                  <a:cubicBezTo>
                    <a:pt x="38" y="47"/>
                    <a:pt x="38" y="46"/>
                    <a:pt x="38" y="46"/>
                  </a:cubicBezTo>
                  <a:cubicBezTo>
                    <a:pt x="37" y="47"/>
                    <a:pt x="36" y="47"/>
                    <a:pt x="35" y="47"/>
                  </a:cubicBezTo>
                  <a:cubicBezTo>
                    <a:pt x="31" y="48"/>
                    <a:pt x="29" y="48"/>
                    <a:pt x="26" y="46"/>
                  </a:cubicBezTo>
                  <a:cubicBezTo>
                    <a:pt x="26" y="46"/>
                    <a:pt x="25" y="46"/>
                    <a:pt x="25" y="46"/>
                  </a:cubicBezTo>
                  <a:cubicBezTo>
                    <a:pt x="24" y="46"/>
                    <a:pt x="23" y="45"/>
                    <a:pt x="23" y="44"/>
                  </a:cubicBezTo>
                  <a:cubicBezTo>
                    <a:pt x="23" y="43"/>
                    <a:pt x="24" y="42"/>
                    <a:pt x="25" y="42"/>
                  </a:cubicBezTo>
                  <a:cubicBezTo>
                    <a:pt x="26" y="42"/>
                    <a:pt x="27" y="43"/>
                    <a:pt x="27" y="44"/>
                  </a:cubicBezTo>
                  <a:cubicBezTo>
                    <a:pt x="27" y="44"/>
                    <a:pt x="27" y="45"/>
                    <a:pt x="27" y="45"/>
                  </a:cubicBezTo>
                  <a:cubicBezTo>
                    <a:pt x="29" y="47"/>
                    <a:pt x="31" y="46"/>
                    <a:pt x="35" y="45"/>
                  </a:cubicBezTo>
                  <a:cubicBezTo>
                    <a:pt x="35" y="45"/>
                    <a:pt x="35" y="45"/>
                    <a:pt x="36" y="45"/>
                  </a:cubicBezTo>
                  <a:cubicBezTo>
                    <a:pt x="36" y="44"/>
                    <a:pt x="40" y="45"/>
                    <a:pt x="40" y="44"/>
                  </a:cubicBezTo>
                  <a:cubicBezTo>
                    <a:pt x="40" y="44"/>
                    <a:pt x="39" y="43"/>
                    <a:pt x="39" y="42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8" y="40"/>
                    <a:pt x="38" y="39"/>
                    <a:pt x="34" y="38"/>
                  </a:cubicBezTo>
                  <a:cubicBezTo>
                    <a:pt x="34" y="39"/>
                    <a:pt x="33" y="39"/>
                    <a:pt x="32" y="39"/>
                  </a:cubicBezTo>
                  <a:cubicBezTo>
                    <a:pt x="31" y="38"/>
                    <a:pt x="30" y="37"/>
                    <a:pt x="31" y="36"/>
                  </a:cubicBezTo>
                  <a:cubicBezTo>
                    <a:pt x="31" y="35"/>
                    <a:pt x="32" y="35"/>
                    <a:pt x="33" y="35"/>
                  </a:cubicBezTo>
                  <a:cubicBezTo>
                    <a:pt x="34" y="35"/>
                    <a:pt x="34" y="36"/>
                    <a:pt x="35" y="36"/>
                  </a:cubicBezTo>
                  <a:cubicBezTo>
                    <a:pt x="39" y="38"/>
                    <a:pt x="40" y="39"/>
                    <a:pt x="40" y="41"/>
                  </a:cubicBezTo>
                  <a:cubicBezTo>
                    <a:pt x="40" y="41"/>
                    <a:pt x="40" y="42"/>
                    <a:pt x="40" y="42"/>
                  </a:cubicBezTo>
                  <a:cubicBezTo>
                    <a:pt x="40" y="42"/>
                    <a:pt x="41" y="42"/>
                    <a:pt x="41" y="42"/>
                  </a:cubicBezTo>
                  <a:cubicBezTo>
                    <a:pt x="41" y="42"/>
                    <a:pt x="40" y="41"/>
                    <a:pt x="42" y="41"/>
                  </a:cubicBezTo>
                  <a:cubicBezTo>
                    <a:pt x="41" y="41"/>
                    <a:pt x="41" y="40"/>
                    <a:pt x="41" y="40"/>
                  </a:cubicBezTo>
                  <a:cubicBezTo>
                    <a:pt x="42" y="40"/>
                    <a:pt x="42" y="41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2" y="38"/>
                    <a:pt x="41" y="37"/>
                    <a:pt x="40" y="37"/>
                  </a:cubicBezTo>
                  <a:cubicBezTo>
                    <a:pt x="38" y="36"/>
                    <a:pt x="36" y="36"/>
                    <a:pt x="34" y="31"/>
                  </a:cubicBezTo>
                  <a:cubicBezTo>
                    <a:pt x="34" y="31"/>
                    <a:pt x="33" y="31"/>
                    <a:pt x="33" y="30"/>
                  </a:cubicBezTo>
                  <a:cubicBezTo>
                    <a:pt x="32" y="29"/>
                    <a:pt x="33" y="28"/>
                    <a:pt x="34" y="27"/>
                  </a:cubicBezTo>
                  <a:cubicBezTo>
                    <a:pt x="35" y="27"/>
                    <a:pt x="36" y="27"/>
                    <a:pt x="37" y="28"/>
                  </a:cubicBezTo>
                  <a:cubicBezTo>
                    <a:pt x="37" y="29"/>
                    <a:pt x="37" y="30"/>
                    <a:pt x="36" y="31"/>
                  </a:cubicBezTo>
                  <a:cubicBezTo>
                    <a:pt x="37" y="34"/>
                    <a:pt x="39" y="35"/>
                    <a:pt x="40" y="35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5"/>
                    <a:pt x="42" y="32"/>
                    <a:pt x="42" y="30"/>
                  </a:cubicBezTo>
                  <a:cubicBezTo>
                    <a:pt x="41" y="30"/>
                    <a:pt x="41" y="30"/>
                    <a:pt x="41" y="29"/>
                  </a:cubicBezTo>
                  <a:cubicBezTo>
                    <a:pt x="40" y="28"/>
                    <a:pt x="41" y="27"/>
                    <a:pt x="42" y="26"/>
                  </a:cubicBezTo>
                  <a:cubicBezTo>
                    <a:pt x="43" y="26"/>
                    <a:pt x="44" y="27"/>
                    <a:pt x="45" y="28"/>
                  </a:cubicBezTo>
                  <a:cubicBezTo>
                    <a:pt x="45" y="29"/>
                    <a:pt x="44" y="30"/>
                    <a:pt x="44" y="30"/>
                  </a:cubicBezTo>
                  <a:cubicBezTo>
                    <a:pt x="44" y="32"/>
                    <a:pt x="44" y="35"/>
                    <a:pt x="45" y="37"/>
                  </a:cubicBezTo>
                  <a:cubicBezTo>
                    <a:pt x="45" y="38"/>
                    <a:pt x="45" y="39"/>
                    <a:pt x="46" y="40"/>
                  </a:cubicBezTo>
                  <a:cubicBezTo>
                    <a:pt x="46" y="39"/>
                    <a:pt x="46" y="38"/>
                    <a:pt x="46" y="38"/>
                  </a:cubicBezTo>
                  <a:cubicBezTo>
                    <a:pt x="46" y="34"/>
                    <a:pt x="46" y="32"/>
                    <a:pt x="48" y="30"/>
                  </a:cubicBezTo>
                  <a:cubicBezTo>
                    <a:pt x="48" y="30"/>
                    <a:pt x="48" y="29"/>
                    <a:pt x="48" y="29"/>
                  </a:cubicBezTo>
                  <a:cubicBezTo>
                    <a:pt x="48" y="28"/>
                    <a:pt x="49" y="27"/>
                    <a:pt x="50" y="27"/>
                  </a:cubicBezTo>
                  <a:cubicBezTo>
                    <a:pt x="52" y="27"/>
                    <a:pt x="52" y="28"/>
                    <a:pt x="52" y="29"/>
                  </a:cubicBezTo>
                  <a:cubicBezTo>
                    <a:pt x="52" y="30"/>
                    <a:pt x="51" y="31"/>
                    <a:pt x="50" y="31"/>
                  </a:cubicBezTo>
                  <a:cubicBezTo>
                    <a:pt x="50" y="31"/>
                    <a:pt x="49" y="31"/>
                    <a:pt x="49" y="31"/>
                  </a:cubicBezTo>
                  <a:cubicBezTo>
                    <a:pt x="47" y="33"/>
                    <a:pt x="48" y="35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9" y="39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39"/>
                    <a:pt x="49" y="39"/>
                  </a:cubicBezTo>
                  <a:cubicBezTo>
                    <a:pt x="49" y="37"/>
                    <a:pt x="49" y="36"/>
                    <a:pt x="54" y="33"/>
                  </a:cubicBezTo>
                  <a:cubicBezTo>
                    <a:pt x="54" y="33"/>
                    <a:pt x="54" y="32"/>
                    <a:pt x="54" y="32"/>
                  </a:cubicBezTo>
                  <a:cubicBezTo>
                    <a:pt x="55" y="31"/>
                    <a:pt x="57" y="31"/>
                    <a:pt x="57" y="32"/>
                  </a:cubicBezTo>
                  <a:cubicBezTo>
                    <a:pt x="58" y="33"/>
                    <a:pt x="58" y="34"/>
                    <a:pt x="57" y="35"/>
                  </a:cubicBezTo>
                  <a:cubicBezTo>
                    <a:pt x="56" y="36"/>
                    <a:pt x="55" y="36"/>
                    <a:pt x="54" y="35"/>
                  </a:cubicBezTo>
                  <a:cubicBezTo>
                    <a:pt x="51" y="37"/>
                    <a:pt x="51" y="38"/>
                    <a:pt x="51" y="39"/>
                  </a:cubicBezTo>
                  <a:cubicBezTo>
                    <a:pt x="51" y="40"/>
                    <a:pt x="51" y="40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4" y="37"/>
                    <a:pt x="56" y="37"/>
                    <a:pt x="58" y="37"/>
                  </a:cubicBezTo>
                  <a:cubicBezTo>
                    <a:pt x="59" y="37"/>
                    <a:pt x="61" y="38"/>
                    <a:pt x="64" y="35"/>
                  </a:cubicBezTo>
                  <a:cubicBezTo>
                    <a:pt x="63" y="34"/>
                    <a:pt x="63" y="33"/>
                    <a:pt x="64" y="32"/>
                  </a:cubicBezTo>
                  <a:cubicBezTo>
                    <a:pt x="65" y="32"/>
                    <a:pt x="66" y="32"/>
                    <a:pt x="67" y="33"/>
                  </a:cubicBezTo>
                  <a:cubicBezTo>
                    <a:pt x="68" y="34"/>
                    <a:pt x="67" y="35"/>
                    <a:pt x="67" y="36"/>
                  </a:cubicBezTo>
                  <a:cubicBezTo>
                    <a:pt x="66" y="36"/>
                    <a:pt x="65" y="36"/>
                    <a:pt x="65" y="36"/>
                  </a:cubicBezTo>
                  <a:cubicBezTo>
                    <a:pt x="62" y="39"/>
                    <a:pt x="60" y="39"/>
                    <a:pt x="58" y="39"/>
                  </a:cubicBezTo>
                  <a:cubicBezTo>
                    <a:pt x="56" y="39"/>
                    <a:pt x="55" y="38"/>
                    <a:pt x="52" y="41"/>
                  </a:cubicBezTo>
                  <a:cubicBezTo>
                    <a:pt x="52" y="42"/>
                    <a:pt x="52" y="42"/>
                    <a:pt x="53" y="42"/>
                  </a:cubicBezTo>
                  <a:cubicBezTo>
                    <a:pt x="53" y="42"/>
                    <a:pt x="54" y="41"/>
                    <a:pt x="55" y="42"/>
                  </a:cubicBezTo>
                  <a:cubicBezTo>
                    <a:pt x="55" y="42"/>
                    <a:pt x="55" y="42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8" y="42"/>
                    <a:pt x="60" y="42"/>
                    <a:pt x="62" y="42"/>
                  </a:cubicBezTo>
                  <a:cubicBezTo>
                    <a:pt x="62" y="42"/>
                    <a:pt x="63" y="41"/>
                    <a:pt x="64" y="41"/>
                  </a:cubicBezTo>
                  <a:cubicBezTo>
                    <a:pt x="65" y="41"/>
                    <a:pt x="66" y="41"/>
                    <a:pt x="66" y="42"/>
                  </a:cubicBezTo>
                  <a:cubicBezTo>
                    <a:pt x="66" y="44"/>
                    <a:pt x="66" y="45"/>
                    <a:pt x="64" y="45"/>
                  </a:cubicBezTo>
                  <a:cubicBezTo>
                    <a:pt x="64" y="45"/>
                    <a:pt x="63" y="44"/>
                    <a:pt x="62" y="44"/>
                  </a:cubicBezTo>
                  <a:cubicBezTo>
                    <a:pt x="60" y="44"/>
                    <a:pt x="58" y="44"/>
                    <a:pt x="55" y="44"/>
                  </a:cubicBezTo>
                  <a:cubicBezTo>
                    <a:pt x="55" y="44"/>
                    <a:pt x="55" y="44"/>
                    <a:pt x="54" y="44"/>
                  </a:cubicBezTo>
                  <a:cubicBezTo>
                    <a:pt x="55" y="44"/>
                    <a:pt x="57" y="44"/>
                    <a:pt x="57" y="45"/>
                  </a:cubicBezTo>
                  <a:cubicBezTo>
                    <a:pt x="57" y="46"/>
                    <a:pt x="54" y="46"/>
                    <a:pt x="54" y="46"/>
                  </a:cubicBezTo>
                  <a:cubicBezTo>
                    <a:pt x="54" y="47"/>
                    <a:pt x="55" y="47"/>
                    <a:pt x="54" y="47"/>
                  </a:cubicBezTo>
                  <a:cubicBezTo>
                    <a:pt x="54" y="48"/>
                    <a:pt x="53" y="48"/>
                    <a:pt x="53" y="48"/>
                  </a:cubicBezTo>
                  <a:cubicBezTo>
                    <a:pt x="55" y="48"/>
                    <a:pt x="57" y="49"/>
                    <a:pt x="60" y="49"/>
                  </a:cubicBezTo>
                  <a:cubicBezTo>
                    <a:pt x="60" y="48"/>
                    <a:pt x="61" y="47"/>
                    <a:pt x="62" y="47"/>
                  </a:cubicBezTo>
                  <a:cubicBezTo>
                    <a:pt x="63" y="48"/>
                    <a:pt x="64" y="49"/>
                    <a:pt x="64" y="50"/>
                  </a:cubicBezTo>
                  <a:cubicBezTo>
                    <a:pt x="63" y="51"/>
                    <a:pt x="62" y="52"/>
                    <a:pt x="61" y="51"/>
                  </a:cubicBezTo>
                  <a:cubicBezTo>
                    <a:pt x="60" y="51"/>
                    <a:pt x="60" y="51"/>
                    <a:pt x="60" y="50"/>
                  </a:cubicBezTo>
                  <a:cubicBezTo>
                    <a:pt x="58" y="50"/>
                    <a:pt x="57" y="50"/>
                    <a:pt x="56" y="50"/>
                  </a:cubicBezTo>
                  <a:cubicBezTo>
                    <a:pt x="55" y="50"/>
                    <a:pt x="54" y="50"/>
                    <a:pt x="54" y="50"/>
                  </a:cubicBezTo>
                  <a:cubicBezTo>
                    <a:pt x="54" y="51"/>
                    <a:pt x="55" y="51"/>
                    <a:pt x="56" y="52"/>
                  </a:cubicBezTo>
                  <a:cubicBezTo>
                    <a:pt x="58" y="54"/>
                    <a:pt x="60" y="57"/>
                    <a:pt x="62" y="59"/>
                  </a:cubicBezTo>
                  <a:cubicBezTo>
                    <a:pt x="63" y="59"/>
                    <a:pt x="63" y="59"/>
                    <a:pt x="64" y="59"/>
                  </a:cubicBezTo>
                  <a:cubicBezTo>
                    <a:pt x="65" y="60"/>
                    <a:pt x="65" y="62"/>
                    <a:pt x="64" y="62"/>
                  </a:cubicBezTo>
                  <a:cubicBezTo>
                    <a:pt x="63" y="63"/>
                    <a:pt x="62" y="63"/>
                    <a:pt x="61" y="63"/>
                  </a:cubicBezTo>
                  <a:cubicBezTo>
                    <a:pt x="60" y="62"/>
                    <a:pt x="60" y="61"/>
                    <a:pt x="61" y="60"/>
                  </a:cubicBezTo>
                  <a:cubicBezTo>
                    <a:pt x="59" y="58"/>
                    <a:pt x="57" y="55"/>
                    <a:pt x="55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4"/>
                    <a:pt x="52" y="51"/>
                    <a:pt x="51" y="52"/>
                  </a:cubicBezTo>
                  <a:cubicBezTo>
                    <a:pt x="52" y="53"/>
                    <a:pt x="53" y="55"/>
                    <a:pt x="55" y="57"/>
                  </a:cubicBezTo>
                  <a:cubicBezTo>
                    <a:pt x="56" y="57"/>
                    <a:pt x="57" y="57"/>
                    <a:pt x="57" y="58"/>
                  </a:cubicBezTo>
                  <a:cubicBezTo>
                    <a:pt x="58" y="59"/>
                    <a:pt x="58" y="60"/>
                    <a:pt x="57" y="61"/>
                  </a:cubicBezTo>
                  <a:cubicBezTo>
                    <a:pt x="56" y="61"/>
                    <a:pt x="54" y="61"/>
                    <a:pt x="54" y="60"/>
                  </a:cubicBezTo>
                  <a:cubicBezTo>
                    <a:pt x="53" y="60"/>
                    <a:pt x="53" y="59"/>
                    <a:pt x="54" y="58"/>
                  </a:cubicBezTo>
                  <a:cubicBezTo>
                    <a:pt x="52" y="57"/>
                    <a:pt x="51" y="55"/>
                    <a:pt x="50" y="54"/>
                  </a:cubicBezTo>
                  <a:cubicBezTo>
                    <a:pt x="50" y="54"/>
                    <a:pt x="50" y="55"/>
                    <a:pt x="49" y="56"/>
                  </a:cubicBezTo>
                  <a:cubicBezTo>
                    <a:pt x="48" y="57"/>
                    <a:pt x="48" y="59"/>
                    <a:pt x="49" y="62"/>
                  </a:cubicBezTo>
                  <a:cubicBezTo>
                    <a:pt x="50" y="62"/>
                    <a:pt x="51" y="62"/>
                    <a:pt x="51" y="64"/>
                  </a:cubicBezTo>
                  <a:cubicBezTo>
                    <a:pt x="51" y="65"/>
                    <a:pt x="51" y="66"/>
                    <a:pt x="50" y="66"/>
                  </a:cubicBezTo>
                  <a:cubicBezTo>
                    <a:pt x="48" y="66"/>
                    <a:pt x="47" y="66"/>
                    <a:pt x="47" y="64"/>
                  </a:cubicBezTo>
                  <a:cubicBezTo>
                    <a:pt x="47" y="64"/>
                    <a:pt x="47" y="63"/>
                    <a:pt x="48" y="63"/>
                  </a:cubicBezTo>
                  <a:cubicBezTo>
                    <a:pt x="46" y="58"/>
                    <a:pt x="47" y="57"/>
                    <a:pt x="48" y="55"/>
                  </a:cubicBezTo>
                  <a:cubicBezTo>
                    <a:pt x="48" y="55"/>
                    <a:pt x="48" y="54"/>
                    <a:pt x="49" y="54"/>
                  </a:cubicBezTo>
                  <a:cubicBezTo>
                    <a:pt x="48" y="54"/>
                    <a:pt x="48" y="54"/>
                    <a:pt x="48" y="53"/>
                  </a:cubicBezTo>
                  <a:cubicBezTo>
                    <a:pt x="47" y="54"/>
                    <a:pt x="47" y="54"/>
                    <a:pt x="47" y="53"/>
                  </a:cubicBezTo>
                  <a:cubicBezTo>
                    <a:pt x="47" y="54"/>
                    <a:pt x="46" y="55"/>
                    <a:pt x="46" y="57"/>
                  </a:cubicBezTo>
                  <a:cubicBezTo>
                    <a:pt x="46" y="57"/>
                    <a:pt x="46" y="58"/>
                    <a:pt x="46" y="59"/>
                  </a:cubicBezTo>
                  <a:cubicBezTo>
                    <a:pt x="46" y="60"/>
                    <a:pt x="45" y="60"/>
                    <a:pt x="43" y="60"/>
                  </a:cubicBezTo>
                  <a:cubicBezTo>
                    <a:pt x="42" y="60"/>
                    <a:pt x="42" y="59"/>
                    <a:pt x="42" y="58"/>
                  </a:cubicBezTo>
                  <a:cubicBezTo>
                    <a:pt x="42" y="57"/>
                    <a:pt x="43" y="56"/>
                    <a:pt x="44" y="56"/>
                  </a:cubicBezTo>
                  <a:cubicBezTo>
                    <a:pt x="45" y="55"/>
                    <a:pt x="45" y="54"/>
                    <a:pt x="45" y="54"/>
                  </a:cubicBezTo>
                  <a:cubicBezTo>
                    <a:pt x="45" y="54"/>
                    <a:pt x="45" y="53"/>
                    <a:pt x="44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2" y="55"/>
                    <a:pt x="40" y="59"/>
                    <a:pt x="40" y="64"/>
                  </a:cubicBezTo>
                  <a:cubicBezTo>
                    <a:pt x="41" y="65"/>
                    <a:pt x="41" y="66"/>
                    <a:pt x="41" y="67"/>
                  </a:cubicBezTo>
                  <a:cubicBezTo>
                    <a:pt x="40" y="68"/>
                    <a:pt x="39" y="68"/>
                    <a:pt x="38" y="68"/>
                  </a:cubicBezTo>
                  <a:close/>
                  <a:moveTo>
                    <a:pt x="41" y="49"/>
                  </a:moveTo>
                  <a:cubicBezTo>
                    <a:pt x="40" y="49"/>
                    <a:pt x="39" y="49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41" y="48"/>
                    <a:pt x="41" y="48"/>
                  </a:cubicBezTo>
                  <a:cubicBezTo>
                    <a:pt x="41" y="48"/>
                    <a:pt x="41" y="49"/>
                    <a:pt x="41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871538" y="5759450"/>
              <a:ext cx="327025" cy="331788"/>
            </a:xfrm>
            <a:custGeom>
              <a:avLst/>
              <a:gdLst>
                <a:gd name="T0" fmla="*/ 25 w 90"/>
                <a:gd name="T1" fmla="*/ 60 h 91"/>
                <a:gd name="T2" fmla="*/ 78 w 90"/>
                <a:gd name="T3" fmla="*/ 74 h 91"/>
                <a:gd name="T4" fmla="*/ 59 w 90"/>
                <a:gd name="T5" fmla="*/ 20 h 91"/>
                <a:gd name="T6" fmla="*/ 39 w 90"/>
                <a:gd name="T7" fmla="*/ 68 h 91"/>
                <a:gd name="T8" fmla="*/ 43 w 90"/>
                <a:gd name="T9" fmla="*/ 52 h 91"/>
                <a:gd name="T10" fmla="*/ 43 w 90"/>
                <a:gd name="T11" fmla="*/ 53 h 91"/>
                <a:gd name="T12" fmla="*/ 34 w 90"/>
                <a:gd name="T13" fmla="*/ 60 h 91"/>
                <a:gd name="T14" fmla="*/ 41 w 90"/>
                <a:gd name="T15" fmla="*/ 52 h 91"/>
                <a:gd name="T16" fmla="*/ 38 w 90"/>
                <a:gd name="T17" fmla="*/ 50 h 91"/>
                <a:gd name="T18" fmla="*/ 29 w 90"/>
                <a:gd name="T19" fmla="*/ 52 h 91"/>
                <a:gd name="T20" fmla="*/ 39 w 90"/>
                <a:gd name="T21" fmla="*/ 48 h 91"/>
                <a:gd name="T22" fmla="*/ 35 w 90"/>
                <a:gd name="T23" fmla="*/ 47 h 91"/>
                <a:gd name="T24" fmla="*/ 23 w 90"/>
                <a:gd name="T25" fmla="*/ 44 h 91"/>
                <a:gd name="T26" fmla="*/ 27 w 90"/>
                <a:gd name="T27" fmla="*/ 45 h 91"/>
                <a:gd name="T28" fmla="*/ 40 w 90"/>
                <a:gd name="T29" fmla="*/ 44 h 91"/>
                <a:gd name="T30" fmla="*/ 35 w 90"/>
                <a:gd name="T31" fmla="*/ 38 h 91"/>
                <a:gd name="T32" fmla="*/ 34 w 90"/>
                <a:gd name="T33" fmla="*/ 35 h 91"/>
                <a:gd name="T34" fmla="*/ 41 w 90"/>
                <a:gd name="T35" fmla="*/ 42 h 91"/>
                <a:gd name="T36" fmla="*/ 41 w 90"/>
                <a:gd name="T37" fmla="*/ 41 h 91"/>
                <a:gd name="T38" fmla="*/ 40 w 90"/>
                <a:gd name="T39" fmla="*/ 37 h 91"/>
                <a:gd name="T40" fmla="*/ 34 w 90"/>
                <a:gd name="T41" fmla="*/ 28 h 91"/>
                <a:gd name="T42" fmla="*/ 40 w 90"/>
                <a:gd name="T43" fmla="*/ 36 h 91"/>
                <a:gd name="T44" fmla="*/ 44 w 90"/>
                <a:gd name="T45" fmla="*/ 37 h 91"/>
                <a:gd name="T46" fmla="*/ 42 w 90"/>
                <a:gd name="T47" fmla="*/ 27 h 91"/>
                <a:gd name="T48" fmla="*/ 45 w 90"/>
                <a:gd name="T49" fmla="*/ 37 h 91"/>
                <a:gd name="T50" fmla="*/ 49 w 90"/>
                <a:gd name="T51" fmla="*/ 30 h 91"/>
                <a:gd name="T52" fmla="*/ 53 w 90"/>
                <a:gd name="T53" fmla="*/ 30 h 91"/>
                <a:gd name="T54" fmla="*/ 48 w 90"/>
                <a:gd name="T55" fmla="*/ 39 h 91"/>
                <a:gd name="T56" fmla="*/ 49 w 90"/>
                <a:gd name="T57" fmla="*/ 41 h 91"/>
                <a:gd name="T58" fmla="*/ 54 w 90"/>
                <a:gd name="T59" fmla="*/ 34 h 91"/>
                <a:gd name="T60" fmla="*/ 57 w 90"/>
                <a:gd name="T61" fmla="*/ 35 h 91"/>
                <a:gd name="T62" fmla="*/ 51 w 90"/>
                <a:gd name="T63" fmla="*/ 41 h 91"/>
                <a:gd name="T64" fmla="*/ 64 w 90"/>
                <a:gd name="T65" fmla="*/ 35 h 91"/>
                <a:gd name="T66" fmla="*/ 67 w 90"/>
                <a:gd name="T67" fmla="*/ 36 h 91"/>
                <a:gd name="T68" fmla="*/ 53 w 90"/>
                <a:gd name="T69" fmla="*/ 42 h 91"/>
                <a:gd name="T70" fmla="*/ 55 w 90"/>
                <a:gd name="T71" fmla="*/ 43 h 91"/>
                <a:gd name="T72" fmla="*/ 64 w 90"/>
                <a:gd name="T73" fmla="*/ 41 h 91"/>
                <a:gd name="T74" fmla="*/ 63 w 90"/>
                <a:gd name="T75" fmla="*/ 44 h 91"/>
                <a:gd name="T76" fmla="*/ 57 w 90"/>
                <a:gd name="T77" fmla="*/ 45 h 91"/>
                <a:gd name="T78" fmla="*/ 53 w 90"/>
                <a:gd name="T79" fmla="*/ 48 h 91"/>
                <a:gd name="T80" fmla="*/ 64 w 90"/>
                <a:gd name="T81" fmla="*/ 50 h 91"/>
                <a:gd name="T82" fmla="*/ 56 w 90"/>
                <a:gd name="T83" fmla="*/ 50 h 91"/>
                <a:gd name="T84" fmla="*/ 62 w 90"/>
                <a:gd name="T85" fmla="*/ 59 h 91"/>
                <a:gd name="T86" fmla="*/ 62 w 90"/>
                <a:gd name="T87" fmla="*/ 63 h 91"/>
                <a:gd name="T88" fmla="*/ 55 w 90"/>
                <a:gd name="T89" fmla="*/ 53 h 91"/>
                <a:gd name="T90" fmla="*/ 55 w 90"/>
                <a:gd name="T91" fmla="*/ 58 h 91"/>
                <a:gd name="T92" fmla="*/ 54 w 90"/>
                <a:gd name="T93" fmla="*/ 60 h 91"/>
                <a:gd name="T94" fmla="*/ 49 w 90"/>
                <a:gd name="T95" fmla="*/ 56 h 91"/>
                <a:gd name="T96" fmla="*/ 50 w 90"/>
                <a:gd name="T97" fmla="*/ 66 h 91"/>
                <a:gd name="T98" fmla="*/ 48 w 90"/>
                <a:gd name="T99" fmla="*/ 55 h 91"/>
                <a:gd name="T100" fmla="*/ 47 w 90"/>
                <a:gd name="T101" fmla="*/ 54 h 91"/>
                <a:gd name="T102" fmla="*/ 44 w 90"/>
                <a:gd name="T103" fmla="*/ 60 h 91"/>
                <a:gd name="T104" fmla="*/ 46 w 90"/>
                <a:gd name="T105" fmla="*/ 54 h 91"/>
                <a:gd name="T106" fmla="*/ 40 w 90"/>
                <a:gd name="T107" fmla="*/ 64 h 91"/>
                <a:gd name="T108" fmla="*/ 41 w 90"/>
                <a:gd name="T109" fmla="*/ 49 h 91"/>
                <a:gd name="T110" fmla="*/ 41 w 90"/>
                <a:gd name="T111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91">
                  <a:moveTo>
                    <a:pt x="22" y="24"/>
                  </a:moveTo>
                  <a:cubicBezTo>
                    <a:pt x="13" y="22"/>
                    <a:pt x="5" y="26"/>
                    <a:pt x="3" y="40"/>
                  </a:cubicBezTo>
                  <a:cubicBezTo>
                    <a:pt x="0" y="58"/>
                    <a:pt x="13" y="62"/>
                    <a:pt x="25" y="60"/>
                  </a:cubicBezTo>
                  <a:cubicBezTo>
                    <a:pt x="19" y="71"/>
                    <a:pt x="18" y="84"/>
                    <a:pt x="36" y="88"/>
                  </a:cubicBezTo>
                  <a:cubicBezTo>
                    <a:pt x="48" y="91"/>
                    <a:pt x="54" y="87"/>
                    <a:pt x="57" y="80"/>
                  </a:cubicBezTo>
                  <a:cubicBezTo>
                    <a:pt x="63" y="84"/>
                    <a:pt x="71" y="83"/>
                    <a:pt x="78" y="74"/>
                  </a:cubicBezTo>
                  <a:cubicBezTo>
                    <a:pt x="87" y="65"/>
                    <a:pt x="85" y="57"/>
                    <a:pt x="79" y="51"/>
                  </a:cubicBezTo>
                  <a:cubicBezTo>
                    <a:pt x="86" y="47"/>
                    <a:pt x="90" y="40"/>
                    <a:pt x="85" y="28"/>
                  </a:cubicBezTo>
                  <a:cubicBezTo>
                    <a:pt x="78" y="13"/>
                    <a:pt x="67" y="14"/>
                    <a:pt x="59" y="20"/>
                  </a:cubicBezTo>
                  <a:cubicBezTo>
                    <a:pt x="58" y="10"/>
                    <a:pt x="53" y="0"/>
                    <a:pt x="37" y="3"/>
                  </a:cubicBezTo>
                  <a:cubicBezTo>
                    <a:pt x="23" y="6"/>
                    <a:pt x="20" y="15"/>
                    <a:pt x="22" y="24"/>
                  </a:cubicBezTo>
                  <a:close/>
                  <a:moveTo>
                    <a:pt x="39" y="68"/>
                  </a:moveTo>
                  <a:cubicBezTo>
                    <a:pt x="37" y="68"/>
                    <a:pt x="37" y="67"/>
                    <a:pt x="37" y="66"/>
                  </a:cubicBezTo>
                  <a:cubicBezTo>
                    <a:pt x="37" y="65"/>
                    <a:pt x="38" y="65"/>
                    <a:pt x="38" y="64"/>
                  </a:cubicBezTo>
                  <a:cubicBezTo>
                    <a:pt x="39" y="58"/>
                    <a:pt x="42" y="54"/>
                    <a:pt x="43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2"/>
                    <a:pt x="44" y="51"/>
                    <a:pt x="44" y="51"/>
                  </a:cubicBezTo>
                  <a:cubicBezTo>
                    <a:pt x="43" y="52"/>
                    <a:pt x="43" y="52"/>
                    <a:pt x="43" y="53"/>
                  </a:cubicBezTo>
                  <a:cubicBezTo>
                    <a:pt x="41" y="55"/>
                    <a:pt x="39" y="56"/>
                    <a:pt x="38" y="58"/>
                  </a:cubicBezTo>
                  <a:cubicBezTo>
                    <a:pt x="38" y="58"/>
                    <a:pt x="38" y="59"/>
                    <a:pt x="37" y="60"/>
                  </a:cubicBezTo>
                  <a:cubicBezTo>
                    <a:pt x="37" y="61"/>
                    <a:pt x="35" y="61"/>
                    <a:pt x="34" y="60"/>
                  </a:cubicBezTo>
                  <a:cubicBezTo>
                    <a:pt x="34" y="59"/>
                    <a:pt x="33" y="58"/>
                    <a:pt x="34" y="57"/>
                  </a:cubicBezTo>
                  <a:cubicBezTo>
                    <a:pt x="35" y="56"/>
                    <a:pt x="36" y="56"/>
                    <a:pt x="37" y="57"/>
                  </a:cubicBezTo>
                  <a:cubicBezTo>
                    <a:pt x="38" y="56"/>
                    <a:pt x="40" y="54"/>
                    <a:pt x="41" y="52"/>
                  </a:cubicBezTo>
                  <a:cubicBezTo>
                    <a:pt x="41" y="52"/>
                    <a:pt x="40" y="52"/>
                    <a:pt x="40" y="52"/>
                  </a:cubicBezTo>
                  <a:cubicBezTo>
                    <a:pt x="40" y="52"/>
                    <a:pt x="41" y="51"/>
                    <a:pt x="41" y="51"/>
                  </a:cubicBezTo>
                  <a:cubicBezTo>
                    <a:pt x="40" y="51"/>
                    <a:pt x="39" y="50"/>
                    <a:pt x="38" y="50"/>
                  </a:cubicBezTo>
                  <a:cubicBezTo>
                    <a:pt x="37" y="49"/>
                    <a:pt x="36" y="49"/>
                    <a:pt x="33" y="51"/>
                  </a:cubicBezTo>
                  <a:cubicBezTo>
                    <a:pt x="34" y="52"/>
                    <a:pt x="33" y="53"/>
                    <a:pt x="32" y="53"/>
                  </a:cubicBezTo>
                  <a:cubicBezTo>
                    <a:pt x="31" y="54"/>
                    <a:pt x="30" y="53"/>
                    <a:pt x="29" y="52"/>
                  </a:cubicBezTo>
                  <a:cubicBezTo>
                    <a:pt x="29" y="51"/>
                    <a:pt x="29" y="50"/>
                    <a:pt x="30" y="50"/>
                  </a:cubicBezTo>
                  <a:cubicBezTo>
                    <a:pt x="31" y="49"/>
                    <a:pt x="32" y="49"/>
                    <a:pt x="32" y="50"/>
                  </a:cubicBezTo>
                  <a:cubicBezTo>
                    <a:pt x="36" y="47"/>
                    <a:pt x="37" y="48"/>
                    <a:pt x="39" y="48"/>
                  </a:cubicBezTo>
                  <a:cubicBezTo>
                    <a:pt x="38" y="48"/>
                    <a:pt x="39" y="48"/>
                    <a:pt x="39" y="47"/>
                  </a:cubicBezTo>
                  <a:cubicBezTo>
                    <a:pt x="39" y="47"/>
                    <a:pt x="39" y="47"/>
                    <a:pt x="38" y="47"/>
                  </a:cubicBezTo>
                  <a:cubicBezTo>
                    <a:pt x="37" y="47"/>
                    <a:pt x="36" y="47"/>
                    <a:pt x="35" y="47"/>
                  </a:cubicBezTo>
                  <a:cubicBezTo>
                    <a:pt x="31" y="48"/>
                    <a:pt x="29" y="48"/>
                    <a:pt x="26" y="46"/>
                  </a:cubicBezTo>
                  <a:cubicBezTo>
                    <a:pt x="26" y="46"/>
                    <a:pt x="26" y="46"/>
                    <a:pt x="25" y="46"/>
                  </a:cubicBezTo>
                  <a:cubicBezTo>
                    <a:pt x="24" y="46"/>
                    <a:pt x="23" y="45"/>
                    <a:pt x="23" y="44"/>
                  </a:cubicBezTo>
                  <a:cubicBezTo>
                    <a:pt x="23" y="43"/>
                    <a:pt x="24" y="42"/>
                    <a:pt x="25" y="42"/>
                  </a:cubicBezTo>
                  <a:cubicBezTo>
                    <a:pt x="27" y="42"/>
                    <a:pt x="27" y="43"/>
                    <a:pt x="27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0" y="47"/>
                    <a:pt x="32" y="46"/>
                    <a:pt x="35" y="46"/>
                  </a:cubicBezTo>
                  <a:cubicBezTo>
                    <a:pt x="35" y="46"/>
                    <a:pt x="36" y="46"/>
                    <a:pt x="36" y="45"/>
                  </a:cubicBezTo>
                  <a:cubicBezTo>
                    <a:pt x="36" y="44"/>
                    <a:pt x="40" y="45"/>
                    <a:pt x="40" y="44"/>
                  </a:cubicBezTo>
                  <a:cubicBezTo>
                    <a:pt x="40" y="44"/>
                    <a:pt x="39" y="43"/>
                    <a:pt x="39" y="43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9" y="40"/>
                    <a:pt x="38" y="39"/>
                    <a:pt x="35" y="38"/>
                  </a:cubicBezTo>
                  <a:cubicBezTo>
                    <a:pt x="34" y="39"/>
                    <a:pt x="33" y="40"/>
                    <a:pt x="32" y="39"/>
                  </a:cubicBezTo>
                  <a:cubicBezTo>
                    <a:pt x="31" y="39"/>
                    <a:pt x="30" y="37"/>
                    <a:pt x="31" y="36"/>
                  </a:cubicBezTo>
                  <a:cubicBezTo>
                    <a:pt x="31" y="35"/>
                    <a:pt x="33" y="35"/>
                    <a:pt x="34" y="35"/>
                  </a:cubicBezTo>
                  <a:cubicBezTo>
                    <a:pt x="34" y="36"/>
                    <a:pt x="35" y="36"/>
                    <a:pt x="35" y="37"/>
                  </a:cubicBezTo>
                  <a:cubicBezTo>
                    <a:pt x="39" y="38"/>
                    <a:pt x="40" y="40"/>
                    <a:pt x="40" y="41"/>
                  </a:cubicBezTo>
                  <a:cubicBezTo>
                    <a:pt x="40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1"/>
                    <a:pt x="42" y="42"/>
                  </a:cubicBezTo>
                  <a:cubicBezTo>
                    <a:pt x="42" y="41"/>
                    <a:pt x="41" y="41"/>
                    <a:pt x="41" y="41"/>
                  </a:cubicBezTo>
                  <a:cubicBezTo>
                    <a:pt x="42" y="40"/>
                    <a:pt x="42" y="41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2" y="38"/>
                    <a:pt x="41" y="38"/>
                    <a:pt x="40" y="37"/>
                  </a:cubicBezTo>
                  <a:cubicBezTo>
                    <a:pt x="38" y="36"/>
                    <a:pt x="36" y="36"/>
                    <a:pt x="35" y="32"/>
                  </a:cubicBezTo>
                  <a:cubicBezTo>
                    <a:pt x="34" y="31"/>
                    <a:pt x="34" y="31"/>
                    <a:pt x="33" y="30"/>
                  </a:cubicBezTo>
                  <a:cubicBezTo>
                    <a:pt x="33" y="29"/>
                    <a:pt x="33" y="28"/>
                    <a:pt x="34" y="28"/>
                  </a:cubicBezTo>
                  <a:cubicBezTo>
                    <a:pt x="35" y="27"/>
                    <a:pt x="37" y="28"/>
                    <a:pt x="37" y="29"/>
                  </a:cubicBezTo>
                  <a:cubicBezTo>
                    <a:pt x="38" y="30"/>
                    <a:pt x="37" y="31"/>
                    <a:pt x="36" y="31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4" y="37"/>
                    <a:pt x="44" y="37"/>
                  </a:cubicBezTo>
                  <a:cubicBezTo>
                    <a:pt x="43" y="35"/>
                    <a:pt x="43" y="32"/>
                    <a:pt x="42" y="31"/>
                  </a:cubicBezTo>
                  <a:cubicBezTo>
                    <a:pt x="42" y="30"/>
                    <a:pt x="41" y="30"/>
                    <a:pt x="41" y="29"/>
                  </a:cubicBezTo>
                  <a:cubicBezTo>
                    <a:pt x="41" y="28"/>
                    <a:pt x="41" y="27"/>
                    <a:pt x="42" y="27"/>
                  </a:cubicBezTo>
                  <a:cubicBezTo>
                    <a:pt x="43" y="26"/>
                    <a:pt x="45" y="27"/>
                    <a:pt x="45" y="28"/>
                  </a:cubicBezTo>
                  <a:cubicBezTo>
                    <a:pt x="45" y="29"/>
                    <a:pt x="45" y="30"/>
                    <a:pt x="44" y="30"/>
                  </a:cubicBezTo>
                  <a:cubicBezTo>
                    <a:pt x="44" y="32"/>
                    <a:pt x="45" y="35"/>
                    <a:pt x="45" y="37"/>
                  </a:cubicBezTo>
                  <a:cubicBezTo>
                    <a:pt x="46" y="38"/>
                    <a:pt x="46" y="39"/>
                    <a:pt x="46" y="40"/>
                  </a:cubicBezTo>
                  <a:cubicBezTo>
                    <a:pt x="46" y="40"/>
                    <a:pt x="46" y="39"/>
                    <a:pt x="47" y="38"/>
                  </a:cubicBezTo>
                  <a:cubicBezTo>
                    <a:pt x="46" y="35"/>
                    <a:pt x="46" y="32"/>
                    <a:pt x="49" y="30"/>
                  </a:cubicBezTo>
                  <a:cubicBezTo>
                    <a:pt x="48" y="30"/>
                    <a:pt x="48" y="29"/>
                    <a:pt x="48" y="29"/>
                  </a:cubicBezTo>
                  <a:cubicBezTo>
                    <a:pt x="49" y="28"/>
                    <a:pt x="50" y="27"/>
                    <a:pt x="51" y="27"/>
                  </a:cubicBezTo>
                  <a:cubicBezTo>
                    <a:pt x="52" y="27"/>
                    <a:pt x="53" y="28"/>
                    <a:pt x="53" y="30"/>
                  </a:cubicBezTo>
                  <a:cubicBezTo>
                    <a:pt x="52" y="31"/>
                    <a:pt x="51" y="32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8" y="33"/>
                    <a:pt x="48" y="35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39"/>
                    <a:pt x="49" y="39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0"/>
                    <a:pt x="50" y="40"/>
                    <a:pt x="50" y="39"/>
                  </a:cubicBezTo>
                  <a:cubicBezTo>
                    <a:pt x="50" y="37"/>
                    <a:pt x="50" y="36"/>
                    <a:pt x="54" y="34"/>
                  </a:cubicBezTo>
                  <a:cubicBezTo>
                    <a:pt x="54" y="33"/>
                    <a:pt x="54" y="33"/>
                    <a:pt x="55" y="32"/>
                  </a:cubicBezTo>
                  <a:cubicBezTo>
                    <a:pt x="56" y="31"/>
                    <a:pt x="57" y="32"/>
                    <a:pt x="58" y="33"/>
                  </a:cubicBezTo>
                  <a:cubicBezTo>
                    <a:pt x="58" y="33"/>
                    <a:pt x="58" y="35"/>
                    <a:pt x="57" y="35"/>
                  </a:cubicBezTo>
                  <a:cubicBezTo>
                    <a:pt x="56" y="36"/>
                    <a:pt x="55" y="36"/>
                    <a:pt x="55" y="35"/>
                  </a:cubicBezTo>
                  <a:cubicBezTo>
                    <a:pt x="51" y="37"/>
                    <a:pt x="51" y="38"/>
                    <a:pt x="51" y="39"/>
                  </a:cubicBezTo>
                  <a:cubicBezTo>
                    <a:pt x="51" y="40"/>
                    <a:pt x="51" y="41"/>
                    <a:pt x="51" y="4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4" y="37"/>
                    <a:pt x="56" y="37"/>
                    <a:pt x="58" y="37"/>
                  </a:cubicBezTo>
                  <a:cubicBezTo>
                    <a:pt x="60" y="38"/>
                    <a:pt x="61" y="38"/>
                    <a:pt x="64" y="35"/>
                  </a:cubicBezTo>
                  <a:cubicBezTo>
                    <a:pt x="63" y="34"/>
                    <a:pt x="64" y="33"/>
                    <a:pt x="64" y="32"/>
                  </a:cubicBezTo>
                  <a:cubicBezTo>
                    <a:pt x="65" y="32"/>
                    <a:pt x="67" y="32"/>
                    <a:pt x="67" y="33"/>
                  </a:cubicBezTo>
                  <a:cubicBezTo>
                    <a:pt x="68" y="34"/>
                    <a:pt x="68" y="35"/>
                    <a:pt x="67" y="36"/>
                  </a:cubicBezTo>
                  <a:cubicBezTo>
                    <a:pt x="66" y="36"/>
                    <a:pt x="66" y="36"/>
                    <a:pt x="65" y="36"/>
                  </a:cubicBezTo>
                  <a:cubicBezTo>
                    <a:pt x="62" y="39"/>
                    <a:pt x="60" y="39"/>
                    <a:pt x="58" y="39"/>
                  </a:cubicBezTo>
                  <a:cubicBezTo>
                    <a:pt x="57" y="39"/>
                    <a:pt x="55" y="39"/>
                    <a:pt x="53" y="42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4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8" y="43"/>
                    <a:pt x="61" y="42"/>
                    <a:pt x="63" y="42"/>
                  </a:cubicBezTo>
                  <a:cubicBezTo>
                    <a:pt x="63" y="42"/>
                    <a:pt x="63" y="41"/>
                    <a:pt x="64" y="41"/>
                  </a:cubicBezTo>
                  <a:cubicBezTo>
                    <a:pt x="65" y="41"/>
                    <a:pt x="66" y="42"/>
                    <a:pt x="66" y="43"/>
                  </a:cubicBezTo>
                  <a:cubicBezTo>
                    <a:pt x="67" y="44"/>
                    <a:pt x="66" y="45"/>
                    <a:pt x="65" y="45"/>
                  </a:cubicBezTo>
                  <a:cubicBezTo>
                    <a:pt x="64" y="45"/>
                    <a:pt x="63" y="45"/>
                    <a:pt x="63" y="44"/>
                  </a:cubicBezTo>
                  <a:cubicBezTo>
                    <a:pt x="61" y="44"/>
                    <a:pt x="58" y="44"/>
                    <a:pt x="56" y="44"/>
                  </a:cubicBezTo>
                  <a:cubicBezTo>
                    <a:pt x="55" y="44"/>
                    <a:pt x="55" y="45"/>
                    <a:pt x="55" y="45"/>
                  </a:cubicBezTo>
                  <a:cubicBezTo>
                    <a:pt x="55" y="45"/>
                    <a:pt x="57" y="45"/>
                    <a:pt x="57" y="45"/>
                  </a:cubicBezTo>
                  <a:cubicBezTo>
                    <a:pt x="57" y="46"/>
                    <a:pt x="55" y="46"/>
                    <a:pt x="54" y="47"/>
                  </a:cubicBezTo>
                  <a:cubicBezTo>
                    <a:pt x="54" y="47"/>
                    <a:pt x="55" y="47"/>
                    <a:pt x="54" y="48"/>
                  </a:cubicBezTo>
                  <a:cubicBezTo>
                    <a:pt x="54" y="48"/>
                    <a:pt x="54" y="48"/>
                    <a:pt x="53" y="48"/>
                  </a:cubicBezTo>
                  <a:cubicBezTo>
                    <a:pt x="55" y="49"/>
                    <a:pt x="57" y="49"/>
                    <a:pt x="60" y="49"/>
                  </a:cubicBezTo>
                  <a:cubicBezTo>
                    <a:pt x="60" y="48"/>
                    <a:pt x="61" y="47"/>
                    <a:pt x="62" y="48"/>
                  </a:cubicBezTo>
                  <a:cubicBezTo>
                    <a:pt x="63" y="48"/>
                    <a:pt x="64" y="49"/>
                    <a:pt x="64" y="50"/>
                  </a:cubicBezTo>
                  <a:cubicBezTo>
                    <a:pt x="64" y="51"/>
                    <a:pt x="63" y="52"/>
                    <a:pt x="61" y="52"/>
                  </a:cubicBezTo>
                  <a:cubicBezTo>
                    <a:pt x="61" y="52"/>
                    <a:pt x="60" y="51"/>
                    <a:pt x="60" y="51"/>
                  </a:cubicBezTo>
                  <a:cubicBezTo>
                    <a:pt x="59" y="51"/>
                    <a:pt x="58" y="50"/>
                    <a:pt x="56" y="50"/>
                  </a:cubicBezTo>
                  <a:cubicBezTo>
                    <a:pt x="56" y="50"/>
                    <a:pt x="55" y="50"/>
                    <a:pt x="54" y="51"/>
                  </a:cubicBezTo>
                  <a:cubicBezTo>
                    <a:pt x="55" y="51"/>
                    <a:pt x="55" y="52"/>
                    <a:pt x="56" y="52"/>
                  </a:cubicBezTo>
                  <a:cubicBezTo>
                    <a:pt x="58" y="55"/>
                    <a:pt x="61" y="57"/>
                    <a:pt x="62" y="59"/>
                  </a:cubicBezTo>
                  <a:cubicBezTo>
                    <a:pt x="63" y="59"/>
                    <a:pt x="64" y="59"/>
                    <a:pt x="64" y="60"/>
                  </a:cubicBezTo>
                  <a:cubicBezTo>
                    <a:pt x="65" y="61"/>
                    <a:pt x="65" y="62"/>
                    <a:pt x="64" y="63"/>
                  </a:cubicBezTo>
                  <a:cubicBezTo>
                    <a:pt x="64" y="64"/>
                    <a:pt x="62" y="64"/>
                    <a:pt x="62" y="63"/>
                  </a:cubicBezTo>
                  <a:cubicBezTo>
                    <a:pt x="61" y="62"/>
                    <a:pt x="61" y="61"/>
                    <a:pt x="61" y="60"/>
                  </a:cubicBezTo>
                  <a:cubicBezTo>
                    <a:pt x="60" y="58"/>
                    <a:pt x="57" y="56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4" y="53"/>
                  </a:cubicBezTo>
                  <a:cubicBezTo>
                    <a:pt x="54" y="54"/>
                    <a:pt x="52" y="52"/>
                    <a:pt x="51" y="52"/>
                  </a:cubicBezTo>
                  <a:cubicBezTo>
                    <a:pt x="52" y="54"/>
                    <a:pt x="53" y="56"/>
                    <a:pt x="55" y="58"/>
                  </a:cubicBezTo>
                  <a:cubicBezTo>
                    <a:pt x="56" y="57"/>
                    <a:pt x="57" y="57"/>
                    <a:pt x="58" y="58"/>
                  </a:cubicBezTo>
                  <a:cubicBezTo>
                    <a:pt x="58" y="59"/>
                    <a:pt x="58" y="60"/>
                    <a:pt x="57" y="61"/>
                  </a:cubicBezTo>
                  <a:cubicBezTo>
                    <a:pt x="56" y="62"/>
                    <a:pt x="55" y="61"/>
                    <a:pt x="54" y="60"/>
                  </a:cubicBezTo>
                  <a:cubicBezTo>
                    <a:pt x="54" y="60"/>
                    <a:pt x="54" y="59"/>
                    <a:pt x="54" y="59"/>
                  </a:cubicBezTo>
                  <a:cubicBezTo>
                    <a:pt x="52" y="57"/>
                    <a:pt x="51" y="55"/>
                    <a:pt x="50" y="54"/>
                  </a:cubicBezTo>
                  <a:cubicBezTo>
                    <a:pt x="50" y="55"/>
                    <a:pt x="50" y="55"/>
                    <a:pt x="49" y="56"/>
                  </a:cubicBezTo>
                  <a:cubicBezTo>
                    <a:pt x="49" y="57"/>
                    <a:pt x="48" y="59"/>
                    <a:pt x="49" y="62"/>
                  </a:cubicBezTo>
                  <a:cubicBezTo>
                    <a:pt x="50" y="62"/>
                    <a:pt x="51" y="63"/>
                    <a:pt x="52" y="64"/>
                  </a:cubicBezTo>
                  <a:cubicBezTo>
                    <a:pt x="52" y="65"/>
                    <a:pt x="51" y="66"/>
                    <a:pt x="50" y="66"/>
                  </a:cubicBezTo>
                  <a:cubicBezTo>
                    <a:pt x="49" y="67"/>
                    <a:pt x="48" y="66"/>
                    <a:pt x="48" y="65"/>
                  </a:cubicBezTo>
                  <a:cubicBezTo>
                    <a:pt x="47" y="64"/>
                    <a:pt x="48" y="63"/>
                    <a:pt x="48" y="63"/>
                  </a:cubicBezTo>
                  <a:cubicBezTo>
                    <a:pt x="46" y="59"/>
                    <a:pt x="47" y="57"/>
                    <a:pt x="48" y="55"/>
                  </a:cubicBezTo>
                  <a:cubicBezTo>
                    <a:pt x="48" y="55"/>
                    <a:pt x="49" y="54"/>
                    <a:pt x="49" y="54"/>
                  </a:cubicBezTo>
                  <a:cubicBezTo>
                    <a:pt x="49" y="54"/>
                    <a:pt x="48" y="54"/>
                    <a:pt x="48" y="53"/>
                  </a:cubicBezTo>
                  <a:cubicBezTo>
                    <a:pt x="48" y="54"/>
                    <a:pt x="47" y="54"/>
                    <a:pt x="47" y="54"/>
                  </a:cubicBezTo>
                  <a:cubicBezTo>
                    <a:pt x="47" y="55"/>
                    <a:pt x="47" y="56"/>
                    <a:pt x="46" y="57"/>
                  </a:cubicBezTo>
                  <a:cubicBezTo>
                    <a:pt x="46" y="58"/>
                    <a:pt x="47" y="58"/>
                    <a:pt x="46" y="59"/>
                  </a:cubicBezTo>
                  <a:cubicBezTo>
                    <a:pt x="46" y="60"/>
                    <a:pt x="45" y="61"/>
                    <a:pt x="44" y="60"/>
                  </a:cubicBezTo>
                  <a:cubicBezTo>
                    <a:pt x="43" y="60"/>
                    <a:pt x="42" y="59"/>
                    <a:pt x="42" y="58"/>
                  </a:cubicBezTo>
                  <a:cubicBezTo>
                    <a:pt x="43" y="57"/>
                    <a:pt x="44" y="56"/>
                    <a:pt x="45" y="56"/>
                  </a:cubicBezTo>
                  <a:cubicBezTo>
                    <a:pt x="45" y="55"/>
                    <a:pt x="45" y="55"/>
                    <a:pt x="46" y="54"/>
                  </a:cubicBezTo>
                  <a:cubicBezTo>
                    <a:pt x="45" y="54"/>
                    <a:pt x="46" y="53"/>
                    <a:pt x="45" y="53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3" y="56"/>
                    <a:pt x="41" y="59"/>
                    <a:pt x="40" y="64"/>
                  </a:cubicBezTo>
                  <a:cubicBezTo>
                    <a:pt x="41" y="65"/>
                    <a:pt x="42" y="66"/>
                    <a:pt x="41" y="67"/>
                  </a:cubicBezTo>
                  <a:cubicBezTo>
                    <a:pt x="41" y="68"/>
                    <a:pt x="40" y="69"/>
                    <a:pt x="39" y="68"/>
                  </a:cubicBezTo>
                  <a:close/>
                  <a:moveTo>
                    <a:pt x="41" y="49"/>
                  </a:moveTo>
                  <a:cubicBezTo>
                    <a:pt x="40" y="49"/>
                    <a:pt x="40" y="49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49"/>
                    <a:pt x="41" y="48"/>
                    <a:pt x="41" y="48"/>
                  </a:cubicBezTo>
                  <a:cubicBezTo>
                    <a:pt x="42" y="48"/>
                    <a:pt x="41" y="49"/>
                    <a:pt x="41" y="49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1454151" y="5956300"/>
              <a:ext cx="325438" cy="331788"/>
            </a:xfrm>
            <a:custGeom>
              <a:avLst/>
              <a:gdLst>
                <a:gd name="T0" fmla="*/ 39 w 89"/>
                <a:gd name="T1" fmla="*/ 68 h 91"/>
                <a:gd name="T2" fmla="*/ 5 w 89"/>
                <a:gd name="T3" fmla="*/ 25 h 91"/>
                <a:gd name="T4" fmla="*/ 62 w 89"/>
                <a:gd name="T5" fmla="*/ 22 h 91"/>
                <a:gd name="T6" fmla="*/ 26 w 89"/>
                <a:gd name="T7" fmla="*/ 59 h 91"/>
                <a:gd name="T8" fmla="*/ 39 w 89"/>
                <a:gd name="T9" fmla="*/ 48 h 91"/>
                <a:gd name="T10" fmla="*/ 39 w 89"/>
                <a:gd name="T11" fmla="*/ 49 h 91"/>
                <a:gd name="T12" fmla="*/ 35 w 89"/>
                <a:gd name="T13" fmla="*/ 60 h 91"/>
                <a:gd name="T14" fmla="*/ 40 w 89"/>
                <a:gd name="T15" fmla="*/ 50 h 91"/>
                <a:gd name="T16" fmla="*/ 43 w 89"/>
                <a:gd name="T17" fmla="*/ 52 h 91"/>
                <a:gd name="T18" fmla="*/ 44 w 89"/>
                <a:gd name="T19" fmla="*/ 61 h 91"/>
                <a:gd name="T20" fmla="*/ 44 w 89"/>
                <a:gd name="T21" fmla="*/ 51 h 91"/>
                <a:gd name="T22" fmla="*/ 47 w 89"/>
                <a:gd name="T23" fmla="*/ 54 h 91"/>
                <a:gd name="T24" fmla="*/ 54 w 89"/>
                <a:gd name="T25" fmla="*/ 64 h 91"/>
                <a:gd name="T26" fmla="*/ 52 w 89"/>
                <a:gd name="T27" fmla="*/ 60 h 91"/>
                <a:gd name="T28" fmla="*/ 48 w 89"/>
                <a:gd name="T29" fmla="*/ 48 h 91"/>
                <a:gd name="T30" fmla="*/ 55 w 89"/>
                <a:gd name="T31" fmla="*/ 51 h 91"/>
                <a:gd name="T32" fmla="*/ 58 w 89"/>
                <a:gd name="T33" fmla="*/ 51 h 91"/>
                <a:gd name="T34" fmla="*/ 49 w 89"/>
                <a:gd name="T35" fmla="*/ 47 h 91"/>
                <a:gd name="T36" fmla="*/ 51 w 89"/>
                <a:gd name="T37" fmla="*/ 46 h 91"/>
                <a:gd name="T38" fmla="*/ 54 w 89"/>
                <a:gd name="T39" fmla="*/ 46 h 91"/>
                <a:gd name="T40" fmla="*/ 65 w 89"/>
                <a:gd name="T41" fmla="*/ 47 h 91"/>
                <a:gd name="T42" fmla="*/ 55 w 89"/>
                <a:gd name="T43" fmla="*/ 45 h 91"/>
                <a:gd name="T44" fmla="*/ 53 w 89"/>
                <a:gd name="T45" fmla="*/ 42 h 91"/>
                <a:gd name="T46" fmla="*/ 63 w 89"/>
                <a:gd name="T47" fmla="*/ 39 h 91"/>
                <a:gd name="T48" fmla="*/ 52 w 89"/>
                <a:gd name="T49" fmla="*/ 41 h 91"/>
                <a:gd name="T50" fmla="*/ 57 w 89"/>
                <a:gd name="T51" fmla="*/ 35 h 91"/>
                <a:gd name="T52" fmla="*/ 56 w 89"/>
                <a:gd name="T53" fmla="*/ 31 h 91"/>
                <a:gd name="T54" fmla="*/ 50 w 89"/>
                <a:gd name="T55" fmla="*/ 39 h 91"/>
                <a:gd name="T56" fmla="*/ 47 w 89"/>
                <a:gd name="T57" fmla="*/ 39 h 91"/>
                <a:gd name="T58" fmla="*/ 52 w 89"/>
                <a:gd name="T59" fmla="*/ 31 h 91"/>
                <a:gd name="T60" fmla="*/ 49 w 89"/>
                <a:gd name="T61" fmla="*/ 29 h 91"/>
                <a:gd name="T62" fmla="*/ 46 w 89"/>
                <a:gd name="T63" fmla="*/ 37 h 91"/>
                <a:gd name="T64" fmla="*/ 47 w 89"/>
                <a:gd name="T65" fmla="*/ 23 h 91"/>
                <a:gd name="T66" fmla="*/ 45 w 89"/>
                <a:gd name="T67" fmla="*/ 20 h 91"/>
                <a:gd name="T68" fmla="*/ 45 w 89"/>
                <a:gd name="T69" fmla="*/ 36 h 91"/>
                <a:gd name="T70" fmla="*/ 43 w 89"/>
                <a:gd name="T71" fmla="*/ 34 h 91"/>
                <a:gd name="T72" fmla="*/ 41 w 89"/>
                <a:gd name="T73" fmla="*/ 25 h 91"/>
                <a:gd name="T74" fmla="*/ 39 w 89"/>
                <a:gd name="T75" fmla="*/ 27 h 91"/>
                <a:gd name="T76" fmla="*/ 40 w 89"/>
                <a:gd name="T77" fmla="*/ 33 h 91"/>
                <a:gd name="T78" fmla="*/ 39 w 89"/>
                <a:gd name="T79" fmla="*/ 37 h 91"/>
                <a:gd name="T80" fmla="*/ 33 w 89"/>
                <a:gd name="T81" fmla="*/ 29 h 91"/>
                <a:gd name="T82" fmla="*/ 36 w 89"/>
                <a:gd name="T83" fmla="*/ 36 h 91"/>
                <a:gd name="T84" fmla="*/ 25 w 89"/>
                <a:gd name="T85" fmla="*/ 34 h 91"/>
                <a:gd name="T86" fmla="*/ 22 w 89"/>
                <a:gd name="T87" fmla="*/ 36 h 91"/>
                <a:gd name="T88" fmla="*/ 34 w 89"/>
                <a:gd name="T89" fmla="*/ 38 h 91"/>
                <a:gd name="T90" fmla="*/ 30 w 89"/>
                <a:gd name="T91" fmla="*/ 40 h 91"/>
                <a:gd name="T92" fmla="*/ 27 w 89"/>
                <a:gd name="T93" fmla="*/ 42 h 91"/>
                <a:gd name="T94" fmla="*/ 33 w 89"/>
                <a:gd name="T95" fmla="*/ 44 h 91"/>
                <a:gd name="T96" fmla="*/ 24 w 89"/>
                <a:gd name="T97" fmla="*/ 48 h 91"/>
                <a:gd name="T98" fmla="*/ 34 w 89"/>
                <a:gd name="T99" fmla="*/ 45 h 91"/>
                <a:gd name="T100" fmla="*/ 36 w 89"/>
                <a:gd name="T101" fmla="*/ 45 h 91"/>
                <a:gd name="T102" fmla="*/ 31 w 89"/>
                <a:gd name="T103" fmla="*/ 51 h 91"/>
                <a:gd name="T104" fmla="*/ 37 w 89"/>
                <a:gd name="T105" fmla="*/ 47 h 91"/>
                <a:gd name="T106" fmla="*/ 29 w 89"/>
                <a:gd name="T107" fmla="*/ 56 h 91"/>
                <a:gd name="T108" fmla="*/ 43 w 89"/>
                <a:gd name="T109" fmla="*/ 50 h 91"/>
                <a:gd name="T110" fmla="*/ 44 w 89"/>
                <a:gd name="T111" fmla="*/ 4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91">
                  <a:moveTo>
                    <a:pt x="73" y="57"/>
                  </a:moveTo>
                  <a:cubicBezTo>
                    <a:pt x="78" y="64"/>
                    <a:pt x="79" y="74"/>
                    <a:pt x="66" y="81"/>
                  </a:cubicBezTo>
                  <a:cubicBezTo>
                    <a:pt x="51" y="91"/>
                    <a:pt x="42" y="80"/>
                    <a:pt x="39" y="68"/>
                  </a:cubicBezTo>
                  <a:cubicBezTo>
                    <a:pt x="31" y="78"/>
                    <a:pt x="19" y="84"/>
                    <a:pt x="8" y="69"/>
                  </a:cubicBezTo>
                  <a:cubicBezTo>
                    <a:pt x="2" y="59"/>
                    <a:pt x="3" y="52"/>
                    <a:pt x="8" y="47"/>
                  </a:cubicBezTo>
                  <a:cubicBezTo>
                    <a:pt x="3" y="43"/>
                    <a:pt x="0" y="35"/>
                    <a:pt x="5" y="25"/>
                  </a:cubicBezTo>
                  <a:cubicBezTo>
                    <a:pt x="11" y="13"/>
                    <a:pt x="19" y="12"/>
                    <a:pt x="26" y="15"/>
                  </a:cubicBezTo>
                  <a:cubicBezTo>
                    <a:pt x="27" y="7"/>
                    <a:pt x="32" y="0"/>
                    <a:pt x="45" y="1"/>
                  </a:cubicBezTo>
                  <a:cubicBezTo>
                    <a:pt x="61" y="1"/>
                    <a:pt x="65" y="11"/>
                    <a:pt x="62" y="22"/>
                  </a:cubicBezTo>
                  <a:cubicBezTo>
                    <a:pt x="72" y="18"/>
                    <a:pt x="83" y="20"/>
                    <a:pt x="87" y="35"/>
                  </a:cubicBezTo>
                  <a:cubicBezTo>
                    <a:pt x="89" y="49"/>
                    <a:pt x="82" y="56"/>
                    <a:pt x="73" y="57"/>
                  </a:cubicBezTo>
                  <a:close/>
                  <a:moveTo>
                    <a:pt x="26" y="59"/>
                  </a:moveTo>
                  <a:cubicBezTo>
                    <a:pt x="27" y="60"/>
                    <a:pt x="28" y="60"/>
                    <a:pt x="29" y="59"/>
                  </a:cubicBezTo>
                  <a:cubicBezTo>
                    <a:pt x="30" y="59"/>
                    <a:pt x="30" y="58"/>
                    <a:pt x="30" y="58"/>
                  </a:cubicBezTo>
                  <a:cubicBezTo>
                    <a:pt x="35" y="54"/>
                    <a:pt x="38" y="51"/>
                    <a:pt x="39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8"/>
                    <a:pt x="39" y="49"/>
                    <a:pt x="39" y="49"/>
                  </a:cubicBezTo>
                  <a:cubicBezTo>
                    <a:pt x="38" y="51"/>
                    <a:pt x="37" y="54"/>
                    <a:pt x="36" y="56"/>
                  </a:cubicBezTo>
                  <a:cubicBezTo>
                    <a:pt x="36" y="56"/>
                    <a:pt x="35" y="56"/>
                    <a:pt x="35" y="57"/>
                  </a:cubicBezTo>
                  <a:cubicBezTo>
                    <a:pt x="34" y="58"/>
                    <a:pt x="34" y="59"/>
                    <a:pt x="35" y="60"/>
                  </a:cubicBezTo>
                  <a:cubicBezTo>
                    <a:pt x="36" y="60"/>
                    <a:pt x="38" y="60"/>
                    <a:pt x="38" y="59"/>
                  </a:cubicBezTo>
                  <a:cubicBezTo>
                    <a:pt x="39" y="58"/>
                    <a:pt x="38" y="57"/>
                    <a:pt x="38" y="56"/>
                  </a:cubicBezTo>
                  <a:cubicBezTo>
                    <a:pt x="38" y="55"/>
                    <a:pt x="39" y="52"/>
                    <a:pt x="40" y="50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1"/>
                    <a:pt x="41" y="51"/>
                    <a:pt x="41" y="50"/>
                  </a:cubicBezTo>
                  <a:cubicBezTo>
                    <a:pt x="42" y="51"/>
                    <a:pt x="42" y="51"/>
                    <a:pt x="43" y="52"/>
                  </a:cubicBezTo>
                  <a:cubicBezTo>
                    <a:pt x="44" y="53"/>
                    <a:pt x="45" y="54"/>
                    <a:pt x="44" y="57"/>
                  </a:cubicBezTo>
                  <a:cubicBezTo>
                    <a:pt x="43" y="57"/>
                    <a:pt x="42" y="58"/>
                    <a:pt x="42" y="59"/>
                  </a:cubicBezTo>
                  <a:cubicBezTo>
                    <a:pt x="42" y="60"/>
                    <a:pt x="43" y="61"/>
                    <a:pt x="44" y="61"/>
                  </a:cubicBezTo>
                  <a:cubicBezTo>
                    <a:pt x="46" y="61"/>
                    <a:pt x="46" y="60"/>
                    <a:pt x="46" y="59"/>
                  </a:cubicBezTo>
                  <a:cubicBezTo>
                    <a:pt x="46" y="59"/>
                    <a:pt x="46" y="58"/>
                    <a:pt x="46" y="58"/>
                  </a:cubicBezTo>
                  <a:cubicBezTo>
                    <a:pt x="46" y="54"/>
                    <a:pt x="45" y="52"/>
                    <a:pt x="44" y="51"/>
                  </a:cubicBezTo>
                  <a:cubicBezTo>
                    <a:pt x="45" y="51"/>
                    <a:pt x="45" y="51"/>
                    <a:pt x="46" y="51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2"/>
                    <a:pt x="47" y="53"/>
                    <a:pt x="47" y="54"/>
                  </a:cubicBezTo>
                  <a:cubicBezTo>
                    <a:pt x="48" y="58"/>
                    <a:pt x="48" y="60"/>
                    <a:pt x="51" y="62"/>
                  </a:cubicBezTo>
                  <a:cubicBezTo>
                    <a:pt x="51" y="62"/>
                    <a:pt x="51" y="62"/>
                    <a:pt x="51" y="63"/>
                  </a:cubicBezTo>
                  <a:cubicBezTo>
                    <a:pt x="52" y="64"/>
                    <a:pt x="53" y="64"/>
                    <a:pt x="54" y="64"/>
                  </a:cubicBezTo>
                  <a:cubicBezTo>
                    <a:pt x="55" y="63"/>
                    <a:pt x="56" y="62"/>
                    <a:pt x="55" y="61"/>
                  </a:cubicBezTo>
                  <a:cubicBezTo>
                    <a:pt x="55" y="60"/>
                    <a:pt x="54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49" y="59"/>
                    <a:pt x="49" y="57"/>
                    <a:pt x="48" y="54"/>
                  </a:cubicBezTo>
                  <a:cubicBezTo>
                    <a:pt x="48" y="53"/>
                    <a:pt x="48" y="53"/>
                    <a:pt x="48" y="52"/>
                  </a:cubicBezTo>
                  <a:cubicBezTo>
                    <a:pt x="49" y="52"/>
                    <a:pt x="47" y="49"/>
                    <a:pt x="48" y="48"/>
                  </a:cubicBezTo>
                  <a:cubicBezTo>
                    <a:pt x="48" y="48"/>
                    <a:pt x="49" y="49"/>
                    <a:pt x="50" y="48"/>
                  </a:cubicBezTo>
                  <a:cubicBezTo>
                    <a:pt x="50" y="48"/>
                    <a:pt x="50" y="48"/>
                    <a:pt x="51" y="48"/>
                  </a:cubicBezTo>
                  <a:cubicBezTo>
                    <a:pt x="52" y="48"/>
                    <a:pt x="53" y="48"/>
                    <a:pt x="55" y="51"/>
                  </a:cubicBezTo>
                  <a:cubicBezTo>
                    <a:pt x="55" y="52"/>
                    <a:pt x="55" y="53"/>
                    <a:pt x="56" y="54"/>
                  </a:cubicBezTo>
                  <a:cubicBezTo>
                    <a:pt x="56" y="55"/>
                    <a:pt x="58" y="55"/>
                    <a:pt x="59" y="54"/>
                  </a:cubicBezTo>
                  <a:cubicBezTo>
                    <a:pt x="59" y="53"/>
                    <a:pt x="59" y="52"/>
                    <a:pt x="58" y="51"/>
                  </a:cubicBezTo>
                  <a:cubicBezTo>
                    <a:pt x="58" y="50"/>
                    <a:pt x="57" y="50"/>
                    <a:pt x="57" y="50"/>
                  </a:cubicBezTo>
                  <a:cubicBezTo>
                    <a:pt x="54" y="46"/>
                    <a:pt x="52" y="47"/>
                    <a:pt x="51" y="47"/>
                  </a:cubicBezTo>
                  <a:cubicBezTo>
                    <a:pt x="50" y="47"/>
                    <a:pt x="50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6"/>
                    <a:pt x="50" y="47"/>
                    <a:pt x="49" y="45"/>
                  </a:cubicBezTo>
                  <a:cubicBezTo>
                    <a:pt x="50" y="46"/>
                    <a:pt x="50" y="46"/>
                    <a:pt x="51" y="46"/>
                  </a:cubicBezTo>
                  <a:cubicBezTo>
                    <a:pt x="51" y="45"/>
                    <a:pt x="50" y="45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3" y="44"/>
                    <a:pt x="53" y="45"/>
                    <a:pt x="54" y="46"/>
                  </a:cubicBezTo>
                  <a:cubicBezTo>
                    <a:pt x="56" y="47"/>
                    <a:pt x="57" y="49"/>
                    <a:pt x="61" y="48"/>
                  </a:cubicBezTo>
                  <a:cubicBezTo>
                    <a:pt x="62" y="49"/>
                    <a:pt x="62" y="49"/>
                    <a:pt x="63" y="49"/>
                  </a:cubicBezTo>
                  <a:cubicBezTo>
                    <a:pt x="64" y="49"/>
                    <a:pt x="65" y="48"/>
                    <a:pt x="65" y="47"/>
                  </a:cubicBezTo>
                  <a:cubicBezTo>
                    <a:pt x="65" y="46"/>
                    <a:pt x="64" y="45"/>
                    <a:pt x="63" y="45"/>
                  </a:cubicBezTo>
                  <a:cubicBezTo>
                    <a:pt x="62" y="45"/>
                    <a:pt x="61" y="46"/>
                    <a:pt x="61" y="47"/>
                  </a:cubicBezTo>
                  <a:cubicBezTo>
                    <a:pt x="58" y="47"/>
                    <a:pt x="56" y="46"/>
                    <a:pt x="55" y="45"/>
                  </a:cubicBezTo>
                  <a:cubicBezTo>
                    <a:pt x="55" y="44"/>
                    <a:pt x="54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3" y="42"/>
                    <a:pt x="53" y="42"/>
                  </a:cubicBezTo>
                  <a:cubicBezTo>
                    <a:pt x="55" y="42"/>
                    <a:pt x="58" y="41"/>
                    <a:pt x="59" y="41"/>
                  </a:cubicBezTo>
                  <a:cubicBezTo>
                    <a:pt x="60" y="41"/>
                    <a:pt x="60" y="42"/>
                    <a:pt x="61" y="42"/>
                  </a:cubicBezTo>
                  <a:cubicBezTo>
                    <a:pt x="62" y="41"/>
                    <a:pt x="63" y="41"/>
                    <a:pt x="63" y="39"/>
                  </a:cubicBezTo>
                  <a:cubicBezTo>
                    <a:pt x="63" y="38"/>
                    <a:pt x="62" y="37"/>
                    <a:pt x="61" y="38"/>
                  </a:cubicBezTo>
                  <a:cubicBezTo>
                    <a:pt x="60" y="38"/>
                    <a:pt x="59" y="38"/>
                    <a:pt x="59" y="39"/>
                  </a:cubicBezTo>
                  <a:cubicBezTo>
                    <a:pt x="57" y="40"/>
                    <a:pt x="55" y="40"/>
                    <a:pt x="52" y="41"/>
                  </a:cubicBezTo>
                  <a:cubicBezTo>
                    <a:pt x="51" y="41"/>
                    <a:pt x="50" y="41"/>
                    <a:pt x="49" y="41"/>
                  </a:cubicBezTo>
                  <a:cubicBezTo>
                    <a:pt x="50" y="41"/>
                    <a:pt x="51" y="40"/>
                    <a:pt x="51" y="40"/>
                  </a:cubicBezTo>
                  <a:cubicBezTo>
                    <a:pt x="54" y="39"/>
                    <a:pt x="56" y="38"/>
                    <a:pt x="57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9" y="34"/>
                    <a:pt x="60" y="33"/>
                    <a:pt x="59" y="32"/>
                  </a:cubicBezTo>
                  <a:cubicBezTo>
                    <a:pt x="59" y="31"/>
                    <a:pt x="57" y="31"/>
                    <a:pt x="56" y="31"/>
                  </a:cubicBezTo>
                  <a:cubicBezTo>
                    <a:pt x="55" y="32"/>
                    <a:pt x="55" y="33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37"/>
                    <a:pt x="53" y="38"/>
                    <a:pt x="50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8"/>
                    <a:pt x="49" y="38"/>
                    <a:pt x="48" y="38"/>
                  </a:cubicBezTo>
                  <a:cubicBezTo>
                    <a:pt x="47" y="38"/>
                    <a:pt x="47" y="38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9" y="38"/>
                  </a:cubicBezTo>
                  <a:cubicBezTo>
                    <a:pt x="50" y="37"/>
                    <a:pt x="52" y="36"/>
                    <a:pt x="52" y="31"/>
                  </a:cubicBezTo>
                  <a:cubicBezTo>
                    <a:pt x="53" y="31"/>
                    <a:pt x="53" y="31"/>
                    <a:pt x="53" y="30"/>
                  </a:cubicBezTo>
                  <a:cubicBezTo>
                    <a:pt x="53" y="29"/>
                    <a:pt x="53" y="28"/>
                    <a:pt x="52" y="28"/>
                  </a:cubicBezTo>
                  <a:cubicBezTo>
                    <a:pt x="51" y="27"/>
                    <a:pt x="49" y="28"/>
                    <a:pt x="49" y="29"/>
                  </a:cubicBezTo>
                  <a:cubicBezTo>
                    <a:pt x="49" y="30"/>
                    <a:pt x="49" y="31"/>
                    <a:pt x="50" y="32"/>
                  </a:cubicBezTo>
                  <a:cubicBezTo>
                    <a:pt x="50" y="35"/>
                    <a:pt x="49" y="36"/>
                    <a:pt x="48" y="36"/>
                  </a:cubicBezTo>
                  <a:cubicBezTo>
                    <a:pt x="47" y="37"/>
                    <a:pt x="47" y="37"/>
                    <a:pt x="46" y="37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9" y="33"/>
                    <a:pt x="48" y="31"/>
                    <a:pt x="47" y="29"/>
                  </a:cubicBezTo>
                  <a:cubicBezTo>
                    <a:pt x="46" y="28"/>
                    <a:pt x="45" y="26"/>
                    <a:pt x="47" y="23"/>
                  </a:cubicBezTo>
                  <a:cubicBezTo>
                    <a:pt x="48" y="23"/>
                    <a:pt x="49" y="22"/>
                    <a:pt x="49" y="21"/>
                  </a:cubicBezTo>
                  <a:cubicBezTo>
                    <a:pt x="49" y="20"/>
                    <a:pt x="49" y="19"/>
                    <a:pt x="48" y="19"/>
                  </a:cubicBezTo>
                  <a:cubicBezTo>
                    <a:pt x="46" y="19"/>
                    <a:pt x="45" y="19"/>
                    <a:pt x="45" y="20"/>
                  </a:cubicBezTo>
                  <a:cubicBezTo>
                    <a:pt x="45" y="21"/>
                    <a:pt x="45" y="22"/>
                    <a:pt x="45" y="22"/>
                  </a:cubicBezTo>
                  <a:cubicBezTo>
                    <a:pt x="44" y="26"/>
                    <a:pt x="45" y="28"/>
                    <a:pt x="46" y="30"/>
                  </a:cubicBezTo>
                  <a:cubicBezTo>
                    <a:pt x="46" y="31"/>
                    <a:pt x="47" y="32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4" y="35"/>
                    <a:pt x="44" y="34"/>
                    <a:pt x="44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1"/>
                    <a:pt x="41" y="29"/>
                    <a:pt x="41" y="27"/>
                  </a:cubicBezTo>
                  <a:cubicBezTo>
                    <a:pt x="41" y="26"/>
                    <a:pt x="41" y="26"/>
                    <a:pt x="41" y="25"/>
                  </a:cubicBezTo>
                  <a:cubicBezTo>
                    <a:pt x="41" y="24"/>
                    <a:pt x="40" y="23"/>
                    <a:pt x="39" y="23"/>
                  </a:cubicBezTo>
                  <a:cubicBezTo>
                    <a:pt x="38" y="24"/>
                    <a:pt x="37" y="25"/>
                    <a:pt x="37" y="26"/>
                  </a:cubicBezTo>
                  <a:cubicBezTo>
                    <a:pt x="37" y="27"/>
                    <a:pt x="38" y="27"/>
                    <a:pt x="39" y="27"/>
                  </a:cubicBezTo>
                  <a:cubicBezTo>
                    <a:pt x="40" y="29"/>
                    <a:pt x="41" y="32"/>
                    <a:pt x="41" y="34"/>
                  </a:cubicBezTo>
                  <a:cubicBezTo>
                    <a:pt x="42" y="34"/>
                    <a:pt x="42" y="35"/>
                    <a:pt x="42" y="35"/>
                  </a:cubicBezTo>
                  <a:cubicBezTo>
                    <a:pt x="41" y="34"/>
                    <a:pt x="41" y="33"/>
                    <a:pt x="40" y="33"/>
                  </a:cubicBezTo>
                  <a:cubicBezTo>
                    <a:pt x="40" y="33"/>
                    <a:pt x="40" y="36"/>
                    <a:pt x="40" y="36"/>
                  </a:cubicBezTo>
                  <a:cubicBezTo>
                    <a:pt x="40" y="36"/>
                    <a:pt x="39" y="36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8" y="36"/>
                    <a:pt x="37" y="34"/>
                    <a:pt x="35" y="32"/>
                  </a:cubicBezTo>
                  <a:cubicBezTo>
                    <a:pt x="36" y="31"/>
                    <a:pt x="36" y="30"/>
                    <a:pt x="36" y="29"/>
                  </a:cubicBezTo>
                  <a:cubicBezTo>
                    <a:pt x="35" y="28"/>
                    <a:pt x="34" y="28"/>
                    <a:pt x="33" y="29"/>
                  </a:cubicBezTo>
                  <a:cubicBezTo>
                    <a:pt x="32" y="29"/>
                    <a:pt x="32" y="31"/>
                    <a:pt x="32" y="32"/>
                  </a:cubicBezTo>
                  <a:cubicBezTo>
                    <a:pt x="33" y="32"/>
                    <a:pt x="33" y="32"/>
                    <a:pt x="34" y="32"/>
                  </a:cubicBezTo>
                  <a:cubicBezTo>
                    <a:pt x="35" y="34"/>
                    <a:pt x="35" y="35"/>
                    <a:pt x="36" y="36"/>
                  </a:cubicBezTo>
                  <a:cubicBezTo>
                    <a:pt x="36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ubicBezTo>
                    <a:pt x="31" y="36"/>
                    <a:pt x="28" y="34"/>
                    <a:pt x="25" y="34"/>
                  </a:cubicBezTo>
                  <a:cubicBezTo>
                    <a:pt x="25" y="33"/>
                    <a:pt x="25" y="32"/>
                    <a:pt x="24" y="32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1" y="34"/>
                    <a:pt x="21" y="35"/>
                    <a:pt x="22" y="36"/>
                  </a:cubicBezTo>
                  <a:cubicBezTo>
                    <a:pt x="23" y="36"/>
                    <a:pt x="24" y="36"/>
                    <a:pt x="25" y="35"/>
                  </a:cubicBezTo>
                  <a:cubicBezTo>
                    <a:pt x="27" y="36"/>
                    <a:pt x="30" y="37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9"/>
                  </a:cubicBezTo>
                  <a:cubicBezTo>
                    <a:pt x="33" y="39"/>
                    <a:pt x="36" y="40"/>
                    <a:pt x="36" y="41"/>
                  </a:cubicBezTo>
                  <a:cubicBezTo>
                    <a:pt x="34" y="41"/>
                    <a:pt x="32" y="41"/>
                    <a:pt x="30" y="40"/>
                  </a:cubicBezTo>
                  <a:cubicBezTo>
                    <a:pt x="30" y="39"/>
                    <a:pt x="29" y="38"/>
                    <a:pt x="28" y="38"/>
                  </a:cubicBezTo>
                  <a:cubicBezTo>
                    <a:pt x="27" y="37"/>
                    <a:pt x="26" y="38"/>
                    <a:pt x="26" y="39"/>
                  </a:cubicBezTo>
                  <a:cubicBezTo>
                    <a:pt x="25" y="40"/>
                    <a:pt x="26" y="41"/>
                    <a:pt x="27" y="42"/>
                  </a:cubicBezTo>
                  <a:cubicBezTo>
                    <a:pt x="28" y="42"/>
                    <a:pt x="29" y="42"/>
                    <a:pt x="29" y="41"/>
                  </a:cubicBezTo>
                  <a:cubicBezTo>
                    <a:pt x="31" y="42"/>
                    <a:pt x="33" y="42"/>
                    <a:pt x="35" y="43"/>
                  </a:cubicBezTo>
                  <a:cubicBezTo>
                    <a:pt x="34" y="43"/>
                    <a:pt x="34" y="44"/>
                    <a:pt x="33" y="44"/>
                  </a:cubicBezTo>
                  <a:cubicBezTo>
                    <a:pt x="32" y="45"/>
                    <a:pt x="31" y="47"/>
                    <a:pt x="28" y="47"/>
                  </a:cubicBezTo>
                  <a:cubicBezTo>
                    <a:pt x="27" y="46"/>
                    <a:pt x="26" y="45"/>
                    <a:pt x="25" y="45"/>
                  </a:cubicBezTo>
                  <a:cubicBezTo>
                    <a:pt x="24" y="46"/>
                    <a:pt x="23" y="47"/>
                    <a:pt x="24" y="48"/>
                  </a:cubicBezTo>
                  <a:cubicBezTo>
                    <a:pt x="24" y="49"/>
                    <a:pt x="25" y="50"/>
                    <a:pt x="26" y="49"/>
                  </a:cubicBezTo>
                  <a:cubicBezTo>
                    <a:pt x="27" y="49"/>
                    <a:pt x="27" y="49"/>
                    <a:pt x="27" y="48"/>
                  </a:cubicBezTo>
                  <a:cubicBezTo>
                    <a:pt x="32" y="48"/>
                    <a:pt x="33" y="47"/>
                    <a:pt x="34" y="45"/>
                  </a:cubicBezTo>
                  <a:cubicBezTo>
                    <a:pt x="35" y="45"/>
                    <a:pt x="35" y="44"/>
                    <a:pt x="35" y="44"/>
                  </a:cubicBezTo>
                  <a:cubicBezTo>
                    <a:pt x="35" y="44"/>
                    <a:pt x="36" y="44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6"/>
                    <a:pt x="35" y="47"/>
                    <a:pt x="34" y="48"/>
                  </a:cubicBezTo>
                  <a:cubicBezTo>
                    <a:pt x="33" y="48"/>
                    <a:pt x="32" y="48"/>
                    <a:pt x="32" y="48"/>
                  </a:cubicBezTo>
                  <a:cubicBezTo>
                    <a:pt x="31" y="49"/>
                    <a:pt x="31" y="50"/>
                    <a:pt x="31" y="51"/>
                  </a:cubicBezTo>
                  <a:cubicBezTo>
                    <a:pt x="32" y="52"/>
                    <a:pt x="33" y="52"/>
                    <a:pt x="34" y="52"/>
                  </a:cubicBezTo>
                  <a:cubicBezTo>
                    <a:pt x="35" y="51"/>
                    <a:pt x="35" y="50"/>
                    <a:pt x="35" y="49"/>
                  </a:cubicBezTo>
                  <a:cubicBezTo>
                    <a:pt x="35" y="48"/>
                    <a:pt x="36" y="47"/>
                    <a:pt x="37" y="47"/>
                  </a:cubicBezTo>
                  <a:cubicBezTo>
                    <a:pt x="37" y="48"/>
                    <a:pt x="37" y="47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6" y="50"/>
                    <a:pt x="34" y="53"/>
                    <a:pt x="29" y="56"/>
                  </a:cubicBezTo>
                  <a:cubicBezTo>
                    <a:pt x="28" y="56"/>
                    <a:pt x="27" y="55"/>
                    <a:pt x="26" y="56"/>
                  </a:cubicBezTo>
                  <a:cubicBezTo>
                    <a:pt x="25" y="57"/>
                    <a:pt x="25" y="58"/>
                    <a:pt x="26" y="59"/>
                  </a:cubicBezTo>
                  <a:close/>
                  <a:moveTo>
                    <a:pt x="43" y="50"/>
                  </a:moveTo>
                  <a:cubicBezTo>
                    <a:pt x="43" y="50"/>
                    <a:pt x="43" y="51"/>
                    <a:pt x="44" y="51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3" y="49"/>
                    <a:pt x="43" y="49"/>
                    <a:pt x="43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Line 43"/>
            <p:cNvSpPr>
              <a:spLocks noChangeShapeType="1"/>
            </p:cNvSpPr>
            <p:nvPr/>
          </p:nvSpPr>
          <p:spPr bwMode="auto">
            <a:xfrm flipH="1">
              <a:off x="1282701" y="6700838"/>
              <a:ext cx="26987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Line 44"/>
            <p:cNvSpPr>
              <a:spLocks noChangeShapeType="1"/>
            </p:cNvSpPr>
            <p:nvPr/>
          </p:nvSpPr>
          <p:spPr bwMode="auto">
            <a:xfrm>
              <a:off x="1552576" y="6318250"/>
              <a:ext cx="0" cy="123825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>
              <a:off x="984251" y="6175375"/>
              <a:ext cx="0" cy="26670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Line 46"/>
            <p:cNvSpPr>
              <a:spLocks noChangeShapeType="1"/>
            </p:cNvSpPr>
            <p:nvPr/>
          </p:nvSpPr>
          <p:spPr bwMode="auto">
            <a:xfrm>
              <a:off x="984251" y="6442075"/>
              <a:ext cx="568325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 flipH="1">
              <a:off x="1282701" y="6130925"/>
              <a:ext cx="125413" cy="0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 flipV="1">
              <a:off x="1282701" y="6130925"/>
              <a:ext cx="0" cy="569913"/>
            </a:xfrm>
            <a:prstGeom prst="line">
              <a:avLst/>
            </a:prstGeom>
            <a:noFill/>
            <a:ln w="53975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379640" y="413412"/>
            <a:ext cx="11323750" cy="6033293"/>
          </a:xfrm>
          <a:prstGeom prst="rect">
            <a:avLst/>
          </a:prstGeom>
          <a:noFill/>
          <a:ln w="57150">
            <a:solidFill>
              <a:srgbClr val="D9B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5012191" y="108611"/>
            <a:ext cx="2414588" cy="895350"/>
            <a:chOff x="4830763" y="903288"/>
            <a:chExt cx="2414588" cy="895350"/>
          </a:xfrm>
        </p:grpSpPr>
        <p:sp>
          <p:nvSpPr>
            <p:cNvPr id="56" name="Freeform 52"/>
            <p:cNvSpPr>
              <a:spLocks noEditPoints="1"/>
            </p:cNvSpPr>
            <p:nvPr/>
          </p:nvSpPr>
          <p:spPr bwMode="auto">
            <a:xfrm>
              <a:off x="5851525" y="903288"/>
              <a:ext cx="398463" cy="401638"/>
            </a:xfrm>
            <a:custGeom>
              <a:avLst/>
              <a:gdLst>
                <a:gd name="T0" fmla="*/ 67 w 106"/>
                <a:gd name="T1" fmla="*/ 29 h 106"/>
                <a:gd name="T2" fmla="*/ 3 w 106"/>
                <a:gd name="T3" fmla="*/ 41 h 106"/>
                <a:gd name="T4" fmla="*/ 52 w 106"/>
                <a:gd name="T5" fmla="*/ 88 h 106"/>
                <a:gd name="T6" fmla="*/ 48 w 106"/>
                <a:gd name="T7" fmla="*/ 27 h 106"/>
                <a:gd name="T8" fmla="*/ 52 w 106"/>
                <a:gd name="T9" fmla="*/ 47 h 106"/>
                <a:gd name="T10" fmla="*/ 52 w 106"/>
                <a:gd name="T11" fmla="*/ 46 h 106"/>
                <a:gd name="T12" fmla="*/ 57 w 106"/>
                <a:gd name="T13" fmla="*/ 34 h 106"/>
                <a:gd name="T14" fmla="*/ 54 w 106"/>
                <a:gd name="T15" fmla="*/ 46 h 106"/>
                <a:gd name="T16" fmla="*/ 58 w 106"/>
                <a:gd name="T17" fmla="*/ 46 h 106"/>
                <a:gd name="T18" fmla="*/ 66 w 106"/>
                <a:gd name="T19" fmla="*/ 39 h 106"/>
                <a:gd name="T20" fmla="*/ 59 w 106"/>
                <a:gd name="T21" fmla="*/ 48 h 106"/>
                <a:gd name="T22" fmla="*/ 63 w 106"/>
                <a:gd name="T23" fmla="*/ 48 h 106"/>
                <a:gd name="T24" fmla="*/ 77 w 106"/>
                <a:gd name="T25" fmla="*/ 44 h 106"/>
                <a:gd name="T26" fmla="*/ 72 w 106"/>
                <a:gd name="T27" fmla="*/ 46 h 106"/>
                <a:gd name="T28" fmla="*/ 59 w 106"/>
                <a:gd name="T29" fmla="*/ 53 h 106"/>
                <a:gd name="T30" fmla="*/ 68 w 106"/>
                <a:gd name="T31" fmla="*/ 57 h 106"/>
                <a:gd name="T32" fmla="*/ 71 w 106"/>
                <a:gd name="T33" fmla="*/ 59 h 106"/>
                <a:gd name="T34" fmla="*/ 60 w 106"/>
                <a:gd name="T35" fmla="*/ 56 h 106"/>
                <a:gd name="T36" fmla="*/ 60 w 106"/>
                <a:gd name="T37" fmla="*/ 58 h 106"/>
                <a:gd name="T38" fmla="*/ 63 w 106"/>
                <a:gd name="T39" fmla="*/ 61 h 106"/>
                <a:gd name="T40" fmla="*/ 74 w 106"/>
                <a:gd name="T41" fmla="*/ 68 h 106"/>
                <a:gd name="T42" fmla="*/ 63 w 106"/>
                <a:gd name="T43" fmla="*/ 62 h 106"/>
                <a:gd name="T44" fmla="*/ 59 w 106"/>
                <a:gd name="T45" fmla="*/ 62 h 106"/>
                <a:gd name="T46" fmla="*/ 66 w 106"/>
                <a:gd name="T47" fmla="*/ 73 h 106"/>
                <a:gd name="T48" fmla="*/ 58 w 106"/>
                <a:gd name="T49" fmla="*/ 63 h 106"/>
                <a:gd name="T50" fmla="*/ 58 w 106"/>
                <a:gd name="T51" fmla="*/ 72 h 106"/>
                <a:gd name="T52" fmla="*/ 54 w 106"/>
                <a:gd name="T53" fmla="*/ 75 h 106"/>
                <a:gd name="T54" fmla="*/ 53 w 106"/>
                <a:gd name="T55" fmla="*/ 63 h 106"/>
                <a:gd name="T56" fmla="*/ 52 w 106"/>
                <a:gd name="T57" fmla="*/ 62 h 106"/>
                <a:gd name="T58" fmla="*/ 50 w 106"/>
                <a:gd name="T59" fmla="*/ 71 h 106"/>
                <a:gd name="T60" fmla="*/ 46 w 106"/>
                <a:gd name="T61" fmla="*/ 71 h 106"/>
                <a:gd name="T62" fmla="*/ 50 w 106"/>
                <a:gd name="T63" fmla="*/ 62 h 106"/>
                <a:gd name="T64" fmla="*/ 39 w 106"/>
                <a:gd name="T65" fmla="*/ 75 h 106"/>
                <a:gd name="T66" fmla="*/ 36 w 106"/>
                <a:gd name="T67" fmla="*/ 76 h 106"/>
                <a:gd name="T68" fmla="*/ 47 w 106"/>
                <a:gd name="T69" fmla="*/ 63 h 106"/>
                <a:gd name="T70" fmla="*/ 44 w 106"/>
                <a:gd name="T71" fmla="*/ 62 h 106"/>
                <a:gd name="T72" fmla="*/ 36 w 106"/>
                <a:gd name="T73" fmla="*/ 69 h 106"/>
                <a:gd name="T74" fmla="*/ 36 w 106"/>
                <a:gd name="T75" fmla="*/ 65 h 106"/>
                <a:gd name="T76" fmla="*/ 41 w 106"/>
                <a:gd name="T77" fmla="*/ 61 h 106"/>
                <a:gd name="T78" fmla="*/ 43 w 106"/>
                <a:gd name="T79" fmla="*/ 56 h 106"/>
                <a:gd name="T80" fmla="*/ 31 w 106"/>
                <a:gd name="T81" fmla="*/ 59 h 106"/>
                <a:gd name="T82" fmla="*/ 39 w 106"/>
                <a:gd name="T83" fmla="*/ 55 h 106"/>
                <a:gd name="T84" fmla="*/ 28 w 106"/>
                <a:gd name="T85" fmla="*/ 49 h 106"/>
                <a:gd name="T86" fmla="*/ 27 w 106"/>
                <a:gd name="T87" fmla="*/ 45 h 106"/>
                <a:gd name="T88" fmla="*/ 40 w 106"/>
                <a:gd name="T89" fmla="*/ 51 h 106"/>
                <a:gd name="T90" fmla="*/ 37 w 106"/>
                <a:gd name="T91" fmla="*/ 47 h 106"/>
                <a:gd name="T92" fmla="*/ 36 w 106"/>
                <a:gd name="T93" fmla="*/ 44 h 106"/>
                <a:gd name="T94" fmla="*/ 43 w 106"/>
                <a:gd name="T95" fmla="*/ 46 h 106"/>
                <a:gd name="T96" fmla="*/ 37 w 106"/>
                <a:gd name="T97" fmla="*/ 35 h 106"/>
                <a:gd name="T98" fmla="*/ 45 w 106"/>
                <a:gd name="T99" fmla="*/ 46 h 106"/>
                <a:gd name="T100" fmla="*/ 47 w 106"/>
                <a:gd name="T101" fmla="*/ 47 h 106"/>
                <a:gd name="T102" fmla="*/ 47 w 106"/>
                <a:gd name="T103" fmla="*/ 38 h 106"/>
                <a:gd name="T104" fmla="*/ 48 w 106"/>
                <a:gd name="T105" fmla="*/ 46 h 106"/>
                <a:gd name="T106" fmla="*/ 49 w 106"/>
                <a:gd name="T107" fmla="*/ 32 h 106"/>
                <a:gd name="T108" fmla="*/ 56 w 106"/>
                <a:gd name="T109" fmla="*/ 48 h 106"/>
                <a:gd name="T110" fmla="*/ 56 w 106"/>
                <a:gd name="T111" fmla="*/ 5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" h="106">
                  <a:moveTo>
                    <a:pt x="88" y="65"/>
                  </a:moveTo>
                  <a:cubicBezTo>
                    <a:pt x="99" y="62"/>
                    <a:pt x="106" y="54"/>
                    <a:pt x="101" y="38"/>
                  </a:cubicBezTo>
                  <a:cubicBezTo>
                    <a:pt x="94" y="18"/>
                    <a:pt x="78" y="20"/>
                    <a:pt x="67" y="29"/>
                  </a:cubicBezTo>
                  <a:cubicBezTo>
                    <a:pt x="68" y="14"/>
                    <a:pt x="61" y="0"/>
                    <a:pt x="40" y="5"/>
                  </a:cubicBezTo>
                  <a:cubicBezTo>
                    <a:pt x="27" y="8"/>
                    <a:pt x="23" y="16"/>
                    <a:pt x="23" y="25"/>
                  </a:cubicBezTo>
                  <a:cubicBezTo>
                    <a:pt x="15" y="24"/>
                    <a:pt x="7" y="28"/>
                    <a:pt x="3" y="41"/>
                  </a:cubicBezTo>
                  <a:cubicBezTo>
                    <a:pt x="0" y="56"/>
                    <a:pt x="6" y="64"/>
                    <a:pt x="15" y="67"/>
                  </a:cubicBezTo>
                  <a:cubicBezTo>
                    <a:pt x="9" y="74"/>
                    <a:pt x="9" y="84"/>
                    <a:pt x="21" y="94"/>
                  </a:cubicBezTo>
                  <a:cubicBezTo>
                    <a:pt x="35" y="106"/>
                    <a:pt x="46" y="99"/>
                    <a:pt x="52" y="88"/>
                  </a:cubicBezTo>
                  <a:cubicBezTo>
                    <a:pt x="58" y="99"/>
                    <a:pt x="69" y="106"/>
                    <a:pt x="84" y="94"/>
                  </a:cubicBezTo>
                  <a:cubicBezTo>
                    <a:pt x="97" y="84"/>
                    <a:pt x="95" y="73"/>
                    <a:pt x="88" y="65"/>
                  </a:cubicBezTo>
                  <a:close/>
                  <a:moveTo>
                    <a:pt x="48" y="27"/>
                  </a:moveTo>
                  <a:cubicBezTo>
                    <a:pt x="50" y="27"/>
                    <a:pt x="51" y="28"/>
                    <a:pt x="51" y="29"/>
                  </a:cubicBezTo>
                  <a:cubicBezTo>
                    <a:pt x="51" y="30"/>
                    <a:pt x="51" y="31"/>
                    <a:pt x="51" y="31"/>
                  </a:cubicBezTo>
                  <a:cubicBezTo>
                    <a:pt x="53" y="38"/>
                    <a:pt x="52" y="43"/>
                    <a:pt x="52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2" y="47"/>
                    <a:pt x="52" y="48"/>
                    <a:pt x="52" y="48"/>
                  </a:cubicBezTo>
                  <a:cubicBezTo>
                    <a:pt x="52" y="47"/>
                    <a:pt x="52" y="46"/>
                    <a:pt x="52" y="46"/>
                  </a:cubicBezTo>
                  <a:cubicBezTo>
                    <a:pt x="53" y="43"/>
                    <a:pt x="54" y="40"/>
                    <a:pt x="55" y="38"/>
                  </a:cubicBezTo>
                  <a:cubicBezTo>
                    <a:pt x="54" y="37"/>
                    <a:pt x="54" y="36"/>
                    <a:pt x="54" y="36"/>
                  </a:cubicBezTo>
                  <a:cubicBezTo>
                    <a:pt x="55" y="34"/>
                    <a:pt x="56" y="33"/>
                    <a:pt x="57" y="34"/>
                  </a:cubicBezTo>
                  <a:cubicBezTo>
                    <a:pt x="58" y="34"/>
                    <a:pt x="59" y="35"/>
                    <a:pt x="59" y="37"/>
                  </a:cubicBezTo>
                  <a:cubicBezTo>
                    <a:pt x="59" y="38"/>
                    <a:pt x="58" y="38"/>
                    <a:pt x="56" y="38"/>
                  </a:cubicBezTo>
                  <a:cubicBezTo>
                    <a:pt x="56" y="40"/>
                    <a:pt x="55" y="43"/>
                    <a:pt x="54" y="46"/>
                  </a:cubicBezTo>
                  <a:cubicBezTo>
                    <a:pt x="54" y="45"/>
                    <a:pt x="55" y="45"/>
                    <a:pt x="55" y="45"/>
                  </a:cubicBezTo>
                  <a:cubicBezTo>
                    <a:pt x="55" y="45"/>
                    <a:pt x="55" y="46"/>
                    <a:pt x="55" y="47"/>
                  </a:cubicBezTo>
                  <a:cubicBezTo>
                    <a:pt x="56" y="46"/>
                    <a:pt x="57" y="46"/>
                    <a:pt x="58" y="46"/>
                  </a:cubicBezTo>
                  <a:cubicBezTo>
                    <a:pt x="59" y="46"/>
                    <a:pt x="61" y="46"/>
                    <a:pt x="63" y="43"/>
                  </a:cubicBezTo>
                  <a:cubicBezTo>
                    <a:pt x="62" y="42"/>
                    <a:pt x="62" y="40"/>
                    <a:pt x="63" y="39"/>
                  </a:cubicBezTo>
                  <a:cubicBezTo>
                    <a:pt x="64" y="38"/>
                    <a:pt x="65" y="38"/>
                    <a:pt x="66" y="39"/>
                  </a:cubicBezTo>
                  <a:cubicBezTo>
                    <a:pt x="67" y="40"/>
                    <a:pt x="67" y="42"/>
                    <a:pt x="67" y="43"/>
                  </a:cubicBezTo>
                  <a:cubicBezTo>
                    <a:pt x="66" y="43"/>
                    <a:pt x="65" y="43"/>
                    <a:pt x="65" y="43"/>
                  </a:cubicBezTo>
                  <a:cubicBezTo>
                    <a:pt x="62" y="48"/>
                    <a:pt x="60" y="48"/>
                    <a:pt x="59" y="48"/>
                  </a:cubicBezTo>
                  <a:cubicBezTo>
                    <a:pt x="59" y="49"/>
                    <a:pt x="58" y="49"/>
                    <a:pt x="59" y="50"/>
                  </a:cubicBezTo>
                  <a:cubicBezTo>
                    <a:pt x="59" y="50"/>
                    <a:pt x="60" y="50"/>
                    <a:pt x="60" y="50"/>
                  </a:cubicBezTo>
                  <a:cubicBezTo>
                    <a:pt x="61" y="49"/>
                    <a:pt x="62" y="48"/>
                    <a:pt x="63" y="48"/>
                  </a:cubicBezTo>
                  <a:cubicBezTo>
                    <a:pt x="67" y="45"/>
                    <a:pt x="69" y="43"/>
                    <a:pt x="73" y="44"/>
                  </a:cubicBezTo>
                  <a:cubicBezTo>
                    <a:pt x="73" y="44"/>
                    <a:pt x="73" y="43"/>
                    <a:pt x="74" y="43"/>
                  </a:cubicBezTo>
                  <a:cubicBezTo>
                    <a:pt x="75" y="43"/>
                    <a:pt x="76" y="43"/>
                    <a:pt x="77" y="44"/>
                  </a:cubicBezTo>
                  <a:cubicBezTo>
                    <a:pt x="77" y="46"/>
                    <a:pt x="77" y="47"/>
                    <a:pt x="76" y="48"/>
                  </a:cubicBezTo>
                  <a:cubicBezTo>
                    <a:pt x="75" y="48"/>
                    <a:pt x="73" y="48"/>
                    <a:pt x="72" y="47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69" y="45"/>
                    <a:pt x="67" y="47"/>
                    <a:pt x="64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1"/>
                    <a:pt x="59" y="52"/>
                    <a:pt x="59" y="53"/>
                  </a:cubicBezTo>
                  <a:cubicBezTo>
                    <a:pt x="59" y="54"/>
                    <a:pt x="61" y="54"/>
                    <a:pt x="61" y="54"/>
                  </a:cubicBezTo>
                  <a:cubicBezTo>
                    <a:pt x="61" y="55"/>
                    <a:pt x="62" y="55"/>
                    <a:pt x="62" y="55"/>
                  </a:cubicBezTo>
                  <a:cubicBezTo>
                    <a:pt x="63" y="57"/>
                    <a:pt x="64" y="58"/>
                    <a:pt x="68" y="57"/>
                  </a:cubicBezTo>
                  <a:cubicBezTo>
                    <a:pt x="68" y="55"/>
                    <a:pt x="69" y="54"/>
                    <a:pt x="70" y="54"/>
                  </a:cubicBezTo>
                  <a:cubicBezTo>
                    <a:pt x="72" y="54"/>
                    <a:pt x="73" y="55"/>
                    <a:pt x="73" y="57"/>
                  </a:cubicBezTo>
                  <a:cubicBezTo>
                    <a:pt x="73" y="58"/>
                    <a:pt x="72" y="59"/>
                    <a:pt x="71" y="59"/>
                  </a:cubicBezTo>
                  <a:cubicBezTo>
                    <a:pt x="70" y="59"/>
                    <a:pt x="69" y="59"/>
                    <a:pt x="69" y="58"/>
                  </a:cubicBezTo>
                  <a:cubicBezTo>
                    <a:pt x="63" y="59"/>
                    <a:pt x="62" y="58"/>
                    <a:pt x="61" y="57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60" y="57"/>
                    <a:pt x="58" y="57"/>
                  </a:cubicBezTo>
                  <a:cubicBezTo>
                    <a:pt x="59" y="57"/>
                    <a:pt x="60" y="58"/>
                    <a:pt x="60" y="58"/>
                  </a:cubicBezTo>
                  <a:cubicBezTo>
                    <a:pt x="60" y="59"/>
                    <a:pt x="59" y="58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60" y="61"/>
                    <a:pt x="62" y="61"/>
                    <a:pt x="63" y="61"/>
                  </a:cubicBezTo>
                  <a:cubicBezTo>
                    <a:pt x="65" y="60"/>
                    <a:pt x="68" y="60"/>
                    <a:pt x="71" y="64"/>
                  </a:cubicBezTo>
                  <a:cubicBezTo>
                    <a:pt x="72" y="64"/>
                    <a:pt x="73" y="64"/>
                    <a:pt x="73" y="64"/>
                  </a:cubicBezTo>
                  <a:cubicBezTo>
                    <a:pt x="75" y="65"/>
                    <a:pt x="75" y="67"/>
                    <a:pt x="74" y="68"/>
                  </a:cubicBezTo>
                  <a:cubicBezTo>
                    <a:pt x="73" y="69"/>
                    <a:pt x="72" y="69"/>
                    <a:pt x="71" y="68"/>
                  </a:cubicBezTo>
                  <a:cubicBezTo>
                    <a:pt x="70" y="67"/>
                    <a:pt x="69" y="66"/>
                    <a:pt x="70" y="65"/>
                  </a:cubicBezTo>
                  <a:cubicBezTo>
                    <a:pt x="67" y="62"/>
                    <a:pt x="65" y="62"/>
                    <a:pt x="63" y="62"/>
                  </a:cubicBezTo>
                  <a:cubicBezTo>
                    <a:pt x="62" y="62"/>
                    <a:pt x="61" y="63"/>
                    <a:pt x="60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0" y="63"/>
                    <a:pt x="59" y="63"/>
                    <a:pt x="59" y="62"/>
                  </a:cubicBezTo>
                  <a:cubicBezTo>
                    <a:pt x="61" y="64"/>
                    <a:pt x="63" y="67"/>
                    <a:pt x="64" y="69"/>
                  </a:cubicBezTo>
                  <a:cubicBezTo>
                    <a:pt x="65" y="69"/>
                    <a:pt x="65" y="69"/>
                    <a:pt x="66" y="69"/>
                  </a:cubicBezTo>
                  <a:cubicBezTo>
                    <a:pt x="67" y="70"/>
                    <a:pt x="67" y="72"/>
                    <a:pt x="66" y="73"/>
                  </a:cubicBezTo>
                  <a:cubicBezTo>
                    <a:pt x="65" y="74"/>
                    <a:pt x="64" y="74"/>
                    <a:pt x="63" y="73"/>
                  </a:cubicBezTo>
                  <a:cubicBezTo>
                    <a:pt x="62" y="72"/>
                    <a:pt x="62" y="71"/>
                    <a:pt x="62" y="70"/>
                  </a:cubicBezTo>
                  <a:cubicBezTo>
                    <a:pt x="61" y="68"/>
                    <a:pt x="59" y="65"/>
                    <a:pt x="58" y="63"/>
                  </a:cubicBezTo>
                  <a:cubicBezTo>
                    <a:pt x="57" y="62"/>
                    <a:pt x="56" y="62"/>
                    <a:pt x="55" y="61"/>
                  </a:cubicBezTo>
                  <a:cubicBezTo>
                    <a:pt x="55" y="61"/>
                    <a:pt x="56" y="63"/>
                    <a:pt x="55" y="63"/>
                  </a:cubicBezTo>
                  <a:cubicBezTo>
                    <a:pt x="58" y="67"/>
                    <a:pt x="59" y="69"/>
                    <a:pt x="58" y="72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9" y="75"/>
                    <a:pt x="58" y="76"/>
                    <a:pt x="57" y="77"/>
                  </a:cubicBezTo>
                  <a:cubicBezTo>
                    <a:pt x="56" y="77"/>
                    <a:pt x="54" y="76"/>
                    <a:pt x="54" y="75"/>
                  </a:cubicBezTo>
                  <a:cubicBezTo>
                    <a:pt x="53" y="74"/>
                    <a:pt x="54" y="72"/>
                    <a:pt x="55" y="72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69"/>
                    <a:pt x="56" y="67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2" y="63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2" y="62"/>
                    <a:pt x="52" y="63"/>
                    <a:pt x="52" y="63"/>
                  </a:cubicBezTo>
                  <a:cubicBezTo>
                    <a:pt x="53" y="65"/>
                    <a:pt x="53" y="67"/>
                    <a:pt x="50" y="71"/>
                  </a:cubicBezTo>
                  <a:cubicBezTo>
                    <a:pt x="50" y="72"/>
                    <a:pt x="50" y="73"/>
                    <a:pt x="50" y="74"/>
                  </a:cubicBezTo>
                  <a:cubicBezTo>
                    <a:pt x="50" y="75"/>
                    <a:pt x="48" y="75"/>
                    <a:pt x="47" y="75"/>
                  </a:cubicBezTo>
                  <a:cubicBezTo>
                    <a:pt x="46" y="74"/>
                    <a:pt x="45" y="73"/>
                    <a:pt x="46" y="71"/>
                  </a:cubicBezTo>
                  <a:cubicBezTo>
                    <a:pt x="46" y="70"/>
                    <a:pt x="48" y="70"/>
                    <a:pt x="49" y="70"/>
                  </a:cubicBezTo>
                  <a:cubicBezTo>
                    <a:pt x="51" y="67"/>
                    <a:pt x="51" y="65"/>
                    <a:pt x="50" y="64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49" y="61"/>
                    <a:pt x="49" y="61"/>
                  </a:cubicBezTo>
                  <a:cubicBezTo>
                    <a:pt x="48" y="68"/>
                    <a:pt x="46" y="69"/>
                    <a:pt x="44" y="70"/>
                  </a:cubicBezTo>
                  <a:cubicBezTo>
                    <a:pt x="42" y="70"/>
                    <a:pt x="40" y="71"/>
                    <a:pt x="39" y="75"/>
                  </a:cubicBezTo>
                  <a:cubicBezTo>
                    <a:pt x="40" y="76"/>
                    <a:pt x="40" y="77"/>
                    <a:pt x="40" y="78"/>
                  </a:cubicBezTo>
                  <a:cubicBezTo>
                    <a:pt x="39" y="79"/>
                    <a:pt x="38" y="80"/>
                    <a:pt x="37" y="79"/>
                  </a:cubicBezTo>
                  <a:cubicBezTo>
                    <a:pt x="35" y="79"/>
                    <a:pt x="35" y="77"/>
                    <a:pt x="36" y="76"/>
                  </a:cubicBezTo>
                  <a:cubicBezTo>
                    <a:pt x="36" y="75"/>
                    <a:pt x="37" y="75"/>
                    <a:pt x="37" y="75"/>
                  </a:cubicBezTo>
                  <a:cubicBezTo>
                    <a:pt x="39" y="70"/>
                    <a:pt x="41" y="69"/>
                    <a:pt x="43" y="68"/>
                  </a:cubicBezTo>
                  <a:cubicBezTo>
                    <a:pt x="45" y="68"/>
                    <a:pt x="46" y="67"/>
                    <a:pt x="47" y="63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6" y="62"/>
                    <a:pt x="45" y="64"/>
                    <a:pt x="45" y="63"/>
                  </a:cubicBezTo>
                  <a:cubicBezTo>
                    <a:pt x="44" y="63"/>
                    <a:pt x="44" y="63"/>
                    <a:pt x="44" y="62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1" y="64"/>
                    <a:pt x="39" y="66"/>
                    <a:pt x="37" y="67"/>
                  </a:cubicBezTo>
                  <a:cubicBezTo>
                    <a:pt x="37" y="68"/>
                    <a:pt x="36" y="68"/>
                    <a:pt x="36" y="69"/>
                  </a:cubicBezTo>
                  <a:cubicBezTo>
                    <a:pt x="35" y="70"/>
                    <a:pt x="33" y="69"/>
                    <a:pt x="32" y="68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4" y="64"/>
                    <a:pt x="35" y="65"/>
                    <a:pt x="36" y="65"/>
                  </a:cubicBezTo>
                  <a:cubicBezTo>
                    <a:pt x="38" y="64"/>
                    <a:pt x="41" y="63"/>
                    <a:pt x="43" y="61"/>
                  </a:cubicBezTo>
                  <a:cubicBezTo>
                    <a:pt x="43" y="61"/>
                    <a:pt x="44" y="61"/>
                    <a:pt x="44" y="60"/>
                  </a:cubicBezTo>
                  <a:cubicBezTo>
                    <a:pt x="43" y="61"/>
                    <a:pt x="41" y="62"/>
                    <a:pt x="41" y="61"/>
                  </a:cubicBezTo>
                  <a:cubicBezTo>
                    <a:pt x="40" y="60"/>
                    <a:pt x="43" y="59"/>
                    <a:pt x="43" y="58"/>
                  </a:cubicBezTo>
                  <a:cubicBezTo>
                    <a:pt x="43" y="58"/>
                    <a:pt x="42" y="58"/>
                    <a:pt x="43" y="57"/>
                  </a:cubicBezTo>
                  <a:cubicBezTo>
                    <a:pt x="43" y="57"/>
                    <a:pt x="43" y="56"/>
                    <a:pt x="43" y="56"/>
                  </a:cubicBezTo>
                  <a:cubicBezTo>
                    <a:pt x="41" y="57"/>
                    <a:pt x="39" y="57"/>
                    <a:pt x="36" y="58"/>
                  </a:cubicBezTo>
                  <a:cubicBezTo>
                    <a:pt x="36" y="60"/>
                    <a:pt x="35" y="61"/>
                    <a:pt x="34" y="61"/>
                  </a:cubicBezTo>
                  <a:cubicBezTo>
                    <a:pt x="33" y="61"/>
                    <a:pt x="32" y="61"/>
                    <a:pt x="31" y="59"/>
                  </a:cubicBezTo>
                  <a:cubicBezTo>
                    <a:pt x="31" y="58"/>
                    <a:pt x="32" y="57"/>
                    <a:pt x="33" y="56"/>
                  </a:cubicBezTo>
                  <a:cubicBezTo>
                    <a:pt x="34" y="56"/>
                    <a:pt x="35" y="56"/>
                    <a:pt x="35" y="57"/>
                  </a:cubicBezTo>
                  <a:cubicBezTo>
                    <a:pt x="36" y="56"/>
                    <a:pt x="38" y="56"/>
                    <a:pt x="39" y="55"/>
                  </a:cubicBezTo>
                  <a:cubicBezTo>
                    <a:pt x="40" y="55"/>
                    <a:pt x="41" y="54"/>
                    <a:pt x="41" y="54"/>
                  </a:cubicBezTo>
                  <a:cubicBezTo>
                    <a:pt x="40" y="53"/>
                    <a:pt x="39" y="53"/>
                    <a:pt x="39" y="53"/>
                  </a:cubicBezTo>
                  <a:cubicBezTo>
                    <a:pt x="35" y="52"/>
                    <a:pt x="31" y="50"/>
                    <a:pt x="28" y="49"/>
                  </a:cubicBezTo>
                  <a:cubicBezTo>
                    <a:pt x="28" y="49"/>
                    <a:pt x="27" y="50"/>
                    <a:pt x="26" y="49"/>
                  </a:cubicBezTo>
                  <a:cubicBezTo>
                    <a:pt x="25" y="49"/>
                    <a:pt x="24" y="48"/>
                    <a:pt x="24" y="47"/>
                  </a:cubicBezTo>
                  <a:cubicBezTo>
                    <a:pt x="25" y="45"/>
                    <a:pt x="26" y="44"/>
                    <a:pt x="27" y="45"/>
                  </a:cubicBezTo>
                  <a:cubicBezTo>
                    <a:pt x="28" y="45"/>
                    <a:pt x="29" y="46"/>
                    <a:pt x="29" y="47"/>
                  </a:cubicBezTo>
                  <a:cubicBezTo>
                    <a:pt x="31" y="49"/>
                    <a:pt x="35" y="50"/>
                    <a:pt x="39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3" y="52"/>
                    <a:pt x="44" y="51"/>
                  </a:cubicBezTo>
                  <a:cubicBezTo>
                    <a:pt x="42" y="49"/>
                    <a:pt x="40" y="48"/>
                    <a:pt x="37" y="47"/>
                  </a:cubicBezTo>
                  <a:cubicBezTo>
                    <a:pt x="36" y="48"/>
                    <a:pt x="35" y="48"/>
                    <a:pt x="34" y="48"/>
                  </a:cubicBezTo>
                  <a:cubicBezTo>
                    <a:pt x="32" y="47"/>
                    <a:pt x="32" y="45"/>
                    <a:pt x="33" y="44"/>
                  </a:cubicBezTo>
                  <a:cubicBezTo>
                    <a:pt x="34" y="43"/>
                    <a:pt x="35" y="43"/>
                    <a:pt x="36" y="44"/>
                  </a:cubicBezTo>
                  <a:cubicBezTo>
                    <a:pt x="37" y="44"/>
                    <a:pt x="37" y="45"/>
                    <a:pt x="37" y="45"/>
                  </a:cubicBezTo>
                  <a:cubicBezTo>
                    <a:pt x="40" y="46"/>
                    <a:pt x="42" y="47"/>
                    <a:pt x="43" y="48"/>
                  </a:cubicBezTo>
                  <a:cubicBezTo>
                    <a:pt x="43" y="48"/>
                    <a:pt x="43" y="47"/>
                    <a:pt x="43" y="46"/>
                  </a:cubicBezTo>
                  <a:cubicBezTo>
                    <a:pt x="43" y="44"/>
                    <a:pt x="43" y="42"/>
                    <a:pt x="40" y="39"/>
                  </a:cubicBezTo>
                  <a:cubicBezTo>
                    <a:pt x="39" y="40"/>
                    <a:pt x="38" y="40"/>
                    <a:pt x="37" y="39"/>
                  </a:cubicBezTo>
                  <a:cubicBezTo>
                    <a:pt x="36" y="38"/>
                    <a:pt x="36" y="36"/>
                    <a:pt x="37" y="35"/>
                  </a:cubicBezTo>
                  <a:cubicBezTo>
                    <a:pt x="39" y="34"/>
                    <a:pt x="40" y="35"/>
                    <a:pt x="41" y="36"/>
                  </a:cubicBezTo>
                  <a:cubicBezTo>
                    <a:pt x="41" y="36"/>
                    <a:pt x="42" y="37"/>
                    <a:pt x="41" y="38"/>
                  </a:cubicBezTo>
                  <a:cubicBezTo>
                    <a:pt x="45" y="41"/>
                    <a:pt x="45" y="44"/>
                    <a:pt x="45" y="46"/>
                  </a:cubicBezTo>
                  <a:cubicBezTo>
                    <a:pt x="45" y="46"/>
                    <a:pt x="45" y="47"/>
                    <a:pt x="45" y="48"/>
                  </a:cubicBezTo>
                  <a:cubicBezTo>
                    <a:pt x="45" y="48"/>
                    <a:pt x="46" y="48"/>
                    <a:pt x="46" y="48"/>
                  </a:cubicBezTo>
                  <a:cubicBezTo>
                    <a:pt x="46" y="47"/>
                    <a:pt x="47" y="47"/>
                    <a:pt x="47" y="47"/>
                  </a:cubicBezTo>
                  <a:cubicBezTo>
                    <a:pt x="47" y="46"/>
                    <a:pt x="46" y="45"/>
                    <a:pt x="46" y="43"/>
                  </a:cubicBezTo>
                  <a:cubicBezTo>
                    <a:pt x="46" y="42"/>
                    <a:pt x="45" y="42"/>
                    <a:pt x="45" y="41"/>
                  </a:cubicBezTo>
                  <a:cubicBezTo>
                    <a:pt x="45" y="40"/>
                    <a:pt x="46" y="38"/>
                    <a:pt x="47" y="38"/>
                  </a:cubicBezTo>
                  <a:cubicBezTo>
                    <a:pt x="48" y="38"/>
                    <a:pt x="50" y="39"/>
                    <a:pt x="50" y="40"/>
                  </a:cubicBezTo>
                  <a:cubicBezTo>
                    <a:pt x="50" y="41"/>
                    <a:pt x="49" y="43"/>
                    <a:pt x="48" y="43"/>
                  </a:cubicBezTo>
                  <a:cubicBezTo>
                    <a:pt x="48" y="44"/>
                    <a:pt x="48" y="45"/>
                    <a:pt x="48" y="46"/>
                  </a:cubicBezTo>
                  <a:cubicBezTo>
                    <a:pt x="49" y="46"/>
                    <a:pt x="49" y="47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1" y="43"/>
                    <a:pt x="51" y="38"/>
                    <a:pt x="49" y="32"/>
                  </a:cubicBezTo>
                  <a:cubicBezTo>
                    <a:pt x="48" y="32"/>
                    <a:pt x="47" y="31"/>
                    <a:pt x="46" y="30"/>
                  </a:cubicBezTo>
                  <a:cubicBezTo>
                    <a:pt x="46" y="29"/>
                    <a:pt x="47" y="27"/>
                    <a:pt x="48" y="27"/>
                  </a:cubicBezTo>
                  <a:close/>
                  <a:moveTo>
                    <a:pt x="56" y="48"/>
                  </a:moveTo>
                  <a:cubicBezTo>
                    <a:pt x="57" y="48"/>
                    <a:pt x="57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8" y="48"/>
                    <a:pt x="56" y="50"/>
                    <a:pt x="56" y="50"/>
                  </a:cubicBezTo>
                  <a:cubicBezTo>
                    <a:pt x="56" y="50"/>
                    <a:pt x="56" y="49"/>
                    <a:pt x="56" y="48"/>
                  </a:cubicBezTo>
                  <a:close/>
                </a:path>
              </a:pathLst>
            </a:cu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Line 53"/>
            <p:cNvSpPr>
              <a:spLocks noChangeShapeType="1"/>
            </p:cNvSpPr>
            <p:nvPr/>
          </p:nvSpPr>
          <p:spPr bwMode="auto">
            <a:xfrm>
              <a:off x="5599113" y="1152525"/>
              <a:ext cx="1651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Line 54"/>
            <p:cNvSpPr>
              <a:spLocks noChangeShapeType="1"/>
            </p:cNvSpPr>
            <p:nvPr/>
          </p:nvSpPr>
          <p:spPr bwMode="auto">
            <a:xfrm flipV="1">
              <a:off x="5764213" y="1152525"/>
              <a:ext cx="0" cy="1555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Line 55"/>
            <p:cNvSpPr>
              <a:spLocks noChangeShapeType="1"/>
            </p:cNvSpPr>
            <p:nvPr/>
          </p:nvSpPr>
          <p:spPr bwMode="auto">
            <a:xfrm>
              <a:off x="5676900" y="1308100"/>
              <a:ext cx="762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Line 56"/>
            <p:cNvSpPr>
              <a:spLocks noChangeShapeType="1"/>
            </p:cNvSpPr>
            <p:nvPr/>
          </p:nvSpPr>
          <p:spPr bwMode="auto">
            <a:xfrm>
              <a:off x="5395913" y="1308100"/>
              <a:ext cx="131763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7"/>
            <p:cNvSpPr>
              <a:spLocks noEditPoints="1"/>
            </p:cNvSpPr>
            <p:nvPr/>
          </p:nvSpPr>
          <p:spPr bwMode="auto">
            <a:xfrm>
              <a:off x="4949825" y="1065213"/>
              <a:ext cx="407988" cy="403225"/>
            </a:xfrm>
            <a:custGeom>
              <a:avLst/>
              <a:gdLst>
                <a:gd name="T0" fmla="*/ 29 w 108"/>
                <a:gd name="T1" fmla="*/ 64 h 106"/>
                <a:gd name="T2" fmla="*/ 47 w 108"/>
                <a:gd name="T3" fmla="*/ 3 h 106"/>
                <a:gd name="T4" fmla="*/ 89 w 108"/>
                <a:gd name="T5" fmla="*/ 56 h 106"/>
                <a:gd name="T6" fmla="*/ 29 w 108"/>
                <a:gd name="T7" fmla="*/ 46 h 106"/>
                <a:gd name="T8" fmla="*/ 48 w 108"/>
                <a:gd name="T9" fmla="*/ 51 h 106"/>
                <a:gd name="T10" fmla="*/ 47 w 108"/>
                <a:gd name="T11" fmla="*/ 52 h 106"/>
                <a:gd name="T12" fmla="*/ 34 w 108"/>
                <a:gd name="T13" fmla="*/ 55 h 106"/>
                <a:gd name="T14" fmla="*/ 46 w 108"/>
                <a:gd name="T15" fmla="*/ 53 h 106"/>
                <a:gd name="T16" fmla="*/ 47 w 108"/>
                <a:gd name="T17" fmla="*/ 57 h 106"/>
                <a:gd name="T18" fmla="*/ 39 w 108"/>
                <a:gd name="T19" fmla="*/ 65 h 106"/>
                <a:gd name="T20" fmla="*/ 48 w 108"/>
                <a:gd name="T21" fmla="*/ 58 h 106"/>
                <a:gd name="T22" fmla="*/ 48 w 108"/>
                <a:gd name="T23" fmla="*/ 62 h 106"/>
                <a:gd name="T24" fmla="*/ 43 w 108"/>
                <a:gd name="T25" fmla="*/ 76 h 106"/>
                <a:gd name="T26" fmla="*/ 45 w 108"/>
                <a:gd name="T27" fmla="*/ 72 h 106"/>
                <a:gd name="T28" fmla="*/ 53 w 108"/>
                <a:gd name="T29" fmla="*/ 59 h 106"/>
                <a:gd name="T30" fmla="*/ 56 w 108"/>
                <a:gd name="T31" fmla="*/ 69 h 106"/>
                <a:gd name="T32" fmla="*/ 58 w 108"/>
                <a:gd name="T33" fmla="*/ 71 h 106"/>
                <a:gd name="T34" fmla="*/ 56 w 108"/>
                <a:gd name="T35" fmla="*/ 60 h 106"/>
                <a:gd name="T36" fmla="*/ 58 w 108"/>
                <a:gd name="T37" fmla="*/ 60 h 106"/>
                <a:gd name="T38" fmla="*/ 60 w 108"/>
                <a:gd name="T39" fmla="*/ 64 h 106"/>
                <a:gd name="T40" fmla="*/ 66 w 108"/>
                <a:gd name="T41" fmla="*/ 75 h 106"/>
                <a:gd name="T42" fmla="*/ 62 w 108"/>
                <a:gd name="T43" fmla="*/ 64 h 106"/>
                <a:gd name="T44" fmla="*/ 62 w 108"/>
                <a:gd name="T45" fmla="*/ 60 h 106"/>
                <a:gd name="T46" fmla="*/ 72 w 108"/>
                <a:gd name="T47" fmla="*/ 68 h 106"/>
                <a:gd name="T48" fmla="*/ 64 w 108"/>
                <a:gd name="T49" fmla="*/ 59 h 106"/>
                <a:gd name="T50" fmla="*/ 73 w 108"/>
                <a:gd name="T51" fmla="*/ 60 h 106"/>
                <a:gd name="T52" fmla="*/ 76 w 108"/>
                <a:gd name="T53" fmla="*/ 56 h 106"/>
                <a:gd name="T54" fmla="*/ 64 w 108"/>
                <a:gd name="T55" fmla="*/ 55 h 106"/>
                <a:gd name="T56" fmla="*/ 63 w 108"/>
                <a:gd name="T57" fmla="*/ 52 h 106"/>
                <a:gd name="T58" fmla="*/ 72 w 108"/>
                <a:gd name="T59" fmla="*/ 52 h 106"/>
                <a:gd name="T60" fmla="*/ 73 w 108"/>
                <a:gd name="T61" fmla="*/ 48 h 106"/>
                <a:gd name="T62" fmla="*/ 63 w 108"/>
                <a:gd name="T63" fmla="*/ 51 h 106"/>
                <a:gd name="T64" fmla="*/ 77 w 108"/>
                <a:gd name="T65" fmla="*/ 41 h 106"/>
                <a:gd name="T66" fmla="*/ 78 w 108"/>
                <a:gd name="T67" fmla="*/ 38 h 106"/>
                <a:gd name="T68" fmla="*/ 64 w 108"/>
                <a:gd name="T69" fmla="*/ 48 h 106"/>
                <a:gd name="T70" fmla="*/ 64 w 108"/>
                <a:gd name="T71" fmla="*/ 45 h 106"/>
                <a:gd name="T72" fmla="*/ 71 w 108"/>
                <a:gd name="T73" fmla="*/ 37 h 106"/>
                <a:gd name="T74" fmla="*/ 68 w 108"/>
                <a:gd name="T75" fmla="*/ 37 h 106"/>
                <a:gd name="T76" fmla="*/ 63 w 108"/>
                <a:gd name="T77" fmla="*/ 42 h 106"/>
                <a:gd name="T78" fmla="*/ 58 w 108"/>
                <a:gd name="T79" fmla="*/ 44 h 106"/>
                <a:gd name="T80" fmla="*/ 62 w 108"/>
                <a:gd name="T81" fmla="*/ 32 h 106"/>
                <a:gd name="T82" fmla="*/ 58 w 108"/>
                <a:gd name="T83" fmla="*/ 40 h 106"/>
                <a:gd name="T84" fmla="*/ 52 w 108"/>
                <a:gd name="T85" fmla="*/ 28 h 106"/>
                <a:gd name="T86" fmla="*/ 48 w 108"/>
                <a:gd name="T87" fmla="*/ 27 h 106"/>
                <a:gd name="T88" fmla="*/ 54 w 108"/>
                <a:gd name="T89" fmla="*/ 40 h 106"/>
                <a:gd name="T90" fmla="*/ 49 w 108"/>
                <a:gd name="T91" fmla="*/ 36 h 106"/>
                <a:gd name="T92" fmla="*/ 46 w 108"/>
                <a:gd name="T93" fmla="*/ 35 h 106"/>
                <a:gd name="T94" fmla="*/ 47 w 108"/>
                <a:gd name="T95" fmla="*/ 43 h 106"/>
                <a:gd name="T96" fmla="*/ 38 w 108"/>
                <a:gd name="T97" fmla="*/ 36 h 106"/>
                <a:gd name="T98" fmla="*/ 47 w 108"/>
                <a:gd name="T99" fmla="*/ 44 h 106"/>
                <a:gd name="T100" fmla="*/ 48 w 108"/>
                <a:gd name="T101" fmla="*/ 47 h 106"/>
                <a:gd name="T102" fmla="*/ 40 w 108"/>
                <a:gd name="T103" fmla="*/ 46 h 106"/>
                <a:gd name="T104" fmla="*/ 47 w 108"/>
                <a:gd name="T105" fmla="*/ 48 h 106"/>
                <a:gd name="T106" fmla="*/ 33 w 108"/>
                <a:gd name="T107" fmla="*/ 47 h 106"/>
                <a:gd name="T108" fmla="*/ 49 w 108"/>
                <a:gd name="T109" fmla="*/ 56 h 106"/>
                <a:gd name="T110" fmla="*/ 50 w 108"/>
                <a:gd name="T111" fmla="*/ 5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8" h="106">
                  <a:moveTo>
                    <a:pt x="62" y="89"/>
                  </a:moveTo>
                  <a:cubicBezTo>
                    <a:pt x="59" y="100"/>
                    <a:pt x="50" y="106"/>
                    <a:pt x="34" y="99"/>
                  </a:cubicBezTo>
                  <a:cubicBezTo>
                    <a:pt x="15" y="91"/>
                    <a:pt x="19" y="75"/>
                    <a:pt x="29" y="64"/>
                  </a:cubicBezTo>
                  <a:cubicBezTo>
                    <a:pt x="14" y="64"/>
                    <a:pt x="0" y="56"/>
                    <a:pt x="7" y="36"/>
                  </a:cubicBezTo>
                  <a:cubicBezTo>
                    <a:pt x="12" y="23"/>
                    <a:pt x="20" y="19"/>
                    <a:pt x="28" y="21"/>
                  </a:cubicBezTo>
                  <a:cubicBezTo>
                    <a:pt x="28" y="12"/>
                    <a:pt x="33" y="5"/>
                    <a:pt x="47" y="3"/>
                  </a:cubicBezTo>
                  <a:cubicBezTo>
                    <a:pt x="62" y="0"/>
                    <a:pt x="69" y="7"/>
                    <a:pt x="71" y="16"/>
                  </a:cubicBezTo>
                  <a:cubicBezTo>
                    <a:pt x="79" y="12"/>
                    <a:pt x="89" y="12"/>
                    <a:pt x="97" y="25"/>
                  </a:cubicBezTo>
                  <a:cubicBezTo>
                    <a:pt x="108" y="40"/>
                    <a:pt x="100" y="51"/>
                    <a:pt x="89" y="56"/>
                  </a:cubicBezTo>
                  <a:cubicBezTo>
                    <a:pt x="99" y="63"/>
                    <a:pt x="105" y="74"/>
                    <a:pt x="92" y="88"/>
                  </a:cubicBezTo>
                  <a:cubicBezTo>
                    <a:pt x="80" y="100"/>
                    <a:pt x="70" y="97"/>
                    <a:pt x="62" y="89"/>
                  </a:cubicBezTo>
                  <a:close/>
                  <a:moveTo>
                    <a:pt x="29" y="46"/>
                  </a:moveTo>
                  <a:cubicBezTo>
                    <a:pt x="28" y="47"/>
                    <a:pt x="29" y="49"/>
                    <a:pt x="30" y="49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9" y="52"/>
                    <a:pt x="44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7" y="52"/>
                    <a:pt x="47" y="52"/>
                  </a:cubicBezTo>
                  <a:cubicBezTo>
                    <a:pt x="44" y="52"/>
                    <a:pt x="41" y="53"/>
                    <a:pt x="38" y="54"/>
                  </a:cubicBezTo>
                  <a:cubicBezTo>
                    <a:pt x="38" y="53"/>
                    <a:pt x="37" y="53"/>
                    <a:pt x="36" y="53"/>
                  </a:cubicBezTo>
                  <a:cubicBezTo>
                    <a:pt x="35" y="53"/>
                    <a:pt x="34" y="54"/>
                    <a:pt x="34" y="55"/>
                  </a:cubicBezTo>
                  <a:cubicBezTo>
                    <a:pt x="34" y="57"/>
                    <a:pt x="36" y="57"/>
                    <a:pt x="37" y="57"/>
                  </a:cubicBezTo>
                  <a:cubicBezTo>
                    <a:pt x="38" y="57"/>
                    <a:pt x="39" y="56"/>
                    <a:pt x="39" y="55"/>
                  </a:cubicBezTo>
                  <a:cubicBezTo>
                    <a:pt x="41" y="55"/>
                    <a:pt x="44" y="54"/>
                    <a:pt x="46" y="53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5"/>
                    <a:pt x="47" y="55"/>
                    <a:pt x="48" y="54"/>
                  </a:cubicBezTo>
                  <a:cubicBezTo>
                    <a:pt x="47" y="55"/>
                    <a:pt x="47" y="56"/>
                    <a:pt x="47" y="57"/>
                  </a:cubicBezTo>
                  <a:cubicBezTo>
                    <a:pt x="47" y="59"/>
                    <a:pt x="46" y="60"/>
                    <a:pt x="43" y="62"/>
                  </a:cubicBezTo>
                  <a:cubicBezTo>
                    <a:pt x="42" y="61"/>
                    <a:pt x="40" y="61"/>
                    <a:pt x="39" y="62"/>
                  </a:cubicBezTo>
                  <a:cubicBezTo>
                    <a:pt x="38" y="63"/>
                    <a:pt x="38" y="64"/>
                    <a:pt x="39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43" y="65"/>
                    <a:pt x="43" y="65"/>
                    <a:pt x="43" y="64"/>
                  </a:cubicBezTo>
                  <a:cubicBezTo>
                    <a:pt x="48" y="62"/>
                    <a:pt x="48" y="60"/>
                    <a:pt x="48" y="58"/>
                  </a:cubicBezTo>
                  <a:cubicBezTo>
                    <a:pt x="49" y="59"/>
                    <a:pt x="49" y="58"/>
                    <a:pt x="50" y="59"/>
                  </a:cubicBezTo>
                  <a:cubicBezTo>
                    <a:pt x="50" y="59"/>
                    <a:pt x="50" y="59"/>
                    <a:pt x="50" y="60"/>
                  </a:cubicBezTo>
                  <a:cubicBezTo>
                    <a:pt x="49" y="61"/>
                    <a:pt x="48" y="62"/>
                    <a:pt x="48" y="62"/>
                  </a:cubicBezTo>
                  <a:cubicBezTo>
                    <a:pt x="44" y="66"/>
                    <a:pt x="42" y="68"/>
                    <a:pt x="43" y="72"/>
                  </a:cubicBezTo>
                  <a:cubicBezTo>
                    <a:pt x="43" y="72"/>
                    <a:pt x="42" y="72"/>
                    <a:pt x="42" y="73"/>
                  </a:cubicBezTo>
                  <a:cubicBezTo>
                    <a:pt x="41" y="74"/>
                    <a:pt x="42" y="75"/>
                    <a:pt x="43" y="76"/>
                  </a:cubicBezTo>
                  <a:cubicBezTo>
                    <a:pt x="44" y="77"/>
                    <a:pt x="46" y="76"/>
                    <a:pt x="46" y="75"/>
                  </a:cubicBezTo>
                  <a:cubicBezTo>
                    <a:pt x="47" y="74"/>
                    <a:pt x="47" y="73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4" y="68"/>
                    <a:pt x="46" y="67"/>
                    <a:pt x="49" y="64"/>
                  </a:cubicBezTo>
                  <a:cubicBezTo>
                    <a:pt x="49" y="63"/>
                    <a:pt x="49" y="63"/>
                    <a:pt x="50" y="62"/>
                  </a:cubicBezTo>
                  <a:cubicBezTo>
                    <a:pt x="51" y="63"/>
                    <a:pt x="52" y="59"/>
                    <a:pt x="53" y="59"/>
                  </a:cubicBezTo>
                  <a:cubicBezTo>
                    <a:pt x="54" y="59"/>
                    <a:pt x="54" y="61"/>
                    <a:pt x="54" y="61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6" y="63"/>
                    <a:pt x="57" y="64"/>
                    <a:pt x="56" y="69"/>
                  </a:cubicBezTo>
                  <a:cubicBezTo>
                    <a:pt x="55" y="68"/>
                    <a:pt x="54" y="69"/>
                    <a:pt x="53" y="71"/>
                  </a:cubicBezTo>
                  <a:cubicBezTo>
                    <a:pt x="53" y="72"/>
                    <a:pt x="54" y="73"/>
                    <a:pt x="56" y="73"/>
                  </a:cubicBezTo>
                  <a:cubicBezTo>
                    <a:pt x="57" y="74"/>
                    <a:pt x="58" y="73"/>
                    <a:pt x="58" y="71"/>
                  </a:cubicBezTo>
                  <a:cubicBezTo>
                    <a:pt x="58" y="71"/>
                    <a:pt x="58" y="70"/>
                    <a:pt x="58" y="69"/>
                  </a:cubicBezTo>
                  <a:cubicBezTo>
                    <a:pt x="59" y="64"/>
                    <a:pt x="58" y="63"/>
                    <a:pt x="57" y="61"/>
                  </a:cubicBezTo>
                  <a:cubicBezTo>
                    <a:pt x="56" y="61"/>
                    <a:pt x="56" y="60"/>
                    <a:pt x="56" y="60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6" y="60"/>
                    <a:pt x="57" y="61"/>
                    <a:pt x="57" y="59"/>
                  </a:cubicBezTo>
                  <a:cubicBezTo>
                    <a:pt x="57" y="60"/>
                    <a:pt x="58" y="60"/>
                    <a:pt x="58" y="60"/>
                  </a:cubicBezTo>
                  <a:cubicBezTo>
                    <a:pt x="59" y="60"/>
                    <a:pt x="58" y="59"/>
                    <a:pt x="59" y="59"/>
                  </a:cubicBezTo>
                  <a:cubicBezTo>
                    <a:pt x="59" y="59"/>
                    <a:pt x="59" y="59"/>
                    <a:pt x="60" y="59"/>
                  </a:cubicBezTo>
                  <a:cubicBezTo>
                    <a:pt x="61" y="61"/>
                    <a:pt x="61" y="63"/>
                    <a:pt x="60" y="64"/>
                  </a:cubicBezTo>
                  <a:cubicBezTo>
                    <a:pt x="60" y="66"/>
                    <a:pt x="59" y="68"/>
                    <a:pt x="63" y="73"/>
                  </a:cubicBezTo>
                  <a:cubicBezTo>
                    <a:pt x="62" y="73"/>
                    <a:pt x="63" y="74"/>
                    <a:pt x="63" y="75"/>
                  </a:cubicBezTo>
                  <a:cubicBezTo>
                    <a:pt x="64" y="76"/>
                    <a:pt x="65" y="76"/>
                    <a:pt x="66" y="75"/>
                  </a:cubicBezTo>
                  <a:cubicBezTo>
                    <a:pt x="67" y="75"/>
                    <a:pt x="68" y="73"/>
                    <a:pt x="67" y="72"/>
                  </a:cubicBezTo>
                  <a:cubicBezTo>
                    <a:pt x="66" y="71"/>
                    <a:pt x="65" y="71"/>
                    <a:pt x="64" y="71"/>
                  </a:cubicBezTo>
                  <a:cubicBezTo>
                    <a:pt x="61" y="68"/>
                    <a:pt x="62" y="66"/>
                    <a:pt x="62" y="64"/>
                  </a:cubicBezTo>
                  <a:cubicBezTo>
                    <a:pt x="62" y="63"/>
                    <a:pt x="62" y="62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3" y="61"/>
                    <a:pt x="63" y="60"/>
                    <a:pt x="62" y="60"/>
                  </a:cubicBezTo>
                  <a:cubicBezTo>
                    <a:pt x="64" y="62"/>
                    <a:pt x="67" y="64"/>
                    <a:pt x="68" y="66"/>
                  </a:cubicBezTo>
                  <a:cubicBezTo>
                    <a:pt x="68" y="66"/>
                    <a:pt x="68" y="67"/>
                    <a:pt x="69" y="68"/>
                  </a:cubicBezTo>
                  <a:cubicBezTo>
                    <a:pt x="70" y="69"/>
                    <a:pt x="71" y="69"/>
                    <a:pt x="72" y="68"/>
                  </a:cubicBezTo>
                  <a:cubicBezTo>
                    <a:pt x="73" y="67"/>
                    <a:pt x="73" y="66"/>
                    <a:pt x="72" y="65"/>
                  </a:cubicBezTo>
                  <a:cubicBezTo>
                    <a:pt x="72" y="64"/>
                    <a:pt x="71" y="64"/>
                    <a:pt x="70" y="64"/>
                  </a:cubicBezTo>
                  <a:cubicBezTo>
                    <a:pt x="68" y="63"/>
                    <a:pt x="66" y="61"/>
                    <a:pt x="64" y="59"/>
                  </a:cubicBezTo>
                  <a:cubicBezTo>
                    <a:pt x="63" y="58"/>
                    <a:pt x="62" y="57"/>
                    <a:pt x="61" y="56"/>
                  </a:cubicBezTo>
                  <a:cubicBezTo>
                    <a:pt x="62" y="56"/>
                    <a:pt x="63" y="57"/>
                    <a:pt x="63" y="56"/>
                  </a:cubicBezTo>
                  <a:cubicBezTo>
                    <a:pt x="67" y="59"/>
                    <a:pt x="69" y="61"/>
                    <a:pt x="73" y="60"/>
                  </a:cubicBezTo>
                  <a:cubicBezTo>
                    <a:pt x="73" y="60"/>
                    <a:pt x="73" y="60"/>
                    <a:pt x="74" y="60"/>
                  </a:cubicBezTo>
                  <a:cubicBezTo>
                    <a:pt x="75" y="61"/>
                    <a:pt x="76" y="61"/>
                    <a:pt x="77" y="59"/>
                  </a:cubicBezTo>
                  <a:cubicBezTo>
                    <a:pt x="77" y="58"/>
                    <a:pt x="77" y="57"/>
                    <a:pt x="76" y="56"/>
                  </a:cubicBezTo>
                  <a:cubicBezTo>
                    <a:pt x="75" y="56"/>
                    <a:pt x="73" y="56"/>
                    <a:pt x="72" y="57"/>
                  </a:cubicBezTo>
                  <a:cubicBezTo>
                    <a:pt x="72" y="57"/>
                    <a:pt x="72" y="58"/>
                    <a:pt x="72" y="58"/>
                  </a:cubicBezTo>
                  <a:cubicBezTo>
                    <a:pt x="69" y="59"/>
                    <a:pt x="67" y="57"/>
                    <a:pt x="64" y="55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4" y="54"/>
                    <a:pt x="64" y="54"/>
                    <a:pt x="63" y="53"/>
                  </a:cubicBezTo>
                  <a:cubicBezTo>
                    <a:pt x="63" y="53"/>
                    <a:pt x="63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3"/>
                    <a:pt x="64" y="53"/>
                    <a:pt x="64" y="53"/>
                  </a:cubicBezTo>
                  <a:cubicBezTo>
                    <a:pt x="66" y="54"/>
                    <a:pt x="68" y="55"/>
                    <a:pt x="72" y="52"/>
                  </a:cubicBezTo>
                  <a:cubicBezTo>
                    <a:pt x="73" y="52"/>
                    <a:pt x="74" y="53"/>
                    <a:pt x="75" y="52"/>
                  </a:cubicBezTo>
                  <a:cubicBezTo>
                    <a:pt x="76" y="52"/>
                    <a:pt x="76" y="50"/>
                    <a:pt x="76" y="49"/>
                  </a:cubicBezTo>
                  <a:cubicBezTo>
                    <a:pt x="75" y="48"/>
                    <a:pt x="74" y="47"/>
                    <a:pt x="73" y="48"/>
                  </a:cubicBezTo>
                  <a:cubicBezTo>
                    <a:pt x="72" y="48"/>
                    <a:pt x="71" y="50"/>
                    <a:pt x="71" y="51"/>
                  </a:cubicBezTo>
                  <a:cubicBezTo>
                    <a:pt x="68" y="53"/>
                    <a:pt x="66" y="52"/>
                    <a:pt x="65" y="52"/>
                  </a:cubicBezTo>
                  <a:cubicBezTo>
                    <a:pt x="64" y="51"/>
                    <a:pt x="64" y="51"/>
                    <a:pt x="63" y="51"/>
                  </a:cubicBezTo>
                  <a:cubicBezTo>
                    <a:pt x="63" y="51"/>
                    <a:pt x="62" y="50"/>
                    <a:pt x="63" y="50"/>
                  </a:cubicBezTo>
                  <a:cubicBezTo>
                    <a:pt x="69" y="50"/>
                    <a:pt x="70" y="48"/>
                    <a:pt x="71" y="46"/>
                  </a:cubicBezTo>
                  <a:cubicBezTo>
                    <a:pt x="72" y="44"/>
                    <a:pt x="73" y="42"/>
                    <a:pt x="77" y="41"/>
                  </a:cubicBezTo>
                  <a:cubicBezTo>
                    <a:pt x="78" y="42"/>
                    <a:pt x="79" y="43"/>
                    <a:pt x="80" y="42"/>
                  </a:cubicBezTo>
                  <a:cubicBezTo>
                    <a:pt x="81" y="42"/>
                    <a:pt x="82" y="41"/>
                    <a:pt x="82" y="39"/>
                  </a:cubicBezTo>
                  <a:cubicBezTo>
                    <a:pt x="81" y="38"/>
                    <a:pt x="80" y="37"/>
                    <a:pt x="78" y="38"/>
                  </a:cubicBezTo>
                  <a:cubicBezTo>
                    <a:pt x="78" y="38"/>
                    <a:pt x="77" y="39"/>
                    <a:pt x="77" y="40"/>
                  </a:cubicBezTo>
                  <a:cubicBezTo>
                    <a:pt x="72" y="41"/>
                    <a:pt x="71" y="43"/>
                    <a:pt x="70" y="45"/>
                  </a:cubicBezTo>
                  <a:cubicBezTo>
                    <a:pt x="69" y="46"/>
                    <a:pt x="68" y="48"/>
                    <a:pt x="64" y="48"/>
                  </a:cubicBezTo>
                  <a:cubicBezTo>
                    <a:pt x="64" y="48"/>
                    <a:pt x="63" y="48"/>
                    <a:pt x="63" y="48"/>
                  </a:cubicBezTo>
                  <a:cubicBezTo>
                    <a:pt x="63" y="47"/>
                    <a:pt x="65" y="47"/>
                    <a:pt x="65" y="46"/>
                  </a:cubicBezTo>
                  <a:cubicBezTo>
                    <a:pt x="65" y="45"/>
                    <a:pt x="64" y="45"/>
                    <a:pt x="64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6" y="43"/>
                    <a:pt x="68" y="40"/>
                    <a:pt x="69" y="38"/>
                  </a:cubicBezTo>
                  <a:cubicBezTo>
                    <a:pt x="70" y="38"/>
                    <a:pt x="71" y="38"/>
                    <a:pt x="71" y="37"/>
                  </a:cubicBezTo>
                  <a:cubicBezTo>
                    <a:pt x="72" y="37"/>
                    <a:pt x="72" y="35"/>
                    <a:pt x="71" y="34"/>
                  </a:cubicBezTo>
                  <a:cubicBezTo>
                    <a:pt x="70" y="33"/>
                    <a:pt x="69" y="33"/>
                    <a:pt x="68" y="34"/>
                  </a:cubicBezTo>
                  <a:cubicBezTo>
                    <a:pt x="67" y="35"/>
                    <a:pt x="67" y="36"/>
                    <a:pt x="68" y="37"/>
                  </a:cubicBezTo>
                  <a:cubicBezTo>
                    <a:pt x="67" y="39"/>
                    <a:pt x="65" y="42"/>
                    <a:pt x="63" y="44"/>
                  </a:cubicBezTo>
                  <a:cubicBezTo>
                    <a:pt x="63" y="44"/>
                    <a:pt x="62" y="44"/>
                    <a:pt x="62" y="45"/>
                  </a:cubicBezTo>
                  <a:cubicBezTo>
                    <a:pt x="62" y="44"/>
                    <a:pt x="63" y="42"/>
                    <a:pt x="63" y="42"/>
                  </a:cubicBezTo>
                  <a:cubicBezTo>
                    <a:pt x="62" y="41"/>
                    <a:pt x="60" y="44"/>
                    <a:pt x="60" y="44"/>
                  </a:cubicBezTo>
                  <a:cubicBezTo>
                    <a:pt x="60" y="44"/>
                    <a:pt x="60" y="42"/>
                    <a:pt x="59" y="43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8" y="42"/>
                    <a:pt x="59" y="39"/>
                    <a:pt x="61" y="37"/>
                  </a:cubicBezTo>
                  <a:cubicBezTo>
                    <a:pt x="62" y="37"/>
                    <a:pt x="63" y="36"/>
                    <a:pt x="64" y="35"/>
                  </a:cubicBezTo>
                  <a:cubicBezTo>
                    <a:pt x="64" y="34"/>
                    <a:pt x="63" y="32"/>
                    <a:pt x="62" y="32"/>
                  </a:cubicBezTo>
                  <a:cubicBezTo>
                    <a:pt x="61" y="32"/>
                    <a:pt x="60" y="32"/>
                    <a:pt x="59" y="34"/>
                  </a:cubicBezTo>
                  <a:cubicBezTo>
                    <a:pt x="59" y="34"/>
                    <a:pt x="59" y="35"/>
                    <a:pt x="59" y="36"/>
                  </a:cubicBezTo>
                  <a:cubicBezTo>
                    <a:pt x="59" y="37"/>
                    <a:pt x="58" y="38"/>
                    <a:pt x="58" y="40"/>
                  </a:cubicBezTo>
                  <a:cubicBezTo>
                    <a:pt x="57" y="40"/>
                    <a:pt x="56" y="41"/>
                    <a:pt x="56" y="42"/>
                  </a:cubicBezTo>
                  <a:cubicBezTo>
                    <a:pt x="56" y="41"/>
                    <a:pt x="55" y="40"/>
                    <a:pt x="55" y="39"/>
                  </a:cubicBezTo>
                  <a:cubicBezTo>
                    <a:pt x="54" y="35"/>
                    <a:pt x="53" y="31"/>
                    <a:pt x="52" y="28"/>
                  </a:cubicBezTo>
                  <a:cubicBezTo>
                    <a:pt x="53" y="28"/>
                    <a:pt x="53" y="27"/>
                    <a:pt x="53" y="26"/>
                  </a:cubicBezTo>
                  <a:cubicBezTo>
                    <a:pt x="53" y="25"/>
                    <a:pt x="51" y="24"/>
                    <a:pt x="50" y="24"/>
                  </a:cubicBezTo>
                  <a:cubicBezTo>
                    <a:pt x="49" y="24"/>
                    <a:pt x="48" y="25"/>
                    <a:pt x="48" y="27"/>
                  </a:cubicBezTo>
                  <a:cubicBezTo>
                    <a:pt x="48" y="28"/>
                    <a:pt x="49" y="29"/>
                    <a:pt x="50" y="29"/>
                  </a:cubicBezTo>
                  <a:cubicBezTo>
                    <a:pt x="52" y="31"/>
                    <a:pt x="53" y="35"/>
                    <a:pt x="53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3" y="40"/>
                    <a:pt x="53" y="40"/>
                  </a:cubicBezTo>
                  <a:cubicBezTo>
                    <a:pt x="52" y="40"/>
                    <a:pt x="53" y="43"/>
                    <a:pt x="52" y="44"/>
                  </a:cubicBezTo>
                  <a:cubicBezTo>
                    <a:pt x="51" y="42"/>
                    <a:pt x="50" y="39"/>
                    <a:pt x="49" y="36"/>
                  </a:cubicBezTo>
                  <a:cubicBezTo>
                    <a:pt x="50" y="36"/>
                    <a:pt x="51" y="34"/>
                    <a:pt x="50" y="33"/>
                  </a:cubicBezTo>
                  <a:cubicBezTo>
                    <a:pt x="50" y="32"/>
                    <a:pt x="48" y="32"/>
                    <a:pt x="47" y="32"/>
                  </a:cubicBezTo>
                  <a:cubicBezTo>
                    <a:pt x="46" y="33"/>
                    <a:pt x="45" y="34"/>
                    <a:pt x="46" y="35"/>
                  </a:cubicBezTo>
                  <a:cubicBezTo>
                    <a:pt x="46" y="36"/>
                    <a:pt x="47" y="37"/>
                    <a:pt x="48" y="37"/>
                  </a:cubicBezTo>
                  <a:cubicBezTo>
                    <a:pt x="48" y="39"/>
                    <a:pt x="49" y="41"/>
                    <a:pt x="50" y="43"/>
                  </a:cubicBezTo>
                  <a:cubicBezTo>
                    <a:pt x="49" y="43"/>
                    <a:pt x="48" y="43"/>
                    <a:pt x="47" y="43"/>
                  </a:cubicBezTo>
                  <a:cubicBezTo>
                    <a:pt x="46" y="43"/>
                    <a:pt x="44" y="43"/>
                    <a:pt x="41" y="39"/>
                  </a:cubicBezTo>
                  <a:cubicBezTo>
                    <a:pt x="42" y="38"/>
                    <a:pt x="42" y="37"/>
                    <a:pt x="41" y="36"/>
                  </a:cubicBezTo>
                  <a:cubicBezTo>
                    <a:pt x="40" y="35"/>
                    <a:pt x="39" y="35"/>
                    <a:pt x="38" y="36"/>
                  </a:cubicBezTo>
                  <a:cubicBezTo>
                    <a:pt x="37" y="37"/>
                    <a:pt x="37" y="38"/>
                    <a:pt x="38" y="39"/>
                  </a:cubicBezTo>
                  <a:cubicBezTo>
                    <a:pt x="38" y="40"/>
                    <a:pt x="39" y="40"/>
                    <a:pt x="40" y="40"/>
                  </a:cubicBezTo>
                  <a:cubicBezTo>
                    <a:pt x="43" y="44"/>
                    <a:pt x="45" y="44"/>
                    <a:pt x="47" y="44"/>
                  </a:cubicBezTo>
                  <a:cubicBezTo>
                    <a:pt x="48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6"/>
                  </a:cubicBezTo>
                  <a:cubicBezTo>
                    <a:pt x="48" y="46"/>
                    <a:pt x="48" y="46"/>
                    <a:pt x="48" y="47"/>
                  </a:cubicBezTo>
                  <a:cubicBezTo>
                    <a:pt x="47" y="46"/>
                    <a:pt x="46" y="46"/>
                    <a:pt x="44" y="46"/>
                  </a:cubicBezTo>
                  <a:cubicBezTo>
                    <a:pt x="44" y="45"/>
                    <a:pt x="43" y="44"/>
                    <a:pt x="43" y="44"/>
                  </a:cubicBezTo>
                  <a:cubicBezTo>
                    <a:pt x="41" y="44"/>
                    <a:pt x="40" y="44"/>
                    <a:pt x="40" y="46"/>
                  </a:cubicBezTo>
                  <a:cubicBezTo>
                    <a:pt x="39" y="47"/>
                    <a:pt x="40" y="48"/>
                    <a:pt x="41" y="49"/>
                  </a:cubicBezTo>
                  <a:cubicBezTo>
                    <a:pt x="42" y="49"/>
                    <a:pt x="44" y="49"/>
                    <a:pt x="44" y="47"/>
                  </a:cubicBezTo>
                  <a:cubicBezTo>
                    <a:pt x="45" y="47"/>
                    <a:pt x="46" y="48"/>
                    <a:pt x="47" y="48"/>
                  </a:cubicBezTo>
                  <a:cubicBezTo>
                    <a:pt x="47" y="49"/>
                    <a:pt x="48" y="48"/>
                    <a:pt x="47" y="49"/>
                  </a:cubicBezTo>
                  <a:cubicBezTo>
                    <a:pt x="47" y="49"/>
                    <a:pt x="47" y="50"/>
                    <a:pt x="47" y="50"/>
                  </a:cubicBezTo>
                  <a:cubicBezTo>
                    <a:pt x="44" y="50"/>
                    <a:pt x="39" y="50"/>
                    <a:pt x="33" y="47"/>
                  </a:cubicBezTo>
                  <a:cubicBezTo>
                    <a:pt x="34" y="46"/>
                    <a:pt x="33" y="45"/>
                    <a:pt x="31" y="44"/>
                  </a:cubicBezTo>
                  <a:cubicBezTo>
                    <a:pt x="30" y="44"/>
                    <a:pt x="29" y="45"/>
                    <a:pt x="29" y="46"/>
                  </a:cubicBezTo>
                  <a:close/>
                  <a:moveTo>
                    <a:pt x="49" y="56"/>
                  </a:moveTo>
                  <a:cubicBezTo>
                    <a:pt x="48" y="56"/>
                    <a:pt x="48" y="57"/>
                    <a:pt x="48" y="58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9" y="57"/>
                    <a:pt x="50" y="56"/>
                    <a:pt x="50" y="56"/>
                  </a:cubicBezTo>
                  <a:cubicBezTo>
                    <a:pt x="50" y="55"/>
                    <a:pt x="49" y="56"/>
                    <a:pt x="49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Line 58"/>
            <p:cNvSpPr>
              <a:spLocks noChangeShapeType="1"/>
            </p:cNvSpPr>
            <p:nvPr/>
          </p:nvSpPr>
          <p:spPr bwMode="auto">
            <a:xfrm>
              <a:off x="4830763" y="1308100"/>
              <a:ext cx="968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Line 59"/>
            <p:cNvSpPr>
              <a:spLocks noChangeShapeType="1"/>
            </p:cNvSpPr>
            <p:nvPr/>
          </p:nvSpPr>
          <p:spPr bwMode="auto">
            <a:xfrm flipV="1">
              <a:off x="4830763" y="1308100"/>
              <a:ext cx="0" cy="2698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Line 60"/>
            <p:cNvSpPr>
              <a:spLocks noChangeShapeType="1"/>
            </p:cNvSpPr>
            <p:nvPr/>
          </p:nvSpPr>
          <p:spPr bwMode="auto">
            <a:xfrm flipH="1">
              <a:off x="4830763" y="1577975"/>
              <a:ext cx="111760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Line 61"/>
            <p:cNvSpPr>
              <a:spLocks noChangeShapeType="1"/>
            </p:cNvSpPr>
            <p:nvPr/>
          </p:nvSpPr>
          <p:spPr bwMode="auto">
            <a:xfrm flipH="1">
              <a:off x="5599113" y="1798638"/>
              <a:ext cx="4397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Line 62"/>
            <p:cNvSpPr>
              <a:spLocks noChangeShapeType="1"/>
            </p:cNvSpPr>
            <p:nvPr/>
          </p:nvSpPr>
          <p:spPr bwMode="auto">
            <a:xfrm>
              <a:off x="5599113" y="1152525"/>
              <a:ext cx="0" cy="33813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Line 63"/>
            <p:cNvSpPr>
              <a:spLocks noChangeShapeType="1"/>
            </p:cNvSpPr>
            <p:nvPr/>
          </p:nvSpPr>
          <p:spPr bwMode="auto">
            <a:xfrm flipV="1">
              <a:off x="5599113" y="1654175"/>
              <a:ext cx="0" cy="144463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Line 64"/>
            <p:cNvSpPr>
              <a:spLocks noChangeShapeType="1"/>
            </p:cNvSpPr>
            <p:nvPr/>
          </p:nvSpPr>
          <p:spPr bwMode="auto">
            <a:xfrm>
              <a:off x="6038850" y="1339850"/>
              <a:ext cx="0" cy="45878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Line 65"/>
            <p:cNvSpPr>
              <a:spLocks noChangeShapeType="1"/>
            </p:cNvSpPr>
            <p:nvPr/>
          </p:nvSpPr>
          <p:spPr bwMode="auto">
            <a:xfrm flipH="1">
              <a:off x="6310313" y="1152525"/>
              <a:ext cx="16668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Line 66"/>
            <p:cNvSpPr>
              <a:spLocks noChangeShapeType="1"/>
            </p:cNvSpPr>
            <p:nvPr/>
          </p:nvSpPr>
          <p:spPr bwMode="auto">
            <a:xfrm flipV="1">
              <a:off x="6310313" y="1152525"/>
              <a:ext cx="0" cy="1555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Line 67"/>
            <p:cNvSpPr>
              <a:spLocks noChangeShapeType="1"/>
            </p:cNvSpPr>
            <p:nvPr/>
          </p:nvSpPr>
          <p:spPr bwMode="auto">
            <a:xfrm flipH="1">
              <a:off x="6321425" y="1308100"/>
              <a:ext cx="8413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Line 68"/>
            <p:cNvSpPr>
              <a:spLocks noChangeShapeType="1"/>
            </p:cNvSpPr>
            <p:nvPr/>
          </p:nvSpPr>
          <p:spPr bwMode="auto">
            <a:xfrm flipH="1">
              <a:off x="6548438" y="1308100"/>
              <a:ext cx="131763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69"/>
            <p:cNvSpPr>
              <a:spLocks noEditPoints="1"/>
            </p:cNvSpPr>
            <p:nvPr/>
          </p:nvSpPr>
          <p:spPr bwMode="auto">
            <a:xfrm>
              <a:off x="6713538" y="1065213"/>
              <a:ext cx="406400" cy="403225"/>
            </a:xfrm>
            <a:custGeom>
              <a:avLst/>
              <a:gdLst>
                <a:gd name="T0" fmla="*/ 79 w 108"/>
                <a:gd name="T1" fmla="*/ 64 h 106"/>
                <a:gd name="T2" fmla="*/ 61 w 108"/>
                <a:gd name="T3" fmla="*/ 3 h 106"/>
                <a:gd name="T4" fmla="*/ 19 w 108"/>
                <a:gd name="T5" fmla="*/ 56 h 106"/>
                <a:gd name="T6" fmla="*/ 79 w 108"/>
                <a:gd name="T7" fmla="*/ 46 h 106"/>
                <a:gd name="T8" fmla="*/ 60 w 108"/>
                <a:gd name="T9" fmla="*/ 51 h 106"/>
                <a:gd name="T10" fmla="*/ 61 w 108"/>
                <a:gd name="T11" fmla="*/ 52 h 106"/>
                <a:gd name="T12" fmla="*/ 74 w 108"/>
                <a:gd name="T13" fmla="*/ 55 h 106"/>
                <a:gd name="T14" fmla="*/ 61 w 108"/>
                <a:gd name="T15" fmla="*/ 53 h 106"/>
                <a:gd name="T16" fmla="*/ 61 w 108"/>
                <a:gd name="T17" fmla="*/ 57 h 106"/>
                <a:gd name="T18" fmla="*/ 69 w 108"/>
                <a:gd name="T19" fmla="*/ 65 h 106"/>
                <a:gd name="T20" fmla="*/ 60 w 108"/>
                <a:gd name="T21" fmla="*/ 58 h 106"/>
                <a:gd name="T22" fmla="*/ 60 w 108"/>
                <a:gd name="T23" fmla="*/ 62 h 106"/>
                <a:gd name="T24" fmla="*/ 65 w 108"/>
                <a:gd name="T25" fmla="*/ 76 h 106"/>
                <a:gd name="T26" fmla="*/ 63 w 108"/>
                <a:gd name="T27" fmla="*/ 72 h 106"/>
                <a:gd name="T28" fmla="*/ 54 w 108"/>
                <a:gd name="T29" fmla="*/ 59 h 106"/>
                <a:gd name="T30" fmla="*/ 52 w 108"/>
                <a:gd name="T31" fmla="*/ 69 h 106"/>
                <a:gd name="T32" fmla="*/ 50 w 108"/>
                <a:gd name="T33" fmla="*/ 71 h 106"/>
                <a:gd name="T34" fmla="*/ 52 w 108"/>
                <a:gd name="T35" fmla="*/ 60 h 106"/>
                <a:gd name="T36" fmla="*/ 50 w 108"/>
                <a:gd name="T37" fmla="*/ 60 h 106"/>
                <a:gd name="T38" fmla="*/ 47 w 108"/>
                <a:gd name="T39" fmla="*/ 64 h 106"/>
                <a:gd name="T40" fmla="*/ 42 w 108"/>
                <a:gd name="T41" fmla="*/ 75 h 106"/>
                <a:gd name="T42" fmla="*/ 46 w 108"/>
                <a:gd name="T43" fmla="*/ 64 h 106"/>
                <a:gd name="T44" fmla="*/ 45 w 108"/>
                <a:gd name="T45" fmla="*/ 60 h 106"/>
                <a:gd name="T46" fmla="*/ 36 w 108"/>
                <a:gd name="T47" fmla="*/ 68 h 106"/>
                <a:gd name="T48" fmla="*/ 44 w 108"/>
                <a:gd name="T49" fmla="*/ 59 h 106"/>
                <a:gd name="T50" fmla="*/ 35 w 108"/>
                <a:gd name="T51" fmla="*/ 60 h 106"/>
                <a:gd name="T52" fmla="*/ 32 w 108"/>
                <a:gd name="T53" fmla="*/ 56 h 106"/>
                <a:gd name="T54" fmla="*/ 44 w 108"/>
                <a:gd name="T55" fmla="*/ 55 h 106"/>
                <a:gd name="T56" fmla="*/ 45 w 108"/>
                <a:gd name="T57" fmla="*/ 52 h 106"/>
                <a:gd name="T58" fmla="*/ 35 w 108"/>
                <a:gd name="T59" fmla="*/ 52 h 106"/>
                <a:gd name="T60" fmla="*/ 35 w 108"/>
                <a:gd name="T61" fmla="*/ 48 h 106"/>
                <a:gd name="T62" fmla="*/ 45 w 108"/>
                <a:gd name="T63" fmla="*/ 51 h 106"/>
                <a:gd name="T64" fmla="*/ 31 w 108"/>
                <a:gd name="T65" fmla="*/ 41 h 106"/>
                <a:gd name="T66" fmla="*/ 30 w 108"/>
                <a:gd name="T67" fmla="*/ 38 h 106"/>
                <a:gd name="T68" fmla="*/ 44 w 108"/>
                <a:gd name="T69" fmla="*/ 48 h 106"/>
                <a:gd name="T70" fmla="*/ 44 w 108"/>
                <a:gd name="T71" fmla="*/ 45 h 106"/>
                <a:gd name="T72" fmla="*/ 37 w 108"/>
                <a:gd name="T73" fmla="*/ 37 h 106"/>
                <a:gd name="T74" fmla="*/ 40 w 108"/>
                <a:gd name="T75" fmla="*/ 37 h 106"/>
                <a:gd name="T76" fmla="*/ 45 w 108"/>
                <a:gd name="T77" fmla="*/ 42 h 106"/>
                <a:gd name="T78" fmla="*/ 50 w 108"/>
                <a:gd name="T79" fmla="*/ 44 h 106"/>
                <a:gd name="T80" fmla="*/ 46 w 108"/>
                <a:gd name="T81" fmla="*/ 32 h 106"/>
                <a:gd name="T82" fmla="*/ 50 w 108"/>
                <a:gd name="T83" fmla="*/ 40 h 106"/>
                <a:gd name="T84" fmla="*/ 56 w 108"/>
                <a:gd name="T85" fmla="*/ 28 h 106"/>
                <a:gd name="T86" fmla="*/ 60 w 108"/>
                <a:gd name="T87" fmla="*/ 27 h 106"/>
                <a:gd name="T88" fmla="*/ 54 w 108"/>
                <a:gd name="T89" fmla="*/ 40 h 106"/>
                <a:gd name="T90" fmla="*/ 58 w 108"/>
                <a:gd name="T91" fmla="*/ 36 h 106"/>
                <a:gd name="T92" fmla="*/ 62 w 108"/>
                <a:gd name="T93" fmla="*/ 35 h 106"/>
                <a:gd name="T94" fmla="*/ 60 w 108"/>
                <a:gd name="T95" fmla="*/ 43 h 106"/>
                <a:gd name="T96" fmla="*/ 70 w 108"/>
                <a:gd name="T97" fmla="*/ 36 h 106"/>
                <a:gd name="T98" fmla="*/ 61 w 108"/>
                <a:gd name="T99" fmla="*/ 44 h 106"/>
                <a:gd name="T100" fmla="*/ 59 w 108"/>
                <a:gd name="T101" fmla="*/ 47 h 106"/>
                <a:gd name="T102" fmla="*/ 68 w 108"/>
                <a:gd name="T103" fmla="*/ 46 h 106"/>
                <a:gd name="T104" fmla="*/ 61 w 108"/>
                <a:gd name="T105" fmla="*/ 48 h 106"/>
                <a:gd name="T106" fmla="*/ 75 w 108"/>
                <a:gd name="T107" fmla="*/ 47 h 106"/>
                <a:gd name="T108" fmla="*/ 59 w 108"/>
                <a:gd name="T109" fmla="*/ 56 h 106"/>
                <a:gd name="T110" fmla="*/ 58 w 108"/>
                <a:gd name="T111" fmla="*/ 5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8" h="106">
                  <a:moveTo>
                    <a:pt x="45" y="89"/>
                  </a:moveTo>
                  <a:cubicBezTo>
                    <a:pt x="49" y="100"/>
                    <a:pt x="58" y="106"/>
                    <a:pt x="73" y="99"/>
                  </a:cubicBezTo>
                  <a:cubicBezTo>
                    <a:pt x="93" y="91"/>
                    <a:pt x="89" y="75"/>
                    <a:pt x="79" y="64"/>
                  </a:cubicBezTo>
                  <a:cubicBezTo>
                    <a:pt x="94" y="64"/>
                    <a:pt x="108" y="56"/>
                    <a:pt x="101" y="36"/>
                  </a:cubicBezTo>
                  <a:cubicBezTo>
                    <a:pt x="96" y="23"/>
                    <a:pt x="88" y="19"/>
                    <a:pt x="79" y="21"/>
                  </a:cubicBezTo>
                  <a:cubicBezTo>
                    <a:pt x="79" y="12"/>
                    <a:pt x="74" y="5"/>
                    <a:pt x="61" y="3"/>
                  </a:cubicBezTo>
                  <a:cubicBezTo>
                    <a:pt x="46" y="0"/>
                    <a:pt x="39" y="7"/>
                    <a:pt x="37" y="16"/>
                  </a:cubicBezTo>
                  <a:cubicBezTo>
                    <a:pt x="29" y="12"/>
                    <a:pt x="19" y="12"/>
                    <a:pt x="10" y="25"/>
                  </a:cubicBezTo>
                  <a:cubicBezTo>
                    <a:pt x="0" y="40"/>
                    <a:pt x="8" y="51"/>
                    <a:pt x="19" y="56"/>
                  </a:cubicBezTo>
                  <a:cubicBezTo>
                    <a:pt x="9" y="63"/>
                    <a:pt x="3" y="74"/>
                    <a:pt x="16" y="88"/>
                  </a:cubicBezTo>
                  <a:cubicBezTo>
                    <a:pt x="27" y="100"/>
                    <a:pt x="38" y="97"/>
                    <a:pt x="45" y="89"/>
                  </a:cubicBezTo>
                  <a:close/>
                  <a:moveTo>
                    <a:pt x="79" y="46"/>
                  </a:moveTo>
                  <a:cubicBezTo>
                    <a:pt x="80" y="47"/>
                    <a:pt x="79" y="49"/>
                    <a:pt x="78" y="49"/>
                  </a:cubicBezTo>
                  <a:cubicBezTo>
                    <a:pt x="77" y="49"/>
                    <a:pt x="76" y="49"/>
                    <a:pt x="76" y="49"/>
                  </a:cubicBezTo>
                  <a:cubicBezTo>
                    <a:pt x="69" y="52"/>
                    <a:pt x="64" y="51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60" y="51"/>
                    <a:pt x="61" y="52"/>
                    <a:pt x="61" y="52"/>
                  </a:cubicBezTo>
                  <a:cubicBezTo>
                    <a:pt x="64" y="52"/>
                    <a:pt x="67" y="53"/>
                    <a:pt x="69" y="54"/>
                  </a:cubicBezTo>
                  <a:cubicBezTo>
                    <a:pt x="70" y="53"/>
                    <a:pt x="71" y="53"/>
                    <a:pt x="72" y="53"/>
                  </a:cubicBezTo>
                  <a:cubicBezTo>
                    <a:pt x="73" y="53"/>
                    <a:pt x="74" y="54"/>
                    <a:pt x="74" y="55"/>
                  </a:cubicBezTo>
                  <a:cubicBezTo>
                    <a:pt x="73" y="57"/>
                    <a:pt x="72" y="57"/>
                    <a:pt x="71" y="57"/>
                  </a:cubicBezTo>
                  <a:cubicBezTo>
                    <a:pt x="70" y="57"/>
                    <a:pt x="69" y="56"/>
                    <a:pt x="69" y="55"/>
                  </a:cubicBezTo>
                  <a:cubicBezTo>
                    <a:pt x="67" y="55"/>
                    <a:pt x="64" y="54"/>
                    <a:pt x="61" y="53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5"/>
                    <a:pt x="61" y="55"/>
                    <a:pt x="60" y="54"/>
                  </a:cubicBezTo>
                  <a:cubicBezTo>
                    <a:pt x="61" y="55"/>
                    <a:pt x="61" y="56"/>
                    <a:pt x="61" y="57"/>
                  </a:cubicBezTo>
                  <a:cubicBezTo>
                    <a:pt x="61" y="59"/>
                    <a:pt x="61" y="60"/>
                    <a:pt x="65" y="62"/>
                  </a:cubicBezTo>
                  <a:cubicBezTo>
                    <a:pt x="66" y="61"/>
                    <a:pt x="68" y="61"/>
                    <a:pt x="69" y="62"/>
                  </a:cubicBezTo>
                  <a:cubicBezTo>
                    <a:pt x="70" y="63"/>
                    <a:pt x="70" y="64"/>
                    <a:pt x="69" y="65"/>
                  </a:cubicBezTo>
                  <a:cubicBezTo>
                    <a:pt x="68" y="66"/>
                    <a:pt x="67" y="66"/>
                    <a:pt x="66" y="66"/>
                  </a:cubicBezTo>
                  <a:cubicBezTo>
                    <a:pt x="65" y="65"/>
                    <a:pt x="65" y="65"/>
                    <a:pt x="65" y="64"/>
                  </a:cubicBezTo>
                  <a:cubicBezTo>
                    <a:pt x="60" y="62"/>
                    <a:pt x="60" y="60"/>
                    <a:pt x="60" y="58"/>
                  </a:cubicBezTo>
                  <a:cubicBezTo>
                    <a:pt x="59" y="59"/>
                    <a:pt x="59" y="58"/>
                    <a:pt x="58" y="59"/>
                  </a:cubicBezTo>
                  <a:cubicBezTo>
                    <a:pt x="58" y="59"/>
                    <a:pt x="58" y="59"/>
                    <a:pt x="58" y="60"/>
                  </a:cubicBezTo>
                  <a:cubicBezTo>
                    <a:pt x="59" y="61"/>
                    <a:pt x="60" y="62"/>
                    <a:pt x="60" y="62"/>
                  </a:cubicBezTo>
                  <a:cubicBezTo>
                    <a:pt x="64" y="66"/>
                    <a:pt x="65" y="68"/>
                    <a:pt x="65" y="72"/>
                  </a:cubicBezTo>
                  <a:cubicBezTo>
                    <a:pt x="65" y="72"/>
                    <a:pt x="66" y="72"/>
                    <a:pt x="66" y="73"/>
                  </a:cubicBezTo>
                  <a:cubicBezTo>
                    <a:pt x="66" y="74"/>
                    <a:pt x="66" y="75"/>
                    <a:pt x="65" y="76"/>
                  </a:cubicBezTo>
                  <a:cubicBezTo>
                    <a:pt x="64" y="77"/>
                    <a:pt x="62" y="76"/>
                    <a:pt x="62" y="75"/>
                  </a:cubicBezTo>
                  <a:cubicBezTo>
                    <a:pt x="61" y="74"/>
                    <a:pt x="61" y="73"/>
                    <a:pt x="62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4" y="68"/>
                    <a:pt x="62" y="67"/>
                    <a:pt x="59" y="64"/>
                  </a:cubicBezTo>
                  <a:cubicBezTo>
                    <a:pt x="59" y="63"/>
                    <a:pt x="58" y="63"/>
                    <a:pt x="58" y="62"/>
                  </a:cubicBezTo>
                  <a:cubicBezTo>
                    <a:pt x="57" y="63"/>
                    <a:pt x="56" y="59"/>
                    <a:pt x="54" y="59"/>
                  </a:cubicBezTo>
                  <a:cubicBezTo>
                    <a:pt x="54" y="59"/>
                    <a:pt x="54" y="61"/>
                    <a:pt x="53" y="61"/>
                  </a:cubicBezTo>
                  <a:cubicBezTo>
                    <a:pt x="53" y="62"/>
                    <a:pt x="53" y="62"/>
                    <a:pt x="52" y="62"/>
                  </a:cubicBezTo>
                  <a:cubicBezTo>
                    <a:pt x="52" y="63"/>
                    <a:pt x="51" y="64"/>
                    <a:pt x="52" y="69"/>
                  </a:cubicBezTo>
                  <a:cubicBezTo>
                    <a:pt x="53" y="68"/>
                    <a:pt x="54" y="69"/>
                    <a:pt x="54" y="71"/>
                  </a:cubicBezTo>
                  <a:cubicBezTo>
                    <a:pt x="55" y="72"/>
                    <a:pt x="54" y="73"/>
                    <a:pt x="52" y="73"/>
                  </a:cubicBezTo>
                  <a:cubicBezTo>
                    <a:pt x="51" y="74"/>
                    <a:pt x="50" y="73"/>
                    <a:pt x="50" y="71"/>
                  </a:cubicBezTo>
                  <a:cubicBezTo>
                    <a:pt x="49" y="71"/>
                    <a:pt x="50" y="70"/>
                    <a:pt x="50" y="69"/>
                  </a:cubicBezTo>
                  <a:cubicBezTo>
                    <a:pt x="49" y="64"/>
                    <a:pt x="50" y="63"/>
                    <a:pt x="51" y="61"/>
                  </a:cubicBezTo>
                  <a:cubicBezTo>
                    <a:pt x="52" y="61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1" y="61"/>
                    <a:pt x="51" y="59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49" y="60"/>
                    <a:pt x="50" y="59"/>
                    <a:pt x="49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7" y="61"/>
                    <a:pt x="47" y="63"/>
                    <a:pt x="47" y="64"/>
                  </a:cubicBezTo>
                  <a:cubicBezTo>
                    <a:pt x="48" y="66"/>
                    <a:pt x="48" y="68"/>
                    <a:pt x="45" y="73"/>
                  </a:cubicBezTo>
                  <a:cubicBezTo>
                    <a:pt x="45" y="73"/>
                    <a:pt x="45" y="74"/>
                    <a:pt x="45" y="75"/>
                  </a:cubicBezTo>
                  <a:cubicBezTo>
                    <a:pt x="44" y="76"/>
                    <a:pt x="43" y="76"/>
                    <a:pt x="42" y="75"/>
                  </a:cubicBezTo>
                  <a:cubicBezTo>
                    <a:pt x="40" y="75"/>
                    <a:pt x="40" y="73"/>
                    <a:pt x="41" y="72"/>
                  </a:cubicBezTo>
                  <a:cubicBezTo>
                    <a:pt x="41" y="71"/>
                    <a:pt x="43" y="71"/>
                    <a:pt x="44" y="71"/>
                  </a:cubicBezTo>
                  <a:cubicBezTo>
                    <a:pt x="47" y="68"/>
                    <a:pt x="46" y="66"/>
                    <a:pt x="46" y="64"/>
                  </a:cubicBezTo>
                  <a:cubicBezTo>
                    <a:pt x="46" y="63"/>
                    <a:pt x="45" y="62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0"/>
                    <a:pt x="45" y="60"/>
                  </a:cubicBezTo>
                  <a:cubicBezTo>
                    <a:pt x="43" y="62"/>
                    <a:pt x="41" y="64"/>
                    <a:pt x="39" y="66"/>
                  </a:cubicBezTo>
                  <a:cubicBezTo>
                    <a:pt x="40" y="66"/>
                    <a:pt x="39" y="67"/>
                    <a:pt x="39" y="68"/>
                  </a:cubicBezTo>
                  <a:cubicBezTo>
                    <a:pt x="38" y="69"/>
                    <a:pt x="37" y="69"/>
                    <a:pt x="36" y="68"/>
                  </a:cubicBezTo>
                  <a:cubicBezTo>
                    <a:pt x="35" y="67"/>
                    <a:pt x="35" y="66"/>
                    <a:pt x="35" y="65"/>
                  </a:cubicBezTo>
                  <a:cubicBezTo>
                    <a:pt x="36" y="64"/>
                    <a:pt x="37" y="64"/>
                    <a:pt x="38" y="64"/>
                  </a:cubicBezTo>
                  <a:cubicBezTo>
                    <a:pt x="40" y="63"/>
                    <a:pt x="42" y="61"/>
                    <a:pt x="44" y="59"/>
                  </a:cubicBezTo>
                  <a:cubicBezTo>
                    <a:pt x="45" y="58"/>
                    <a:pt x="46" y="57"/>
                    <a:pt x="46" y="56"/>
                  </a:cubicBezTo>
                  <a:cubicBezTo>
                    <a:pt x="46" y="56"/>
                    <a:pt x="45" y="57"/>
                    <a:pt x="44" y="56"/>
                  </a:cubicBezTo>
                  <a:cubicBezTo>
                    <a:pt x="41" y="59"/>
                    <a:pt x="39" y="61"/>
                    <a:pt x="35" y="60"/>
                  </a:cubicBezTo>
                  <a:cubicBezTo>
                    <a:pt x="35" y="60"/>
                    <a:pt x="35" y="60"/>
                    <a:pt x="34" y="60"/>
                  </a:cubicBezTo>
                  <a:cubicBezTo>
                    <a:pt x="33" y="61"/>
                    <a:pt x="32" y="61"/>
                    <a:pt x="31" y="59"/>
                  </a:cubicBezTo>
                  <a:cubicBezTo>
                    <a:pt x="30" y="58"/>
                    <a:pt x="31" y="57"/>
                    <a:pt x="32" y="56"/>
                  </a:cubicBezTo>
                  <a:cubicBezTo>
                    <a:pt x="33" y="56"/>
                    <a:pt x="35" y="56"/>
                    <a:pt x="35" y="57"/>
                  </a:cubicBezTo>
                  <a:cubicBezTo>
                    <a:pt x="36" y="57"/>
                    <a:pt x="36" y="58"/>
                    <a:pt x="36" y="58"/>
                  </a:cubicBezTo>
                  <a:cubicBezTo>
                    <a:pt x="39" y="59"/>
                    <a:pt x="41" y="57"/>
                    <a:pt x="44" y="55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4" y="54"/>
                    <a:pt x="44" y="54"/>
                    <a:pt x="45" y="53"/>
                  </a:cubicBezTo>
                  <a:cubicBezTo>
                    <a:pt x="45" y="53"/>
                    <a:pt x="45" y="53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2" y="54"/>
                    <a:pt x="40" y="55"/>
                    <a:pt x="35" y="52"/>
                  </a:cubicBezTo>
                  <a:cubicBezTo>
                    <a:pt x="35" y="52"/>
                    <a:pt x="34" y="53"/>
                    <a:pt x="33" y="52"/>
                  </a:cubicBezTo>
                  <a:cubicBezTo>
                    <a:pt x="32" y="52"/>
                    <a:pt x="31" y="50"/>
                    <a:pt x="32" y="49"/>
                  </a:cubicBezTo>
                  <a:cubicBezTo>
                    <a:pt x="32" y="48"/>
                    <a:pt x="34" y="47"/>
                    <a:pt x="35" y="48"/>
                  </a:cubicBezTo>
                  <a:cubicBezTo>
                    <a:pt x="36" y="48"/>
                    <a:pt x="37" y="50"/>
                    <a:pt x="37" y="51"/>
                  </a:cubicBezTo>
                  <a:cubicBezTo>
                    <a:pt x="40" y="53"/>
                    <a:pt x="41" y="52"/>
                    <a:pt x="43" y="52"/>
                  </a:cubicBezTo>
                  <a:cubicBezTo>
                    <a:pt x="43" y="51"/>
                    <a:pt x="44" y="51"/>
                    <a:pt x="45" y="51"/>
                  </a:cubicBezTo>
                  <a:cubicBezTo>
                    <a:pt x="45" y="51"/>
                    <a:pt x="45" y="50"/>
                    <a:pt x="45" y="50"/>
                  </a:cubicBezTo>
                  <a:cubicBezTo>
                    <a:pt x="39" y="50"/>
                    <a:pt x="38" y="48"/>
                    <a:pt x="37" y="46"/>
                  </a:cubicBezTo>
                  <a:cubicBezTo>
                    <a:pt x="36" y="44"/>
                    <a:pt x="35" y="42"/>
                    <a:pt x="31" y="41"/>
                  </a:cubicBezTo>
                  <a:cubicBezTo>
                    <a:pt x="30" y="42"/>
                    <a:pt x="29" y="43"/>
                    <a:pt x="28" y="42"/>
                  </a:cubicBezTo>
                  <a:cubicBezTo>
                    <a:pt x="26" y="42"/>
                    <a:pt x="26" y="41"/>
                    <a:pt x="26" y="39"/>
                  </a:cubicBezTo>
                  <a:cubicBezTo>
                    <a:pt x="27" y="38"/>
                    <a:pt x="28" y="37"/>
                    <a:pt x="30" y="38"/>
                  </a:cubicBezTo>
                  <a:cubicBezTo>
                    <a:pt x="30" y="38"/>
                    <a:pt x="31" y="39"/>
                    <a:pt x="31" y="40"/>
                  </a:cubicBezTo>
                  <a:cubicBezTo>
                    <a:pt x="36" y="41"/>
                    <a:pt x="37" y="43"/>
                    <a:pt x="38" y="45"/>
                  </a:cubicBezTo>
                  <a:cubicBezTo>
                    <a:pt x="39" y="46"/>
                    <a:pt x="40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3" y="47"/>
                    <a:pt x="43" y="46"/>
                  </a:cubicBezTo>
                  <a:cubicBezTo>
                    <a:pt x="43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2" y="43"/>
                    <a:pt x="40" y="40"/>
                    <a:pt x="39" y="38"/>
                  </a:cubicBezTo>
                  <a:cubicBezTo>
                    <a:pt x="38" y="38"/>
                    <a:pt x="37" y="38"/>
                    <a:pt x="37" y="37"/>
                  </a:cubicBezTo>
                  <a:cubicBezTo>
                    <a:pt x="36" y="37"/>
                    <a:pt x="36" y="35"/>
                    <a:pt x="37" y="34"/>
                  </a:cubicBezTo>
                  <a:cubicBezTo>
                    <a:pt x="38" y="33"/>
                    <a:pt x="39" y="33"/>
                    <a:pt x="40" y="34"/>
                  </a:cubicBezTo>
                  <a:cubicBezTo>
                    <a:pt x="41" y="35"/>
                    <a:pt x="41" y="36"/>
                    <a:pt x="40" y="37"/>
                  </a:cubicBezTo>
                  <a:cubicBezTo>
                    <a:pt x="41" y="39"/>
                    <a:pt x="43" y="42"/>
                    <a:pt x="45" y="44"/>
                  </a:cubicBezTo>
                  <a:cubicBezTo>
                    <a:pt x="45" y="44"/>
                    <a:pt x="46" y="44"/>
                    <a:pt x="46" y="45"/>
                  </a:cubicBezTo>
                  <a:cubicBezTo>
                    <a:pt x="46" y="44"/>
                    <a:pt x="44" y="42"/>
                    <a:pt x="45" y="42"/>
                  </a:cubicBezTo>
                  <a:cubicBezTo>
                    <a:pt x="46" y="41"/>
                    <a:pt x="47" y="44"/>
                    <a:pt x="48" y="44"/>
                  </a:cubicBezTo>
                  <a:cubicBezTo>
                    <a:pt x="48" y="44"/>
                    <a:pt x="48" y="42"/>
                    <a:pt x="49" y="43"/>
                  </a:cubicBezTo>
                  <a:cubicBezTo>
                    <a:pt x="49" y="44"/>
                    <a:pt x="50" y="44"/>
                    <a:pt x="50" y="44"/>
                  </a:cubicBezTo>
                  <a:cubicBezTo>
                    <a:pt x="49" y="42"/>
                    <a:pt x="49" y="39"/>
                    <a:pt x="47" y="37"/>
                  </a:cubicBezTo>
                  <a:cubicBezTo>
                    <a:pt x="46" y="37"/>
                    <a:pt x="45" y="36"/>
                    <a:pt x="44" y="35"/>
                  </a:cubicBezTo>
                  <a:cubicBezTo>
                    <a:pt x="44" y="34"/>
                    <a:pt x="44" y="32"/>
                    <a:pt x="46" y="32"/>
                  </a:cubicBezTo>
                  <a:cubicBezTo>
                    <a:pt x="47" y="32"/>
                    <a:pt x="48" y="32"/>
                    <a:pt x="49" y="34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49" y="37"/>
                    <a:pt x="50" y="38"/>
                    <a:pt x="50" y="40"/>
                  </a:cubicBezTo>
                  <a:cubicBezTo>
                    <a:pt x="51" y="40"/>
                    <a:pt x="51" y="41"/>
                    <a:pt x="52" y="42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5"/>
                    <a:pt x="55" y="31"/>
                    <a:pt x="56" y="28"/>
                  </a:cubicBezTo>
                  <a:cubicBezTo>
                    <a:pt x="55" y="28"/>
                    <a:pt x="55" y="27"/>
                    <a:pt x="55" y="26"/>
                  </a:cubicBezTo>
                  <a:cubicBezTo>
                    <a:pt x="55" y="25"/>
                    <a:pt x="56" y="24"/>
                    <a:pt x="58" y="24"/>
                  </a:cubicBezTo>
                  <a:cubicBezTo>
                    <a:pt x="59" y="24"/>
                    <a:pt x="60" y="25"/>
                    <a:pt x="60" y="27"/>
                  </a:cubicBezTo>
                  <a:cubicBezTo>
                    <a:pt x="60" y="28"/>
                    <a:pt x="59" y="29"/>
                    <a:pt x="57" y="29"/>
                  </a:cubicBezTo>
                  <a:cubicBezTo>
                    <a:pt x="56" y="31"/>
                    <a:pt x="55" y="35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6" y="40"/>
                    <a:pt x="54" y="43"/>
                    <a:pt x="55" y="44"/>
                  </a:cubicBezTo>
                  <a:cubicBezTo>
                    <a:pt x="57" y="42"/>
                    <a:pt x="58" y="39"/>
                    <a:pt x="58" y="36"/>
                  </a:cubicBezTo>
                  <a:cubicBezTo>
                    <a:pt x="57" y="36"/>
                    <a:pt x="57" y="34"/>
                    <a:pt x="57" y="33"/>
                  </a:cubicBezTo>
                  <a:cubicBezTo>
                    <a:pt x="58" y="32"/>
                    <a:pt x="60" y="32"/>
                    <a:pt x="61" y="32"/>
                  </a:cubicBezTo>
                  <a:cubicBezTo>
                    <a:pt x="62" y="33"/>
                    <a:pt x="62" y="34"/>
                    <a:pt x="62" y="35"/>
                  </a:cubicBezTo>
                  <a:cubicBezTo>
                    <a:pt x="62" y="36"/>
                    <a:pt x="61" y="37"/>
                    <a:pt x="60" y="37"/>
                  </a:cubicBezTo>
                  <a:cubicBezTo>
                    <a:pt x="59" y="39"/>
                    <a:pt x="59" y="41"/>
                    <a:pt x="58" y="43"/>
                  </a:cubicBezTo>
                  <a:cubicBezTo>
                    <a:pt x="59" y="43"/>
                    <a:pt x="59" y="43"/>
                    <a:pt x="60" y="43"/>
                  </a:cubicBezTo>
                  <a:cubicBezTo>
                    <a:pt x="62" y="43"/>
                    <a:pt x="64" y="43"/>
                    <a:pt x="67" y="39"/>
                  </a:cubicBezTo>
                  <a:cubicBezTo>
                    <a:pt x="66" y="38"/>
                    <a:pt x="66" y="37"/>
                    <a:pt x="67" y="36"/>
                  </a:cubicBezTo>
                  <a:cubicBezTo>
                    <a:pt x="68" y="35"/>
                    <a:pt x="69" y="35"/>
                    <a:pt x="70" y="36"/>
                  </a:cubicBezTo>
                  <a:cubicBezTo>
                    <a:pt x="71" y="37"/>
                    <a:pt x="71" y="38"/>
                    <a:pt x="70" y="39"/>
                  </a:cubicBezTo>
                  <a:cubicBezTo>
                    <a:pt x="70" y="40"/>
                    <a:pt x="69" y="40"/>
                    <a:pt x="68" y="40"/>
                  </a:cubicBezTo>
                  <a:cubicBezTo>
                    <a:pt x="65" y="44"/>
                    <a:pt x="63" y="44"/>
                    <a:pt x="61" y="44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59" y="45"/>
                    <a:pt x="59" y="45"/>
                    <a:pt x="58" y="46"/>
                  </a:cubicBezTo>
                  <a:cubicBezTo>
                    <a:pt x="59" y="46"/>
                    <a:pt x="59" y="46"/>
                    <a:pt x="59" y="47"/>
                  </a:cubicBezTo>
                  <a:cubicBezTo>
                    <a:pt x="60" y="46"/>
                    <a:pt x="62" y="46"/>
                    <a:pt x="64" y="46"/>
                  </a:cubicBezTo>
                  <a:cubicBezTo>
                    <a:pt x="64" y="45"/>
                    <a:pt x="64" y="44"/>
                    <a:pt x="65" y="44"/>
                  </a:cubicBezTo>
                  <a:cubicBezTo>
                    <a:pt x="66" y="44"/>
                    <a:pt x="68" y="44"/>
                    <a:pt x="68" y="46"/>
                  </a:cubicBezTo>
                  <a:cubicBezTo>
                    <a:pt x="69" y="47"/>
                    <a:pt x="68" y="48"/>
                    <a:pt x="67" y="49"/>
                  </a:cubicBezTo>
                  <a:cubicBezTo>
                    <a:pt x="65" y="49"/>
                    <a:pt x="64" y="49"/>
                    <a:pt x="64" y="47"/>
                  </a:cubicBezTo>
                  <a:cubicBezTo>
                    <a:pt x="62" y="47"/>
                    <a:pt x="62" y="48"/>
                    <a:pt x="61" y="48"/>
                  </a:cubicBezTo>
                  <a:cubicBezTo>
                    <a:pt x="61" y="49"/>
                    <a:pt x="60" y="48"/>
                    <a:pt x="61" y="49"/>
                  </a:cubicBezTo>
                  <a:cubicBezTo>
                    <a:pt x="61" y="49"/>
                    <a:pt x="61" y="50"/>
                    <a:pt x="61" y="50"/>
                  </a:cubicBezTo>
                  <a:cubicBezTo>
                    <a:pt x="64" y="50"/>
                    <a:pt x="69" y="50"/>
                    <a:pt x="75" y="47"/>
                  </a:cubicBezTo>
                  <a:cubicBezTo>
                    <a:pt x="74" y="46"/>
                    <a:pt x="75" y="45"/>
                    <a:pt x="76" y="44"/>
                  </a:cubicBezTo>
                  <a:cubicBezTo>
                    <a:pt x="78" y="44"/>
                    <a:pt x="79" y="45"/>
                    <a:pt x="79" y="46"/>
                  </a:cubicBezTo>
                  <a:close/>
                  <a:moveTo>
                    <a:pt x="59" y="56"/>
                  </a:moveTo>
                  <a:cubicBezTo>
                    <a:pt x="59" y="56"/>
                    <a:pt x="59" y="57"/>
                    <a:pt x="60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59" y="57"/>
                    <a:pt x="58" y="56"/>
                    <a:pt x="58" y="56"/>
                  </a:cubicBezTo>
                  <a:cubicBezTo>
                    <a:pt x="58" y="55"/>
                    <a:pt x="58" y="56"/>
                    <a:pt x="59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Line 70"/>
            <p:cNvSpPr>
              <a:spLocks noChangeShapeType="1"/>
            </p:cNvSpPr>
            <p:nvPr/>
          </p:nvSpPr>
          <p:spPr bwMode="auto">
            <a:xfrm flipH="1">
              <a:off x="7146925" y="1308100"/>
              <a:ext cx="98425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Line 71"/>
            <p:cNvSpPr>
              <a:spLocks noChangeShapeType="1"/>
            </p:cNvSpPr>
            <p:nvPr/>
          </p:nvSpPr>
          <p:spPr bwMode="auto">
            <a:xfrm flipV="1">
              <a:off x="7245350" y="1308100"/>
              <a:ext cx="0" cy="269875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Line 72"/>
            <p:cNvSpPr>
              <a:spLocks noChangeShapeType="1"/>
            </p:cNvSpPr>
            <p:nvPr/>
          </p:nvSpPr>
          <p:spPr bwMode="auto">
            <a:xfrm>
              <a:off x="6126163" y="1577975"/>
              <a:ext cx="1119188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Line 73"/>
            <p:cNvSpPr>
              <a:spLocks noChangeShapeType="1"/>
            </p:cNvSpPr>
            <p:nvPr/>
          </p:nvSpPr>
          <p:spPr bwMode="auto">
            <a:xfrm>
              <a:off x="6038850" y="1798638"/>
              <a:ext cx="438150" cy="0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Line 74"/>
            <p:cNvSpPr>
              <a:spLocks noChangeShapeType="1"/>
            </p:cNvSpPr>
            <p:nvPr/>
          </p:nvSpPr>
          <p:spPr bwMode="auto">
            <a:xfrm>
              <a:off x="6477000" y="1152525"/>
              <a:ext cx="0" cy="33813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Line 75"/>
            <p:cNvSpPr>
              <a:spLocks noChangeShapeType="1"/>
            </p:cNvSpPr>
            <p:nvPr/>
          </p:nvSpPr>
          <p:spPr bwMode="auto">
            <a:xfrm flipV="1">
              <a:off x="6477000" y="1654175"/>
              <a:ext cx="0" cy="144463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Line 76"/>
            <p:cNvSpPr>
              <a:spLocks noChangeShapeType="1"/>
            </p:cNvSpPr>
            <p:nvPr/>
          </p:nvSpPr>
          <p:spPr bwMode="auto">
            <a:xfrm>
              <a:off x="6038850" y="1339850"/>
              <a:ext cx="0" cy="458788"/>
            </a:xfrm>
            <a:prstGeom prst="line">
              <a:avLst/>
            </a:prstGeom>
            <a:noFill/>
            <a:ln w="571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4" name="AutoShape 78"/>
          <p:cNvSpPr>
            <a:spLocks noChangeAspect="1" noChangeArrowheads="1" noTextEdit="1"/>
          </p:cNvSpPr>
          <p:nvPr/>
        </p:nvSpPr>
        <p:spPr bwMode="auto">
          <a:xfrm>
            <a:off x="2655888" y="468313"/>
            <a:ext cx="68961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36" name="组合 135"/>
          <p:cNvGrpSpPr/>
          <p:nvPr/>
        </p:nvGrpSpPr>
        <p:grpSpPr>
          <a:xfrm>
            <a:off x="9656763" y="58266"/>
            <a:ext cx="1690688" cy="1979612"/>
            <a:chOff x="7861301" y="490538"/>
            <a:chExt cx="1690688" cy="1979612"/>
          </a:xfrm>
        </p:grpSpPr>
        <p:sp>
          <p:nvSpPr>
            <p:cNvPr id="85" name="Line 80"/>
            <p:cNvSpPr>
              <a:spLocks noChangeShapeType="1"/>
            </p:cNvSpPr>
            <p:nvPr/>
          </p:nvSpPr>
          <p:spPr bwMode="auto">
            <a:xfrm>
              <a:off x="8320088" y="490538"/>
              <a:ext cx="0" cy="1398587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Oval 81"/>
            <p:cNvSpPr>
              <a:spLocks noChangeArrowheads="1"/>
            </p:cNvSpPr>
            <p:nvPr/>
          </p:nvSpPr>
          <p:spPr bwMode="auto">
            <a:xfrm>
              <a:off x="7861301" y="1557338"/>
              <a:ext cx="912813" cy="581025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Oval 82"/>
            <p:cNvSpPr>
              <a:spLocks noChangeArrowheads="1"/>
            </p:cNvSpPr>
            <p:nvPr/>
          </p:nvSpPr>
          <p:spPr bwMode="auto">
            <a:xfrm>
              <a:off x="8234363" y="1557338"/>
              <a:ext cx="168275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Oval 83"/>
            <p:cNvSpPr>
              <a:spLocks noChangeArrowheads="1"/>
            </p:cNvSpPr>
            <p:nvPr/>
          </p:nvSpPr>
          <p:spPr bwMode="auto">
            <a:xfrm>
              <a:off x="8113713" y="1557338"/>
              <a:ext cx="412750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Oval 84"/>
            <p:cNvSpPr>
              <a:spLocks noChangeArrowheads="1"/>
            </p:cNvSpPr>
            <p:nvPr/>
          </p:nvSpPr>
          <p:spPr bwMode="auto">
            <a:xfrm>
              <a:off x="7985126" y="1557338"/>
              <a:ext cx="669925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Rectangle 85"/>
            <p:cNvSpPr>
              <a:spLocks noChangeArrowheads="1"/>
            </p:cNvSpPr>
            <p:nvPr/>
          </p:nvSpPr>
          <p:spPr bwMode="auto">
            <a:xfrm>
              <a:off x="8143876" y="1485900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Line 86"/>
            <p:cNvSpPr>
              <a:spLocks noChangeShapeType="1"/>
            </p:cNvSpPr>
            <p:nvPr/>
          </p:nvSpPr>
          <p:spPr bwMode="auto">
            <a:xfrm>
              <a:off x="8391526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Rectangle 87"/>
            <p:cNvSpPr>
              <a:spLocks noChangeArrowheads="1"/>
            </p:cNvSpPr>
            <p:nvPr/>
          </p:nvSpPr>
          <p:spPr bwMode="auto">
            <a:xfrm>
              <a:off x="8143876" y="2119313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Line 88"/>
            <p:cNvSpPr>
              <a:spLocks noChangeShapeType="1"/>
            </p:cNvSpPr>
            <p:nvPr/>
          </p:nvSpPr>
          <p:spPr bwMode="auto">
            <a:xfrm>
              <a:off x="8320088" y="2163763"/>
              <a:ext cx="0" cy="3063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Line 89"/>
            <p:cNvSpPr>
              <a:spLocks noChangeShapeType="1"/>
            </p:cNvSpPr>
            <p:nvPr/>
          </p:nvSpPr>
          <p:spPr bwMode="auto">
            <a:xfrm>
              <a:off x="8245476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Line 90"/>
            <p:cNvSpPr>
              <a:spLocks noChangeShapeType="1"/>
            </p:cNvSpPr>
            <p:nvPr/>
          </p:nvSpPr>
          <p:spPr bwMode="auto">
            <a:xfrm>
              <a:off x="9175751" y="490538"/>
              <a:ext cx="0" cy="885825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Oval 91"/>
            <p:cNvSpPr>
              <a:spLocks noChangeArrowheads="1"/>
            </p:cNvSpPr>
            <p:nvPr/>
          </p:nvSpPr>
          <p:spPr bwMode="auto">
            <a:xfrm>
              <a:off x="8804276" y="1104900"/>
              <a:ext cx="747713" cy="474662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Oval 92"/>
            <p:cNvSpPr>
              <a:spLocks noChangeArrowheads="1"/>
            </p:cNvSpPr>
            <p:nvPr/>
          </p:nvSpPr>
          <p:spPr bwMode="auto">
            <a:xfrm>
              <a:off x="9109076" y="1104900"/>
              <a:ext cx="1349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Oval 93"/>
            <p:cNvSpPr>
              <a:spLocks noChangeArrowheads="1"/>
            </p:cNvSpPr>
            <p:nvPr/>
          </p:nvSpPr>
          <p:spPr bwMode="auto">
            <a:xfrm>
              <a:off x="9007476" y="1104900"/>
              <a:ext cx="3381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Oval 94"/>
            <p:cNvSpPr>
              <a:spLocks noChangeArrowheads="1"/>
            </p:cNvSpPr>
            <p:nvPr/>
          </p:nvSpPr>
          <p:spPr bwMode="auto">
            <a:xfrm>
              <a:off x="8902701" y="1104900"/>
              <a:ext cx="54768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Rectangle 95"/>
            <p:cNvSpPr>
              <a:spLocks noChangeArrowheads="1"/>
            </p:cNvSpPr>
            <p:nvPr/>
          </p:nvSpPr>
          <p:spPr bwMode="auto">
            <a:xfrm>
              <a:off x="9034463" y="1044575"/>
              <a:ext cx="284163" cy="76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Line 96"/>
            <p:cNvSpPr>
              <a:spLocks noChangeShapeType="1"/>
            </p:cNvSpPr>
            <p:nvPr/>
          </p:nvSpPr>
          <p:spPr bwMode="auto">
            <a:xfrm>
              <a:off x="923607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Rectangle 97"/>
            <p:cNvSpPr>
              <a:spLocks noChangeArrowheads="1"/>
            </p:cNvSpPr>
            <p:nvPr/>
          </p:nvSpPr>
          <p:spPr bwMode="auto">
            <a:xfrm>
              <a:off x="9034463" y="1562100"/>
              <a:ext cx="284163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Line 98"/>
            <p:cNvSpPr>
              <a:spLocks noChangeShapeType="1"/>
            </p:cNvSpPr>
            <p:nvPr/>
          </p:nvSpPr>
          <p:spPr bwMode="auto">
            <a:xfrm>
              <a:off x="9175751" y="1603375"/>
              <a:ext cx="0" cy="2476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Line 99"/>
            <p:cNvSpPr>
              <a:spLocks noChangeShapeType="1"/>
            </p:cNvSpPr>
            <p:nvPr/>
          </p:nvSpPr>
          <p:spPr bwMode="auto">
            <a:xfrm>
              <a:off x="9117013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734064" y="78714"/>
            <a:ext cx="1690688" cy="1979612"/>
            <a:chOff x="2659063" y="490538"/>
            <a:chExt cx="1690688" cy="1979612"/>
          </a:xfrm>
        </p:grpSpPr>
        <p:sp>
          <p:nvSpPr>
            <p:cNvPr id="105" name="Line 100"/>
            <p:cNvSpPr>
              <a:spLocks noChangeShapeType="1"/>
            </p:cNvSpPr>
            <p:nvPr/>
          </p:nvSpPr>
          <p:spPr bwMode="auto">
            <a:xfrm>
              <a:off x="3035301" y="490538"/>
              <a:ext cx="0" cy="885825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Oval 101"/>
            <p:cNvSpPr>
              <a:spLocks noChangeArrowheads="1"/>
            </p:cNvSpPr>
            <p:nvPr/>
          </p:nvSpPr>
          <p:spPr bwMode="auto">
            <a:xfrm>
              <a:off x="2659063" y="1104900"/>
              <a:ext cx="747713" cy="474662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Oval 102"/>
            <p:cNvSpPr>
              <a:spLocks noChangeArrowheads="1"/>
            </p:cNvSpPr>
            <p:nvPr/>
          </p:nvSpPr>
          <p:spPr bwMode="auto">
            <a:xfrm>
              <a:off x="2967038" y="1104900"/>
              <a:ext cx="136525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Oval 103"/>
            <p:cNvSpPr>
              <a:spLocks noChangeArrowheads="1"/>
            </p:cNvSpPr>
            <p:nvPr/>
          </p:nvSpPr>
          <p:spPr bwMode="auto">
            <a:xfrm>
              <a:off x="2867026" y="1104900"/>
              <a:ext cx="338138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Oval 104"/>
            <p:cNvSpPr>
              <a:spLocks noChangeArrowheads="1"/>
            </p:cNvSpPr>
            <p:nvPr/>
          </p:nvSpPr>
          <p:spPr bwMode="auto">
            <a:xfrm>
              <a:off x="2760663" y="1104900"/>
              <a:ext cx="549275" cy="474662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Rectangle 105"/>
            <p:cNvSpPr>
              <a:spLocks noChangeArrowheads="1"/>
            </p:cNvSpPr>
            <p:nvPr/>
          </p:nvSpPr>
          <p:spPr bwMode="auto">
            <a:xfrm>
              <a:off x="2892426" y="1044575"/>
              <a:ext cx="285750" cy="76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Line 106"/>
            <p:cNvSpPr>
              <a:spLocks noChangeShapeType="1"/>
            </p:cNvSpPr>
            <p:nvPr/>
          </p:nvSpPr>
          <p:spPr bwMode="auto">
            <a:xfrm>
              <a:off x="297497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Rectangle 107"/>
            <p:cNvSpPr>
              <a:spLocks noChangeArrowheads="1"/>
            </p:cNvSpPr>
            <p:nvPr/>
          </p:nvSpPr>
          <p:spPr bwMode="auto">
            <a:xfrm>
              <a:off x="2892426" y="1562100"/>
              <a:ext cx="285750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Line 108"/>
            <p:cNvSpPr>
              <a:spLocks noChangeShapeType="1"/>
            </p:cNvSpPr>
            <p:nvPr/>
          </p:nvSpPr>
          <p:spPr bwMode="auto">
            <a:xfrm>
              <a:off x="3035301" y="1603375"/>
              <a:ext cx="0" cy="2476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Line 109"/>
            <p:cNvSpPr>
              <a:spLocks noChangeShapeType="1"/>
            </p:cNvSpPr>
            <p:nvPr/>
          </p:nvSpPr>
          <p:spPr bwMode="auto">
            <a:xfrm>
              <a:off x="3095626" y="1603375"/>
              <a:ext cx="0" cy="1619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Line 110"/>
            <p:cNvSpPr>
              <a:spLocks noChangeShapeType="1"/>
            </p:cNvSpPr>
            <p:nvPr/>
          </p:nvSpPr>
          <p:spPr bwMode="auto">
            <a:xfrm>
              <a:off x="3892551" y="490538"/>
              <a:ext cx="0" cy="1398587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Oval 111"/>
            <p:cNvSpPr>
              <a:spLocks noChangeArrowheads="1"/>
            </p:cNvSpPr>
            <p:nvPr/>
          </p:nvSpPr>
          <p:spPr bwMode="auto">
            <a:xfrm>
              <a:off x="3436938" y="1557338"/>
              <a:ext cx="912813" cy="581025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Oval 112"/>
            <p:cNvSpPr>
              <a:spLocks noChangeArrowheads="1"/>
            </p:cNvSpPr>
            <p:nvPr/>
          </p:nvSpPr>
          <p:spPr bwMode="auto">
            <a:xfrm>
              <a:off x="3808413" y="1557338"/>
              <a:ext cx="169863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Oval 113"/>
            <p:cNvSpPr>
              <a:spLocks noChangeArrowheads="1"/>
            </p:cNvSpPr>
            <p:nvPr/>
          </p:nvSpPr>
          <p:spPr bwMode="auto">
            <a:xfrm>
              <a:off x="3684588" y="1557338"/>
              <a:ext cx="414338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Oval 114"/>
            <p:cNvSpPr>
              <a:spLocks noChangeArrowheads="1"/>
            </p:cNvSpPr>
            <p:nvPr/>
          </p:nvSpPr>
          <p:spPr bwMode="auto">
            <a:xfrm>
              <a:off x="3557588" y="1557338"/>
              <a:ext cx="668338" cy="581025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Rectangle 115"/>
            <p:cNvSpPr>
              <a:spLocks noChangeArrowheads="1"/>
            </p:cNvSpPr>
            <p:nvPr/>
          </p:nvSpPr>
          <p:spPr bwMode="auto">
            <a:xfrm>
              <a:off x="3719513" y="1485900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Line 116"/>
            <p:cNvSpPr>
              <a:spLocks noChangeShapeType="1"/>
            </p:cNvSpPr>
            <p:nvPr/>
          </p:nvSpPr>
          <p:spPr bwMode="auto">
            <a:xfrm>
              <a:off x="3821113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Rectangle 117"/>
            <p:cNvSpPr>
              <a:spLocks noChangeArrowheads="1"/>
            </p:cNvSpPr>
            <p:nvPr/>
          </p:nvSpPr>
          <p:spPr bwMode="auto">
            <a:xfrm>
              <a:off x="3719513" y="2119313"/>
              <a:ext cx="349250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Line 118"/>
            <p:cNvSpPr>
              <a:spLocks noChangeShapeType="1"/>
            </p:cNvSpPr>
            <p:nvPr/>
          </p:nvSpPr>
          <p:spPr bwMode="auto">
            <a:xfrm>
              <a:off x="3892551" y="2163763"/>
              <a:ext cx="0" cy="3063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Line 119"/>
            <p:cNvSpPr>
              <a:spLocks noChangeShapeType="1"/>
            </p:cNvSpPr>
            <p:nvPr/>
          </p:nvSpPr>
          <p:spPr bwMode="auto">
            <a:xfrm>
              <a:off x="3967163" y="2163763"/>
              <a:ext cx="0" cy="200025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73480" y="1011558"/>
            <a:ext cx="596900" cy="1082675"/>
            <a:chOff x="5807076" y="490538"/>
            <a:chExt cx="596900" cy="1082675"/>
          </a:xfrm>
        </p:grpSpPr>
        <p:sp>
          <p:nvSpPr>
            <p:cNvPr id="125" name="Line 120"/>
            <p:cNvSpPr>
              <a:spLocks noChangeShapeType="1"/>
            </p:cNvSpPr>
            <p:nvPr/>
          </p:nvSpPr>
          <p:spPr bwMode="auto">
            <a:xfrm>
              <a:off x="6107113" y="490538"/>
              <a:ext cx="0" cy="704850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Oval 121"/>
            <p:cNvSpPr>
              <a:spLocks noChangeArrowheads="1"/>
            </p:cNvSpPr>
            <p:nvPr/>
          </p:nvSpPr>
          <p:spPr bwMode="auto">
            <a:xfrm>
              <a:off x="5807076" y="981075"/>
              <a:ext cx="596900" cy="376237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Oval 122"/>
            <p:cNvSpPr>
              <a:spLocks noChangeArrowheads="1"/>
            </p:cNvSpPr>
            <p:nvPr/>
          </p:nvSpPr>
          <p:spPr bwMode="auto">
            <a:xfrm>
              <a:off x="6051551" y="981075"/>
              <a:ext cx="1095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Oval 123"/>
            <p:cNvSpPr>
              <a:spLocks noChangeArrowheads="1"/>
            </p:cNvSpPr>
            <p:nvPr/>
          </p:nvSpPr>
          <p:spPr bwMode="auto">
            <a:xfrm>
              <a:off x="5972176" y="981075"/>
              <a:ext cx="266700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Oval 124"/>
            <p:cNvSpPr>
              <a:spLocks noChangeArrowheads="1"/>
            </p:cNvSpPr>
            <p:nvPr/>
          </p:nvSpPr>
          <p:spPr bwMode="auto">
            <a:xfrm>
              <a:off x="5886451" y="981075"/>
              <a:ext cx="4397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Rectangle 125"/>
            <p:cNvSpPr>
              <a:spLocks noChangeArrowheads="1"/>
            </p:cNvSpPr>
            <p:nvPr/>
          </p:nvSpPr>
          <p:spPr bwMode="auto">
            <a:xfrm>
              <a:off x="5991226" y="931863"/>
              <a:ext cx="228600" cy="603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Line 126"/>
            <p:cNvSpPr>
              <a:spLocks noChangeShapeType="1"/>
            </p:cNvSpPr>
            <p:nvPr/>
          </p:nvSpPr>
          <p:spPr bwMode="auto">
            <a:xfrm>
              <a:off x="6153151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Rectangle 127"/>
            <p:cNvSpPr>
              <a:spLocks noChangeArrowheads="1"/>
            </p:cNvSpPr>
            <p:nvPr/>
          </p:nvSpPr>
          <p:spPr bwMode="auto">
            <a:xfrm>
              <a:off x="5991226" y="1343025"/>
              <a:ext cx="2286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Line 128"/>
            <p:cNvSpPr>
              <a:spLocks noChangeShapeType="1"/>
            </p:cNvSpPr>
            <p:nvPr/>
          </p:nvSpPr>
          <p:spPr bwMode="auto">
            <a:xfrm>
              <a:off x="6107113" y="1376363"/>
              <a:ext cx="0" cy="1968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Line 129"/>
            <p:cNvSpPr>
              <a:spLocks noChangeShapeType="1"/>
            </p:cNvSpPr>
            <p:nvPr/>
          </p:nvSpPr>
          <p:spPr bwMode="auto">
            <a:xfrm>
              <a:off x="6059488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11410496" y="1011558"/>
            <a:ext cx="596900" cy="1082675"/>
            <a:chOff x="5807076" y="490538"/>
            <a:chExt cx="596900" cy="1082675"/>
          </a:xfrm>
        </p:grpSpPr>
        <p:sp>
          <p:nvSpPr>
            <p:cNvPr id="139" name="Line 120"/>
            <p:cNvSpPr>
              <a:spLocks noChangeShapeType="1"/>
            </p:cNvSpPr>
            <p:nvPr/>
          </p:nvSpPr>
          <p:spPr bwMode="auto">
            <a:xfrm>
              <a:off x="6107113" y="490538"/>
              <a:ext cx="0" cy="704850"/>
            </a:xfrm>
            <a:prstGeom prst="line">
              <a:avLst/>
            </a:prstGeom>
            <a:noFill/>
            <a:ln w="55563" cap="rnd">
              <a:solidFill>
                <a:srgbClr val="D9B73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Oval 121"/>
            <p:cNvSpPr>
              <a:spLocks noChangeArrowheads="1"/>
            </p:cNvSpPr>
            <p:nvPr/>
          </p:nvSpPr>
          <p:spPr bwMode="auto">
            <a:xfrm>
              <a:off x="5807076" y="981075"/>
              <a:ext cx="596900" cy="376237"/>
            </a:xfrm>
            <a:prstGeom prst="ellipse">
              <a:avLst/>
            </a:prstGeom>
            <a:solidFill>
              <a:srgbClr val="D9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Oval 122"/>
            <p:cNvSpPr>
              <a:spLocks noChangeArrowheads="1"/>
            </p:cNvSpPr>
            <p:nvPr/>
          </p:nvSpPr>
          <p:spPr bwMode="auto">
            <a:xfrm>
              <a:off x="6051551" y="981075"/>
              <a:ext cx="1095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Oval 123"/>
            <p:cNvSpPr>
              <a:spLocks noChangeArrowheads="1"/>
            </p:cNvSpPr>
            <p:nvPr/>
          </p:nvSpPr>
          <p:spPr bwMode="auto">
            <a:xfrm>
              <a:off x="5972176" y="981075"/>
              <a:ext cx="266700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Oval 124"/>
            <p:cNvSpPr>
              <a:spLocks noChangeArrowheads="1"/>
            </p:cNvSpPr>
            <p:nvPr/>
          </p:nvSpPr>
          <p:spPr bwMode="auto">
            <a:xfrm>
              <a:off x="5886451" y="981075"/>
              <a:ext cx="439738" cy="376237"/>
            </a:xfrm>
            <a:prstGeom prst="ellipse">
              <a:avLst/>
            </a:prstGeom>
            <a:no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Rectangle 125"/>
            <p:cNvSpPr>
              <a:spLocks noChangeArrowheads="1"/>
            </p:cNvSpPr>
            <p:nvPr/>
          </p:nvSpPr>
          <p:spPr bwMode="auto">
            <a:xfrm>
              <a:off x="5991226" y="931863"/>
              <a:ext cx="228600" cy="603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Line 126"/>
            <p:cNvSpPr>
              <a:spLocks noChangeShapeType="1"/>
            </p:cNvSpPr>
            <p:nvPr/>
          </p:nvSpPr>
          <p:spPr bwMode="auto">
            <a:xfrm>
              <a:off x="6153151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Rectangle 127"/>
            <p:cNvSpPr>
              <a:spLocks noChangeArrowheads="1"/>
            </p:cNvSpPr>
            <p:nvPr/>
          </p:nvSpPr>
          <p:spPr bwMode="auto">
            <a:xfrm>
              <a:off x="5991226" y="1343025"/>
              <a:ext cx="228600" cy="63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Line 128"/>
            <p:cNvSpPr>
              <a:spLocks noChangeShapeType="1"/>
            </p:cNvSpPr>
            <p:nvPr/>
          </p:nvSpPr>
          <p:spPr bwMode="auto">
            <a:xfrm>
              <a:off x="6107113" y="1376363"/>
              <a:ext cx="0" cy="196850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Line 129"/>
            <p:cNvSpPr>
              <a:spLocks noChangeShapeType="1"/>
            </p:cNvSpPr>
            <p:nvPr/>
          </p:nvSpPr>
          <p:spPr bwMode="auto">
            <a:xfrm>
              <a:off x="6059488" y="1376363"/>
              <a:ext cx="0" cy="128587"/>
            </a:xfrm>
            <a:prstGeom prst="line">
              <a:avLst/>
            </a:prstGeom>
            <a:noFill/>
            <a:ln w="365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49" name="图片 1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0905" y="5132519"/>
            <a:ext cx="5080823" cy="1647298"/>
          </a:xfrm>
          <a:prstGeom prst="rect">
            <a:avLst/>
          </a:prstGeom>
        </p:spPr>
      </p:pic>
      <p:grpSp>
        <p:nvGrpSpPr>
          <p:cNvPr id="150" name="51ea0486-0a8a-440c-b3df-a20d8d750da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E62656C-1DBD-4842-A09E-3812A7F5043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146938" y="1884684"/>
            <a:ext cx="8555038" cy="3655585"/>
            <a:chOff x="673100" y="1509192"/>
            <a:chExt cx="10845800" cy="4634433"/>
          </a:xfrm>
        </p:grpSpPr>
        <p:sp>
          <p:nvSpPr>
            <p:cNvPr id="151" name="îš1idé">
              <a:extLst>
                <a:ext uri="{FF2B5EF4-FFF2-40B4-BE49-F238E27FC236}">
                  <a16:creationId xmlns:a16="http://schemas.microsoft.com/office/drawing/2014/main" xmlns="" id="{99E8FF1A-4F4F-4334-9E57-C0A1E66428A6}"/>
                </a:ext>
              </a:extLst>
            </p:cNvPr>
            <p:cNvSpPr/>
            <p:nvPr/>
          </p:nvSpPr>
          <p:spPr>
            <a:xfrm>
              <a:off x="6316550" y="1587453"/>
              <a:ext cx="1133695" cy="1542951"/>
            </a:xfrm>
            <a:prstGeom prst="uturnArrow">
              <a:avLst>
                <a:gd name="adj1" fmla="val 8691"/>
                <a:gd name="adj2" fmla="val 13924"/>
                <a:gd name="adj3" fmla="val 24127"/>
                <a:gd name="adj4" fmla="val 44932"/>
                <a:gd name="adj5" fmla="val 47687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grpSp>
          <p:nvGrpSpPr>
            <p:cNvPr id="152" name="isļîdè">
              <a:extLst>
                <a:ext uri="{FF2B5EF4-FFF2-40B4-BE49-F238E27FC236}">
                  <a16:creationId xmlns:a16="http://schemas.microsoft.com/office/drawing/2014/main" xmlns="" id="{C8C29599-E77C-48E0-A395-B7AD065CEC60}"/>
                </a:ext>
              </a:extLst>
            </p:cNvPr>
            <p:cNvGrpSpPr/>
            <p:nvPr/>
          </p:nvGrpSpPr>
          <p:grpSpPr>
            <a:xfrm>
              <a:off x="673100" y="1619532"/>
              <a:ext cx="10845800" cy="4070114"/>
              <a:chOff x="673100" y="1918127"/>
              <a:chExt cx="10845800" cy="4070114"/>
            </a:xfrm>
          </p:grpSpPr>
          <p:grpSp>
            <p:nvGrpSpPr>
              <p:cNvPr id="161" name="ïsḷiḍè">
                <a:extLst>
                  <a:ext uri="{FF2B5EF4-FFF2-40B4-BE49-F238E27FC236}">
                    <a16:creationId xmlns:a16="http://schemas.microsoft.com/office/drawing/2014/main" xmlns="" id="{C90F5FC8-7DE0-4734-9663-4C4D6E0F3129}"/>
                  </a:ext>
                </a:extLst>
              </p:cNvPr>
              <p:cNvGrpSpPr/>
              <p:nvPr/>
            </p:nvGrpSpPr>
            <p:grpSpPr>
              <a:xfrm>
                <a:off x="673100" y="5229000"/>
                <a:ext cx="2556288" cy="759241"/>
                <a:chOff x="839788" y="4956508"/>
                <a:chExt cx="2556288" cy="759241"/>
              </a:xfrm>
            </p:grpSpPr>
            <p:sp>
              <p:nvSpPr>
                <p:cNvPr id="178" name="íSľíḍè">
                  <a:extLst>
                    <a:ext uri="{FF2B5EF4-FFF2-40B4-BE49-F238E27FC236}">
                      <a16:creationId xmlns:a16="http://schemas.microsoft.com/office/drawing/2014/main" xmlns="" id="{094B24DA-11E0-492C-B3D6-D4AE87C93E4A}"/>
                    </a:ext>
                  </a:extLst>
                </p:cNvPr>
                <p:cNvSpPr/>
                <p:nvPr/>
              </p:nvSpPr>
              <p:spPr>
                <a:xfrm>
                  <a:off x="839788" y="4956508"/>
                  <a:ext cx="2556288" cy="75924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9" name="íṩ1îďe">
                  <a:extLst>
                    <a:ext uri="{FF2B5EF4-FFF2-40B4-BE49-F238E27FC236}">
                      <a16:creationId xmlns:a16="http://schemas.microsoft.com/office/drawing/2014/main" xmlns="" id="{8F59AAA6-C277-4B22-8C1E-25DEEADA9B4A}"/>
                    </a:ext>
                  </a:extLst>
                </p:cNvPr>
                <p:cNvSpPr/>
                <p:nvPr/>
              </p:nvSpPr>
              <p:spPr>
                <a:xfrm>
                  <a:off x="928371" y="5030714"/>
                  <a:ext cx="599886" cy="599886"/>
                </a:xfrm>
                <a:prstGeom prst="ellipse">
                  <a:avLst/>
                </a:prstGeom>
                <a:solidFill>
                  <a:srgbClr val="1D50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rmAutofit fontScale="92500" lnSpcReduction="10000"/>
                </a:bodyPr>
                <a:lstStyle/>
                <a:p>
                  <a:pPr algn="ctr"/>
                  <a:r>
                    <a:rPr lang="en-US" b="1" dirty="0">
                      <a:solidFill>
                        <a:schemeClr val="bg1"/>
                      </a:solidFill>
                    </a:rPr>
                    <a:t>01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0" name="îṩlidé">
                  <a:extLst>
                    <a:ext uri="{FF2B5EF4-FFF2-40B4-BE49-F238E27FC236}">
                      <a16:creationId xmlns:a16="http://schemas.microsoft.com/office/drawing/2014/main" xmlns="" id="{23511F85-B15E-4D42-88D6-562CDF5B01B3}"/>
                    </a:ext>
                  </a:extLst>
                </p:cNvPr>
                <p:cNvSpPr txBox="1"/>
                <p:nvPr/>
              </p:nvSpPr>
              <p:spPr>
                <a:xfrm>
                  <a:off x="1520715" y="4972941"/>
                  <a:ext cx="1748867" cy="73866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normAutofit/>
                </a:bodyPr>
                <a:lstStyle>
                  <a:defPPr>
                    <a:defRPr lang="zh-CN"/>
                  </a:defPPr>
                  <a:lvl1pPr algn="ctr">
                    <a:defRPr sz="2000" b="1">
                      <a:solidFill>
                        <a:schemeClr val="bg1"/>
                      </a:solidFill>
                    </a:defRPr>
                  </a:lvl1pPr>
                </a:lstStyle>
                <a:p>
                  <a:r>
                    <a:rPr lang="en-US" altLang="zh-CN" dirty="0" smtClean="0"/>
                    <a:t>PPT</a:t>
                  </a:r>
                  <a:r>
                    <a:rPr lang="zh-CN" altLang="en-US" dirty="0" smtClean="0"/>
                    <a:t>标题文档</a:t>
                  </a:r>
                  <a:endParaRPr lang="ru-RU" altLang="zh-CN" dirty="0"/>
                </a:p>
              </p:txBody>
            </p:sp>
          </p:grpSp>
          <p:grpSp>
            <p:nvGrpSpPr>
              <p:cNvPr id="162" name="î$ḻïḓé">
                <a:extLst>
                  <a:ext uri="{FF2B5EF4-FFF2-40B4-BE49-F238E27FC236}">
                    <a16:creationId xmlns:a16="http://schemas.microsoft.com/office/drawing/2014/main" xmlns="" id="{6DDFEDCC-8B63-4CAA-A55F-8689B341B303}"/>
                  </a:ext>
                </a:extLst>
              </p:cNvPr>
              <p:cNvGrpSpPr/>
              <p:nvPr/>
            </p:nvGrpSpPr>
            <p:grpSpPr>
              <a:xfrm>
                <a:off x="2745478" y="4401281"/>
                <a:ext cx="2556288" cy="759241"/>
                <a:chOff x="2837950" y="4194773"/>
                <a:chExt cx="2556288" cy="759241"/>
              </a:xfrm>
            </p:grpSpPr>
            <p:sp>
              <p:nvSpPr>
                <p:cNvPr id="175" name="îś1îḓè">
                  <a:extLst>
                    <a:ext uri="{FF2B5EF4-FFF2-40B4-BE49-F238E27FC236}">
                      <a16:creationId xmlns:a16="http://schemas.microsoft.com/office/drawing/2014/main" xmlns="" id="{EBD2EEE4-0EEA-4B4E-8675-DA99D92A0B22}"/>
                    </a:ext>
                  </a:extLst>
                </p:cNvPr>
                <p:cNvSpPr/>
                <p:nvPr/>
              </p:nvSpPr>
              <p:spPr>
                <a:xfrm>
                  <a:off x="2837950" y="4194773"/>
                  <a:ext cx="2556288" cy="75924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6" name="îṩḻïde">
                  <a:extLst>
                    <a:ext uri="{FF2B5EF4-FFF2-40B4-BE49-F238E27FC236}">
                      <a16:creationId xmlns:a16="http://schemas.microsoft.com/office/drawing/2014/main" xmlns="" id="{2C009546-BE3A-40BB-8D3D-09023F9C2845}"/>
                    </a:ext>
                  </a:extLst>
                </p:cNvPr>
                <p:cNvSpPr/>
                <p:nvPr/>
              </p:nvSpPr>
              <p:spPr>
                <a:xfrm>
                  <a:off x="2926533" y="4268979"/>
                  <a:ext cx="599886" cy="599886"/>
                </a:xfrm>
                <a:prstGeom prst="ellipse">
                  <a:avLst/>
                </a:prstGeom>
                <a:solidFill>
                  <a:srgbClr val="1D50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rmAutofit fontScale="92500" lnSpcReduction="10000"/>
                </a:bodyPr>
                <a:lstStyle/>
                <a:p>
                  <a:pPr algn="ctr"/>
                  <a:r>
                    <a:rPr lang="en-US" b="1" dirty="0">
                      <a:solidFill>
                        <a:schemeClr val="bg1"/>
                      </a:solidFill>
                    </a:rPr>
                    <a:t>02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7" name="íṧlíḍe">
                  <a:extLst>
                    <a:ext uri="{FF2B5EF4-FFF2-40B4-BE49-F238E27FC236}">
                      <a16:creationId xmlns:a16="http://schemas.microsoft.com/office/drawing/2014/main" xmlns="" id="{EA91DBED-7F10-492E-B83C-EC879CFB4BF6}"/>
                    </a:ext>
                  </a:extLst>
                </p:cNvPr>
                <p:cNvSpPr txBox="1"/>
                <p:nvPr/>
              </p:nvSpPr>
              <p:spPr>
                <a:xfrm>
                  <a:off x="3518877" y="4211206"/>
                  <a:ext cx="1748867" cy="73866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normAutofit/>
                </a:bodyPr>
                <a:lstStyle>
                  <a:defPPr>
                    <a:defRPr lang="zh-CN"/>
                  </a:defPPr>
                  <a:lvl1pPr algn="ctr">
                    <a:defRPr sz="2000" b="1">
                      <a:solidFill>
                        <a:schemeClr val="bg1"/>
                      </a:solidFill>
                    </a:defRPr>
                  </a:lvl1pPr>
                </a:lstStyle>
                <a:p>
                  <a:r>
                    <a:rPr lang="en-US" altLang="zh-CN" dirty="0" smtClean="0"/>
                    <a:t>PPT</a:t>
                  </a:r>
                  <a:r>
                    <a:rPr lang="zh-CN" altLang="en-US" dirty="0" smtClean="0"/>
                    <a:t>标题文档</a:t>
                  </a:r>
                  <a:endParaRPr lang="ru-RU" altLang="zh-CN" dirty="0"/>
                </a:p>
              </p:txBody>
            </p:sp>
          </p:grpSp>
          <p:grpSp>
            <p:nvGrpSpPr>
              <p:cNvPr id="163" name="i$ļíḍê">
                <a:extLst>
                  <a:ext uri="{FF2B5EF4-FFF2-40B4-BE49-F238E27FC236}">
                    <a16:creationId xmlns:a16="http://schemas.microsoft.com/office/drawing/2014/main" xmlns="" id="{23A45349-4420-456D-99D0-02959FE3B5A6}"/>
                  </a:ext>
                </a:extLst>
              </p:cNvPr>
              <p:cNvGrpSpPr/>
              <p:nvPr/>
            </p:nvGrpSpPr>
            <p:grpSpPr>
              <a:xfrm>
                <a:off x="4817856" y="3573563"/>
                <a:ext cx="2556288" cy="759241"/>
                <a:chOff x="4836112" y="3432445"/>
                <a:chExt cx="2556288" cy="759241"/>
              </a:xfrm>
            </p:grpSpPr>
            <p:sp>
              <p:nvSpPr>
                <p:cNvPr id="172" name="í$liḑé">
                  <a:extLst>
                    <a:ext uri="{FF2B5EF4-FFF2-40B4-BE49-F238E27FC236}">
                      <a16:creationId xmlns:a16="http://schemas.microsoft.com/office/drawing/2014/main" xmlns="" id="{3FAD5150-183D-4661-942B-F4857FB7F5BE}"/>
                    </a:ext>
                  </a:extLst>
                </p:cNvPr>
                <p:cNvSpPr/>
                <p:nvPr/>
              </p:nvSpPr>
              <p:spPr>
                <a:xfrm>
                  <a:off x="4836112" y="3432445"/>
                  <a:ext cx="2556288" cy="75924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59C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3" name="îSḷíḋe">
                  <a:extLst>
                    <a:ext uri="{FF2B5EF4-FFF2-40B4-BE49-F238E27FC236}">
                      <a16:creationId xmlns:a16="http://schemas.microsoft.com/office/drawing/2014/main" xmlns="" id="{D01E2197-91AB-4EA7-B6AD-19E443A04B31}"/>
                    </a:ext>
                  </a:extLst>
                </p:cNvPr>
                <p:cNvSpPr/>
                <p:nvPr/>
              </p:nvSpPr>
              <p:spPr>
                <a:xfrm>
                  <a:off x="4924695" y="3506651"/>
                  <a:ext cx="599886" cy="599886"/>
                </a:xfrm>
                <a:prstGeom prst="ellipse">
                  <a:avLst/>
                </a:prstGeom>
                <a:solidFill>
                  <a:srgbClr val="1D50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rmAutofit fontScale="92500" lnSpcReduction="10000"/>
                </a:bodyPr>
                <a:lstStyle/>
                <a:p>
                  <a:pPr algn="ctr"/>
                  <a:r>
                    <a:rPr lang="en-US" b="1" dirty="0">
                      <a:solidFill>
                        <a:schemeClr val="bg1"/>
                      </a:solidFill>
                    </a:rPr>
                    <a:t>03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4" name="iṣḻíḑé">
                  <a:extLst>
                    <a:ext uri="{FF2B5EF4-FFF2-40B4-BE49-F238E27FC236}">
                      <a16:creationId xmlns:a16="http://schemas.microsoft.com/office/drawing/2014/main" xmlns="" id="{42DB37B9-BCBE-427E-8155-3430B4B06390}"/>
                    </a:ext>
                  </a:extLst>
                </p:cNvPr>
                <p:cNvSpPr txBox="1"/>
                <p:nvPr/>
              </p:nvSpPr>
              <p:spPr>
                <a:xfrm>
                  <a:off x="5517039" y="3448878"/>
                  <a:ext cx="1748867" cy="73866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normAutofit/>
                </a:bodyPr>
                <a:lstStyle>
                  <a:defPPr>
                    <a:defRPr lang="zh-CN"/>
                  </a:defPPr>
                  <a:lvl1pPr algn="ctr">
                    <a:defRPr sz="2000" b="1">
                      <a:solidFill>
                        <a:schemeClr val="bg1"/>
                      </a:solidFill>
                    </a:defRPr>
                  </a:lvl1pPr>
                </a:lstStyle>
                <a:p>
                  <a:r>
                    <a:rPr lang="en-US" altLang="zh-CN" dirty="0" smtClean="0"/>
                    <a:t>PPT</a:t>
                  </a:r>
                  <a:r>
                    <a:rPr lang="zh-CN" altLang="en-US" dirty="0" smtClean="0"/>
                    <a:t>标题文档</a:t>
                  </a:r>
                  <a:endParaRPr lang="ru-RU" altLang="zh-CN" dirty="0"/>
                </a:p>
              </p:txBody>
            </p:sp>
          </p:grpSp>
          <p:grpSp>
            <p:nvGrpSpPr>
              <p:cNvPr id="164" name="í$ḻiḑè">
                <a:extLst>
                  <a:ext uri="{FF2B5EF4-FFF2-40B4-BE49-F238E27FC236}">
                    <a16:creationId xmlns:a16="http://schemas.microsoft.com/office/drawing/2014/main" xmlns="" id="{1E9A1BB5-933A-4524-8CAE-41F0176F57A4}"/>
                  </a:ext>
                </a:extLst>
              </p:cNvPr>
              <p:cNvGrpSpPr/>
              <p:nvPr/>
            </p:nvGrpSpPr>
            <p:grpSpPr>
              <a:xfrm>
                <a:off x="6890234" y="2745845"/>
                <a:ext cx="2556288" cy="759241"/>
                <a:chOff x="6834274" y="2680455"/>
                <a:chExt cx="2556288" cy="759241"/>
              </a:xfrm>
            </p:grpSpPr>
            <p:sp>
              <p:nvSpPr>
                <p:cNvPr id="169" name="îṧľiḑê">
                  <a:extLst>
                    <a:ext uri="{FF2B5EF4-FFF2-40B4-BE49-F238E27FC236}">
                      <a16:creationId xmlns:a16="http://schemas.microsoft.com/office/drawing/2014/main" xmlns="" id="{D33D0D35-AAB5-4932-9E84-817CEC7B3150}"/>
                    </a:ext>
                  </a:extLst>
                </p:cNvPr>
                <p:cNvSpPr/>
                <p:nvPr/>
              </p:nvSpPr>
              <p:spPr>
                <a:xfrm>
                  <a:off x="6834274" y="2680455"/>
                  <a:ext cx="2556288" cy="75924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59C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0" name="íṩľïḍe">
                  <a:extLst>
                    <a:ext uri="{FF2B5EF4-FFF2-40B4-BE49-F238E27FC236}">
                      <a16:creationId xmlns:a16="http://schemas.microsoft.com/office/drawing/2014/main" xmlns="" id="{C1FFA972-3B12-4799-BEC8-EF7879E5DBC6}"/>
                    </a:ext>
                  </a:extLst>
                </p:cNvPr>
                <p:cNvSpPr/>
                <p:nvPr/>
              </p:nvSpPr>
              <p:spPr>
                <a:xfrm>
                  <a:off x="6922857" y="2754661"/>
                  <a:ext cx="599886" cy="599886"/>
                </a:xfrm>
                <a:prstGeom prst="ellipse">
                  <a:avLst/>
                </a:prstGeom>
                <a:solidFill>
                  <a:srgbClr val="1D50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rmAutofit fontScale="92500" lnSpcReduction="10000"/>
                </a:bodyPr>
                <a:lstStyle/>
                <a:p>
                  <a:pPr algn="ctr"/>
                  <a:r>
                    <a:rPr lang="en-US" b="1" dirty="0">
                      <a:solidFill>
                        <a:schemeClr val="bg1"/>
                      </a:solidFill>
                    </a:rPr>
                    <a:t>04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1" name="î$ḻïḓê">
                  <a:extLst>
                    <a:ext uri="{FF2B5EF4-FFF2-40B4-BE49-F238E27FC236}">
                      <a16:creationId xmlns:a16="http://schemas.microsoft.com/office/drawing/2014/main" xmlns="" id="{839FAD64-74AD-4B38-9F4E-E9C119B0BC03}"/>
                    </a:ext>
                  </a:extLst>
                </p:cNvPr>
                <p:cNvSpPr txBox="1"/>
                <p:nvPr/>
              </p:nvSpPr>
              <p:spPr>
                <a:xfrm>
                  <a:off x="7515201" y="2696888"/>
                  <a:ext cx="1748867" cy="73866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normAutofit/>
                </a:bodyPr>
                <a:lstStyle>
                  <a:defPPr>
                    <a:defRPr lang="zh-CN"/>
                  </a:defPPr>
                  <a:lvl1pPr algn="ctr">
                    <a:defRPr sz="2000" b="1">
                      <a:solidFill>
                        <a:schemeClr val="bg1"/>
                      </a:solidFill>
                    </a:defRPr>
                  </a:lvl1pPr>
                </a:lstStyle>
                <a:p>
                  <a:r>
                    <a:rPr lang="en-US" altLang="zh-CN" dirty="0" smtClean="0"/>
                    <a:t>PPT</a:t>
                  </a:r>
                  <a:r>
                    <a:rPr lang="zh-CN" altLang="en-US" dirty="0" smtClean="0"/>
                    <a:t>标题文档</a:t>
                  </a:r>
                  <a:endParaRPr lang="ru-RU" altLang="zh-CN" dirty="0"/>
                </a:p>
              </p:txBody>
            </p:sp>
          </p:grpSp>
          <p:grpSp>
            <p:nvGrpSpPr>
              <p:cNvPr id="165" name="ïş1idê">
                <a:extLst>
                  <a:ext uri="{FF2B5EF4-FFF2-40B4-BE49-F238E27FC236}">
                    <a16:creationId xmlns:a16="http://schemas.microsoft.com/office/drawing/2014/main" xmlns="" id="{10681558-1CED-47BA-A3B8-E320AE91AD02}"/>
                  </a:ext>
                </a:extLst>
              </p:cNvPr>
              <p:cNvGrpSpPr/>
              <p:nvPr/>
            </p:nvGrpSpPr>
            <p:grpSpPr>
              <a:xfrm>
                <a:off x="8962612" y="1918127"/>
                <a:ext cx="2556288" cy="759241"/>
                <a:chOff x="8832437" y="1918127"/>
                <a:chExt cx="2556288" cy="759241"/>
              </a:xfrm>
            </p:grpSpPr>
            <p:sp>
              <p:nvSpPr>
                <p:cNvPr id="166" name="íśḷídé">
                  <a:extLst>
                    <a:ext uri="{FF2B5EF4-FFF2-40B4-BE49-F238E27FC236}">
                      <a16:creationId xmlns:a16="http://schemas.microsoft.com/office/drawing/2014/main" xmlns="" id="{D3C5AFF2-BF15-471E-855C-390FD9B32764}"/>
                    </a:ext>
                  </a:extLst>
                </p:cNvPr>
                <p:cNvSpPr/>
                <p:nvPr/>
              </p:nvSpPr>
              <p:spPr>
                <a:xfrm>
                  <a:off x="8832437" y="1918127"/>
                  <a:ext cx="2556288" cy="75924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7" name="îś1îḑè">
                  <a:extLst>
                    <a:ext uri="{FF2B5EF4-FFF2-40B4-BE49-F238E27FC236}">
                      <a16:creationId xmlns:a16="http://schemas.microsoft.com/office/drawing/2014/main" xmlns="" id="{BAE714CD-328F-494F-8B2A-55AC44F34C21}"/>
                    </a:ext>
                  </a:extLst>
                </p:cNvPr>
                <p:cNvSpPr/>
                <p:nvPr/>
              </p:nvSpPr>
              <p:spPr>
                <a:xfrm>
                  <a:off x="8921020" y="1992333"/>
                  <a:ext cx="599886" cy="599886"/>
                </a:xfrm>
                <a:prstGeom prst="ellipse">
                  <a:avLst/>
                </a:prstGeom>
                <a:solidFill>
                  <a:srgbClr val="1D50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rmAutofit fontScale="92500" lnSpcReduction="10000"/>
                </a:bodyPr>
                <a:lstStyle/>
                <a:p>
                  <a:pPr algn="ctr"/>
                  <a:r>
                    <a:rPr lang="en-US" b="1" dirty="0">
                      <a:solidFill>
                        <a:schemeClr val="bg1"/>
                      </a:solidFill>
                    </a:rPr>
                    <a:t>05</a:t>
                  </a:r>
                  <a:endParaRPr lang="ru-RU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8" name="íšlîďé">
                  <a:extLst>
                    <a:ext uri="{FF2B5EF4-FFF2-40B4-BE49-F238E27FC236}">
                      <a16:creationId xmlns:a16="http://schemas.microsoft.com/office/drawing/2014/main" xmlns="" id="{918C30C7-CEAA-4BD6-B138-2A284E3E9C85}"/>
                    </a:ext>
                  </a:extLst>
                </p:cNvPr>
                <p:cNvSpPr txBox="1"/>
                <p:nvPr/>
              </p:nvSpPr>
              <p:spPr>
                <a:xfrm>
                  <a:off x="9513364" y="1934560"/>
                  <a:ext cx="1748867" cy="742808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normAutofit/>
                </a:bodyPr>
                <a:lstStyle/>
                <a:p>
                  <a:pPr algn="ctr"/>
                  <a:r>
                    <a:rPr lang="en-US" sz="2000" b="1" dirty="0" smtClean="0">
                      <a:solidFill>
                        <a:schemeClr val="bg1"/>
                      </a:solidFill>
                    </a:rPr>
                    <a:t>PPT</a:t>
                  </a:r>
                  <a:r>
                    <a:rPr lang="zh-CN" altLang="en-US" sz="2000" b="1" dirty="0" smtClean="0">
                      <a:solidFill>
                        <a:schemeClr val="bg1"/>
                      </a:solidFill>
                    </a:rPr>
                    <a:t>标题文档</a:t>
                  </a:r>
                  <a:endParaRPr lang="ru-RU" sz="2000" b="1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153" name="ï$ḻiḓè">
              <a:extLst>
                <a:ext uri="{FF2B5EF4-FFF2-40B4-BE49-F238E27FC236}">
                  <a16:creationId xmlns:a16="http://schemas.microsoft.com/office/drawing/2014/main" xmlns="" id="{9D2E2D8D-3ED7-4767-A6DD-67E64A13EC7C}"/>
                </a:ext>
              </a:extLst>
            </p:cNvPr>
            <p:cNvGrpSpPr/>
            <p:nvPr/>
          </p:nvGrpSpPr>
          <p:grpSpPr>
            <a:xfrm>
              <a:off x="673100" y="1509192"/>
              <a:ext cx="4586311" cy="1612150"/>
              <a:chOff x="687278" y="2398652"/>
              <a:chExt cx="3524773" cy="1612150"/>
            </a:xfrm>
          </p:grpSpPr>
          <p:sp>
            <p:nvSpPr>
              <p:cNvPr id="159" name="ïsļíḓe">
                <a:extLst>
                  <a:ext uri="{FF2B5EF4-FFF2-40B4-BE49-F238E27FC236}">
                    <a16:creationId xmlns:a16="http://schemas.microsoft.com/office/drawing/2014/main" xmlns="" id="{CBB9E3F5-23B1-45B9-81CE-4590932F0D3C}"/>
                  </a:ext>
                </a:extLst>
              </p:cNvPr>
              <p:cNvSpPr/>
              <p:nvPr/>
            </p:nvSpPr>
            <p:spPr>
              <a:xfrm>
                <a:off x="687278" y="2840458"/>
                <a:ext cx="3524773" cy="1170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0" name="iṣḷîḑe">
                <a:extLst>
                  <a:ext uri="{FF2B5EF4-FFF2-40B4-BE49-F238E27FC236}">
                    <a16:creationId xmlns:a16="http://schemas.microsoft.com/office/drawing/2014/main" xmlns="" id="{8B26DB56-74B3-4C32-BA17-7155902AA39C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400" b="1" dirty="0" smtClean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2400" b="1" dirty="0" smtClean="0">
                    <a:solidFill>
                      <a:schemeClr val="bg1"/>
                    </a:solidFill>
                  </a:rPr>
                  <a:t>标题文档</a:t>
                </a:r>
                <a:endParaRPr lang="en-US" altLang="zh-CN" sz="24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4" name="i$ḻidè">
              <a:extLst>
                <a:ext uri="{FF2B5EF4-FFF2-40B4-BE49-F238E27FC236}">
                  <a16:creationId xmlns:a16="http://schemas.microsoft.com/office/drawing/2014/main" xmlns="" id="{78A3F655-C64C-4577-A3EB-6D1720F68C16}"/>
                </a:ext>
              </a:extLst>
            </p:cNvPr>
            <p:cNvSpPr/>
            <p:nvPr/>
          </p:nvSpPr>
          <p:spPr bwMode="auto">
            <a:xfrm>
              <a:off x="7740134" y="4119120"/>
              <a:ext cx="3778766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155" name="ïsḷîḑè">
              <a:extLst>
                <a:ext uri="{FF2B5EF4-FFF2-40B4-BE49-F238E27FC236}">
                  <a16:creationId xmlns:a16="http://schemas.microsoft.com/office/drawing/2014/main" xmlns="" id="{A97BC419-52E9-48FC-A2A6-B94EFA56BDD3}"/>
                </a:ext>
              </a:extLst>
            </p:cNvPr>
            <p:cNvSpPr txBox="1"/>
            <p:nvPr/>
          </p:nvSpPr>
          <p:spPr bwMode="auto">
            <a:xfrm>
              <a:off x="7740134" y="3628168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2000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chemeClr val="bg1"/>
                  </a:solidFill>
                </a:rPr>
                <a:t>标题文档</a:t>
              </a: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56" name="ïṧḷiḑè">
              <a:extLst>
                <a:ext uri="{FF2B5EF4-FFF2-40B4-BE49-F238E27FC236}">
                  <a16:creationId xmlns:a16="http://schemas.microsoft.com/office/drawing/2014/main" xmlns="" id="{A4E328A1-1DF9-4DF8-8088-0BD73E78613B}"/>
                </a:ext>
              </a:extLst>
            </p:cNvPr>
            <p:cNvSpPr/>
            <p:nvPr/>
          </p:nvSpPr>
          <p:spPr bwMode="auto">
            <a:xfrm>
              <a:off x="5259411" y="5344825"/>
              <a:ext cx="6259489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157" name="ïslídé">
              <a:extLst>
                <a:ext uri="{FF2B5EF4-FFF2-40B4-BE49-F238E27FC236}">
                  <a16:creationId xmlns:a16="http://schemas.microsoft.com/office/drawing/2014/main" xmlns="" id="{86FEA465-69FD-4C76-A949-2D425CFD2C39}"/>
                </a:ext>
              </a:extLst>
            </p:cNvPr>
            <p:cNvSpPr txBox="1"/>
            <p:nvPr/>
          </p:nvSpPr>
          <p:spPr bwMode="auto">
            <a:xfrm>
              <a:off x="5259411" y="4853873"/>
              <a:ext cx="6259489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2000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chemeClr val="bg1"/>
                  </a:solidFill>
                </a:rPr>
                <a:t>标题文档</a:t>
              </a: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58" name="直接连接符 157">
              <a:extLst>
                <a:ext uri="{FF2B5EF4-FFF2-40B4-BE49-F238E27FC236}">
                  <a16:creationId xmlns:a16="http://schemas.microsoft.com/office/drawing/2014/main" xmlns="" id="{0A7B375D-ABD0-4019-9127-50F98237E3B4}"/>
                </a:ext>
              </a:extLst>
            </p:cNvPr>
            <p:cNvCxnSpPr/>
            <p:nvPr/>
          </p:nvCxnSpPr>
          <p:spPr>
            <a:xfrm>
              <a:off x="5498783" y="4880163"/>
              <a:ext cx="602011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170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03d89bc-c8dd-4963-b17e-aa3005480c3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c3c00d5-ca98-4d9a-bbf1-3f152b32576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ab1ed42-e6bd-45d3-9d3e-be2baea3038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e1eb21-8a4e-4c84-b307-32aa66c88f3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1ea0486-0a8a-440c-b3df-a20d8d750daf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1668</Words>
  <Application>Microsoft Office PowerPoint</Application>
  <PresentationFormat>宽屏</PresentationFormat>
  <Paragraphs>113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宋体</vt:lpstr>
      <vt:lpstr>微软雅黑</vt:lpstr>
      <vt:lpstr>Arial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StephenZhu</dc:creator>
  <cp:keywords>51PPT模板网</cp:keywords>
  <cp:lastModifiedBy>阳光 男孩</cp:lastModifiedBy>
  <cp:revision>6</cp:revision>
  <dcterms:created xsi:type="dcterms:W3CDTF">2019-12-15T07:28:11Z</dcterms:created>
  <dcterms:modified xsi:type="dcterms:W3CDTF">2019-12-29T11:19:34Z</dcterms:modified>
</cp:coreProperties>
</file>