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0" r:id="rId2"/>
    <p:sldId id="256" r:id="rId3"/>
    <p:sldId id="259" r:id="rId4"/>
    <p:sldId id="260" r:id="rId5"/>
    <p:sldId id="261" r:id="rId6"/>
    <p:sldId id="258" r:id="rId7"/>
    <p:sldId id="262" r:id="rId8"/>
    <p:sldId id="263" r:id="rId9"/>
    <p:sldId id="265" r:id="rId10"/>
    <p:sldId id="264" r:id="rId11"/>
    <p:sldId id="266" r:id="rId12"/>
    <p:sldId id="25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84FC4B1-7D4C-4F0C-AB4E-194536BB8785}">
          <p14:sldIdLst>
            <p14:sldId id="270"/>
            <p14:sldId id="256"/>
            <p14:sldId id="259"/>
            <p14:sldId id="260"/>
            <p14:sldId id="261"/>
            <p14:sldId id="258"/>
            <p14:sldId id="262"/>
            <p14:sldId id="263"/>
            <p14:sldId id="265"/>
            <p14:sldId id="264"/>
            <p14:sldId id="266"/>
          </p14:sldIdLst>
        </p14:section>
        <p14:section name="设计规范" id="{49F24DF8-05A9-48CC-96FF-4B1AC461AC19}">
          <p14:sldIdLst>
            <p14:sldId id="257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8FBD"/>
    <a:srgbClr val="EE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10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68FB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BC-4F89-A1F3-6073487379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-197905056"/>
        <c:axId val="-197897440"/>
      </c:barChart>
      <c:catAx>
        <c:axId val="-197905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97897440"/>
        <c:crosses val="autoZero"/>
        <c:auto val="1"/>
        <c:lblAlgn val="ctr"/>
        <c:lblOffset val="100"/>
        <c:noMultiLvlLbl val="0"/>
      </c:catAx>
      <c:valAx>
        <c:axId val="-197897440"/>
        <c:scaling>
          <c:orientation val="minMax"/>
          <c:max val="4.9000000000000004"/>
          <c:min val="0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9790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8FB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72-41DD-8C66-A4BDB3F4654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272-41DD-8C66-A4BDB3F4654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272-41DD-8C66-A4BDB3F46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8FB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F272-41DD-8C66-A4BDB3F4654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272-41DD-8C66-A4BDB3F4654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272-41DD-8C66-A4BDB3F46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8FB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272-41DD-8C66-A4BDB3F4654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F272-41DD-8C66-A4BDB3F4654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F272-41DD-8C66-A4BDB3F4654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8FB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F272-41DD-8C66-A4BDB3F4654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F272-41DD-8C66-A4BDB3F4654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F272-41DD-8C66-A4BDB3F46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A4C0D-0EBA-4EE4-ACE7-9ABD02497CB0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F5C0E-BFA9-48F2-A77E-F5DBCA14B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0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01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65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59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9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01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511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35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72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11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8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75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260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95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F5C0E-BFA9-48F2-A77E-F5DBCA14B5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74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58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20840F8E-FB88-4612-A804-FB0CBBF1C3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2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墙上贴着许多广告&#10;&#10;描述已自动生成">
            <a:extLst>
              <a:ext uri="{FF2B5EF4-FFF2-40B4-BE49-F238E27FC236}">
                <a16:creationId xmlns:a16="http://schemas.microsoft.com/office/drawing/2014/main" xmlns="" id="{84490A93-0E2A-4402-80D2-CA7DCAFF1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2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07F619D6-3319-4E07-B8BD-44E029D4DB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6762DCCB-75CA-4A9D-A572-08BEDA835D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924594 w 12192000"/>
              <a:gd name="connsiteY0" fmla="*/ 933450 h 6858000"/>
              <a:gd name="connsiteX1" fmla="*/ 11258549 w 12192000"/>
              <a:gd name="connsiteY1" fmla="*/ 1267405 h 6858000"/>
              <a:gd name="connsiteX2" fmla="*/ 11258549 w 12192000"/>
              <a:gd name="connsiteY2" fmla="*/ 5590595 h 6858000"/>
              <a:gd name="connsiteX3" fmla="*/ 10924594 w 12192000"/>
              <a:gd name="connsiteY3" fmla="*/ 5924550 h 6858000"/>
              <a:gd name="connsiteX4" fmla="*/ 10924595 w 12192000"/>
              <a:gd name="connsiteY4" fmla="*/ 5924550 h 6858000"/>
              <a:gd name="connsiteX5" fmla="*/ 11258550 w 12192000"/>
              <a:gd name="connsiteY5" fmla="*/ 5590595 h 6858000"/>
              <a:gd name="connsiteX6" fmla="*/ 11258550 w 12192000"/>
              <a:gd name="connsiteY6" fmla="*/ 1267405 h 6858000"/>
              <a:gd name="connsiteX7" fmla="*/ 10924595 w 12192000"/>
              <a:gd name="connsiteY7" fmla="*/ 933450 h 6858000"/>
              <a:gd name="connsiteX8" fmla="*/ 8650286 w 12192000"/>
              <a:gd name="connsiteY8" fmla="*/ 933450 h 6858000"/>
              <a:gd name="connsiteX9" fmla="*/ 8650286 w 12192000"/>
              <a:gd name="connsiteY9" fmla="*/ 5924550 h 6858000"/>
              <a:gd name="connsiteX10" fmla="*/ 8758236 w 12192000"/>
              <a:gd name="connsiteY10" fmla="*/ 5924550 h 6858000"/>
              <a:gd name="connsiteX11" fmla="*/ 8758236 w 12192000"/>
              <a:gd name="connsiteY11" fmla="*/ 933450 h 6858000"/>
              <a:gd name="connsiteX12" fmla="*/ 6042024 w 12192000"/>
              <a:gd name="connsiteY12" fmla="*/ 933450 h 6858000"/>
              <a:gd name="connsiteX13" fmla="*/ 6042024 w 12192000"/>
              <a:gd name="connsiteY13" fmla="*/ 5924550 h 6858000"/>
              <a:gd name="connsiteX14" fmla="*/ 6149973 w 12192000"/>
              <a:gd name="connsiteY14" fmla="*/ 5924550 h 6858000"/>
              <a:gd name="connsiteX15" fmla="*/ 6149973 w 12192000"/>
              <a:gd name="connsiteY15" fmla="*/ 933450 h 6858000"/>
              <a:gd name="connsiteX16" fmla="*/ 3433762 w 12192000"/>
              <a:gd name="connsiteY16" fmla="*/ 933450 h 6858000"/>
              <a:gd name="connsiteX17" fmla="*/ 3433762 w 12192000"/>
              <a:gd name="connsiteY17" fmla="*/ 5924550 h 6858000"/>
              <a:gd name="connsiteX18" fmla="*/ 3541711 w 12192000"/>
              <a:gd name="connsiteY18" fmla="*/ 5924550 h 6858000"/>
              <a:gd name="connsiteX19" fmla="*/ 3541711 w 12192000"/>
              <a:gd name="connsiteY19" fmla="*/ 933450 h 6858000"/>
              <a:gd name="connsiteX20" fmla="*/ 0 w 12192000"/>
              <a:gd name="connsiteY20" fmla="*/ 0 h 6858000"/>
              <a:gd name="connsiteX21" fmla="*/ 12192000 w 12192000"/>
              <a:gd name="connsiteY21" fmla="*/ 0 h 6858000"/>
              <a:gd name="connsiteX22" fmla="*/ 12192000 w 12192000"/>
              <a:gd name="connsiteY22" fmla="*/ 6858000 h 6858000"/>
              <a:gd name="connsiteX23" fmla="*/ 0 w 12192000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10924594" y="933450"/>
                </a:moveTo>
                <a:cubicBezTo>
                  <a:pt x="11109032" y="933450"/>
                  <a:pt x="11258549" y="1082967"/>
                  <a:pt x="11258549" y="1267405"/>
                </a:cubicBezTo>
                <a:lnTo>
                  <a:pt x="11258549" y="5590595"/>
                </a:lnTo>
                <a:cubicBezTo>
                  <a:pt x="11258549" y="5775033"/>
                  <a:pt x="11109032" y="5924550"/>
                  <a:pt x="10924594" y="5924550"/>
                </a:cubicBezTo>
                <a:lnTo>
                  <a:pt x="10924595" y="5924550"/>
                </a:lnTo>
                <a:cubicBezTo>
                  <a:pt x="11109033" y="5924550"/>
                  <a:pt x="11258550" y="5775033"/>
                  <a:pt x="11258550" y="5590595"/>
                </a:cubicBezTo>
                <a:lnTo>
                  <a:pt x="11258550" y="1267405"/>
                </a:lnTo>
                <a:cubicBezTo>
                  <a:pt x="11258550" y="1082967"/>
                  <a:pt x="11109033" y="933450"/>
                  <a:pt x="10924595" y="933450"/>
                </a:cubicBezTo>
                <a:close/>
                <a:moveTo>
                  <a:pt x="8650286" y="933450"/>
                </a:moveTo>
                <a:lnTo>
                  <a:pt x="8650286" y="5924550"/>
                </a:lnTo>
                <a:lnTo>
                  <a:pt x="8758236" y="5924550"/>
                </a:lnTo>
                <a:lnTo>
                  <a:pt x="8758236" y="933450"/>
                </a:lnTo>
                <a:close/>
                <a:moveTo>
                  <a:pt x="6042024" y="933450"/>
                </a:moveTo>
                <a:lnTo>
                  <a:pt x="6042024" y="5924550"/>
                </a:lnTo>
                <a:lnTo>
                  <a:pt x="6149973" y="5924550"/>
                </a:lnTo>
                <a:lnTo>
                  <a:pt x="6149973" y="933450"/>
                </a:lnTo>
                <a:close/>
                <a:moveTo>
                  <a:pt x="3433762" y="933450"/>
                </a:moveTo>
                <a:lnTo>
                  <a:pt x="3433762" y="5924550"/>
                </a:lnTo>
                <a:lnTo>
                  <a:pt x="3541711" y="5924550"/>
                </a:lnTo>
                <a:lnTo>
                  <a:pt x="3541711" y="93345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68FB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9CBA1B1-1C56-4E7B-B566-A27528B9C66A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19044E5-2DB8-469E-BA07-42E07C262F09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1DFE531-68A7-4744-8FE8-0D80225A0EBA}"/>
              </a:ext>
            </a:extLst>
          </p:cNvPr>
          <p:cNvSpPr txBox="1"/>
          <p:nvPr/>
        </p:nvSpPr>
        <p:spPr>
          <a:xfrm>
            <a:off x="6269035" y="1646585"/>
            <a:ext cx="226219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GOES HERE</a:t>
            </a:r>
            <a:endParaRPr lang="zh-CN" altLang="en-US" sz="20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F3DA26D-EF1D-4D4A-B639-BEE65571E0AD}"/>
              </a:ext>
            </a:extLst>
          </p:cNvPr>
          <p:cNvSpPr txBox="1"/>
          <p:nvPr/>
        </p:nvSpPr>
        <p:spPr>
          <a:xfrm>
            <a:off x="6269035" y="2727910"/>
            <a:ext cx="226219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cs typeface="+mn-ea"/>
                <a:sym typeface="+mn-lt"/>
              </a:rPr>
              <a:t>HABITANT MORBI TRISTIQUE SENECTUS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5818471-C105-4007-BCE1-DB3F15F6A0E9}"/>
              </a:ext>
            </a:extLst>
          </p:cNvPr>
          <p:cNvSpPr txBox="1"/>
          <p:nvPr/>
        </p:nvSpPr>
        <p:spPr>
          <a:xfrm>
            <a:off x="6320159" y="3602385"/>
            <a:ext cx="2159942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Pellentesque habitant morbi tristique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 senectus et netus et malesuada fames ac turpis egestas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AA4F9A2-6320-41DC-A968-44E5F2CEE810}"/>
              </a:ext>
            </a:extLst>
          </p:cNvPr>
          <p:cNvSpPr txBox="1"/>
          <p:nvPr/>
        </p:nvSpPr>
        <p:spPr>
          <a:xfrm>
            <a:off x="8877298" y="1646585"/>
            <a:ext cx="226219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GOES HERE</a:t>
            </a:r>
            <a:endParaRPr lang="zh-CN" altLang="en-US" sz="20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4F8DE7D-FB2D-4B30-88DE-1D967FA8B46D}"/>
              </a:ext>
            </a:extLst>
          </p:cNvPr>
          <p:cNvSpPr txBox="1"/>
          <p:nvPr/>
        </p:nvSpPr>
        <p:spPr>
          <a:xfrm>
            <a:off x="8877298" y="2727910"/>
            <a:ext cx="226219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cs typeface="+mn-ea"/>
                <a:sym typeface="+mn-lt"/>
              </a:rPr>
              <a:t>HABITANT MORBI TRISTIQUE SENECTUS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31270E35-2365-4305-BA76-B996D91CAA8D}"/>
              </a:ext>
            </a:extLst>
          </p:cNvPr>
          <p:cNvSpPr txBox="1"/>
          <p:nvPr/>
        </p:nvSpPr>
        <p:spPr>
          <a:xfrm>
            <a:off x="8928422" y="3602385"/>
            <a:ext cx="2159942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Pellentesque habitant morbi tristique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 senectus et netus et malesuada fames ac turpis egestas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D317BAA-6C9C-4378-8899-57DFD10104BB}"/>
              </a:ext>
            </a:extLst>
          </p:cNvPr>
          <p:cNvSpPr txBox="1"/>
          <p:nvPr/>
        </p:nvSpPr>
        <p:spPr>
          <a:xfrm>
            <a:off x="3660773" y="1646585"/>
            <a:ext cx="226219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GOES HERE</a:t>
            </a:r>
            <a:endParaRPr lang="zh-CN" altLang="en-US" sz="20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6D8B061-8686-44EB-AD9F-2839A5EA8D86}"/>
              </a:ext>
            </a:extLst>
          </p:cNvPr>
          <p:cNvSpPr txBox="1"/>
          <p:nvPr/>
        </p:nvSpPr>
        <p:spPr>
          <a:xfrm>
            <a:off x="3660773" y="2727910"/>
            <a:ext cx="226219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cs typeface="+mn-ea"/>
                <a:sym typeface="+mn-lt"/>
              </a:rPr>
              <a:t>HABITANT MORBI TRISTIQUE SENECTUS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E57CD29-30D2-449C-9736-EBD1B5D3FE33}"/>
              </a:ext>
            </a:extLst>
          </p:cNvPr>
          <p:cNvSpPr txBox="1"/>
          <p:nvPr/>
        </p:nvSpPr>
        <p:spPr>
          <a:xfrm>
            <a:off x="3711897" y="3602385"/>
            <a:ext cx="2159942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Pellentesque habitant morbi tristique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 senectus et netus et malesuada fames ac turpis egestas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7F7E721-62BB-4922-A309-6A68E63CE4D2}"/>
              </a:ext>
            </a:extLst>
          </p:cNvPr>
          <p:cNvSpPr txBox="1"/>
          <p:nvPr/>
        </p:nvSpPr>
        <p:spPr>
          <a:xfrm>
            <a:off x="1052511" y="1646585"/>
            <a:ext cx="226219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GOES HERE</a:t>
            </a:r>
            <a:endParaRPr lang="zh-CN" altLang="en-US" sz="20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1327CEA-E0DA-4BF8-87E5-F86CFC7DD88F}"/>
              </a:ext>
            </a:extLst>
          </p:cNvPr>
          <p:cNvSpPr txBox="1"/>
          <p:nvPr/>
        </p:nvSpPr>
        <p:spPr>
          <a:xfrm>
            <a:off x="1052511" y="2727910"/>
            <a:ext cx="226219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cs typeface="+mn-ea"/>
                <a:sym typeface="+mn-lt"/>
              </a:rPr>
              <a:t>HABITANT MORBI TRISTIQUE SENECTUS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484C5B0-9FB0-4FA4-AE18-E2590D0B6960}"/>
              </a:ext>
            </a:extLst>
          </p:cNvPr>
          <p:cNvSpPr txBox="1"/>
          <p:nvPr/>
        </p:nvSpPr>
        <p:spPr>
          <a:xfrm>
            <a:off x="1103635" y="3602385"/>
            <a:ext cx="2159942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Pellentesque habitant morbi tristique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 senectus et netus et malesuada fames ac turpis egestas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1485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4501563-F9C8-4114-A078-289379704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D2C1171-8542-4DC1-8DBA-0484537114BA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4A8DE1FB-BD55-4BC2-B304-80F25857E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5146" r="22032" b="5146"/>
          <a:stretch>
            <a:fillRect/>
          </a:stretch>
        </p:blipFill>
        <p:spPr>
          <a:xfrm>
            <a:off x="933450" y="933450"/>
            <a:ext cx="5162550" cy="4991100"/>
          </a:xfrm>
          <a:custGeom>
            <a:avLst/>
            <a:gdLst>
              <a:gd name="connsiteX0" fmla="*/ 333955 w 5162550"/>
              <a:gd name="connsiteY0" fmla="*/ 0 h 4991100"/>
              <a:gd name="connsiteX1" fmla="*/ 5162550 w 5162550"/>
              <a:gd name="connsiteY1" fmla="*/ 0 h 4991100"/>
              <a:gd name="connsiteX2" fmla="*/ 5162550 w 5162550"/>
              <a:gd name="connsiteY2" fmla="*/ 4991100 h 4991100"/>
              <a:gd name="connsiteX3" fmla="*/ 333955 w 5162550"/>
              <a:gd name="connsiteY3" fmla="*/ 4991100 h 4991100"/>
              <a:gd name="connsiteX4" fmla="*/ 0 w 5162550"/>
              <a:gd name="connsiteY4" fmla="*/ 4657145 h 4991100"/>
              <a:gd name="connsiteX5" fmla="*/ 0 w 5162550"/>
              <a:gd name="connsiteY5" fmla="*/ 333955 h 4991100"/>
              <a:gd name="connsiteX6" fmla="*/ 333955 w 5162550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2550" h="4991100">
                <a:moveTo>
                  <a:pt x="333955" y="0"/>
                </a:moveTo>
                <a:lnTo>
                  <a:pt x="5162550" y="0"/>
                </a:lnTo>
                <a:lnTo>
                  <a:pt x="5162550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00D38C5D-F1B6-44AC-903B-60AE398FBAF6}"/>
              </a:ext>
            </a:extLst>
          </p:cNvPr>
          <p:cNvSpPr/>
          <p:nvPr/>
        </p:nvSpPr>
        <p:spPr>
          <a:xfrm>
            <a:off x="933450" y="933450"/>
            <a:ext cx="5162550" cy="4991100"/>
          </a:xfrm>
          <a:custGeom>
            <a:avLst/>
            <a:gdLst>
              <a:gd name="connsiteX0" fmla="*/ 333955 w 5162550"/>
              <a:gd name="connsiteY0" fmla="*/ 0 h 4991100"/>
              <a:gd name="connsiteX1" fmla="*/ 5162550 w 5162550"/>
              <a:gd name="connsiteY1" fmla="*/ 0 h 4991100"/>
              <a:gd name="connsiteX2" fmla="*/ 5162550 w 5162550"/>
              <a:gd name="connsiteY2" fmla="*/ 4991100 h 4991100"/>
              <a:gd name="connsiteX3" fmla="*/ 333955 w 5162550"/>
              <a:gd name="connsiteY3" fmla="*/ 4991100 h 4991100"/>
              <a:gd name="connsiteX4" fmla="*/ 0 w 5162550"/>
              <a:gd name="connsiteY4" fmla="*/ 4657145 h 4991100"/>
              <a:gd name="connsiteX5" fmla="*/ 0 w 5162550"/>
              <a:gd name="connsiteY5" fmla="*/ 333955 h 4991100"/>
              <a:gd name="connsiteX6" fmla="*/ 333955 w 5162550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2550" h="4991100">
                <a:moveTo>
                  <a:pt x="333955" y="0"/>
                </a:moveTo>
                <a:lnTo>
                  <a:pt x="5162550" y="0"/>
                </a:lnTo>
                <a:lnTo>
                  <a:pt x="5162550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  <a:solidFill>
            <a:srgbClr val="568FBD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4BF5F5-2606-45EC-9BE3-13B7171250DB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4C6866E-2F76-47CA-BD35-41BA8C9EFFA7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9170090-BEB6-4A09-A2FC-FC64CB2F3225}"/>
              </a:ext>
            </a:extLst>
          </p:cNvPr>
          <p:cNvSpPr txBox="1"/>
          <p:nvPr/>
        </p:nvSpPr>
        <p:spPr>
          <a:xfrm>
            <a:off x="6535282" y="1503468"/>
            <a:ext cx="4283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rgbClr val="568FBD"/>
                </a:solidFill>
                <a:cs typeface="+mn-ea"/>
                <a:sym typeface="+mn-lt"/>
              </a:rPr>
              <a:t>— POWER YOUR POINT —</a:t>
            </a:r>
            <a:endParaRPr lang="zh-CN" altLang="en-US" sz="2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80CADAD-1B9D-461D-B9E6-A70F33BD30C6}"/>
              </a:ext>
            </a:extLst>
          </p:cNvPr>
          <p:cNvSpPr txBox="1"/>
          <p:nvPr/>
        </p:nvSpPr>
        <p:spPr>
          <a:xfrm>
            <a:off x="6452732" y="362344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Your Name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2CE80C-81F6-4BE6-837F-12F36C22FC91}"/>
              </a:ext>
            </a:extLst>
          </p:cNvPr>
          <p:cNvSpPr txBox="1"/>
          <p:nvPr/>
        </p:nvSpPr>
        <p:spPr>
          <a:xfrm>
            <a:off x="6452732" y="2560029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Instructor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9A37D492-8404-4909-83BD-8F280DFFD2A3}"/>
              </a:ext>
            </a:extLst>
          </p:cNvPr>
          <p:cNvSpPr/>
          <p:nvPr/>
        </p:nvSpPr>
        <p:spPr>
          <a:xfrm>
            <a:off x="6535282" y="3043582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C9E15C9E-EB03-487A-9B45-98128DDDE1B9}"/>
              </a:ext>
            </a:extLst>
          </p:cNvPr>
          <p:cNvSpPr/>
          <p:nvPr/>
        </p:nvSpPr>
        <p:spPr>
          <a:xfrm>
            <a:off x="6535282" y="4106998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1B2252A-1A67-413F-9637-7B43CD25BF53}"/>
              </a:ext>
            </a:extLst>
          </p:cNvPr>
          <p:cNvSpPr txBox="1"/>
          <p:nvPr/>
        </p:nvSpPr>
        <p:spPr>
          <a:xfrm>
            <a:off x="9056755" y="2554296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College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ABFA1B4-EA79-4E3B-8833-3D7215A35170}"/>
              </a:ext>
            </a:extLst>
          </p:cNvPr>
          <p:cNvSpPr txBox="1"/>
          <p:nvPr/>
        </p:nvSpPr>
        <p:spPr>
          <a:xfrm>
            <a:off x="9056755" y="362344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Major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694BB78B-D42A-4D26-A903-8EB0BFFC2089}"/>
              </a:ext>
            </a:extLst>
          </p:cNvPr>
          <p:cNvSpPr/>
          <p:nvPr/>
        </p:nvSpPr>
        <p:spPr>
          <a:xfrm>
            <a:off x="9139305" y="3037849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EAB4C0F5-6F4E-4557-9382-4FEDBF57514E}"/>
              </a:ext>
            </a:extLst>
          </p:cNvPr>
          <p:cNvSpPr/>
          <p:nvPr/>
        </p:nvSpPr>
        <p:spPr>
          <a:xfrm>
            <a:off x="9139305" y="4106998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7382202-72FE-4AFE-9FDB-701AFAEB395E}"/>
              </a:ext>
            </a:extLst>
          </p:cNvPr>
          <p:cNvSpPr txBox="1"/>
          <p:nvPr/>
        </p:nvSpPr>
        <p:spPr>
          <a:xfrm>
            <a:off x="6535282" y="4779631"/>
            <a:ext cx="4283984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B0843AE-8B84-47E5-B9AA-2D671E077F6B}"/>
              </a:ext>
            </a:extLst>
          </p:cNvPr>
          <p:cNvGrpSpPr/>
          <p:nvPr/>
        </p:nvGrpSpPr>
        <p:grpSpPr>
          <a:xfrm>
            <a:off x="10858500" y="933451"/>
            <a:ext cx="400050" cy="400051"/>
            <a:chOff x="10858500" y="933451"/>
            <a:chExt cx="400050" cy="400051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BCF3AF24-4C14-4A25-90ED-C5BF4F4B90DD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C87A7A8-5AD9-48FD-859D-2E0264894CCA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9651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1647C7-961B-40B7-84FB-321F511A9B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4532AB4-375D-4F1A-B815-68A1BA3190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94083" y="3011214"/>
            <a:ext cx="49322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4501563-F9C8-4114-A078-289379704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D2C1171-8542-4DC1-8DBA-0484537114BA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4A8DE1FB-BD55-4BC2-B304-80F25857E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5146" r="22032" b="5146"/>
          <a:stretch>
            <a:fillRect/>
          </a:stretch>
        </p:blipFill>
        <p:spPr>
          <a:xfrm>
            <a:off x="933450" y="933450"/>
            <a:ext cx="5162550" cy="4991100"/>
          </a:xfrm>
          <a:custGeom>
            <a:avLst/>
            <a:gdLst>
              <a:gd name="connsiteX0" fmla="*/ 333955 w 5162550"/>
              <a:gd name="connsiteY0" fmla="*/ 0 h 4991100"/>
              <a:gd name="connsiteX1" fmla="*/ 5162550 w 5162550"/>
              <a:gd name="connsiteY1" fmla="*/ 0 h 4991100"/>
              <a:gd name="connsiteX2" fmla="*/ 5162550 w 5162550"/>
              <a:gd name="connsiteY2" fmla="*/ 4991100 h 4991100"/>
              <a:gd name="connsiteX3" fmla="*/ 333955 w 5162550"/>
              <a:gd name="connsiteY3" fmla="*/ 4991100 h 4991100"/>
              <a:gd name="connsiteX4" fmla="*/ 0 w 5162550"/>
              <a:gd name="connsiteY4" fmla="*/ 4657145 h 4991100"/>
              <a:gd name="connsiteX5" fmla="*/ 0 w 5162550"/>
              <a:gd name="connsiteY5" fmla="*/ 333955 h 4991100"/>
              <a:gd name="connsiteX6" fmla="*/ 333955 w 5162550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2550" h="4991100">
                <a:moveTo>
                  <a:pt x="333955" y="0"/>
                </a:moveTo>
                <a:lnTo>
                  <a:pt x="5162550" y="0"/>
                </a:lnTo>
                <a:lnTo>
                  <a:pt x="5162550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00D38C5D-F1B6-44AC-903B-60AE398FBAF6}"/>
              </a:ext>
            </a:extLst>
          </p:cNvPr>
          <p:cNvSpPr/>
          <p:nvPr/>
        </p:nvSpPr>
        <p:spPr>
          <a:xfrm>
            <a:off x="933450" y="933450"/>
            <a:ext cx="5162550" cy="4991100"/>
          </a:xfrm>
          <a:custGeom>
            <a:avLst/>
            <a:gdLst>
              <a:gd name="connsiteX0" fmla="*/ 333955 w 5162550"/>
              <a:gd name="connsiteY0" fmla="*/ 0 h 4991100"/>
              <a:gd name="connsiteX1" fmla="*/ 5162550 w 5162550"/>
              <a:gd name="connsiteY1" fmla="*/ 0 h 4991100"/>
              <a:gd name="connsiteX2" fmla="*/ 5162550 w 5162550"/>
              <a:gd name="connsiteY2" fmla="*/ 4991100 h 4991100"/>
              <a:gd name="connsiteX3" fmla="*/ 333955 w 5162550"/>
              <a:gd name="connsiteY3" fmla="*/ 4991100 h 4991100"/>
              <a:gd name="connsiteX4" fmla="*/ 0 w 5162550"/>
              <a:gd name="connsiteY4" fmla="*/ 4657145 h 4991100"/>
              <a:gd name="connsiteX5" fmla="*/ 0 w 5162550"/>
              <a:gd name="connsiteY5" fmla="*/ 333955 h 4991100"/>
              <a:gd name="connsiteX6" fmla="*/ 333955 w 5162550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2550" h="4991100">
                <a:moveTo>
                  <a:pt x="333955" y="0"/>
                </a:moveTo>
                <a:lnTo>
                  <a:pt x="5162550" y="0"/>
                </a:lnTo>
                <a:lnTo>
                  <a:pt x="5162550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  <a:solidFill>
            <a:srgbClr val="568FBD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4BF5F5-2606-45EC-9BE3-13B7171250DB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4C6866E-2F76-47CA-BD35-41BA8C9EFFA7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9170090-BEB6-4A09-A2FC-FC64CB2F3225}"/>
              </a:ext>
            </a:extLst>
          </p:cNvPr>
          <p:cNvSpPr txBox="1"/>
          <p:nvPr/>
        </p:nvSpPr>
        <p:spPr>
          <a:xfrm>
            <a:off x="6535282" y="1503468"/>
            <a:ext cx="4283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rgbClr val="568FBD"/>
                </a:solidFill>
                <a:cs typeface="+mn-ea"/>
                <a:sym typeface="+mn-lt"/>
              </a:rPr>
              <a:t>— POWER YOUR POINT —</a:t>
            </a:r>
            <a:endParaRPr lang="zh-CN" altLang="en-US" sz="2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80CADAD-1B9D-461D-B9E6-A70F33BD30C6}"/>
              </a:ext>
            </a:extLst>
          </p:cNvPr>
          <p:cNvSpPr txBox="1"/>
          <p:nvPr/>
        </p:nvSpPr>
        <p:spPr>
          <a:xfrm>
            <a:off x="6452732" y="362344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Your Name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2CE80C-81F6-4BE6-837F-12F36C22FC91}"/>
              </a:ext>
            </a:extLst>
          </p:cNvPr>
          <p:cNvSpPr txBox="1"/>
          <p:nvPr/>
        </p:nvSpPr>
        <p:spPr>
          <a:xfrm>
            <a:off x="6452732" y="2560029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Instructor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9A37D492-8404-4909-83BD-8F280DFFD2A3}"/>
              </a:ext>
            </a:extLst>
          </p:cNvPr>
          <p:cNvSpPr/>
          <p:nvPr/>
        </p:nvSpPr>
        <p:spPr>
          <a:xfrm>
            <a:off x="6535282" y="3043582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C9E15C9E-EB03-487A-9B45-98128DDDE1B9}"/>
              </a:ext>
            </a:extLst>
          </p:cNvPr>
          <p:cNvSpPr/>
          <p:nvPr/>
        </p:nvSpPr>
        <p:spPr>
          <a:xfrm>
            <a:off x="6535282" y="4106998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1B2252A-1A67-413F-9637-7B43CD25BF53}"/>
              </a:ext>
            </a:extLst>
          </p:cNvPr>
          <p:cNvSpPr txBox="1"/>
          <p:nvPr/>
        </p:nvSpPr>
        <p:spPr>
          <a:xfrm>
            <a:off x="9056755" y="2554296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College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ABFA1B4-EA79-4E3B-8833-3D7215A35170}"/>
              </a:ext>
            </a:extLst>
          </p:cNvPr>
          <p:cNvSpPr txBox="1"/>
          <p:nvPr/>
        </p:nvSpPr>
        <p:spPr>
          <a:xfrm>
            <a:off x="9056755" y="362344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Major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694BB78B-D42A-4D26-A903-8EB0BFFC2089}"/>
              </a:ext>
            </a:extLst>
          </p:cNvPr>
          <p:cNvSpPr/>
          <p:nvPr/>
        </p:nvSpPr>
        <p:spPr>
          <a:xfrm>
            <a:off x="9139305" y="3037849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EAB4C0F5-6F4E-4557-9382-4FEDBF57514E}"/>
              </a:ext>
            </a:extLst>
          </p:cNvPr>
          <p:cNvSpPr/>
          <p:nvPr/>
        </p:nvSpPr>
        <p:spPr>
          <a:xfrm>
            <a:off x="9139305" y="4106998"/>
            <a:ext cx="1679962" cy="321726"/>
          </a:xfrm>
          <a:prstGeom prst="roundRect">
            <a:avLst>
              <a:gd name="adj" fmla="val 16399"/>
            </a:avLst>
          </a:prstGeom>
          <a:solidFill>
            <a:srgbClr val="568FBD">
              <a:alpha val="10000"/>
            </a:srgbClr>
          </a:solidFill>
          <a:ln>
            <a:solidFill>
              <a:srgbClr val="568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zh-CN" sz="1600">
                <a:solidFill>
                  <a:srgbClr val="568FBD"/>
                </a:solidFill>
                <a:cs typeface="+mn-ea"/>
                <a:sym typeface="+mn-lt"/>
              </a:rPr>
              <a:t>XXXX</a:t>
            </a:r>
            <a:endParaRPr lang="zh-CN" altLang="en-US" sz="16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7382202-72FE-4AFE-9FDB-701AFAEB395E}"/>
              </a:ext>
            </a:extLst>
          </p:cNvPr>
          <p:cNvSpPr txBox="1"/>
          <p:nvPr/>
        </p:nvSpPr>
        <p:spPr>
          <a:xfrm>
            <a:off x="6535282" y="4779631"/>
            <a:ext cx="4283984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B0843AE-8B84-47E5-B9AA-2D671E077F6B}"/>
              </a:ext>
            </a:extLst>
          </p:cNvPr>
          <p:cNvGrpSpPr/>
          <p:nvPr/>
        </p:nvGrpSpPr>
        <p:grpSpPr>
          <a:xfrm>
            <a:off x="10858500" y="933451"/>
            <a:ext cx="400050" cy="400051"/>
            <a:chOff x="10858500" y="933451"/>
            <a:chExt cx="400050" cy="400051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BCF3AF24-4C14-4A25-90ED-C5BF4F4B90DD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C87A7A8-5AD9-48FD-859D-2E0264894CCA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97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6DD3893-3741-4AB0-AC13-44EF2CF9C8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C68D0AF5-4279-4A32-AB1C-8A1F6ADFF2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1" b="13751"/>
          <a:stretch>
            <a:fillRect/>
          </a:stretch>
        </p:blipFill>
        <p:spPr>
          <a:xfrm>
            <a:off x="933600" y="933450"/>
            <a:ext cx="10324800" cy="4991100"/>
          </a:xfrm>
          <a:custGeom>
            <a:avLst/>
            <a:gdLst>
              <a:gd name="connsiteX0" fmla="*/ 333805 w 10324800"/>
              <a:gd name="connsiteY0" fmla="*/ 0 h 4991100"/>
              <a:gd name="connsiteX1" fmla="*/ 9990995 w 10324800"/>
              <a:gd name="connsiteY1" fmla="*/ 0 h 4991100"/>
              <a:gd name="connsiteX2" fmla="*/ 10318165 w 10324800"/>
              <a:gd name="connsiteY2" fmla="*/ 266652 h 4991100"/>
              <a:gd name="connsiteX3" fmla="*/ 10324800 w 10324800"/>
              <a:gd name="connsiteY3" fmla="*/ 332467 h 4991100"/>
              <a:gd name="connsiteX4" fmla="*/ 10324800 w 10324800"/>
              <a:gd name="connsiteY4" fmla="*/ 4658633 h 4991100"/>
              <a:gd name="connsiteX5" fmla="*/ 10318165 w 10324800"/>
              <a:gd name="connsiteY5" fmla="*/ 4724449 h 4991100"/>
              <a:gd name="connsiteX6" fmla="*/ 9990995 w 10324800"/>
              <a:gd name="connsiteY6" fmla="*/ 4991100 h 4991100"/>
              <a:gd name="connsiteX7" fmla="*/ 333805 w 10324800"/>
              <a:gd name="connsiteY7" fmla="*/ 4991100 h 4991100"/>
              <a:gd name="connsiteX8" fmla="*/ 6635 w 10324800"/>
              <a:gd name="connsiteY8" fmla="*/ 4724449 h 4991100"/>
              <a:gd name="connsiteX9" fmla="*/ 0 w 10324800"/>
              <a:gd name="connsiteY9" fmla="*/ 4658632 h 4991100"/>
              <a:gd name="connsiteX10" fmla="*/ 0 w 10324800"/>
              <a:gd name="connsiteY10" fmla="*/ 332469 h 4991100"/>
              <a:gd name="connsiteX11" fmla="*/ 6635 w 10324800"/>
              <a:gd name="connsiteY11" fmla="*/ 266652 h 4991100"/>
              <a:gd name="connsiteX12" fmla="*/ 333805 w 10324800"/>
              <a:gd name="connsiteY12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324800" h="4991100">
                <a:moveTo>
                  <a:pt x="333805" y="0"/>
                </a:moveTo>
                <a:lnTo>
                  <a:pt x="9990995" y="0"/>
                </a:lnTo>
                <a:cubicBezTo>
                  <a:pt x="10152378" y="0"/>
                  <a:pt x="10287025" y="114474"/>
                  <a:pt x="10318165" y="266652"/>
                </a:cubicBezTo>
                <a:lnTo>
                  <a:pt x="10324800" y="332467"/>
                </a:lnTo>
                <a:lnTo>
                  <a:pt x="10324800" y="4658633"/>
                </a:lnTo>
                <a:lnTo>
                  <a:pt x="10318165" y="4724449"/>
                </a:lnTo>
                <a:cubicBezTo>
                  <a:pt x="10287025" y="4876626"/>
                  <a:pt x="10152378" y="4991100"/>
                  <a:pt x="9990995" y="4991100"/>
                </a:cubicBezTo>
                <a:lnTo>
                  <a:pt x="333805" y="4991100"/>
                </a:lnTo>
                <a:cubicBezTo>
                  <a:pt x="172422" y="4991100"/>
                  <a:pt x="37775" y="4876626"/>
                  <a:pt x="6635" y="4724449"/>
                </a:cubicBezTo>
                <a:lnTo>
                  <a:pt x="0" y="4658632"/>
                </a:lnTo>
                <a:lnTo>
                  <a:pt x="0" y="332469"/>
                </a:lnTo>
                <a:lnTo>
                  <a:pt x="6635" y="266652"/>
                </a:lnTo>
                <a:cubicBezTo>
                  <a:pt x="37775" y="114474"/>
                  <a:pt x="172422" y="0"/>
                  <a:pt x="333805" y="0"/>
                </a:cubicBezTo>
                <a:close/>
              </a:path>
            </a:pathLst>
          </a:custGeom>
          <a:effectLst>
            <a:outerShdw blurRad="762000" algn="ctr" rotWithShape="0">
              <a:srgbClr val="568FBD">
                <a:alpha val="30000"/>
              </a:srgbClr>
            </a:outerShdw>
          </a:effectLst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2F39CEC5-5A52-4499-A4A8-57166E418C6C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rgbClr val="568FBD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F64FE750-6515-42E1-98F9-151ED4E49DB4}"/>
              </a:ext>
            </a:extLst>
          </p:cNvPr>
          <p:cNvSpPr>
            <a:spLocks/>
          </p:cNvSpPr>
          <p:nvPr/>
        </p:nvSpPr>
        <p:spPr bwMode="auto">
          <a:xfrm>
            <a:off x="933450" y="933450"/>
            <a:ext cx="10319170" cy="4991100"/>
          </a:xfrm>
          <a:custGeom>
            <a:avLst/>
            <a:gdLst>
              <a:gd name="connsiteX0" fmla="*/ 5846761 w 10319170"/>
              <a:gd name="connsiteY0" fmla="*/ 4928963 h 4991100"/>
              <a:gd name="connsiteX1" fmla="*/ 5869328 w 10319170"/>
              <a:gd name="connsiteY1" fmla="*/ 4940821 h 4991100"/>
              <a:gd name="connsiteX2" fmla="*/ 5841479 w 10319170"/>
              <a:gd name="connsiteY2" fmla="*/ 4940821 h 4991100"/>
              <a:gd name="connsiteX3" fmla="*/ 5807869 w 10319170"/>
              <a:gd name="connsiteY3" fmla="*/ 4940821 h 4991100"/>
              <a:gd name="connsiteX4" fmla="*/ 5846761 w 10319170"/>
              <a:gd name="connsiteY4" fmla="*/ 4928963 h 4991100"/>
              <a:gd name="connsiteX5" fmla="*/ 153648 w 10319170"/>
              <a:gd name="connsiteY5" fmla="*/ 4800288 h 4991100"/>
              <a:gd name="connsiteX6" fmla="*/ 184377 w 10319170"/>
              <a:gd name="connsiteY6" fmla="*/ 4800288 h 4991100"/>
              <a:gd name="connsiteX7" fmla="*/ 153648 w 10319170"/>
              <a:gd name="connsiteY7" fmla="*/ 4800288 h 4991100"/>
              <a:gd name="connsiteX8" fmla="*/ 6883400 w 10319170"/>
              <a:gd name="connsiteY8" fmla="*/ 4772181 h 4991100"/>
              <a:gd name="connsiteX9" fmla="*/ 6914130 w 10319170"/>
              <a:gd name="connsiteY9" fmla="*/ 4772181 h 4991100"/>
              <a:gd name="connsiteX10" fmla="*/ 6729753 w 10319170"/>
              <a:gd name="connsiteY10" fmla="*/ 4800288 h 4991100"/>
              <a:gd name="connsiteX11" fmla="*/ 6883400 w 10319170"/>
              <a:gd name="connsiteY11" fmla="*/ 4772181 h 4991100"/>
              <a:gd name="connsiteX12" fmla="*/ 1014072 w 10319170"/>
              <a:gd name="connsiteY12" fmla="*/ 4603542 h 4991100"/>
              <a:gd name="connsiteX13" fmla="*/ 1014072 w 10319170"/>
              <a:gd name="connsiteY13" fmla="*/ 4631649 h 4991100"/>
              <a:gd name="connsiteX14" fmla="*/ 983343 w 10319170"/>
              <a:gd name="connsiteY14" fmla="*/ 4631649 h 4991100"/>
              <a:gd name="connsiteX15" fmla="*/ 1014072 w 10319170"/>
              <a:gd name="connsiteY15" fmla="*/ 4603542 h 4991100"/>
              <a:gd name="connsiteX16" fmla="*/ 153648 w 10319170"/>
              <a:gd name="connsiteY16" fmla="*/ 4378690 h 4991100"/>
              <a:gd name="connsiteX17" fmla="*/ 122918 w 10319170"/>
              <a:gd name="connsiteY17" fmla="*/ 4406796 h 4991100"/>
              <a:gd name="connsiteX18" fmla="*/ 153648 w 10319170"/>
              <a:gd name="connsiteY18" fmla="*/ 4378690 h 4991100"/>
              <a:gd name="connsiteX19" fmla="*/ 92189 w 10319170"/>
              <a:gd name="connsiteY19" fmla="*/ 4350583 h 4991100"/>
              <a:gd name="connsiteX20" fmla="*/ 122918 w 10319170"/>
              <a:gd name="connsiteY20" fmla="*/ 4350583 h 4991100"/>
              <a:gd name="connsiteX21" fmla="*/ 92189 w 10319170"/>
              <a:gd name="connsiteY21" fmla="*/ 4378690 h 4991100"/>
              <a:gd name="connsiteX22" fmla="*/ 92189 w 10319170"/>
              <a:gd name="connsiteY22" fmla="*/ 4350583 h 4991100"/>
              <a:gd name="connsiteX23" fmla="*/ 8942274 w 10319170"/>
              <a:gd name="connsiteY23" fmla="*/ 4238157 h 4991100"/>
              <a:gd name="connsiteX24" fmla="*/ 8973004 w 10319170"/>
              <a:gd name="connsiteY24" fmla="*/ 4266263 h 4991100"/>
              <a:gd name="connsiteX25" fmla="*/ 8942274 w 10319170"/>
              <a:gd name="connsiteY25" fmla="*/ 4238157 h 4991100"/>
              <a:gd name="connsiteX26" fmla="*/ 8793428 w 10319170"/>
              <a:gd name="connsiteY26" fmla="*/ 4170086 h 4991100"/>
              <a:gd name="connsiteX27" fmla="*/ 8788627 w 10319170"/>
              <a:gd name="connsiteY27" fmla="*/ 4181944 h 4991100"/>
              <a:gd name="connsiteX28" fmla="*/ 8819356 w 10319170"/>
              <a:gd name="connsiteY28" fmla="*/ 4181944 h 4991100"/>
              <a:gd name="connsiteX29" fmla="*/ 8793428 w 10319170"/>
              <a:gd name="connsiteY29" fmla="*/ 4170086 h 4991100"/>
              <a:gd name="connsiteX30" fmla="*/ 6115164 w 10319170"/>
              <a:gd name="connsiteY30" fmla="*/ 3619813 h 4991100"/>
              <a:gd name="connsiteX31" fmla="*/ 6145893 w 10319170"/>
              <a:gd name="connsiteY31" fmla="*/ 3619813 h 4991100"/>
              <a:gd name="connsiteX32" fmla="*/ 6145893 w 10319170"/>
              <a:gd name="connsiteY32" fmla="*/ 3647919 h 4991100"/>
              <a:gd name="connsiteX33" fmla="*/ 6115164 w 10319170"/>
              <a:gd name="connsiteY33" fmla="*/ 3647919 h 4991100"/>
              <a:gd name="connsiteX34" fmla="*/ 6084434 w 10319170"/>
              <a:gd name="connsiteY34" fmla="*/ 3647919 h 4991100"/>
              <a:gd name="connsiteX35" fmla="*/ 6053705 w 10319170"/>
              <a:gd name="connsiteY35" fmla="*/ 3647919 h 4991100"/>
              <a:gd name="connsiteX36" fmla="*/ 6115164 w 10319170"/>
              <a:gd name="connsiteY36" fmla="*/ 3619813 h 4991100"/>
              <a:gd name="connsiteX37" fmla="*/ 9341757 w 10319170"/>
              <a:gd name="connsiteY37" fmla="*/ 2523657 h 4991100"/>
              <a:gd name="connsiteX38" fmla="*/ 9372487 w 10319170"/>
              <a:gd name="connsiteY38" fmla="*/ 2523657 h 4991100"/>
              <a:gd name="connsiteX39" fmla="*/ 9341757 w 10319170"/>
              <a:gd name="connsiteY39" fmla="*/ 2551763 h 4991100"/>
              <a:gd name="connsiteX40" fmla="*/ 9341757 w 10319170"/>
              <a:gd name="connsiteY40" fmla="*/ 2523657 h 4991100"/>
              <a:gd name="connsiteX41" fmla="*/ 9311028 w 10319170"/>
              <a:gd name="connsiteY41" fmla="*/ 2523657 h 4991100"/>
              <a:gd name="connsiteX42" fmla="*/ 9341757 w 10319170"/>
              <a:gd name="connsiteY42" fmla="*/ 2523657 h 4991100"/>
              <a:gd name="connsiteX43" fmla="*/ 9311028 w 10319170"/>
              <a:gd name="connsiteY43" fmla="*/ 2551763 h 4991100"/>
              <a:gd name="connsiteX44" fmla="*/ 9280298 w 10319170"/>
              <a:gd name="connsiteY44" fmla="*/ 2551763 h 4991100"/>
              <a:gd name="connsiteX45" fmla="*/ 9311028 w 10319170"/>
              <a:gd name="connsiteY45" fmla="*/ 2523657 h 4991100"/>
              <a:gd name="connsiteX46" fmla="*/ 245462 w 10319170"/>
              <a:gd name="connsiteY46" fmla="*/ 1536506 h 4991100"/>
              <a:gd name="connsiteX47" fmla="*/ 245836 w 10319170"/>
              <a:gd name="connsiteY47" fmla="*/ 1539927 h 4991100"/>
              <a:gd name="connsiteX48" fmla="*/ 215106 w 10319170"/>
              <a:gd name="connsiteY48" fmla="*/ 1539927 h 4991100"/>
              <a:gd name="connsiteX49" fmla="*/ 233352 w 10319170"/>
              <a:gd name="connsiteY49" fmla="*/ 1539488 h 4991100"/>
              <a:gd name="connsiteX50" fmla="*/ 8573521 w 10319170"/>
              <a:gd name="connsiteY50" fmla="*/ 1455608 h 4991100"/>
              <a:gd name="connsiteX51" fmla="*/ 8665709 w 10319170"/>
              <a:gd name="connsiteY51" fmla="*/ 1483714 h 4991100"/>
              <a:gd name="connsiteX52" fmla="*/ 8634979 w 10319170"/>
              <a:gd name="connsiteY52" fmla="*/ 1483714 h 4991100"/>
              <a:gd name="connsiteX53" fmla="*/ 8573521 w 10319170"/>
              <a:gd name="connsiteY53" fmla="*/ 1455608 h 4991100"/>
              <a:gd name="connsiteX54" fmla="*/ 8322884 w 10319170"/>
              <a:gd name="connsiteY54" fmla="*/ 1415644 h 4991100"/>
              <a:gd name="connsiteX55" fmla="*/ 8327685 w 10319170"/>
              <a:gd name="connsiteY55" fmla="*/ 1427501 h 4991100"/>
              <a:gd name="connsiteX56" fmla="*/ 8296956 w 10319170"/>
              <a:gd name="connsiteY56" fmla="*/ 1427501 h 4991100"/>
              <a:gd name="connsiteX57" fmla="*/ 8322884 w 10319170"/>
              <a:gd name="connsiteY57" fmla="*/ 1415644 h 4991100"/>
              <a:gd name="connsiteX58" fmla="*/ 8204767 w 10319170"/>
              <a:gd name="connsiteY58" fmla="*/ 1399394 h 4991100"/>
              <a:gd name="connsiteX59" fmla="*/ 8235496 w 10319170"/>
              <a:gd name="connsiteY59" fmla="*/ 1399394 h 4991100"/>
              <a:gd name="connsiteX60" fmla="*/ 8239337 w 10319170"/>
              <a:gd name="connsiteY60" fmla="*/ 1399394 h 4991100"/>
              <a:gd name="connsiteX61" fmla="*/ 8240298 w 10319170"/>
              <a:gd name="connsiteY61" fmla="*/ 1399394 h 4991100"/>
              <a:gd name="connsiteX62" fmla="*/ 8248460 w 10319170"/>
              <a:gd name="connsiteY62" fmla="*/ 1399394 h 4991100"/>
              <a:gd name="connsiteX63" fmla="*/ 8250861 w 10319170"/>
              <a:gd name="connsiteY63" fmla="*/ 1399394 h 4991100"/>
              <a:gd name="connsiteX64" fmla="*/ 8253262 w 10319170"/>
              <a:gd name="connsiteY64" fmla="*/ 1399394 h 4991100"/>
              <a:gd name="connsiteX65" fmla="*/ 8261424 w 10319170"/>
              <a:gd name="connsiteY65" fmla="*/ 1399394 h 4991100"/>
              <a:gd name="connsiteX66" fmla="*/ 8262385 w 10319170"/>
              <a:gd name="connsiteY66" fmla="*/ 1399394 h 4991100"/>
              <a:gd name="connsiteX67" fmla="*/ 8266226 w 10319170"/>
              <a:gd name="connsiteY67" fmla="*/ 1399394 h 4991100"/>
              <a:gd name="connsiteX68" fmla="*/ 8296956 w 10319170"/>
              <a:gd name="connsiteY68" fmla="*/ 1427501 h 4991100"/>
              <a:gd name="connsiteX69" fmla="*/ 8266226 w 10319170"/>
              <a:gd name="connsiteY69" fmla="*/ 1427501 h 4991100"/>
              <a:gd name="connsiteX70" fmla="*/ 8235496 w 10319170"/>
              <a:gd name="connsiteY70" fmla="*/ 1427501 h 4991100"/>
              <a:gd name="connsiteX71" fmla="*/ 8204767 w 10319170"/>
              <a:gd name="connsiteY71" fmla="*/ 1399394 h 4991100"/>
              <a:gd name="connsiteX72" fmla="*/ 430213 w 10319170"/>
              <a:gd name="connsiteY72" fmla="*/ 1343182 h 4991100"/>
              <a:gd name="connsiteX73" fmla="*/ 430213 w 10319170"/>
              <a:gd name="connsiteY73" fmla="*/ 1371288 h 4991100"/>
              <a:gd name="connsiteX74" fmla="*/ 399483 w 10319170"/>
              <a:gd name="connsiteY74" fmla="*/ 1371288 h 4991100"/>
              <a:gd name="connsiteX75" fmla="*/ 399483 w 10319170"/>
              <a:gd name="connsiteY75" fmla="*/ 1399394 h 4991100"/>
              <a:gd name="connsiteX76" fmla="*/ 368754 w 10319170"/>
              <a:gd name="connsiteY76" fmla="*/ 1399394 h 4991100"/>
              <a:gd name="connsiteX77" fmla="*/ 368754 w 10319170"/>
              <a:gd name="connsiteY77" fmla="*/ 1371288 h 4991100"/>
              <a:gd name="connsiteX78" fmla="*/ 430213 w 10319170"/>
              <a:gd name="connsiteY78" fmla="*/ 1343182 h 4991100"/>
              <a:gd name="connsiteX79" fmla="*/ 9095921 w 10319170"/>
              <a:gd name="connsiteY79" fmla="*/ 1146435 h 4991100"/>
              <a:gd name="connsiteX80" fmla="*/ 9113687 w 10319170"/>
              <a:gd name="connsiteY80" fmla="*/ 1146435 h 4991100"/>
              <a:gd name="connsiteX81" fmla="*/ 9122810 w 10319170"/>
              <a:gd name="connsiteY81" fmla="*/ 1146435 h 4991100"/>
              <a:gd name="connsiteX82" fmla="*/ 9126651 w 10319170"/>
              <a:gd name="connsiteY82" fmla="*/ 1146435 h 4991100"/>
              <a:gd name="connsiteX83" fmla="*/ 9126651 w 10319170"/>
              <a:gd name="connsiteY83" fmla="*/ 1174542 h 4991100"/>
              <a:gd name="connsiteX84" fmla="*/ 9095921 w 10319170"/>
              <a:gd name="connsiteY84" fmla="*/ 1146435 h 4991100"/>
              <a:gd name="connsiteX85" fmla="*/ 891155 w 10319170"/>
              <a:gd name="connsiteY85" fmla="*/ 1090222 h 4991100"/>
              <a:gd name="connsiteX86" fmla="*/ 921884 w 10319170"/>
              <a:gd name="connsiteY86" fmla="*/ 1090222 h 4991100"/>
              <a:gd name="connsiteX87" fmla="*/ 898837 w 10319170"/>
              <a:gd name="connsiteY87" fmla="*/ 1094614 h 4991100"/>
              <a:gd name="connsiteX88" fmla="*/ 891155 w 10319170"/>
              <a:gd name="connsiteY88" fmla="*/ 1097835 h 4991100"/>
              <a:gd name="connsiteX89" fmla="*/ 875790 w 10319170"/>
              <a:gd name="connsiteY89" fmla="*/ 1104276 h 4991100"/>
              <a:gd name="connsiteX90" fmla="*/ 829696 w 10319170"/>
              <a:gd name="connsiteY90" fmla="*/ 1118329 h 4991100"/>
              <a:gd name="connsiteX91" fmla="*/ 891155 w 10319170"/>
              <a:gd name="connsiteY91" fmla="*/ 1090222 h 4991100"/>
              <a:gd name="connsiteX92" fmla="*/ 983343 w 10319170"/>
              <a:gd name="connsiteY92" fmla="*/ 949690 h 4991100"/>
              <a:gd name="connsiteX93" fmla="*/ 1014072 w 10319170"/>
              <a:gd name="connsiteY93" fmla="*/ 949690 h 4991100"/>
              <a:gd name="connsiteX94" fmla="*/ 1014072 w 10319170"/>
              <a:gd name="connsiteY94" fmla="*/ 977796 h 4991100"/>
              <a:gd name="connsiteX95" fmla="*/ 952614 w 10319170"/>
              <a:gd name="connsiteY95" fmla="*/ 977796 h 4991100"/>
              <a:gd name="connsiteX96" fmla="*/ 921884 w 10319170"/>
              <a:gd name="connsiteY96" fmla="*/ 977796 h 4991100"/>
              <a:gd name="connsiteX97" fmla="*/ 983343 w 10319170"/>
              <a:gd name="connsiteY97" fmla="*/ 949690 h 4991100"/>
              <a:gd name="connsiteX98" fmla="*/ 952614 w 10319170"/>
              <a:gd name="connsiteY98" fmla="*/ 949690 h 4991100"/>
              <a:gd name="connsiteX99" fmla="*/ 983343 w 10319170"/>
              <a:gd name="connsiteY99" fmla="*/ 949690 h 4991100"/>
              <a:gd name="connsiteX100" fmla="*/ 952614 w 10319170"/>
              <a:gd name="connsiteY100" fmla="*/ 949690 h 4991100"/>
              <a:gd name="connsiteX101" fmla="*/ 1014072 w 10319170"/>
              <a:gd name="connsiteY101" fmla="*/ 921583 h 4991100"/>
              <a:gd name="connsiteX102" fmla="*/ 1044802 w 10319170"/>
              <a:gd name="connsiteY102" fmla="*/ 921583 h 4991100"/>
              <a:gd name="connsiteX103" fmla="*/ 983343 w 10319170"/>
              <a:gd name="connsiteY103" fmla="*/ 949690 h 4991100"/>
              <a:gd name="connsiteX104" fmla="*/ 1014072 w 10319170"/>
              <a:gd name="connsiteY104" fmla="*/ 921583 h 4991100"/>
              <a:gd name="connsiteX105" fmla="*/ 1136990 w 10319170"/>
              <a:gd name="connsiteY105" fmla="*/ 865370 h 4991100"/>
              <a:gd name="connsiteX106" fmla="*/ 1167720 w 10319170"/>
              <a:gd name="connsiteY106" fmla="*/ 865370 h 4991100"/>
              <a:gd name="connsiteX107" fmla="*/ 1198449 w 10319170"/>
              <a:gd name="connsiteY107" fmla="*/ 865370 h 4991100"/>
              <a:gd name="connsiteX108" fmla="*/ 1136990 w 10319170"/>
              <a:gd name="connsiteY108" fmla="*/ 893476 h 4991100"/>
              <a:gd name="connsiteX109" fmla="*/ 1113943 w 10319170"/>
              <a:gd name="connsiteY109" fmla="*/ 910165 h 4991100"/>
              <a:gd name="connsiteX110" fmla="*/ 1091681 w 10319170"/>
              <a:gd name="connsiteY110" fmla="*/ 921194 h 4991100"/>
              <a:gd name="connsiteX111" fmla="*/ 1075531 w 10319170"/>
              <a:gd name="connsiteY111" fmla="*/ 921583 h 4991100"/>
              <a:gd name="connsiteX112" fmla="*/ 1075531 w 10319170"/>
              <a:gd name="connsiteY112" fmla="*/ 893476 h 4991100"/>
              <a:gd name="connsiteX113" fmla="*/ 1106261 w 10319170"/>
              <a:gd name="connsiteY113" fmla="*/ 893476 h 4991100"/>
              <a:gd name="connsiteX114" fmla="*/ 1136990 w 10319170"/>
              <a:gd name="connsiteY114" fmla="*/ 865370 h 4991100"/>
              <a:gd name="connsiteX115" fmla="*/ 9710511 w 10319170"/>
              <a:gd name="connsiteY115" fmla="*/ 724837 h 4991100"/>
              <a:gd name="connsiteX116" fmla="*/ 9679781 w 10319170"/>
              <a:gd name="connsiteY116" fmla="*/ 752944 h 4991100"/>
              <a:gd name="connsiteX117" fmla="*/ 9618322 w 10319170"/>
              <a:gd name="connsiteY117" fmla="*/ 752944 h 4991100"/>
              <a:gd name="connsiteX118" fmla="*/ 9618322 w 10319170"/>
              <a:gd name="connsiteY118" fmla="*/ 781050 h 4991100"/>
              <a:gd name="connsiteX119" fmla="*/ 9649052 w 10319170"/>
              <a:gd name="connsiteY119" fmla="*/ 781050 h 4991100"/>
              <a:gd name="connsiteX120" fmla="*/ 9679781 w 10319170"/>
              <a:gd name="connsiteY120" fmla="*/ 781050 h 4991100"/>
              <a:gd name="connsiteX121" fmla="*/ 9679781 w 10319170"/>
              <a:gd name="connsiteY121" fmla="*/ 752944 h 4991100"/>
              <a:gd name="connsiteX122" fmla="*/ 9710511 w 10319170"/>
              <a:gd name="connsiteY122" fmla="*/ 752944 h 4991100"/>
              <a:gd name="connsiteX123" fmla="*/ 9710511 w 10319170"/>
              <a:gd name="connsiteY123" fmla="*/ 724837 h 4991100"/>
              <a:gd name="connsiteX124" fmla="*/ 2243251 w 10319170"/>
              <a:gd name="connsiteY124" fmla="*/ 528091 h 4991100"/>
              <a:gd name="connsiteX125" fmla="*/ 2212522 w 10319170"/>
              <a:gd name="connsiteY125" fmla="*/ 556198 h 4991100"/>
              <a:gd name="connsiteX126" fmla="*/ 2181792 w 10319170"/>
              <a:gd name="connsiteY126" fmla="*/ 556198 h 4991100"/>
              <a:gd name="connsiteX127" fmla="*/ 2151063 w 10319170"/>
              <a:gd name="connsiteY127" fmla="*/ 584304 h 4991100"/>
              <a:gd name="connsiteX128" fmla="*/ 2181792 w 10319170"/>
              <a:gd name="connsiteY128" fmla="*/ 584304 h 4991100"/>
              <a:gd name="connsiteX129" fmla="*/ 2212522 w 10319170"/>
              <a:gd name="connsiteY129" fmla="*/ 556198 h 4991100"/>
              <a:gd name="connsiteX130" fmla="*/ 2304710 w 10319170"/>
              <a:gd name="connsiteY130" fmla="*/ 528091 h 4991100"/>
              <a:gd name="connsiteX131" fmla="*/ 2273980 w 10319170"/>
              <a:gd name="connsiteY131" fmla="*/ 528091 h 4991100"/>
              <a:gd name="connsiteX132" fmla="*/ 2243251 w 10319170"/>
              <a:gd name="connsiteY132" fmla="*/ 528091 h 4991100"/>
              <a:gd name="connsiteX133" fmla="*/ 2089604 w 10319170"/>
              <a:gd name="connsiteY133" fmla="*/ 471878 h 4991100"/>
              <a:gd name="connsiteX134" fmla="*/ 2120333 w 10319170"/>
              <a:gd name="connsiteY134" fmla="*/ 471878 h 4991100"/>
              <a:gd name="connsiteX135" fmla="*/ 2120333 w 10319170"/>
              <a:gd name="connsiteY135" fmla="*/ 499985 h 4991100"/>
              <a:gd name="connsiteX136" fmla="*/ 2089604 w 10319170"/>
              <a:gd name="connsiteY136" fmla="*/ 499985 h 4991100"/>
              <a:gd name="connsiteX137" fmla="*/ 2058874 w 10319170"/>
              <a:gd name="connsiteY137" fmla="*/ 499985 h 4991100"/>
              <a:gd name="connsiteX138" fmla="*/ 2089604 w 10319170"/>
              <a:gd name="connsiteY138" fmla="*/ 471878 h 4991100"/>
              <a:gd name="connsiteX139" fmla="*/ 2519816 w 10319170"/>
              <a:gd name="connsiteY139" fmla="*/ 443771 h 4991100"/>
              <a:gd name="connsiteX140" fmla="*/ 2489087 w 10319170"/>
              <a:gd name="connsiteY140" fmla="*/ 471878 h 4991100"/>
              <a:gd name="connsiteX141" fmla="*/ 2458358 w 10319170"/>
              <a:gd name="connsiteY141" fmla="*/ 471878 h 4991100"/>
              <a:gd name="connsiteX142" fmla="*/ 2427628 w 10319170"/>
              <a:gd name="connsiteY142" fmla="*/ 471878 h 4991100"/>
              <a:gd name="connsiteX143" fmla="*/ 2396899 w 10319170"/>
              <a:gd name="connsiteY143" fmla="*/ 499985 h 4991100"/>
              <a:gd name="connsiteX144" fmla="*/ 2366169 w 10319170"/>
              <a:gd name="connsiteY144" fmla="*/ 499985 h 4991100"/>
              <a:gd name="connsiteX145" fmla="*/ 2335439 w 10319170"/>
              <a:gd name="connsiteY145" fmla="*/ 499985 h 4991100"/>
              <a:gd name="connsiteX146" fmla="*/ 2335439 w 10319170"/>
              <a:gd name="connsiteY146" fmla="*/ 528091 h 4991100"/>
              <a:gd name="connsiteX147" fmla="*/ 2366169 w 10319170"/>
              <a:gd name="connsiteY147" fmla="*/ 528091 h 4991100"/>
              <a:gd name="connsiteX148" fmla="*/ 2427628 w 10319170"/>
              <a:gd name="connsiteY148" fmla="*/ 499985 h 4991100"/>
              <a:gd name="connsiteX149" fmla="*/ 2519816 w 10319170"/>
              <a:gd name="connsiteY149" fmla="*/ 471878 h 4991100"/>
              <a:gd name="connsiteX150" fmla="*/ 2581275 w 10319170"/>
              <a:gd name="connsiteY150" fmla="*/ 443771 h 4991100"/>
              <a:gd name="connsiteX151" fmla="*/ 2550546 w 10319170"/>
              <a:gd name="connsiteY151" fmla="*/ 443771 h 4991100"/>
              <a:gd name="connsiteX152" fmla="*/ 2519816 w 10319170"/>
              <a:gd name="connsiteY152" fmla="*/ 443771 h 4991100"/>
              <a:gd name="connsiteX153" fmla="*/ 2212522 w 10319170"/>
              <a:gd name="connsiteY153" fmla="*/ 443771 h 4991100"/>
              <a:gd name="connsiteX154" fmla="*/ 2243251 w 10319170"/>
              <a:gd name="connsiteY154" fmla="*/ 443771 h 4991100"/>
              <a:gd name="connsiteX155" fmla="*/ 2243251 w 10319170"/>
              <a:gd name="connsiteY155" fmla="*/ 471878 h 4991100"/>
              <a:gd name="connsiteX156" fmla="*/ 2212522 w 10319170"/>
              <a:gd name="connsiteY156" fmla="*/ 443771 h 4991100"/>
              <a:gd name="connsiteX157" fmla="*/ 2181792 w 10319170"/>
              <a:gd name="connsiteY157" fmla="*/ 443771 h 4991100"/>
              <a:gd name="connsiteX158" fmla="*/ 2200998 w 10319170"/>
              <a:gd name="connsiteY158" fmla="*/ 443771 h 4991100"/>
              <a:gd name="connsiteX159" fmla="*/ 2212522 w 10319170"/>
              <a:gd name="connsiteY159" fmla="*/ 443771 h 4991100"/>
              <a:gd name="connsiteX160" fmla="*/ 2212522 w 10319170"/>
              <a:gd name="connsiteY160" fmla="*/ 471878 h 4991100"/>
              <a:gd name="connsiteX161" fmla="*/ 2181792 w 10319170"/>
              <a:gd name="connsiteY161" fmla="*/ 471878 h 4991100"/>
              <a:gd name="connsiteX162" fmla="*/ 2151063 w 10319170"/>
              <a:gd name="connsiteY162" fmla="*/ 471878 h 4991100"/>
              <a:gd name="connsiteX163" fmla="*/ 2181792 w 10319170"/>
              <a:gd name="connsiteY163" fmla="*/ 443771 h 4991100"/>
              <a:gd name="connsiteX164" fmla="*/ 2642734 w 10319170"/>
              <a:gd name="connsiteY164" fmla="*/ 415665 h 4991100"/>
              <a:gd name="connsiteX165" fmla="*/ 2642734 w 10319170"/>
              <a:gd name="connsiteY165" fmla="*/ 427522 h 4991100"/>
              <a:gd name="connsiteX166" fmla="*/ 2642734 w 10319170"/>
              <a:gd name="connsiteY166" fmla="*/ 441216 h 4991100"/>
              <a:gd name="connsiteX167" fmla="*/ 2612005 w 10319170"/>
              <a:gd name="connsiteY167" fmla="*/ 443771 h 4991100"/>
              <a:gd name="connsiteX168" fmla="*/ 2642734 w 10319170"/>
              <a:gd name="connsiteY168" fmla="*/ 443771 h 4991100"/>
              <a:gd name="connsiteX169" fmla="*/ 2642734 w 10319170"/>
              <a:gd name="connsiteY169" fmla="*/ 441216 h 4991100"/>
              <a:gd name="connsiteX170" fmla="*/ 2654258 w 10319170"/>
              <a:gd name="connsiteY170" fmla="*/ 440258 h 4991100"/>
              <a:gd name="connsiteX171" fmla="*/ 2673464 w 10319170"/>
              <a:gd name="connsiteY171" fmla="*/ 415665 h 4991100"/>
              <a:gd name="connsiteX172" fmla="*/ 2642734 w 10319170"/>
              <a:gd name="connsiteY172" fmla="*/ 415665 h 4991100"/>
              <a:gd name="connsiteX173" fmla="*/ 2273980 w 10319170"/>
              <a:gd name="connsiteY173" fmla="*/ 415665 h 4991100"/>
              <a:gd name="connsiteX174" fmla="*/ 2304710 w 10319170"/>
              <a:gd name="connsiteY174" fmla="*/ 415665 h 4991100"/>
              <a:gd name="connsiteX175" fmla="*/ 2335439 w 10319170"/>
              <a:gd name="connsiteY175" fmla="*/ 415665 h 4991100"/>
              <a:gd name="connsiteX176" fmla="*/ 2304710 w 10319170"/>
              <a:gd name="connsiteY176" fmla="*/ 443771 h 4991100"/>
              <a:gd name="connsiteX177" fmla="*/ 2273980 w 10319170"/>
              <a:gd name="connsiteY177" fmla="*/ 443771 h 4991100"/>
              <a:gd name="connsiteX178" fmla="*/ 2243251 w 10319170"/>
              <a:gd name="connsiteY178" fmla="*/ 443771 h 4991100"/>
              <a:gd name="connsiteX179" fmla="*/ 2273980 w 10319170"/>
              <a:gd name="connsiteY179" fmla="*/ 415665 h 4991100"/>
              <a:gd name="connsiteX180" fmla="*/ 2827111 w 10319170"/>
              <a:gd name="connsiteY180" fmla="*/ 359452 h 4991100"/>
              <a:gd name="connsiteX181" fmla="*/ 2796382 w 10319170"/>
              <a:gd name="connsiteY181" fmla="*/ 387558 h 4991100"/>
              <a:gd name="connsiteX182" fmla="*/ 2792540 w 10319170"/>
              <a:gd name="connsiteY182" fmla="*/ 387558 h 4991100"/>
              <a:gd name="connsiteX183" fmla="*/ 2783417 w 10319170"/>
              <a:gd name="connsiteY183" fmla="*/ 387558 h 4991100"/>
              <a:gd name="connsiteX184" fmla="*/ 2778616 w 10319170"/>
              <a:gd name="connsiteY184" fmla="*/ 387558 h 4991100"/>
              <a:gd name="connsiteX185" fmla="*/ 2765652 w 10319170"/>
              <a:gd name="connsiteY185" fmla="*/ 387558 h 4991100"/>
              <a:gd name="connsiteX186" fmla="*/ 2734923 w 10319170"/>
              <a:gd name="connsiteY186" fmla="*/ 415665 h 4991100"/>
              <a:gd name="connsiteX187" fmla="*/ 2765652 w 10319170"/>
              <a:gd name="connsiteY187" fmla="*/ 415665 h 4991100"/>
              <a:gd name="connsiteX188" fmla="*/ 2827111 w 10319170"/>
              <a:gd name="connsiteY188" fmla="*/ 387558 h 4991100"/>
              <a:gd name="connsiteX189" fmla="*/ 2888570 w 10319170"/>
              <a:gd name="connsiteY189" fmla="*/ 387558 h 4991100"/>
              <a:gd name="connsiteX190" fmla="*/ 2919299 w 10319170"/>
              <a:gd name="connsiteY190" fmla="*/ 359452 h 4991100"/>
              <a:gd name="connsiteX191" fmla="*/ 2857841 w 10319170"/>
              <a:gd name="connsiteY191" fmla="*/ 359452 h 4991100"/>
              <a:gd name="connsiteX192" fmla="*/ 2827111 w 10319170"/>
              <a:gd name="connsiteY192" fmla="*/ 359452 h 4991100"/>
              <a:gd name="connsiteX193" fmla="*/ 3803967 w 10319170"/>
              <a:gd name="connsiteY193" fmla="*/ 0 h 4991100"/>
              <a:gd name="connsiteX194" fmla="*/ 3810454 w 10319170"/>
              <a:gd name="connsiteY194" fmla="*/ 0 h 4991100"/>
              <a:gd name="connsiteX195" fmla="*/ 3810454 w 10319170"/>
              <a:gd name="connsiteY195" fmla="*/ 5924 h 4991100"/>
              <a:gd name="connsiteX196" fmla="*/ 3810454 w 10319170"/>
              <a:gd name="connsiteY196" fmla="*/ 22173 h 4991100"/>
              <a:gd name="connsiteX197" fmla="*/ 3841183 w 10319170"/>
              <a:gd name="connsiteY197" fmla="*/ 22173 h 4991100"/>
              <a:gd name="connsiteX198" fmla="*/ 3851267 w 10319170"/>
              <a:gd name="connsiteY198" fmla="*/ 5924 h 4991100"/>
              <a:gd name="connsiteX199" fmla="*/ 3868651 w 10319170"/>
              <a:gd name="connsiteY199" fmla="*/ 0 h 4991100"/>
              <a:gd name="connsiteX200" fmla="*/ 9991145 w 10319170"/>
              <a:gd name="connsiteY200" fmla="*/ 0 h 4991100"/>
              <a:gd name="connsiteX201" fmla="*/ 10177862 w 10319170"/>
              <a:gd name="connsiteY201" fmla="*/ 57034 h 4991100"/>
              <a:gd name="connsiteX202" fmla="*/ 10191061 w 10319170"/>
              <a:gd name="connsiteY202" fmla="*/ 67924 h 4991100"/>
              <a:gd name="connsiteX203" fmla="*/ 10171453 w 10319170"/>
              <a:gd name="connsiteY203" fmla="*/ 78386 h 4991100"/>
              <a:gd name="connsiteX204" fmla="*/ 10202182 w 10319170"/>
              <a:gd name="connsiteY204" fmla="*/ 78386 h 4991100"/>
              <a:gd name="connsiteX205" fmla="*/ 10171453 w 10319170"/>
              <a:gd name="connsiteY205" fmla="*/ 106493 h 4991100"/>
              <a:gd name="connsiteX206" fmla="*/ 10140723 w 10319170"/>
              <a:gd name="connsiteY206" fmla="*/ 106493 h 4991100"/>
              <a:gd name="connsiteX207" fmla="*/ 10140723 w 10319170"/>
              <a:gd name="connsiteY207" fmla="*/ 134599 h 4991100"/>
              <a:gd name="connsiteX208" fmla="*/ 10232912 w 10319170"/>
              <a:gd name="connsiteY208" fmla="*/ 134599 h 4991100"/>
              <a:gd name="connsiteX209" fmla="*/ 10245876 w 10319170"/>
              <a:gd name="connsiteY209" fmla="*/ 134599 h 4991100"/>
              <a:gd name="connsiteX210" fmla="*/ 10257638 w 10319170"/>
              <a:gd name="connsiteY210" fmla="*/ 134599 h 4991100"/>
              <a:gd name="connsiteX211" fmla="*/ 10263641 w 10319170"/>
              <a:gd name="connsiteY211" fmla="*/ 141875 h 4991100"/>
              <a:gd name="connsiteX212" fmla="*/ 10263641 w 10319170"/>
              <a:gd name="connsiteY212" fmla="*/ 146457 h 4991100"/>
              <a:gd name="connsiteX213" fmla="*/ 10263641 w 10319170"/>
              <a:gd name="connsiteY213" fmla="*/ 162706 h 4991100"/>
              <a:gd name="connsiteX214" fmla="*/ 10273244 w 10319170"/>
              <a:gd name="connsiteY214" fmla="*/ 162706 h 4991100"/>
              <a:gd name="connsiteX215" fmla="*/ 10276461 w 10319170"/>
              <a:gd name="connsiteY215" fmla="*/ 162706 h 4991100"/>
              <a:gd name="connsiteX216" fmla="*/ 10291843 w 10319170"/>
              <a:gd name="connsiteY216" fmla="*/ 191044 h 4991100"/>
              <a:gd name="connsiteX217" fmla="*/ 10289569 w 10319170"/>
              <a:gd name="connsiteY217" fmla="*/ 191252 h 4991100"/>
              <a:gd name="connsiteX218" fmla="*/ 10263641 w 10319170"/>
              <a:gd name="connsiteY218" fmla="*/ 218919 h 4991100"/>
              <a:gd name="connsiteX219" fmla="*/ 10305894 w 10319170"/>
              <a:gd name="connsiteY219" fmla="*/ 232972 h 4991100"/>
              <a:gd name="connsiteX220" fmla="*/ 10308400 w 10319170"/>
              <a:gd name="connsiteY220" fmla="*/ 234711 h 4991100"/>
              <a:gd name="connsiteX221" fmla="*/ 10318315 w 10319170"/>
              <a:gd name="connsiteY221" fmla="*/ 266652 h 4991100"/>
              <a:gd name="connsiteX222" fmla="*/ 10319170 w 10319170"/>
              <a:gd name="connsiteY222" fmla="*/ 275132 h 4991100"/>
              <a:gd name="connsiteX223" fmla="*/ 10307335 w 10319170"/>
              <a:gd name="connsiteY223" fmla="*/ 275132 h 4991100"/>
              <a:gd name="connsiteX224" fmla="*/ 10294371 w 10319170"/>
              <a:gd name="connsiteY224" fmla="*/ 275132 h 4991100"/>
              <a:gd name="connsiteX225" fmla="*/ 10294371 w 10319170"/>
              <a:gd name="connsiteY225" fmla="*/ 303239 h 4991100"/>
              <a:gd name="connsiteX226" fmla="*/ 10263641 w 10319170"/>
              <a:gd name="connsiteY226" fmla="*/ 303239 h 4991100"/>
              <a:gd name="connsiteX227" fmla="*/ 10232912 w 10319170"/>
              <a:gd name="connsiteY227" fmla="*/ 303239 h 4991100"/>
              <a:gd name="connsiteX228" fmla="*/ 10202182 w 10319170"/>
              <a:gd name="connsiteY228" fmla="*/ 331345 h 4991100"/>
              <a:gd name="connsiteX229" fmla="*/ 10232912 w 10319170"/>
              <a:gd name="connsiteY229" fmla="*/ 359452 h 4991100"/>
              <a:gd name="connsiteX230" fmla="*/ 10294371 w 10319170"/>
              <a:gd name="connsiteY230" fmla="*/ 359452 h 4991100"/>
              <a:gd name="connsiteX231" fmla="*/ 10263641 w 10319170"/>
              <a:gd name="connsiteY231" fmla="*/ 387558 h 4991100"/>
              <a:gd name="connsiteX232" fmla="*/ 10294371 w 10319170"/>
              <a:gd name="connsiteY232" fmla="*/ 415665 h 4991100"/>
              <a:gd name="connsiteX233" fmla="*/ 10263641 w 10319170"/>
              <a:gd name="connsiteY233" fmla="*/ 443771 h 4991100"/>
              <a:gd name="connsiteX234" fmla="*/ 10263641 w 10319170"/>
              <a:gd name="connsiteY234" fmla="*/ 471878 h 4991100"/>
              <a:gd name="connsiteX235" fmla="*/ 10263641 w 10319170"/>
              <a:gd name="connsiteY235" fmla="*/ 499985 h 4991100"/>
              <a:gd name="connsiteX236" fmla="*/ 10232912 w 10319170"/>
              <a:gd name="connsiteY236" fmla="*/ 556198 h 4991100"/>
              <a:gd name="connsiteX237" fmla="*/ 10263641 w 10319170"/>
              <a:gd name="connsiteY237" fmla="*/ 612411 h 4991100"/>
              <a:gd name="connsiteX238" fmla="*/ 10202182 w 10319170"/>
              <a:gd name="connsiteY238" fmla="*/ 612411 h 4991100"/>
              <a:gd name="connsiteX239" fmla="*/ 10171453 w 10319170"/>
              <a:gd name="connsiteY239" fmla="*/ 640517 h 4991100"/>
              <a:gd name="connsiteX240" fmla="*/ 10171453 w 10319170"/>
              <a:gd name="connsiteY240" fmla="*/ 668624 h 4991100"/>
              <a:gd name="connsiteX241" fmla="*/ 10140723 w 10319170"/>
              <a:gd name="connsiteY241" fmla="*/ 668624 h 4991100"/>
              <a:gd name="connsiteX242" fmla="*/ 10109994 w 10319170"/>
              <a:gd name="connsiteY242" fmla="*/ 668624 h 4991100"/>
              <a:gd name="connsiteX243" fmla="*/ 10140723 w 10319170"/>
              <a:gd name="connsiteY243" fmla="*/ 696730 h 4991100"/>
              <a:gd name="connsiteX244" fmla="*/ 10140723 w 10319170"/>
              <a:gd name="connsiteY244" fmla="*/ 724837 h 4991100"/>
              <a:gd name="connsiteX245" fmla="*/ 10109994 w 10319170"/>
              <a:gd name="connsiteY245" fmla="*/ 724837 h 4991100"/>
              <a:gd name="connsiteX246" fmla="*/ 10048535 w 10319170"/>
              <a:gd name="connsiteY246" fmla="*/ 724837 h 4991100"/>
              <a:gd name="connsiteX247" fmla="*/ 10017805 w 10319170"/>
              <a:gd name="connsiteY247" fmla="*/ 724837 h 4991100"/>
              <a:gd name="connsiteX248" fmla="*/ 9956346 w 10319170"/>
              <a:gd name="connsiteY248" fmla="*/ 724837 h 4991100"/>
              <a:gd name="connsiteX249" fmla="*/ 9925617 w 10319170"/>
              <a:gd name="connsiteY249" fmla="*/ 724837 h 4991100"/>
              <a:gd name="connsiteX250" fmla="*/ 9864158 w 10319170"/>
              <a:gd name="connsiteY250" fmla="*/ 724837 h 4991100"/>
              <a:gd name="connsiteX251" fmla="*/ 9833429 w 10319170"/>
              <a:gd name="connsiteY251" fmla="*/ 724837 h 4991100"/>
              <a:gd name="connsiteX252" fmla="*/ 9741240 w 10319170"/>
              <a:gd name="connsiteY252" fmla="*/ 724837 h 4991100"/>
              <a:gd name="connsiteX253" fmla="*/ 9741240 w 10319170"/>
              <a:gd name="connsiteY253" fmla="*/ 752944 h 4991100"/>
              <a:gd name="connsiteX254" fmla="*/ 9771970 w 10319170"/>
              <a:gd name="connsiteY254" fmla="*/ 752944 h 4991100"/>
              <a:gd name="connsiteX255" fmla="*/ 9771970 w 10319170"/>
              <a:gd name="connsiteY255" fmla="*/ 781050 h 4991100"/>
              <a:gd name="connsiteX256" fmla="*/ 9864158 w 10319170"/>
              <a:gd name="connsiteY256" fmla="*/ 781050 h 4991100"/>
              <a:gd name="connsiteX257" fmla="*/ 9894888 w 10319170"/>
              <a:gd name="connsiteY257" fmla="*/ 809157 h 4991100"/>
              <a:gd name="connsiteX258" fmla="*/ 9925617 w 10319170"/>
              <a:gd name="connsiteY258" fmla="*/ 809157 h 4991100"/>
              <a:gd name="connsiteX259" fmla="*/ 9925617 w 10319170"/>
              <a:gd name="connsiteY259" fmla="*/ 837263 h 4991100"/>
              <a:gd name="connsiteX260" fmla="*/ 9925617 w 10319170"/>
              <a:gd name="connsiteY260" fmla="*/ 865370 h 4991100"/>
              <a:gd name="connsiteX261" fmla="*/ 9956346 w 10319170"/>
              <a:gd name="connsiteY261" fmla="*/ 865370 h 4991100"/>
              <a:gd name="connsiteX262" fmla="*/ 9956346 w 10319170"/>
              <a:gd name="connsiteY262" fmla="*/ 893476 h 4991100"/>
              <a:gd name="connsiteX263" fmla="*/ 9925617 w 10319170"/>
              <a:gd name="connsiteY263" fmla="*/ 893476 h 4991100"/>
              <a:gd name="connsiteX264" fmla="*/ 9894888 w 10319170"/>
              <a:gd name="connsiteY264" fmla="*/ 893476 h 4991100"/>
              <a:gd name="connsiteX265" fmla="*/ 9894888 w 10319170"/>
              <a:gd name="connsiteY265" fmla="*/ 921583 h 4991100"/>
              <a:gd name="connsiteX266" fmla="*/ 9864158 w 10319170"/>
              <a:gd name="connsiteY266" fmla="*/ 921583 h 4991100"/>
              <a:gd name="connsiteX267" fmla="*/ 9864158 w 10319170"/>
              <a:gd name="connsiteY267" fmla="*/ 949690 h 4991100"/>
              <a:gd name="connsiteX268" fmla="*/ 9894888 w 10319170"/>
              <a:gd name="connsiteY268" fmla="*/ 949690 h 4991100"/>
              <a:gd name="connsiteX269" fmla="*/ 9925617 w 10319170"/>
              <a:gd name="connsiteY269" fmla="*/ 949690 h 4991100"/>
              <a:gd name="connsiteX270" fmla="*/ 9956346 w 10319170"/>
              <a:gd name="connsiteY270" fmla="*/ 949690 h 4991100"/>
              <a:gd name="connsiteX271" fmla="*/ 9956346 w 10319170"/>
              <a:gd name="connsiteY271" fmla="*/ 977796 h 4991100"/>
              <a:gd name="connsiteX272" fmla="*/ 9925617 w 10319170"/>
              <a:gd name="connsiteY272" fmla="*/ 977796 h 4991100"/>
              <a:gd name="connsiteX273" fmla="*/ 9894888 w 10319170"/>
              <a:gd name="connsiteY273" fmla="*/ 977796 h 4991100"/>
              <a:gd name="connsiteX274" fmla="*/ 9864158 w 10319170"/>
              <a:gd name="connsiteY274" fmla="*/ 977796 h 4991100"/>
              <a:gd name="connsiteX275" fmla="*/ 9833429 w 10319170"/>
              <a:gd name="connsiteY275" fmla="*/ 977796 h 4991100"/>
              <a:gd name="connsiteX276" fmla="*/ 9771970 w 10319170"/>
              <a:gd name="connsiteY276" fmla="*/ 977796 h 4991100"/>
              <a:gd name="connsiteX277" fmla="*/ 9741240 w 10319170"/>
              <a:gd name="connsiteY277" fmla="*/ 977796 h 4991100"/>
              <a:gd name="connsiteX278" fmla="*/ 9649052 w 10319170"/>
              <a:gd name="connsiteY278" fmla="*/ 1005903 h 4991100"/>
              <a:gd name="connsiteX279" fmla="*/ 9618322 w 10319170"/>
              <a:gd name="connsiteY279" fmla="*/ 1005903 h 4991100"/>
              <a:gd name="connsiteX280" fmla="*/ 9556863 w 10319170"/>
              <a:gd name="connsiteY280" fmla="*/ 1005903 h 4991100"/>
              <a:gd name="connsiteX281" fmla="*/ 9526134 w 10319170"/>
              <a:gd name="connsiteY281" fmla="*/ 1034009 h 4991100"/>
              <a:gd name="connsiteX282" fmla="*/ 9526134 w 10319170"/>
              <a:gd name="connsiteY282" fmla="*/ 1005903 h 4991100"/>
              <a:gd name="connsiteX283" fmla="*/ 9464675 w 10319170"/>
              <a:gd name="connsiteY283" fmla="*/ 1005903 h 4991100"/>
              <a:gd name="connsiteX284" fmla="*/ 9433946 w 10319170"/>
              <a:gd name="connsiteY284" fmla="*/ 1005903 h 4991100"/>
              <a:gd name="connsiteX285" fmla="*/ 9433946 w 10319170"/>
              <a:gd name="connsiteY285" fmla="*/ 1034009 h 4991100"/>
              <a:gd name="connsiteX286" fmla="*/ 9372487 w 10319170"/>
              <a:gd name="connsiteY286" fmla="*/ 1034009 h 4991100"/>
              <a:gd name="connsiteX287" fmla="*/ 9341757 w 10319170"/>
              <a:gd name="connsiteY287" fmla="*/ 1034009 h 4991100"/>
              <a:gd name="connsiteX288" fmla="*/ 9311028 w 10319170"/>
              <a:gd name="connsiteY288" fmla="*/ 1062116 h 4991100"/>
              <a:gd name="connsiteX289" fmla="*/ 9372487 w 10319170"/>
              <a:gd name="connsiteY289" fmla="*/ 1034009 h 4991100"/>
              <a:gd name="connsiteX290" fmla="*/ 9372487 w 10319170"/>
              <a:gd name="connsiteY290" fmla="*/ 1062116 h 4991100"/>
              <a:gd name="connsiteX291" fmla="*/ 9311028 w 10319170"/>
              <a:gd name="connsiteY291" fmla="*/ 1090222 h 4991100"/>
              <a:gd name="connsiteX292" fmla="*/ 9280298 w 10319170"/>
              <a:gd name="connsiteY292" fmla="*/ 1090222 h 4991100"/>
              <a:gd name="connsiteX293" fmla="*/ 9249569 w 10319170"/>
              <a:gd name="connsiteY293" fmla="*/ 1090222 h 4991100"/>
              <a:gd name="connsiteX294" fmla="*/ 9218839 w 10319170"/>
              <a:gd name="connsiteY294" fmla="*/ 1118329 h 4991100"/>
              <a:gd name="connsiteX295" fmla="*/ 9188110 w 10319170"/>
              <a:gd name="connsiteY295" fmla="*/ 1118329 h 4991100"/>
              <a:gd name="connsiteX296" fmla="*/ 9095921 w 10319170"/>
              <a:gd name="connsiteY296" fmla="*/ 1146435 h 4991100"/>
              <a:gd name="connsiteX297" fmla="*/ 9065192 w 10319170"/>
              <a:gd name="connsiteY297" fmla="*/ 1174542 h 4991100"/>
              <a:gd name="connsiteX298" fmla="*/ 9034462 w 10319170"/>
              <a:gd name="connsiteY298" fmla="*/ 1174542 h 4991100"/>
              <a:gd name="connsiteX299" fmla="*/ 9034462 w 10319170"/>
              <a:gd name="connsiteY299" fmla="*/ 1174542 h 4991100"/>
              <a:gd name="connsiteX300" fmla="*/ 9003733 w 10319170"/>
              <a:gd name="connsiteY300" fmla="*/ 1202648 h 4991100"/>
              <a:gd name="connsiteX301" fmla="*/ 8973004 w 10319170"/>
              <a:gd name="connsiteY301" fmla="*/ 1202648 h 4991100"/>
              <a:gd name="connsiteX302" fmla="*/ 8942274 w 10319170"/>
              <a:gd name="connsiteY302" fmla="*/ 1202648 h 4991100"/>
              <a:gd name="connsiteX303" fmla="*/ 8911545 w 10319170"/>
              <a:gd name="connsiteY303" fmla="*/ 1202648 h 4991100"/>
              <a:gd name="connsiteX304" fmla="*/ 8880815 w 10319170"/>
              <a:gd name="connsiteY304" fmla="*/ 1230755 h 4991100"/>
              <a:gd name="connsiteX305" fmla="*/ 8880815 w 10319170"/>
              <a:gd name="connsiteY305" fmla="*/ 1202648 h 4991100"/>
              <a:gd name="connsiteX306" fmla="*/ 8850086 w 10319170"/>
              <a:gd name="connsiteY306" fmla="*/ 1230755 h 4991100"/>
              <a:gd name="connsiteX307" fmla="*/ 8819356 w 10319170"/>
              <a:gd name="connsiteY307" fmla="*/ 1202648 h 4991100"/>
              <a:gd name="connsiteX308" fmla="*/ 8788627 w 10319170"/>
              <a:gd name="connsiteY308" fmla="*/ 1230755 h 4991100"/>
              <a:gd name="connsiteX309" fmla="*/ 8757897 w 10319170"/>
              <a:gd name="connsiteY309" fmla="*/ 1230755 h 4991100"/>
              <a:gd name="connsiteX310" fmla="*/ 8727168 w 10319170"/>
              <a:gd name="connsiteY310" fmla="*/ 1230755 h 4991100"/>
              <a:gd name="connsiteX311" fmla="*/ 8696438 w 10319170"/>
              <a:gd name="connsiteY311" fmla="*/ 1258862 h 4991100"/>
              <a:gd name="connsiteX312" fmla="*/ 8665709 w 10319170"/>
              <a:gd name="connsiteY312" fmla="*/ 1258862 h 4991100"/>
              <a:gd name="connsiteX313" fmla="*/ 8634979 w 10319170"/>
              <a:gd name="connsiteY313" fmla="*/ 1286968 h 4991100"/>
              <a:gd name="connsiteX314" fmla="*/ 8573521 w 10319170"/>
              <a:gd name="connsiteY314" fmla="*/ 1286968 h 4991100"/>
              <a:gd name="connsiteX315" fmla="*/ 8542791 w 10319170"/>
              <a:gd name="connsiteY315" fmla="*/ 1286968 h 4991100"/>
              <a:gd name="connsiteX316" fmla="*/ 8512062 w 10319170"/>
              <a:gd name="connsiteY316" fmla="*/ 1286968 h 4991100"/>
              <a:gd name="connsiteX317" fmla="*/ 8512062 w 10319170"/>
              <a:gd name="connsiteY317" fmla="*/ 1315075 h 4991100"/>
              <a:gd name="connsiteX318" fmla="*/ 8481332 w 10319170"/>
              <a:gd name="connsiteY318" fmla="*/ 1286968 h 4991100"/>
              <a:gd name="connsiteX319" fmla="*/ 8481332 w 10319170"/>
              <a:gd name="connsiteY319" fmla="*/ 1315075 h 4991100"/>
              <a:gd name="connsiteX320" fmla="*/ 8512062 w 10319170"/>
              <a:gd name="connsiteY320" fmla="*/ 1315075 h 4991100"/>
              <a:gd name="connsiteX321" fmla="*/ 8512062 w 10319170"/>
              <a:gd name="connsiteY321" fmla="*/ 1343182 h 4991100"/>
              <a:gd name="connsiteX322" fmla="*/ 8542791 w 10319170"/>
              <a:gd name="connsiteY322" fmla="*/ 1343182 h 4991100"/>
              <a:gd name="connsiteX323" fmla="*/ 8512062 w 10319170"/>
              <a:gd name="connsiteY323" fmla="*/ 1371288 h 4991100"/>
              <a:gd name="connsiteX324" fmla="*/ 8481332 w 10319170"/>
              <a:gd name="connsiteY324" fmla="*/ 1371288 h 4991100"/>
              <a:gd name="connsiteX325" fmla="*/ 8450603 w 10319170"/>
              <a:gd name="connsiteY325" fmla="*/ 1371288 h 4991100"/>
              <a:gd name="connsiteX326" fmla="*/ 8481332 w 10319170"/>
              <a:gd name="connsiteY326" fmla="*/ 1343182 h 4991100"/>
              <a:gd name="connsiteX327" fmla="*/ 8450603 w 10319170"/>
              <a:gd name="connsiteY327" fmla="*/ 1343182 h 4991100"/>
              <a:gd name="connsiteX328" fmla="*/ 8419873 w 10319170"/>
              <a:gd name="connsiteY328" fmla="*/ 1343182 h 4991100"/>
              <a:gd name="connsiteX329" fmla="*/ 8419873 w 10319170"/>
              <a:gd name="connsiteY329" fmla="*/ 1315075 h 4991100"/>
              <a:gd name="connsiteX330" fmla="*/ 8389144 w 10319170"/>
              <a:gd name="connsiteY330" fmla="*/ 1343182 h 4991100"/>
              <a:gd name="connsiteX331" fmla="*/ 8419873 w 10319170"/>
              <a:gd name="connsiteY331" fmla="*/ 1343182 h 4991100"/>
              <a:gd name="connsiteX332" fmla="*/ 8389144 w 10319170"/>
              <a:gd name="connsiteY332" fmla="*/ 1371288 h 4991100"/>
              <a:gd name="connsiteX333" fmla="*/ 8358414 w 10319170"/>
              <a:gd name="connsiteY333" fmla="*/ 1371288 h 4991100"/>
              <a:gd name="connsiteX334" fmla="*/ 8327685 w 10319170"/>
              <a:gd name="connsiteY334" fmla="*/ 1343182 h 4991100"/>
              <a:gd name="connsiteX335" fmla="*/ 8296956 w 10319170"/>
              <a:gd name="connsiteY335" fmla="*/ 1371288 h 4991100"/>
              <a:gd name="connsiteX336" fmla="*/ 8266226 w 10319170"/>
              <a:gd name="connsiteY336" fmla="*/ 1371288 h 4991100"/>
              <a:gd name="connsiteX337" fmla="*/ 8204767 w 10319170"/>
              <a:gd name="connsiteY337" fmla="*/ 1371288 h 4991100"/>
              <a:gd name="connsiteX338" fmla="*/ 8204767 w 10319170"/>
              <a:gd name="connsiteY338" fmla="*/ 1399394 h 4991100"/>
              <a:gd name="connsiteX339" fmla="*/ 8204767 w 10319170"/>
              <a:gd name="connsiteY339" fmla="*/ 1427501 h 4991100"/>
              <a:gd name="connsiteX340" fmla="*/ 8174038 w 10319170"/>
              <a:gd name="connsiteY340" fmla="*/ 1427501 h 4991100"/>
              <a:gd name="connsiteX341" fmla="*/ 8174038 w 10319170"/>
              <a:gd name="connsiteY341" fmla="*/ 1399394 h 4991100"/>
              <a:gd name="connsiteX342" fmla="*/ 8081849 w 10319170"/>
              <a:gd name="connsiteY342" fmla="*/ 1427501 h 4991100"/>
              <a:gd name="connsiteX343" fmla="*/ 8174038 w 10319170"/>
              <a:gd name="connsiteY343" fmla="*/ 1427501 h 4991100"/>
              <a:gd name="connsiteX344" fmla="*/ 8235496 w 10319170"/>
              <a:gd name="connsiteY344" fmla="*/ 1455608 h 4991100"/>
              <a:gd name="connsiteX345" fmla="*/ 8296956 w 10319170"/>
              <a:gd name="connsiteY345" fmla="*/ 1455608 h 4991100"/>
              <a:gd name="connsiteX346" fmla="*/ 8327685 w 10319170"/>
              <a:gd name="connsiteY346" fmla="*/ 1455608 h 4991100"/>
              <a:gd name="connsiteX347" fmla="*/ 8358414 w 10319170"/>
              <a:gd name="connsiteY347" fmla="*/ 1455608 h 4991100"/>
              <a:gd name="connsiteX348" fmla="*/ 8389144 w 10319170"/>
              <a:gd name="connsiteY348" fmla="*/ 1427501 h 4991100"/>
              <a:gd name="connsiteX349" fmla="*/ 8401628 w 10319170"/>
              <a:gd name="connsiteY349" fmla="*/ 1427501 h 4991100"/>
              <a:gd name="connsiteX350" fmla="*/ 8419873 w 10319170"/>
              <a:gd name="connsiteY350" fmla="*/ 1427501 h 4991100"/>
              <a:gd name="connsiteX351" fmla="*/ 8450603 w 10319170"/>
              <a:gd name="connsiteY351" fmla="*/ 1427501 h 4991100"/>
              <a:gd name="connsiteX352" fmla="*/ 8512062 w 10319170"/>
              <a:gd name="connsiteY352" fmla="*/ 1399394 h 4991100"/>
              <a:gd name="connsiteX353" fmla="*/ 8573521 w 10319170"/>
              <a:gd name="connsiteY353" fmla="*/ 1427501 h 4991100"/>
              <a:gd name="connsiteX354" fmla="*/ 8604250 w 10319170"/>
              <a:gd name="connsiteY354" fmla="*/ 1399394 h 4991100"/>
              <a:gd name="connsiteX355" fmla="*/ 8634979 w 10319170"/>
              <a:gd name="connsiteY355" fmla="*/ 1399394 h 4991100"/>
              <a:gd name="connsiteX356" fmla="*/ 8665709 w 10319170"/>
              <a:gd name="connsiteY356" fmla="*/ 1399394 h 4991100"/>
              <a:gd name="connsiteX357" fmla="*/ 8696438 w 10319170"/>
              <a:gd name="connsiteY357" fmla="*/ 1399394 h 4991100"/>
              <a:gd name="connsiteX358" fmla="*/ 8757897 w 10319170"/>
              <a:gd name="connsiteY358" fmla="*/ 1427501 h 4991100"/>
              <a:gd name="connsiteX359" fmla="*/ 8727168 w 10319170"/>
              <a:gd name="connsiteY359" fmla="*/ 1427501 h 4991100"/>
              <a:gd name="connsiteX360" fmla="*/ 8696438 w 10319170"/>
              <a:gd name="connsiteY360" fmla="*/ 1427501 h 4991100"/>
              <a:gd name="connsiteX361" fmla="*/ 8665709 w 10319170"/>
              <a:gd name="connsiteY361" fmla="*/ 1427501 h 4991100"/>
              <a:gd name="connsiteX362" fmla="*/ 8634979 w 10319170"/>
              <a:gd name="connsiteY362" fmla="*/ 1427501 h 4991100"/>
              <a:gd name="connsiteX363" fmla="*/ 8573521 w 10319170"/>
              <a:gd name="connsiteY363" fmla="*/ 1455608 h 4991100"/>
              <a:gd name="connsiteX364" fmla="*/ 8542791 w 10319170"/>
              <a:gd name="connsiteY364" fmla="*/ 1483714 h 4991100"/>
              <a:gd name="connsiteX365" fmla="*/ 8512062 w 10319170"/>
              <a:gd name="connsiteY365" fmla="*/ 1455608 h 4991100"/>
              <a:gd name="connsiteX366" fmla="*/ 8512062 w 10319170"/>
              <a:gd name="connsiteY366" fmla="*/ 1483714 h 4991100"/>
              <a:gd name="connsiteX367" fmla="*/ 8604250 w 10319170"/>
              <a:gd name="connsiteY367" fmla="*/ 1511821 h 4991100"/>
              <a:gd name="connsiteX368" fmla="*/ 8634979 w 10319170"/>
              <a:gd name="connsiteY368" fmla="*/ 1511821 h 4991100"/>
              <a:gd name="connsiteX369" fmla="*/ 8665709 w 10319170"/>
              <a:gd name="connsiteY369" fmla="*/ 1511821 h 4991100"/>
              <a:gd name="connsiteX370" fmla="*/ 8696438 w 10319170"/>
              <a:gd name="connsiteY370" fmla="*/ 1511821 h 4991100"/>
              <a:gd name="connsiteX371" fmla="*/ 8727168 w 10319170"/>
              <a:gd name="connsiteY371" fmla="*/ 1539927 h 4991100"/>
              <a:gd name="connsiteX372" fmla="*/ 8788627 w 10319170"/>
              <a:gd name="connsiteY372" fmla="*/ 1539927 h 4991100"/>
              <a:gd name="connsiteX373" fmla="*/ 8850086 w 10319170"/>
              <a:gd name="connsiteY373" fmla="*/ 1539927 h 4991100"/>
              <a:gd name="connsiteX374" fmla="*/ 8911545 w 10319170"/>
              <a:gd name="connsiteY374" fmla="*/ 1539927 h 4991100"/>
              <a:gd name="connsiteX375" fmla="*/ 9034462 w 10319170"/>
              <a:gd name="connsiteY375" fmla="*/ 1539927 h 4991100"/>
              <a:gd name="connsiteX376" fmla="*/ 9065192 w 10319170"/>
              <a:gd name="connsiteY376" fmla="*/ 1539927 h 4991100"/>
              <a:gd name="connsiteX377" fmla="*/ 9095921 w 10319170"/>
              <a:gd name="connsiteY377" fmla="*/ 1539927 h 4991100"/>
              <a:gd name="connsiteX378" fmla="*/ 9126651 w 10319170"/>
              <a:gd name="connsiteY378" fmla="*/ 1539927 h 4991100"/>
              <a:gd name="connsiteX379" fmla="*/ 9157380 w 10319170"/>
              <a:gd name="connsiteY379" fmla="*/ 1539927 h 4991100"/>
              <a:gd name="connsiteX380" fmla="*/ 9218839 w 10319170"/>
              <a:gd name="connsiteY380" fmla="*/ 1539927 h 4991100"/>
              <a:gd name="connsiteX381" fmla="*/ 9249569 w 10319170"/>
              <a:gd name="connsiteY381" fmla="*/ 1539927 h 4991100"/>
              <a:gd name="connsiteX382" fmla="*/ 9280298 w 10319170"/>
              <a:gd name="connsiteY382" fmla="*/ 1568034 h 4991100"/>
              <a:gd name="connsiteX383" fmla="*/ 9311028 w 10319170"/>
              <a:gd name="connsiteY383" fmla="*/ 1539927 h 4991100"/>
              <a:gd name="connsiteX384" fmla="*/ 9372487 w 10319170"/>
              <a:gd name="connsiteY384" fmla="*/ 1568034 h 4991100"/>
              <a:gd name="connsiteX385" fmla="*/ 9403216 w 10319170"/>
              <a:gd name="connsiteY385" fmla="*/ 1568034 h 4991100"/>
              <a:gd name="connsiteX386" fmla="*/ 9464675 w 10319170"/>
              <a:gd name="connsiteY386" fmla="*/ 1568034 h 4991100"/>
              <a:gd name="connsiteX387" fmla="*/ 9495404 w 10319170"/>
              <a:gd name="connsiteY387" fmla="*/ 1568034 h 4991100"/>
              <a:gd name="connsiteX388" fmla="*/ 9526134 w 10319170"/>
              <a:gd name="connsiteY388" fmla="*/ 1568034 h 4991100"/>
              <a:gd name="connsiteX389" fmla="*/ 9556863 w 10319170"/>
              <a:gd name="connsiteY389" fmla="*/ 1568034 h 4991100"/>
              <a:gd name="connsiteX390" fmla="*/ 9649052 w 10319170"/>
              <a:gd name="connsiteY390" fmla="*/ 1568034 h 4991100"/>
              <a:gd name="connsiteX391" fmla="*/ 9710511 w 10319170"/>
              <a:gd name="connsiteY391" fmla="*/ 1568034 h 4991100"/>
              <a:gd name="connsiteX392" fmla="*/ 9710511 w 10319170"/>
              <a:gd name="connsiteY392" fmla="*/ 1539927 h 4991100"/>
              <a:gd name="connsiteX393" fmla="*/ 9741240 w 10319170"/>
              <a:gd name="connsiteY393" fmla="*/ 1568034 h 4991100"/>
              <a:gd name="connsiteX394" fmla="*/ 9771970 w 10319170"/>
              <a:gd name="connsiteY394" fmla="*/ 1568034 h 4991100"/>
              <a:gd name="connsiteX395" fmla="*/ 9802699 w 10319170"/>
              <a:gd name="connsiteY395" fmla="*/ 1568034 h 4991100"/>
              <a:gd name="connsiteX396" fmla="*/ 9802699 w 10319170"/>
              <a:gd name="connsiteY396" fmla="*/ 1596140 h 4991100"/>
              <a:gd name="connsiteX397" fmla="*/ 9833429 w 10319170"/>
              <a:gd name="connsiteY397" fmla="*/ 1596140 h 4991100"/>
              <a:gd name="connsiteX398" fmla="*/ 9833429 w 10319170"/>
              <a:gd name="connsiteY398" fmla="*/ 1624247 h 4991100"/>
              <a:gd name="connsiteX399" fmla="*/ 9771970 w 10319170"/>
              <a:gd name="connsiteY399" fmla="*/ 1596140 h 4991100"/>
              <a:gd name="connsiteX400" fmla="*/ 9710511 w 10319170"/>
              <a:gd name="connsiteY400" fmla="*/ 1596140 h 4991100"/>
              <a:gd name="connsiteX401" fmla="*/ 9802699 w 10319170"/>
              <a:gd name="connsiteY401" fmla="*/ 1652353 h 4991100"/>
              <a:gd name="connsiteX402" fmla="*/ 9833429 w 10319170"/>
              <a:gd name="connsiteY402" fmla="*/ 1680460 h 4991100"/>
              <a:gd name="connsiteX403" fmla="*/ 9864158 w 10319170"/>
              <a:gd name="connsiteY403" fmla="*/ 1736673 h 4991100"/>
              <a:gd name="connsiteX404" fmla="*/ 9894888 w 10319170"/>
              <a:gd name="connsiteY404" fmla="*/ 1764780 h 4991100"/>
              <a:gd name="connsiteX405" fmla="*/ 9864158 w 10319170"/>
              <a:gd name="connsiteY405" fmla="*/ 1764780 h 4991100"/>
              <a:gd name="connsiteX406" fmla="*/ 9802699 w 10319170"/>
              <a:gd name="connsiteY406" fmla="*/ 1764780 h 4991100"/>
              <a:gd name="connsiteX407" fmla="*/ 9802699 w 10319170"/>
              <a:gd name="connsiteY407" fmla="*/ 1792886 h 4991100"/>
              <a:gd name="connsiteX408" fmla="*/ 9771970 w 10319170"/>
              <a:gd name="connsiteY408" fmla="*/ 1792886 h 4991100"/>
              <a:gd name="connsiteX409" fmla="*/ 9771970 w 10319170"/>
              <a:gd name="connsiteY409" fmla="*/ 1820993 h 4991100"/>
              <a:gd name="connsiteX410" fmla="*/ 9741240 w 10319170"/>
              <a:gd name="connsiteY410" fmla="*/ 1820993 h 4991100"/>
              <a:gd name="connsiteX411" fmla="*/ 9771970 w 10319170"/>
              <a:gd name="connsiteY411" fmla="*/ 1849099 h 4991100"/>
              <a:gd name="connsiteX412" fmla="*/ 9741240 w 10319170"/>
              <a:gd name="connsiteY412" fmla="*/ 1877206 h 4991100"/>
              <a:gd name="connsiteX413" fmla="*/ 9771970 w 10319170"/>
              <a:gd name="connsiteY413" fmla="*/ 1905313 h 4991100"/>
              <a:gd name="connsiteX414" fmla="*/ 9802699 w 10319170"/>
              <a:gd name="connsiteY414" fmla="*/ 1905313 h 4991100"/>
              <a:gd name="connsiteX415" fmla="*/ 9833429 w 10319170"/>
              <a:gd name="connsiteY415" fmla="*/ 1905313 h 4991100"/>
              <a:gd name="connsiteX416" fmla="*/ 9802699 w 10319170"/>
              <a:gd name="connsiteY416" fmla="*/ 1933419 h 4991100"/>
              <a:gd name="connsiteX417" fmla="*/ 9833429 w 10319170"/>
              <a:gd name="connsiteY417" fmla="*/ 1961526 h 4991100"/>
              <a:gd name="connsiteX418" fmla="*/ 9864158 w 10319170"/>
              <a:gd name="connsiteY418" fmla="*/ 1989632 h 4991100"/>
              <a:gd name="connsiteX419" fmla="*/ 9925617 w 10319170"/>
              <a:gd name="connsiteY419" fmla="*/ 1989632 h 4991100"/>
              <a:gd name="connsiteX420" fmla="*/ 9925617 w 10319170"/>
              <a:gd name="connsiteY420" fmla="*/ 2045845 h 4991100"/>
              <a:gd name="connsiteX421" fmla="*/ 9956346 w 10319170"/>
              <a:gd name="connsiteY421" fmla="*/ 2073952 h 4991100"/>
              <a:gd name="connsiteX422" fmla="*/ 9925617 w 10319170"/>
              <a:gd name="connsiteY422" fmla="*/ 2102058 h 4991100"/>
              <a:gd name="connsiteX423" fmla="*/ 9894888 w 10319170"/>
              <a:gd name="connsiteY423" fmla="*/ 2102058 h 4991100"/>
              <a:gd name="connsiteX424" fmla="*/ 9894888 w 10319170"/>
              <a:gd name="connsiteY424" fmla="*/ 2130165 h 4991100"/>
              <a:gd name="connsiteX425" fmla="*/ 9864158 w 10319170"/>
              <a:gd name="connsiteY425" fmla="*/ 2130165 h 4991100"/>
              <a:gd name="connsiteX426" fmla="*/ 9833429 w 10319170"/>
              <a:gd name="connsiteY426" fmla="*/ 2130165 h 4991100"/>
              <a:gd name="connsiteX427" fmla="*/ 9802699 w 10319170"/>
              <a:gd name="connsiteY427" fmla="*/ 2130165 h 4991100"/>
              <a:gd name="connsiteX428" fmla="*/ 9802699 w 10319170"/>
              <a:gd name="connsiteY428" fmla="*/ 2158271 h 4991100"/>
              <a:gd name="connsiteX429" fmla="*/ 9771970 w 10319170"/>
              <a:gd name="connsiteY429" fmla="*/ 2158271 h 4991100"/>
              <a:gd name="connsiteX430" fmla="*/ 9771970 w 10319170"/>
              <a:gd name="connsiteY430" fmla="*/ 2186378 h 4991100"/>
              <a:gd name="connsiteX431" fmla="*/ 9802699 w 10319170"/>
              <a:gd name="connsiteY431" fmla="*/ 2242591 h 4991100"/>
              <a:gd name="connsiteX432" fmla="*/ 9802699 w 10319170"/>
              <a:gd name="connsiteY432" fmla="*/ 2270698 h 4991100"/>
              <a:gd name="connsiteX433" fmla="*/ 9833429 w 10319170"/>
              <a:gd name="connsiteY433" fmla="*/ 2270698 h 4991100"/>
              <a:gd name="connsiteX434" fmla="*/ 9833429 w 10319170"/>
              <a:gd name="connsiteY434" fmla="*/ 2298804 h 4991100"/>
              <a:gd name="connsiteX435" fmla="*/ 9802699 w 10319170"/>
              <a:gd name="connsiteY435" fmla="*/ 2298804 h 4991100"/>
              <a:gd name="connsiteX436" fmla="*/ 9741240 w 10319170"/>
              <a:gd name="connsiteY436" fmla="*/ 2298804 h 4991100"/>
              <a:gd name="connsiteX437" fmla="*/ 9741240 w 10319170"/>
              <a:gd name="connsiteY437" fmla="*/ 2326911 h 4991100"/>
              <a:gd name="connsiteX438" fmla="*/ 9741240 w 10319170"/>
              <a:gd name="connsiteY438" fmla="*/ 2355018 h 4991100"/>
              <a:gd name="connsiteX439" fmla="*/ 9802699 w 10319170"/>
              <a:gd name="connsiteY439" fmla="*/ 2355018 h 4991100"/>
              <a:gd name="connsiteX440" fmla="*/ 9771970 w 10319170"/>
              <a:gd name="connsiteY440" fmla="*/ 2383124 h 4991100"/>
              <a:gd name="connsiteX441" fmla="*/ 9741240 w 10319170"/>
              <a:gd name="connsiteY441" fmla="*/ 2383124 h 4991100"/>
              <a:gd name="connsiteX442" fmla="*/ 9710511 w 10319170"/>
              <a:gd name="connsiteY442" fmla="*/ 2383124 h 4991100"/>
              <a:gd name="connsiteX443" fmla="*/ 9679781 w 10319170"/>
              <a:gd name="connsiteY443" fmla="*/ 2411230 h 4991100"/>
              <a:gd name="connsiteX444" fmla="*/ 9618322 w 10319170"/>
              <a:gd name="connsiteY444" fmla="*/ 2439337 h 4991100"/>
              <a:gd name="connsiteX445" fmla="*/ 9587593 w 10319170"/>
              <a:gd name="connsiteY445" fmla="*/ 2467444 h 4991100"/>
              <a:gd name="connsiteX446" fmla="*/ 9526134 w 10319170"/>
              <a:gd name="connsiteY446" fmla="*/ 2467444 h 4991100"/>
              <a:gd name="connsiteX447" fmla="*/ 9464675 w 10319170"/>
              <a:gd name="connsiteY447" fmla="*/ 2495550 h 4991100"/>
              <a:gd name="connsiteX448" fmla="*/ 9433946 w 10319170"/>
              <a:gd name="connsiteY448" fmla="*/ 2495550 h 4991100"/>
              <a:gd name="connsiteX449" fmla="*/ 9403216 w 10319170"/>
              <a:gd name="connsiteY449" fmla="*/ 2495550 h 4991100"/>
              <a:gd name="connsiteX450" fmla="*/ 9372487 w 10319170"/>
              <a:gd name="connsiteY450" fmla="*/ 2495550 h 4991100"/>
              <a:gd name="connsiteX451" fmla="*/ 9311028 w 10319170"/>
              <a:gd name="connsiteY451" fmla="*/ 2495550 h 4991100"/>
              <a:gd name="connsiteX452" fmla="*/ 9280298 w 10319170"/>
              <a:gd name="connsiteY452" fmla="*/ 2523657 h 4991100"/>
              <a:gd name="connsiteX453" fmla="*/ 9249569 w 10319170"/>
              <a:gd name="connsiteY453" fmla="*/ 2523657 h 4991100"/>
              <a:gd name="connsiteX454" fmla="*/ 9249569 w 10319170"/>
              <a:gd name="connsiteY454" fmla="*/ 2551763 h 4991100"/>
              <a:gd name="connsiteX455" fmla="*/ 9218839 w 10319170"/>
              <a:gd name="connsiteY455" fmla="*/ 2551763 h 4991100"/>
              <a:gd name="connsiteX456" fmla="*/ 9188110 w 10319170"/>
              <a:gd name="connsiteY456" fmla="*/ 2551763 h 4991100"/>
              <a:gd name="connsiteX457" fmla="*/ 9126651 w 10319170"/>
              <a:gd name="connsiteY457" fmla="*/ 2579870 h 4991100"/>
              <a:gd name="connsiteX458" fmla="*/ 9095921 w 10319170"/>
              <a:gd name="connsiteY458" fmla="*/ 2579870 h 4991100"/>
              <a:gd name="connsiteX459" fmla="*/ 9065192 w 10319170"/>
              <a:gd name="connsiteY459" fmla="*/ 2579870 h 4991100"/>
              <a:gd name="connsiteX460" fmla="*/ 9003733 w 10319170"/>
              <a:gd name="connsiteY460" fmla="*/ 2607976 h 4991100"/>
              <a:gd name="connsiteX461" fmla="*/ 8942274 w 10319170"/>
              <a:gd name="connsiteY461" fmla="*/ 2607976 h 4991100"/>
              <a:gd name="connsiteX462" fmla="*/ 8911545 w 10319170"/>
              <a:gd name="connsiteY462" fmla="*/ 2636083 h 4991100"/>
              <a:gd name="connsiteX463" fmla="*/ 8880815 w 10319170"/>
              <a:gd name="connsiteY463" fmla="*/ 2636083 h 4991100"/>
              <a:gd name="connsiteX464" fmla="*/ 8850086 w 10319170"/>
              <a:gd name="connsiteY464" fmla="*/ 2636083 h 4991100"/>
              <a:gd name="connsiteX465" fmla="*/ 8819356 w 10319170"/>
              <a:gd name="connsiteY465" fmla="*/ 2664189 h 4991100"/>
              <a:gd name="connsiteX466" fmla="*/ 8788627 w 10319170"/>
              <a:gd name="connsiteY466" fmla="*/ 2664189 h 4991100"/>
              <a:gd name="connsiteX467" fmla="*/ 8757897 w 10319170"/>
              <a:gd name="connsiteY467" fmla="*/ 2664189 h 4991100"/>
              <a:gd name="connsiteX468" fmla="*/ 8757897 w 10319170"/>
              <a:gd name="connsiteY468" fmla="*/ 2692296 h 4991100"/>
              <a:gd name="connsiteX469" fmla="*/ 8727168 w 10319170"/>
              <a:gd name="connsiteY469" fmla="*/ 2692296 h 4991100"/>
              <a:gd name="connsiteX470" fmla="*/ 8696438 w 10319170"/>
              <a:gd name="connsiteY470" fmla="*/ 2692296 h 4991100"/>
              <a:gd name="connsiteX471" fmla="*/ 8665709 w 10319170"/>
              <a:gd name="connsiteY471" fmla="*/ 2720403 h 4991100"/>
              <a:gd name="connsiteX472" fmla="*/ 8634979 w 10319170"/>
              <a:gd name="connsiteY472" fmla="*/ 2720403 h 4991100"/>
              <a:gd name="connsiteX473" fmla="*/ 8604250 w 10319170"/>
              <a:gd name="connsiteY473" fmla="*/ 2720403 h 4991100"/>
              <a:gd name="connsiteX474" fmla="*/ 8542791 w 10319170"/>
              <a:gd name="connsiteY474" fmla="*/ 2748509 h 4991100"/>
              <a:gd name="connsiteX475" fmla="*/ 8512062 w 10319170"/>
              <a:gd name="connsiteY475" fmla="*/ 2748509 h 4991100"/>
              <a:gd name="connsiteX476" fmla="*/ 8481332 w 10319170"/>
              <a:gd name="connsiteY476" fmla="*/ 2776616 h 4991100"/>
              <a:gd name="connsiteX477" fmla="*/ 8450603 w 10319170"/>
              <a:gd name="connsiteY477" fmla="*/ 2776616 h 4991100"/>
              <a:gd name="connsiteX478" fmla="*/ 8389144 w 10319170"/>
              <a:gd name="connsiteY478" fmla="*/ 2804722 h 4991100"/>
              <a:gd name="connsiteX479" fmla="*/ 8358414 w 10319170"/>
              <a:gd name="connsiteY479" fmla="*/ 2804722 h 4991100"/>
              <a:gd name="connsiteX480" fmla="*/ 8327685 w 10319170"/>
              <a:gd name="connsiteY480" fmla="*/ 2804722 h 4991100"/>
              <a:gd name="connsiteX481" fmla="*/ 8296956 w 10319170"/>
              <a:gd name="connsiteY481" fmla="*/ 2832829 h 4991100"/>
              <a:gd name="connsiteX482" fmla="*/ 8266226 w 10319170"/>
              <a:gd name="connsiteY482" fmla="*/ 2832829 h 4991100"/>
              <a:gd name="connsiteX483" fmla="*/ 8235496 w 10319170"/>
              <a:gd name="connsiteY483" fmla="*/ 2860935 h 4991100"/>
              <a:gd name="connsiteX484" fmla="*/ 8174038 w 10319170"/>
              <a:gd name="connsiteY484" fmla="*/ 2860935 h 4991100"/>
              <a:gd name="connsiteX485" fmla="*/ 8051120 w 10319170"/>
              <a:gd name="connsiteY485" fmla="*/ 2917148 h 4991100"/>
              <a:gd name="connsiteX486" fmla="*/ 8020390 w 10319170"/>
              <a:gd name="connsiteY486" fmla="*/ 2917148 h 4991100"/>
              <a:gd name="connsiteX487" fmla="*/ 7989660 w 10319170"/>
              <a:gd name="connsiteY487" fmla="*/ 2917148 h 4991100"/>
              <a:gd name="connsiteX488" fmla="*/ 7928202 w 10319170"/>
              <a:gd name="connsiteY488" fmla="*/ 2945255 h 4991100"/>
              <a:gd name="connsiteX489" fmla="*/ 7897472 w 10319170"/>
              <a:gd name="connsiteY489" fmla="*/ 2945255 h 4991100"/>
              <a:gd name="connsiteX490" fmla="*/ 7866743 w 10319170"/>
              <a:gd name="connsiteY490" fmla="*/ 2945255 h 4991100"/>
              <a:gd name="connsiteX491" fmla="*/ 7866743 w 10319170"/>
              <a:gd name="connsiteY491" fmla="*/ 2973362 h 4991100"/>
              <a:gd name="connsiteX492" fmla="*/ 7805284 w 10319170"/>
              <a:gd name="connsiteY492" fmla="*/ 2973362 h 4991100"/>
              <a:gd name="connsiteX493" fmla="*/ 7774554 w 10319170"/>
              <a:gd name="connsiteY493" fmla="*/ 3001468 h 4991100"/>
              <a:gd name="connsiteX494" fmla="*/ 7743825 w 10319170"/>
              <a:gd name="connsiteY494" fmla="*/ 3001468 h 4991100"/>
              <a:gd name="connsiteX495" fmla="*/ 7713096 w 10319170"/>
              <a:gd name="connsiteY495" fmla="*/ 3001468 h 4991100"/>
              <a:gd name="connsiteX496" fmla="*/ 7682366 w 10319170"/>
              <a:gd name="connsiteY496" fmla="*/ 3029575 h 4991100"/>
              <a:gd name="connsiteX497" fmla="*/ 7651636 w 10319170"/>
              <a:gd name="connsiteY497" fmla="*/ 3029575 h 4991100"/>
              <a:gd name="connsiteX498" fmla="*/ 7620907 w 10319170"/>
              <a:gd name="connsiteY498" fmla="*/ 3029575 h 4991100"/>
              <a:gd name="connsiteX499" fmla="*/ 7559448 w 10319170"/>
              <a:gd name="connsiteY499" fmla="*/ 3057681 h 4991100"/>
              <a:gd name="connsiteX500" fmla="*/ 7528719 w 10319170"/>
              <a:gd name="connsiteY500" fmla="*/ 3057681 h 4991100"/>
              <a:gd name="connsiteX501" fmla="*/ 7467260 w 10319170"/>
              <a:gd name="connsiteY501" fmla="*/ 3085788 h 4991100"/>
              <a:gd name="connsiteX502" fmla="*/ 7436531 w 10319170"/>
              <a:gd name="connsiteY502" fmla="*/ 3085788 h 4991100"/>
              <a:gd name="connsiteX503" fmla="*/ 7405801 w 10319170"/>
              <a:gd name="connsiteY503" fmla="*/ 3113894 h 4991100"/>
              <a:gd name="connsiteX504" fmla="*/ 7375072 w 10319170"/>
              <a:gd name="connsiteY504" fmla="*/ 3113894 h 4991100"/>
              <a:gd name="connsiteX505" fmla="*/ 7313613 w 10319170"/>
              <a:gd name="connsiteY505" fmla="*/ 3142001 h 4991100"/>
              <a:gd name="connsiteX506" fmla="*/ 7282883 w 10319170"/>
              <a:gd name="connsiteY506" fmla="*/ 3142001 h 4991100"/>
              <a:gd name="connsiteX507" fmla="*/ 7221424 w 10319170"/>
              <a:gd name="connsiteY507" fmla="*/ 3170108 h 4991100"/>
              <a:gd name="connsiteX508" fmla="*/ 7190695 w 10319170"/>
              <a:gd name="connsiteY508" fmla="*/ 3170108 h 4991100"/>
              <a:gd name="connsiteX509" fmla="*/ 7159965 w 10319170"/>
              <a:gd name="connsiteY509" fmla="*/ 3170108 h 4991100"/>
              <a:gd name="connsiteX510" fmla="*/ 7129236 w 10319170"/>
              <a:gd name="connsiteY510" fmla="*/ 3198214 h 4991100"/>
              <a:gd name="connsiteX511" fmla="*/ 7098506 w 10319170"/>
              <a:gd name="connsiteY511" fmla="*/ 3198214 h 4991100"/>
              <a:gd name="connsiteX512" fmla="*/ 7098506 w 10319170"/>
              <a:gd name="connsiteY512" fmla="*/ 3226321 h 4991100"/>
              <a:gd name="connsiteX513" fmla="*/ 7037048 w 10319170"/>
              <a:gd name="connsiteY513" fmla="*/ 3226321 h 4991100"/>
              <a:gd name="connsiteX514" fmla="*/ 7006318 w 10319170"/>
              <a:gd name="connsiteY514" fmla="*/ 3226321 h 4991100"/>
              <a:gd name="connsiteX515" fmla="*/ 7006318 w 10319170"/>
              <a:gd name="connsiteY515" fmla="*/ 3254427 h 4991100"/>
              <a:gd name="connsiteX516" fmla="*/ 6975589 w 10319170"/>
              <a:gd name="connsiteY516" fmla="*/ 3254427 h 4991100"/>
              <a:gd name="connsiteX517" fmla="*/ 6944859 w 10319170"/>
              <a:gd name="connsiteY517" fmla="*/ 3254427 h 4991100"/>
              <a:gd name="connsiteX518" fmla="*/ 6914130 w 10319170"/>
              <a:gd name="connsiteY518" fmla="*/ 3282534 h 4991100"/>
              <a:gd name="connsiteX519" fmla="*/ 6883400 w 10319170"/>
              <a:gd name="connsiteY519" fmla="*/ 3282534 h 4991100"/>
              <a:gd name="connsiteX520" fmla="*/ 6821941 w 10319170"/>
              <a:gd name="connsiteY520" fmla="*/ 3310640 h 4991100"/>
              <a:gd name="connsiteX521" fmla="*/ 6791212 w 10319170"/>
              <a:gd name="connsiteY521" fmla="*/ 3310640 h 4991100"/>
              <a:gd name="connsiteX522" fmla="*/ 6760482 w 10319170"/>
              <a:gd name="connsiteY522" fmla="*/ 3338747 h 4991100"/>
              <a:gd name="connsiteX523" fmla="*/ 6699023 w 10319170"/>
              <a:gd name="connsiteY523" fmla="*/ 3338747 h 4991100"/>
              <a:gd name="connsiteX524" fmla="*/ 6514647 w 10319170"/>
              <a:gd name="connsiteY524" fmla="*/ 3423067 h 4991100"/>
              <a:gd name="connsiteX525" fmla="*/ 6483917 w 10319170"/>
              <a:gd name="connsiteY525" fmla="*/ 3423067 h 4991100"/>
              <a:gd name="connsiteX526" fmla="*/ 6422458 w 10319170"/>
              <a:gd name="connsiteY526" fmla="*/ 3451173 h 4991100"/>
              <a:gd name="connsiteX527" fmla="*/ 6391729 w 10319170"/>
              <a:gd name="connsiteY527" fmla="*/ 3451173 h 4991100"/>
              <a:gd name="connsiteX528" fmla="*/ 6360999 w 10319170"/>
              <a:gd name="connsiteY528" fmla="*/ 3479280 h 4991100"/>
              <a:gd name="connsiteX529" fmla="*/ 6268811 w 10319170"/>
              <a:gd name="connsiteY529" fmla="*/ 3507386 h 4991100"/>
              <a:gd name="connsiteX530" fmla="*/ 6238081 w 10319170"/>
              <a:gd name="connsiteY530" fmla="*/ 3535493 h 4991100"/>
              <a:gd name="connsiteX531" fmla="*/ 6207352 w 10319170"/>
              <a:gd name="connsiteY531" fmla="*/ 3535493 h 4991100"/>
              <a:gd name="connsiteX532" fmla="*/ 6176623 w 10319170"/>
              <a:gd name="connsiteY532" fmla="*/ 3535493 h 4991100"/>
              <a:gd name="connsiteX533" fmla="*/ 6176623 w 10319170"/>
              <a:gd name="connsiteY533" fmla="*/ 3563599 h 4991100"/>
              <a:gd name="connsiteX534" fmla="*/ 6145893 w 10319170"/>
              <a:gd name="connsiteY534" fmla="*/ 3563599 h 4991100"/>
              <a:gd name="connsiteX535" fmla="*/ 6115164 w 10319170"/>
              <a:gd name="connsiteY535" fmla="*/ 3563599 h 4991100"/>
              <a:gd name="connsiteX536" fmla="*/ 6115164 w 10319170"/>
              <a:gd name="connsiteY536" fmla="*/ 3591706 h 4991100"/>
              <a:gd name="connsiteX537" fmla="*/ 6084434 w 10319170"/>
              <a:gd name="connsiteY537" fmla="*/ 3591706 h 4991100"/>
              <a:gd name="connsiteX538" fmla="*/ 6053705 w 10319170"/>
              <a:gd name="connsiteY538" fmla="*/ 3591706 h 4991100"/>
              <a:gd name="connsiteX539" fmla="*/ 5992246 w 10319170"/>
              <a:gd name="connsiteY539" fmla="*/ 3619813 h 4991100"/>
              <a:gd name="connsiteX540" fmla="*/ 5961516 w 10319170"/>
              <a:gd name="connsiteY540" fmla="*/ 3619813 h 4991100"/>
              <a:gd name="connsiteX541" fmla="*/ 5930787 w 10319170"/>
              <a:gd name="connsiteY541" fmla="*/ 3647919 h 4991100"/>
              <a:gd name="connsiteX542" fmla="*/ 5900057 w 10319170"/>
              <a:gd name="connsiteY542" fmla="*/ 3676026 h 4991100"/>
              <a:gd name="connsiteX543" fmla="*/ 5869328 w 10319170"/>
              <a:gd name="connsiteY543" fmla="*/ 3647919 h 4991100"/>
              <a:gd name="connsiteX544" fmla="*/ 5869328 w 10319170"/>
              <a:gd name="connsiteY544" fmla="*/ 3676026 h 4991100"/>
              <a:gd name="connsiteX545" fmla="*/ 5838598 w 10319170"/>
              <a:gd name="connsiteY545" fmla="*/ 3676026 h 4991100"/>
              <a:gd name="connsiteX546" fmla="*/ 5807869 w 10319170"/>
              <a:gd name="connsiteY546" fmla="*/ 3676026 h 4991100"/>
              <a:gd name="connsiteX547" fmla="*/ 5807869 w 10319170"/>
              <a:gd name="connsiteY547" fmla="*/ 3704132 h 4991100"/>
              <a:gd name="connsiteX548" fmla="*/ 5777140 w 10319170"/>
              <a:gd name="connsiteY548" fmla="*/ 3704132 h 4991100"/>
              <a:gd name="connsiteX549" fmla="*/ 5746410 w 10319170"/>
              <a:gd name="connsiteY549" fmla="*/ 3704132 h 4991100"/>
              <a:gd name="connsiteX550" fmla="*/ 5746410 w 10319170"/>
              <a:gd name="connsiteY550" fmla="*/ 3732239 h 4991100"/>
              <a:gd name="connsiteX551" fmla="*/ 5807869 w 10319170"/>
              <a:gd name="connsiteY551" fmla="*/ 3732239 h 4991100"/>
              <a:gd name="connsiteX552" fmla="*/ 5838598 w 10319170"/>
              <a:gd name="connsiteY552" fmla="*/ 3704132 h 4991100"/>
              <a:gd name="connsiteX553" fmla="*/ 5869328 w 10319170"/>
              <a:gd name="connsiteY553" fmla="*/ 3704132 h 4991100"/>
              <a:gd name="connsiteX554" fmla="*/ 5930787 w 10319170"/>
              <a:gd name="connsiteY554" fmla="*/ 3704132 h 4991100"/>
              <a:gd name="connsiteX555" fmla="*/ 5961516 w 10319170"/>
              <a:gd name="connsiteY555" fmla="*/ 3676026 h 4991100"/>
              <a:gd name="connsiteX556" fmla="*/ 5992246 w 10319170"/>
              <a:gd name="connsiteY556" fmla="*/ 3676026 h 4991100"/>
              <a:gd name="connsiteX557" fmla="*/ 5996087 w 10319170"/>
              <a:gd name="connsiteY557" fmla="*/ 3676026 h 4991100"/>
              <a:gd name="connsiteX558" fmla="*/ 5997527 w 10319170"/>
              <a:gd name="connsiteY558" fmla="*/ 3676026 h 4991100"/>
              <a:gd name="connsiteX559" fmla="*/ 6001849 w 10319170"/>
              <a:gd name="connsiteY559" fmla="*/ 3676026 h 4991100"/>
              <a:gd name="connsiteX560" fmla="*/ 6005210 w 10319170"/>
              <a:gd name="connsiteY560" fmla="*/ 3676026 h 4991100"/>
              <a:gd name="connsiteX561" fmla="*/ 6011452 w 10319170"/>
              <a:gd name="connsiteY561" fmla="*/ 3676026 h 4991100"/>
              <a:gd name="connsiteX562" fmla="*/ 6022975 w 10319170"/>
              <a:gd name="connsiteY562" fmla="*/ 3676026 h 4991100"/>
              <a:gd name="connsiteX563" fmla="*/ 6053705 w 10319170"/>
              <a:gd name="connsiteY563" fmla="*/ 3647919 h 4991100"/>
              <a:gd name="connsiteX564" fmla="*/ 6053705 w 10319170"/>
              <a:gd name="connsiteY564" fmla="*/ 3676026 h 4991100"/>
              <a:gd name="connsiteX565" fmla="*/ 6176623 w 10319170"/>
              <a:gd name="connsiteY565" fmla="*/ 3676026 h 4991100"/>
              <a:gd name="connsiteX566" fmla="*/ 6207352 w 10319170"/>
              <a:gd name="connsiteY566" fmla="*/ 3676026 h 4991100"/>
              <a:gd name="connsiteX567" fmla="*/ 6330270 w 10319170"/>
              <a:gd name="connsiteY567" fmla="*/ 3647919 h 4991100"/>
              <a:gd name="connsiteX568" fmla="*/ 6360999 w 10319170"/>
              <a:gd name="connsiteY568" fmla="*/ 3647919 h 4991100"/>
              <a:gd name="connsiteX569" fmla="*/ 6453188 w 10319170"/>
              <a:gd name="connsiteY569" fmla="*/ 3647919 h 4991100"/>
              <a:gd name="connsiteX570" fmla="*/ 6483917 w 10319170"/>
              <a:gd name="connsiteY570" fmla="*/ 3647919 h 4991100"/>
              <a:gd name="connsiteX571" fmla="*/ 6545376 w 10319170"/>
              <a:gd name="connsiteY571" fmla="*/ 3647919 h 4991100"/>
              <a:gd name="connsiteX572" fmla="*/ 6606835 w 10319170"/>
              <a:gd name="connsiteY572" fmla="*/ 3647919 h 4991100"/>
              <a:gd name="connsiteX573" fmla="*/ 6699023 w 10319170"/>
              <a:gd name="connsiteY573" fmla="*/ 3647919 h 4991100"/>
              <a:gd name="connsiteX574" fmla="*/ 6729753 w 10319170"/>
              <a:gd name="connsiteY574" fmla="*/ 3647919 h 4991100"/>
              <a:gd name="connsiteX575" fmla="*/ 6791212 w 10319170"/>
              <a:gd name="connsiteY575" fmla="*/ 3619813 h 4991100"/>
              <a:gd name="connsiteX576" fmla="*/ 6821941 w 10319170"/>
              <a:gd name="connsiteY576" fmla="*/ 3619813 h 4991100"/>
              <a:gd name="connsiteX577" fmla="*/ 6975589 w 10319170"/>
              <a:gd name="connsiteY577" fmla="*/ 3619813 h 4991100"/>
              <a:gd name="connsiteX578" fmla="*/ 7006318 w 10319170"/>
              <a:gd name="connsiteY578" fmla="*/ 3619813 h 4991100"/>
              <a:gd name="connsiteX579" fmla="*/ 7067777 w 10319170"/>
              <a:gd name="connsiteY579" fmla="*/ 3619813 h 4991100"/>
              <a:gd name="connsiteX580" fmla="*/ 7098506 w 10319170"/>
              <a:gd name="connsiteY580" fmla="*/ 3619813 h 4991100"/>
              <a:gd name="connsiteX581" fmla="*/ 7252154 w 10319170"/>
              <a:gd name="connsiteY581" fmla="*/ 3591706 h 4991100"/>
              <a:gd name="connsiteX582" fmla="*/ 7344342 w 10319170"/>
              <a:gd name="connsiteY582" fmla="*/ 3591706 h 4991100"/>
              <a:gd name="connsiteX583" fmla="*/ 7497990 w 10319170"/>
              <a:gd name="connsiteY583" fmla="*/ 3563599 h 4991100"/>
              <a:gd name="connsiteX584" fmla="*/ 7528719 w 10319170"/>
              <a:gd name="connsiteY584" fmla="*/ 3563599 h 4991100"/>
              <a:gd name="connsiteX585" fmla="*/ 7682366 w 10319170"/>
              <a:gd name="connsiteY585" fmla="*/ 3563599 h 4991100"/>
              <a:gd name="connsiteX586" fmla="*/ 7713096 w 10319170"/>
              <a:gd name="connsiteY586" fmla="*/ 3563599 h 4991100"/>
              <a:gd name="connsiteX587" fmla="*/ 8020390 w 10319170"/>
              <a:gd name="connsiteY587" fmla="*/ 3507386 h 4991100"/>
              <a:gd name="connsiteX588" fmla="*/ 8051120 w 10319170"/>
              <a:gd name="connsiteY588" fmla="*/ 3507386 h 4991100"/>
              <a:gd name="connsiteX589" fmla="*/ 8081849 w 10319170"/>
              <a:gd name="connsiteY589" fmla="*/ 3507386 h 4991100"/>
              <a:gd name="connsiteX590" fmla="*/ 8143308 w 10319170"/>
              <a:gd name="connsiteY590" fmla="*/ 3507386 h 4991100"/>
              <a:gd name="connsiteX591" fmla="*/ 8235496 w 10319170"/>
              <a:gd name="connsiteY591" fmla="*/ 3479280 h 4991100"/>
              <a:gd name="connsiteX592" fmla="*/ 8296956 w 10319170"/>
              <a:gd name="connsiteY592" fmla="*/ 3479280 h 4991100"/>
              <a:gd name="connsiteX593" fmla="*/ 8419873 w 10319170"/>
              <a:gd name="connsiteY593" fmla="*/ 3451173 h 4991100"/>
              <a:gd name="connsiteX594" fmla="*/ 8450603 w 10319170"/>
              <a:gd name="connsiteY594" fmla="*/ 3451173 h 4991100"/>
              <a:gd name="connsiteX595" fmla="*/ 8542791 w 10319170"/>
              <a:gd name="connsiteY595" fmla="*/ 3451173 h 4991100"/>
              <a:gd name="connsiteX596" fmla="*/ 8573521 w 10319170"/>
              <a:gd name="connsiteY596" fmla="*/ 3479280 h 4991100"/>
              <a:gd name="connsiteX597" fmla="*/ 8604250 w 10319170"/>
              <a:gd name="connsiteY597" fmla="*/ 3479280 h 4991100"/>
              <a:gd name="connsiteX598" fmla="*/ 8634979 w 10319170"/>
              <a:gd name="connsiteY598" fmla="*/ 3479280 h 4991100"/>
              <a:gd name="connsiteX599" fmla="*/ 8665709 w 10319170"/>
              <a:gd name="connsiteY599" fmla="*/ 3479280 h 4991100"/>
              <a:gd name="connsiteX600" fmla="*/ 8696438 w 10319170"/>
              <a:gd name="connsiteY600" fmla="*/ 3479280 h 4991100"/>
              <a:gd name="connsiteX601" fmla="*/ 8727168 w 10319170"/>
              <a:gd name="connsiteY601" fmla="*/ 3479280 h 4991100"/>
              <a:gd name="connsiteX602" fmla="*/ 8727168 w 10319170"/>
              <a:gd name="connsiteY602" fmla="*/ 3507386 h 4991100"/>
              <a:gd name="connsiteX603" fmla="*/ 8819356 w 10319170"/>
              <a:gd name="connsiteY603" fmla="*/ 3535493 h 4991100"/>
              <a:gd name="connsiteX604" fmla="*/ 8819356 w 10319170"/>
              <a:gd name="connsiteY604" fmla="*/ 3563599 h 4991100"/>
              <a:gd name="connsiteX605" fmla="*/ 8850086 w 10319170"/>
              <a:gd name="connsiteY605" fmla="*/ 3563599 h 4991100"/>
              <a:gd name="connsiteX606" fmla="*/ 8880815 w 10319170"/>
              <a:gd name="connsiteY606" fmla="*/ 3591706 h 4991100"/>
              <a:gd name="connsiteX607" fmla="*/ 8911545 w 10319170"/>
              <a:gd name="connsiteY607" fmla="*/ 3591706 h 4991100"/>
              <a:gd name="connsiteX608" fmla="*/ 8911545 w 10319170"/>
              <a:gd name="connsiteY608" fmla="*/ 3619813 h 4991100"/>
              <a:gd name="connsiteX609" fmla="*/ 8850086 w 10319170"/>
              <a:gd name="connsiteY609" fmla="*/ 3619813 h 4991100"/>
              <a:gd name="connsiteX610" fmla="*/ 8819356 w 10319170"/>
              <a:gd name="connsiteY610" fmla="*/ 3647919 h 4991100"/>
              <a:gd name="connsiteX611" fmla="*/ 8850086 w 10319170"/>
              <a:gd name="connsiteY611" fmla="*/ 3676026 h 4991100"/>
              <a:gd name="connsiteX612" fmla="*/ 8819356 w 10319170"/>
              <a:gd name="connsiteY612" fmla="*/ 3676026 h 4991100"/>
              <a:gd name="connsiteX613" fmla="*/ 8819356 w 10319170"/>
              <a:gd name="connsiteY613" fmla="*/ 3704132 h 4991100"/>
              <a:gd name="connsiteX614" fmla="*/ 8788627 w 10319170"/>
              <a:gd name="connsiteY614" fmla="*/ 3704132 h 4991100"/>
              <a:gd name="connsiteX615" fmla="*/ 8757897 w 10319170"/>
              <a:gd name="connsiteY615" fmla="*/ 3732239 h 4991100"/>
              <a:gd name="connsiteX616" fmla="*/ 8788627 w 10319170"/>
              <a:gd name="connsiteY616" fmla="*/ 3732239 h 4991100"/>
              <a:gd name="connsiteX617" fmla="*/ 8819356 w 10319170"/>
              <a:gd name="connsiteY617" fmla="*/ 3732239 h 4991100"/>
              <a:gd name="connsiteX618" fmla="*/ 8819356 w 10319170"/>
              <a:gd name="connsiteY618" fmla="*/ 3760345 h 4991100"/>
              <a:gd name="connsiteX619" fmla="*/ 8788627 w 10319170"/>
              <a:gd name="connsiteY619" fmla="*/ 3788452 h 4991100"/>
              <a:gd name="connsiteX620" fmla="*/ 8819356 w 10319170"/>
              <a:gd name="connsiteY620" fmla="*/ 3788452 h 4991100"/>
              <a:gd name="connsiteX621" fmla="*/ 8850086 w 10319170"/>
              <a:gd name="connsiteY621" fmla="*/ 3816558 h 4991100"/>
              <a:gd name="connsiteX622" fmla="*/ 8880815 w 10319170"/>
              <a:gd name="connsiteY622" fmla="*/ 3816558 h 4991100"/>
              <a:gd name="connsiteX623" fmla="*/ 8880815 w 10319170"/>
              <a:gd name="connsiteY623" fmla="*/ 3844665 h 4991100"/>
              <a:gd name="connsiteX624" fmla="*/ 8850086 w 10319170"/>
              <a:gd name="connsiteY624" fmla="*/ 3872772 h 4991100"/>
              <a:gd name="connsiteX625" fmla="*/ 8850086 w 10319170"/>
              <a:gd name="connsiteY625" fmla="*/ 3900878 h 4991100"/>
              <a:gd name="connsiteX626" fmla="*/ 8880815 w 10319170"/>
              <a:gd name="connsiteY626" fmla="*/ 3928985 h 4991100"/>
              <a:gd name="connsiteX627" fmla="*/ 8911545 w 10319170"/>
              <a:gd name="connsiteY627" fmla="*/ 3957091 h 4991100"/>
              <a:gd name="connsiteX628" fmla="*/ 8942274 w 10319170"/>
              <a:gd name="connsiteY628" fmla="*/ 3957091 h 4991100"/>
              <a:gd name="connsiteX629" fmla="*/ 9003733 w 10319170"/>
              <a:gd name="connsiteY629" fmla="*/ 3957091 h 4991100"/>
              <a:gd name="connsiteX630" fmla="*/ 9065192 w 10319170"/>
              <a:gd name="connsiteY630" fmla="*/ 3985198 h 4991100"/>
              <a:gd name="connsiteX631" fmla="*/ 9034462 w 10319170"/>
              <a:gd name="connsiteY631" fmla="*/ 3985198 h 4991100"/>
              <a:gd name="connsiteX632" fmla="*/ 9003733 w 10319170"/>
              <a:gd name="connsiteY632" fmla="*/ 3985198 h 4991100"/>
              <a:gd name="connsiteX633" fmla="*/ 8973004 w 10319170"/>
              <a:gd name="connsiteY633" fmla="*/ 3985198 h 4991100"/>
              <a:gd name="connsiteX634" fmla="*/ 8942274 w 10319170"/>
              <a:gd name="connsiteY634" fmla="*/ 4013304 h 4991100"/>
              <a:gd name="connsiteX635" fmla="*/ 8942274 w 10319170"/>
              <a:gd name="connsiteY635" fmla="*/ 4041411 h 4991100"/>
              <a:gd name="connsiteX636" fmla="*/ 8911545 w 10319170"/>
              <a:gd name="connsiteY636" fmla="*/ 4041411 h 4991100"/>
              <a:gd name="connsiteX637" fmla="*/ 8880815 w 10319170"/>
              <a:gd name="connsiteY637" fmla="*/ 4041411 h 4991100"/>
              <a:gd name="connsiteX638" fmla="*/ 8911545 w 10319170"/>
              <a:gd name="connsiteY638" fmla="*/ 4069517 h 4991100"/>
              <a:gd name="connsiteX639" fmla="*/ 8942274 w 10319170"/>
              <a:gd name="connsiteY639" fmla="*/ 4097624 h 4991100"/>
              <a:gd name="connsiteX640" fmla="*/ 8942274 w 10319170"/>
              <a:gd name="connsiteY640" fmla="*/ 4069517 h 4991100"/>
              <a:gd name="connsiteX641" fmla="*/ 8973004 w 10319170"/>
              <a:gd name="connsiteY641" fmla="*/ 4097624 h 4991100"/>
              <a:gd name="connsiteX642" fmla="*/ 9034462 w 10319170"/>
              <a:gd name="connsiteY642" fmla="*/ 4097624 h 4991100"/>
              <a:gd name="connsiteX643" fmla="*/ 9003733 w 10319170"/>
              <a:gd name="connsiteY643" fmla="*/ 4097624 h 4991100"/>
              <a:gd name="connsiteX644" fmla="*/ 9034462 w 10319170"/>
              <a:gd name="connsiteY644" fmla="*/ 4125731 h 4991100"/>
              <a:gd name="connsiteX645" fmla="*/ 9003733 w 10319170"/>
              <a:gd name="connsiteY645" fmla="*/ 4125731 h 4991100"/>
              <a:gd name="connsiteX646" fmla="*/ 8973004 w 10319170"/>
              <a:gd name="connsiteY646" fmla="*/ 4125731 h 4991100"/>
              <a:gd name="connsiteX647" fmla="*/ 8942274 w 10319170"/>
              <a:gd name="connsiteY647" fmla="*/ 4125731 h 4991100"/>
              <a:gd name="connsiteX648" fmla="*/ 8942274 w 10319170"/>
              <a:gd name="connsiteY648" fmla="*/ 4153837 h 4991100"/>
              <a:gd name="connsiteX649" fmla="*/ 8911545 w 10319170"/>
              <a:gd name="connsiteY649" fmla="*/ 4153837 h 4991100"/>
              <a:gd name="connsiteX650" fmla="*/ 8880815 w 10319170"/>
              <a:gd name="connsiteY650" fmla="*/ 4153837 h 4991100"/>
              <a:gd name="connsiteX651" fmla="*/ 8850086 w 10319170"/>
              <a:gd name="connsiteY651" fmla="*/ 4153837 h 4991100"/>
              <a:gd name="connsiteX652" fmla="*/ 8850086 w 10319170"/>
              <a:gd name="connsiteY652" fmla="*/ 4181944 h 4991100"/>
              <a:gd name="connsiteX653" fmla="*/ 8862570 w 10319170"/>
              <a:gd name="connsiteY653" fmla="*/ 4181944 h 4991100"/>
              <a:gd name="connsiteX654" fmla="*/ 8880815 w 10319170"/>
              <a:gd name="connsiteY654" fmla="*/ 4181944 h 4991100"/>
              <a:gd name="connsiteX655" fmla="*/ 8880815 w 10319170"/>
              <a:gd name="connsiteY655" fmla="*/ 4210050 h 4991100"/>
              <a:gd name="connsiteX656" fmla="*/ 8911545 w 10319170"/>
              <a:gd name="connsiteY656" fmla="*/ 4210050 h 4991100"/>
              <a:gd name="connsiteX657" fmla="*/ 8942274 w 10319170"/>
              <a:gd name="connsiteY657" fmla="*/ 4210050 h 4991100"/>
              <a:gd name="connsiteX658" fmla="*/ 8942274 w 10319170"/>
              <a:gd name="connsiteY658" fmla="*/ 4238157 h 4991100"/>
              <a:gd name="connsiteX659" fmla="*/ 8819356 w 10319170"/>
              <a:gd name="connsiteY659" fmla="*/ 4266263 h 4991100"/>
              <a:gd name="connsiteX660" fmla="*/ 8850086 w 10319170"/>
              <a:gd name="connsiteY660" fmla="*/ 4294370 h 4991100"/>
              <a:gd name="connsiteX661" fmla="*/ 8819356 w 10319170"/>
              <a:gd name="connsiteY661" fmla="*/ 4350583 h 4991100"/>
              <a:gd name="connsiteX662" fmla="*/ 8788627 w 10319170"/>
              <a:gd name="connsiteY662" fmla="*/ 4350583 h 4991100"/>
              <a:gd name="connsiteX663" fmla="*/ 8757897 w 10319170"/>
              <a:gd name="connsiteY663" fmla="*/ 4350583 h 4991100"/>
              <a:gd name="connsiteX664" fmla="*/ 8696438 w 10319170"/>
              <a:gd name="connsiteY664" fmla="*/ 4378690 h 4991100"/>
              <a:gd name="connsiteX665" fmla="*/ 8634979 w 10319170"/>
              <a:gd name="connsiteY665" fmla="*/ 4378690 h 4991100"/>
              <a:gd name="connsiteX666" fmla="*/ 8604250 w 10319170"/>
              <a:gd name="connsiteY666" fmla="*/ 4406796 h 4991100"/>
              <a:gd name="connsiteX667" fmla="*/ 8573521 w 10319170"/>
              <a:gd name="connsiteY667" fmla="*/ 4406796 h 4991100"/>
              <a:gd name="connsiteX668" fmla="*/ 8542791 w 10319170"/>
              <a:gd name="connsiteY668" fmla="*/ 4406796 h 4991100"/>
              <a:gd name="connsiteX669" fmla="*/ 8296956 w 10319170"/>
              <a:gd name="connsiteY669" fmla="*/ 4434903 h 4991100"/>
              <a:gd name="connsiteX670" fmla="*/ 8204767 w 10319170"/>
              <a:gd name="connsiteY670" fmla="*/ 4463009 h 4991100"/>
              <a:gd name="connsiteX671" fmla="*/ 8174038 w 10319170"/>
              <a:gd name="connsiteY671" fmla="*/ 4463009 h 4991100"/>
              <a:gd name="connsiteX672" fmla="*/ 8081849 w 10319170"/>
              <a:gd name="connsiteY672" fmla="*/ 4491116 h 4991100"/>
              <a:gd name="connsiteX673" fmla="*/ 8020390 w 10319170"/>
              <a:gd name="connsiteY673" fmla="*/ 4491116 h 4991100"/>
              <a:gd name="connsiteX674" fmla="*/ 7989660 w 10319170"/>
              <a:gd name="connsiteY674" fmla="*/ 4519222 h 4991100"/>
              <a:gd name="connsiteX675" fmla="*/ 7989660 w 10319170"/>
              <a:gd name="connsiteY675" fmla="*/ 4547329 h 4991100"/>
              <a:gd name="connsiteX676" fmla="*/ 7958931 w 10319170"/>
              <a:gd name="connsiteY676" fmla="*/ 4547329 h 4991100"/>
              <a:gd name="connsiteX677" fmla="*/ 7928202 w 10319170"/>
              <a:gd name="connsiteY677" fmla="*/ 4547329 h 4991100"/>
              <a:gd name="connsiteX678" fmla="*/ 7928202 w 10319170"/>
              <a:gd name="connsiteY678" fmla="*/ 4575435 h 4991100"/>
              <a:gd name="connsiteX679" fmla="*/ 7958931 w 10319170"/>
              <a:gd name="connsiteY679" fmla="*/ 4575435 h 4991100"/>
              <a:gd name="connsiteX680" fmla="*/ 7958931 w 10319170"/>
              <a:gd name="connsiteY680" fmla="*/ 4603542 h 4991100"/>
              <a:gd name="connsiteX681" fmla="*/ 7928202 w 10319170"/>
              <a:gd name="connsiteY681" fmla="*/ 4603542 h 4991100"/>
              <a:gd name="connsiteX682" fmla="*/ 7897472 w 10319170"/>
              <a:gd name="connsiteY682" fmla="*/ 4603542 h 4991100"/>
              <a:gd name="connsiteX683" fmla="*/ 7866743 w 10319170"/>
              <a:gd name="connsiteY683" fmla="*/ 4631649 h 4991100"/>
              <a:gd name="connsiteX684" fmla="*/ 7928202 w 10319170"/>
              <a:gd name="connsiteY684" fmla="*/ 4603542 h 4991100"/>
              <a:gd name="connsiteX685" fmla="*/ 7928202 w 10319170"/>
              <a:gd name="connsiteY685" fmla="*/ 4631649 h 4991100"/>
              <a:gd name="connsiteX686" fmla="*/ 7897472 w 10319170"/>
              <a:gd name="connsiteY686" fmla="*/ 4631649 h 4991100"/>
              <a:gd name="connsiteX687" fmla="*/ 7774554 w 10319170"/>
              <a:gd name="connsiteY687" fmla="*/ 4659755 h 4991100"/>
              <a:gd name="connsiteX688" fmla="*/ 7743825 w 10319170"/>
              <a:gd name="connsiteY688" fmla="*/ 4659755 h 4991100"/>
              <a:gd name="connsiteX689" fmla="*/ 7713096 w 10319170"/>
              <a:gd name="connsiteY689" fmla="*/ 4659755 h 4991100"/>
              <a:gd name="connsiteX690" fmla="*/ 7682366 w 10319170"/>
              <a:gd name="connsiteY690" fmla="*/ 4687862 h 4991100"/>
              <a:gd name="connsiteX691" fmla="*/ 7651636 w 10319170"/>
              <a:gd name="connsiteY691" fmla="*/ 4687862 h 4991100"/>
              <a:gd name="connsiteX692" fmla="*/ 7590178 w 10319170"/>
              <a:gd name="connsiteY692" fmla="*/ 4687862 h 4991100"/>
              <a:gd name="connsiteX693" fmla="*/ 7559448 w 10319170"/>
              <a:gd name="connsiteY693" fmla="*/ 4687862 h 4991100"/>
              <a:gd name="connsiteX694" fmla="*/ 7497990 w 10319170"/>
              <a:gd name="connsiteY694" fmla="*/ 4715968 h 4991100"/>
              <a:gd name="connsiteX695" fmla="*/ 7467260 w 10319170"/>
              <a:gd name="connsiteY695" fmla="*/ 4715968 h 4991100"/>
              <a:gd name="connsiteX696" fmla="*/ 7344342 w 10319170"/>
              <a:gd name="connsiteY696" fmla="*/ 4715968 h 4991100"/>
              <a:gd name="connsiteX697" fmla="*/ 7313613 w 10319170"/>
              <a:gd name="connsiteY697" fmla="*/ 4715968 h 4991100"/>
              <a:gd name="connsiteX698" fmla="*/ 7190695 w 10319170"/>
              <a:gd name="connsiteY698" fmla="*/ 4744075 h 4991100"/>
              <a:gd name="connsiteX699" fmla="*/ 7221424 w 10319170"/>
              <a:gd name="connsiteY699" fmla="*/ 4715968 h 4991100"/>
              <a:gd name="connsiteX700" fmla="*/ 7159965 w 10319170"/>
              <a:gd name="connsiteY700" fmla="*/ 4744075 h 4991100"/>
              <a:gd name="connsiteX701" fmla="*/ 7155164 w 10319170"/>
              <a:gd name="connsiteY701" fmla="*/ 4744075 h 4991100"/>
              <a:gd name="connsiteX702" fmla="*/ 7148442 w 10319170"/>
              <a:gd name="connsiteY702" fmla="*/ 4744075 h 4991100"/>
              <a:gd name="connsiteX703" fmla="*/ 7144601 w 10319170"/>
              <a:gd name="connsiteY703" fmla="*/ 4744075 h 4991100"/>
              <a:gd name="connsiteX704" fmla="*/ 7140759 w 10319170"/>
              <a:gd name="connsiteY704" fmla="*/ 4744075 h 4991100"/>
              <a:gd name="connsiteX705" fmla="*/ 7134517 w 10319170"/>
              <a:gd name="connsiteY705" fmla="*/ 4744075 h 4991100"/>
              <a:gd name="connsiteX706" fmla="*/ 7134037 w 10319170"/>
              <a:gd name="connsiteY706" fmla="*/ 4744075 h 4991100"/>
              <a:gd name="connsiteX707" fmla="*/ 7129236 w 10319170"/>
              <a:gd name="connsiteY707" fmla="*/ 4744075 h 4991100"/>
              <a:gd name="connsiteX708" fmla="*/ 7067777 w 10319170"/>
              <a:gd name="connsiteY708" fmla="*/ 4772181 h 4991100"/>
              <a:gd name="connsiteX709" fmla="*/ 7037048 w 10319170"/>
              <a:gd name="connsiteY709" fmla="*/ 4772181 h 4991100"/>
              <a:gd name="connsiteX710" fmla="*/ 6975589 w 10319170"/>
              <a:gd name="connsiteY710" fmla="*/ 4772181 h 4991100"/>
              <a:gd name="connsiteX711" fmla="*/ 7037048 w 10319170"/>
              <a:gd name="connsiteY711" fmla="*/ 4744075 h 4991100"/>
              <a:gd name="connsiteX712" fmla="*/ 7006318 w 10319170"/>
              <a:gd name="connsiteY712" fmla="*/ 4744075 h 4991100"/>
              <a:gd name="connsiteX713" fmla="*/ 6975589 w 10319170"/>
              <a:gd name="connsiteY713" fmla="*/ 4744075 h 4991100"/>
              <a:gd name="connsiteX714" fmla="*/ 6944859 w 10319170"/>
              <a:gd name="connsiteY714" fmla="*/ 4744075 h 4991100"/>
              <a:gd name="connsiteX715" fmla="*/ 6914130 w 10319170"/>
              <a:gd name="connsiteY715" fmla="*/ 4772181 h 4991100"/>
              <a:gd name="connsiteX716" fmla="*/ 6914130 w 10319170"/>
              <a:gd name="connsiteY716" fmla="*/ 4744075 h 4991100"/>
              <a:gd name="connsiteX717" fmla="*/ 6883400 w 10319170"/>
              <a:gd name="connsiteY717" fmla="*/ 4772181 h 4991100"/>
              <a:gd name="connsiteX718" fmla="*/ 6821941 w 10319170"/>
              <a:gd name="connsiteY718" fmla="*/ 4772181 h 4991100"/>
              <a:gd name="connsiteX719" fmla="*/ 6791212 w 10319170"/>
              <a:gd name="connsiteY719" fmla="*/ 4772181 h 4991100"/>
              <a:gd name="connsiteX720" fmla="*/ 6729753 w 10319170"/>
              <a:gd name="connsiteY720" fmla="*/ 4772181 h 4991100"/>
              <a:gd name="connsiteX721" fmla="*/ 6699023 w 10319170"/>
              <a:gd name="connsiteY721" fmla="*/ 4772181 h 4991100"/>
              <a:gd name="connsiteX722" fmla="*/ 6668294 w 10319170"/>
              <a:gd name="connsiteY722" fmla="*/ 4772181 h 4991100"/>
              <a:gd name="connsiteX723" fmla="*/ 6668294 w 10319170"/>
              <a:gd name="connsiteY723" fmla="*/ 4800288 h 4991100"/>
              <a:gd name="connsiteX724" fmla="*/ 6545376 w 10319170"/>
              <a:gd name="connsiteY724" fmla="*/ 4828395 h 4991100"/>
              <a:gd name="connsiteX725" fmla="*/ 6576106 w 10319170"/>
              <a:gd name="connsiteY725" fmla="*/ 4800288 h 4991100"/>
              <a:gd name="connsiteX726" fmla="*/ 6545376 w 10319170"/>
              <a:gd name="connsiteY726" fmla="*/ 4800288 h 4991100"/>
              <a:gd name="connsiteX727" fmla="*/ 6483917 w 10319170"/>
              <a:gd name="connsiteY727" fmla="*/ 4828395 h 4991100"/>
              <a:gd name="connsiteX728" fmla="*/ 6483917 w 10319170"/>
              <a:gd name="connsiteY728" fmla="*/ 4800288 h 4991100"/>
              <a:gd name="connsiteX729" fmla="*/ 6453188 w 10319170"/>
              <a:gd name="connsiteY729" fmla="*/ 4828395 h 4991100"/>
              <a:gd name="connsiteX730" fmla="*/ 6483917 w 10319170"/>
              <a:gd name="connsiteY730" fmla="*/ 4828395 h 4991100"/>
              <a:gd name="connsiteX731" fmla="*/ 6514647 w 10319170"/>
              <a:gd name="connsiteY731" fmla="*/ 4828395 h 4991100"/>
              <a:gd name="connsiteX732" fmla="*/ 6422458 w 10319170"/>
              <a:gd name="connsiteY732" fmla="*/ 4856501 h 4991100"/>
              <a:gd name="connsiteX733" fmla="*/ 6422458 w 10319170"/>
              <a:gd name="connsiteY733" fmla="*/ 4828395 h 4991100"/>
              <a:gd name="connsiteX734" fmla="*/ 6330270 w 10319170"/>
              <a:gd name="connsiteY734" fmla="*/ 4828395 h 4991100"/>
              <a:gd name="connsiteX735" fmla="*/ 6299540 w 10319170"/>
              <a:gd name="connsiteY735" fmla="*/ 4856501 h 4991100"/>
              <a:gd name="connsiteX736" fmla="*/ 6268811 w 10319170"/>
              <a:gd name="connsiteY736" fmla="*/ 4856501 h 4991100"/>
              <a:gd name="connsiteX737" fmla="*/ 6238081 w 10319170"/>
              <a:gd name="connsiteY737" fmla="*/ 4856501 h 4991100"/>
              <a:gd name="connsiteX738" fmla="*/ 6238081 w 10319170"/>
              <a:gd name="connsiteY738" fmla="*/ 4828395 h 4991100"/>
              <a:gd name="connsiteX739" fmla="*/ 6207352 w 10319170"/>
              <a:gd name="connsiteY739" fmla="*/ 4856501 h 4991100"/>
              <a:gd name="connsiteX740" fmla="*/ 6176623 w 10319170"/>
              <a:gd name="connsiteY740" fmla="*/ 4856501 h 4991100"/>
              <a:gd name="connsiteX741" fmla="*/ 6145893 w 10319170"/>
              <a:gd name="connsiteY741" fmla="*/ 4856501 h 4991100"/>
              <a:gd name="connsiteX742" fmla="*/ 6115164 w 10319170"/>
              <a:gd name="connsiteY742" fmla="*/ 4856501 h 4991100"/>
              <a:gd name="connsiteX743" fmla="*/ 6084434 w 10319170"/>
              <a:gd name="connsiteY743" fmla="*/ 4884608 h 4991100"/>
              <a:gd name="connsiteX744" fmla="*/ 6084434 w 10319170"/>
              <a:gd name="connsiteY744" fmla="*/ 4856501 h 4991100"/>
              <a:gd name="connsiteX745" fmla="*/ 6022975 w 10319170"/>
              <a:gd name="connsiteY745" fmla="*/ 4856501 h 4991100"/>
              <a:gd name="connsiteX746" fmla="*/ 5961516 w 10319170"/>
              <a:gd name="connsiteY746" fmla="*/ 4884608 h 4991100"/>
              <a:gd name="connsiteX747" fmla="*/ 5930787 w 10319170"/>
              <a:gd name="connsiteY747" fmla="*/ 4884608 h 4991100"/>
              <a:gd name="connsiteX748" fmla="*/ 5869328 w 10319170"/>
              <a:gd name="connsiteY748" fmla="*/ 4884608 h 4991100"/>
              <a:gd name="connsiteX749" fmla="*/ 5838598 w 10319170"/>
              <a:gd name="connsiteY749" fmla="*/ 4884608 h 4991100"/>
              <a:gd name="connsiteX750" fmla="*/ 5807869 w 10319170"/>
              <a:gd name="connsiteY750" fmla="*/ 4912714 h 4991100"/>
              <a:gd name="connsiteX751" fmla="*/ 5790104 w 10319170"/>
              <a:gd name="connsiteY751" fmla="*/ 4912714 h 4991100"/>
              <a:gd name="connsiteX752" fmla="*/ 5780981 w 10319170"/>
              <a:gd name="connsiteY752" fmla="*/ 4912714 h 4991100"/>
              <a:gd name="connsiteX753" fmla="*/ 5777140 w 10319170"/>
              <a:gd name="connsiteY753" fmla="*/ 4912714 h 4991100"/>
              <a:gd name="connsiteX754" fmla="*/ 5746410 w 10319170"/>
              <a:gd name="connsiteY754" fmla="*/ 4940821 h 4991100"/>
              <a:gd name="connsiteX755" fmla="*/ 5746410 w 10319170"/>
              <a:gd name="connsiteY755" fmla="*/ 4912714 h 4991100"/>
              <a:gd name="connsiteX756" fmla="*/ 5715681 w 10319170"/>
              <a:gd name="connsiteY756" fmla="*/ 4940821 h 4991100"/>
              <a:gd name="connsiteX757" fmla="*/ 5623492 w 10319170"/>
              <a:gd name="connsiteY757" fmla="*/ 4968927 h 4991100"/>
              <a:gd name="connsiteX758" fmla="*/ 5654222 w 10319170"/>
              <a:gd name="connsiteY758" fmla="*/ 4940821 h 4991100"/>
              <a:gd name="connsiteX759" fmla="*/ 5623492 w 10319170"/>
              <a:gd name="connsiteY759" fmla="*/ 4940821 h 4991100"/>
              <a:gd name="connsiteX760" fmla="*/ 5592763 w 10319170"/>
              <a:gd name="connsiteY760" fmla="*/ 4940821 h 4991100"/>
              <a:gd name="connsiteX761" fmla="*/ 5562033 w 10319170"/>
              <a:gd name="connsiteY761" fmla="*/ 4968927 h 4991100"/>
              <a:gd name="connsiteX762" fmla="*/ 5573557 w 10319170"/>
              <a:gd name="connsiteY762" fmla="*/ 4968927 h 4991100"/>
              <a:gd name="connsiteX763" fmla="*/ 5592763 w 10319170"/>
              <a:gd name="connsiteY763" fmla="*/ 4968927 h 4991100"/>
              <a:gd name="connsiteX764" fmla="*/ 5546668 w 10319170"/>
              <a:gd name="connsiteY764" fmla="*/ 4985176 h 4991100"/>
              <a:gd name="connsiteX765" fmla="*/ 5513943 w 10319170"/>
              <a:gd name="connsiteY765" fmla="*/ 4991100 h 4991100"/>
              <a:gd name="connsiteX766" fmla="*/ 5476332 w 10319170"/>
              <a:gd name="connsiteY766" fmla="*/ 4991100 h 4991100"/>
              <a:gd name="connsiteX767" fmla="*/ 5487610 w 10319170"/>
              <a:gd name="connsiteY767" fmla="*/ 4980785 h 4991100"/>
              <a:gd name="connsiteX768" fmla="*/ 5500574 w 10319170"/>
              <a:gd name="connsiteY768" fmla="*/ 4968927 h 4991100"/>
              <a:gd name="connsiteX769" fmla="*/ 5439115 w 10319170"/>
              <a:gd name="connsiteY769" fmla="*/ 4968927 h 4991100"/>
              <a:gd name="connsiteX770" fmla="*/ 5408386 w 10319170"/>
              <a:gd name="connsiteY770" fmla="*/ 4968927 h 4991100"/>
              <a:gd name="connsiteX771" fmla="*/ 5390140 w 10319170"/>
              <a:gd name="connsiteY771" fmla="*/ 4985176 h 4991100"/>
              <a:gd name="connsiteX772" fmla="*/ 5381277 w 10319170"/>
              <a:gd name="connsiteY772" fmla="*/ 4991100 h 4991100"/>
              <a:gd name="connsiteX773" fmla="*/ 906717 w 10319170"/>
              <a:gd name="connsiteY773" fmla="*/ 4991100 h 4991100"/>
              <a:gd name="connsiteX774" fmla="*/ 916603 w 10319170"/>
              <a:gd name="connsiteY774" fmla="*/ 4985176 h 4991100"/>
              <a:gd name="connsiteX775" fmla="*/ 921884 w 10319170"/>
              <a:gd name="connsiteY775" fmla="*/ 4968927 h 4991100"/>
              <a:gd name="connsiteX776" fmla="*/ 860425 w 10319170"/>
              <a:gd name="connsiteY776" fmla="*/ 4940821 h 4991100"/>
              <a:gd name="connsiteX777" fmla="*/ 829696 w 10319170"/>
              <a:gd name="connsiteY777" fmla="*/ 4940821 h 4991100"/>
              <a:gd name="connsiteX778" fmla="*/ 891155 w 10319170"/>
              <a:gd name="connsiteY778" fmla="*/ 4912714 h 4991100"/>
              <a:gd name="connsiteX779" fmla="*/ 891155 w 10319170"/>
              <a:gd name="connsiteY779" fmla="*/ 4884608 h 4991100"/>
              <a:gd name="connsiteX780" fmla="*/ 952614 w 10319170"/>
              <a:gd name="connsiteY780" fmla="*/ 4884608 h 4991100"/>
              <a:gd name="connsiteX781" fmla="*/ 1014072 w 10319170"/>
              <a:gd name="connsiteY781" fmla="*/ 4884608 h 4991100"/>
              <a:gd name="connsiteX782" fmla="*/ 1014072 w 10319170"/>
              <a:gd name="connsiteY782" fmla="*/ 4856501 h 4991100"/>
              <a:gd name="connsiteX783" fmla="*/ 1044802 w 10319170"/>
              <a:gd name="connsiteY783" fmla="*/ 4856501 h 4991100"/>
              <a:gd name="connsiteX784" fmla="*/ 1075531 w 10319170"/>
              <a:gd name="connsiteY784" fmla="*/ 4856501 h 4991100"/>
              <a:gd name="connsiteX785" fmla="*/ 1106261 w 10319170"/>
              <a:gd name="connsiteY785" fmla="*/ 4856501 h 4991100"/>
              <a:gd name="connsiteX786" fmla="*/ 1106261 w 10319170"/>
              <a:gd name="connsiteY786" fmla="*/ 4828395 h 4991100"/>
              <a:gd name="connsiteX787" fmla="*/ 1136990 w 10319170"/>
              <a:gd name="connsiteY787" fmla="*/ 4828395 h 4991100"/>
              <a:gd name="connsiteX788" fmla="*/ 1167720 w 10319170"/>
              <a:gd name="connsiteY788" fmla="*/ 4828395 h 4991100"/>
              <a:gd name="connsiteX789" fmla="*/ 1167720 w 10319170"/>
              <a:gd name="connsiteY789" fmla="*/ 4800288 h 4991100"/>
              <a:gd name="connsiteX790" fmla="*/ 1171561 w 10319170"/>
              <a:gd name="connsiteY790" fmla="*/ 4800288 h 4991100"/>
              <a:gd name="connsiteX791" fmla="*/ 1180684 w 10319170"/>
              <a:gd name="connsiteY791" fmla="*/ 4800288 h 4991100"/>
              <a:gd name="connsiteX792" fmla="*/ 1185485 w 10319170"/>
              <a:gd name="connsiteY792" fmla="*/ 4800288 h 4991100"/>
              <a:gd name="connsiteX793" fmla="*/ 1194608 w 10319170"/>
              <a:gd name="connsiteY793" fmla="*/ 4800288 h 4991100"/>
              <a:gd name="connsiteX794" fmla="*/ 1198449 w 10319170"/>
              <a:gd name="connsiteY794" fmla="*/ 4800288 h 4991100"/>
              <a:gd name="connsiteX795" fmla="*/ 1229179 w 10319170"/>
              <a:gd name="connsiteY795" fmla="*/ 4772181 h 4991100"/>
              <a:gd name="connsiteX796" fmla="*/ 1259908 w 10319170"/>
              <a:gd name="connsiteY796" fmla="*/ 4772181 h 4991100"/>
              <a:gd name="connsiteX797" fmla="*/ 1321367 w 10319170"/>
              <a:gd name="connsiteY797" fmla="*/ 4744075 h 4991100"/>
              <a:gd name="connsiteX798" fmla="*/ 1413556 w 10319170"/>
              <a:gd name="connsiteY798" fmla="*/ 4687862 h 4991100"/>
              <a:gd name="connsiteX799" fmla="*/ 1444285 w 10319170"/>
              <a:gd name="connsiteY799" fmla="*/ 4659755 h 4991100"/>
              <a:gd name="connsiteX800" fmla="*/ 1475015 w 10319170"/>
              <a:gd name="connsiteY800" fmla="*/ 4631649 h 4991100"/>
              <a:gd name="connsiteX801" fmla="*/ 1505744 w 10319170"/>
              <a:gd name="connsiteY801" fmla="*/ 4631649 h 4991100"/>
              <a:gd name="connsiteX802" fmla="*/ 1567203 w 10319170"/>
              <a:gd name="connsiteY802" fmla="*/ 4603542 h 4991100"/>
              <a:gd name="connsiteX803" fmla="*/ 1567203 w 10319170"/>
              <a:gd name="connsiteY803" fmla="*/ 4575435 h 4991100"/>
              <a:gd name="connsiteX804" fmla="*/ 1597932 w 10319170"/>
              <a:gd name="connsiteY804" fmla="*/ 4575435 h 4991100"/>
              <a:gd name="connsiteX805" fmla="*/ 1628662 w 10319170"/>
              <a:gd name="connsiteY805" fmla="*/ 4547329 h 4991100"/>
              <a:gd name="connsiteX806" fmla="*/ 1659391 w 10319170"/>
              <a:gd name="connsiteY806" fmla="*/ 4519222 h 4991100"/>
              <a:gd name="connsiteX807" fmla="*/ 1690121 w 10319170"/>
              <a:gd name="connsiteY807" fmla="*/ 4519222 h 4991100"/>
              <a:gd name="connsiteX808" fmla="*/ 1720850 w 10319170"/>
              <a:gd name="connsiteY808" fmla="*/ 4491116 h 4991100"/>
              <a:gd name="connsiteX809" fmla="*/ 1751580 w 10319170"/>
              <a:gd name="connsiteY809" fmla="*/ 4491116 h 4991100"/>
              <a:gd name="connsiteX810" fmla="*/ 1782309 w 10319170"/>
              <a:gd name="connsiteY810" fmla="*/ 4463009 h 4991100"/>
              <a:gd name="connsiteX811" fmla="*/ 1813039 w 10319170"/>
              <a:gd name="connsiteY811" fmla="*/ 4463009 h 4991100"/>
              <a:gd name="connsiteX812" fmla="*/ 1813039 w 10319170"/>
              <a:gd name="connsiteY812" fmla="*/ 4434903 h 4991100"/>
              <a:gd name="connsiteX813" fmla="*/ 1843768 w 10319170"/>
              <a:gd name="connsiteY813" fmla="*/ 4434903 h 4991100"/>
              <a:gd name="connsiteX814" fmla="*/ 1874498 w 10319170"/>
              <a:gd name="connsiteY814" fmla="*/ 4434903 h 4991100"/>
              <a:gd name="connsiteX815" fmla="*/ 1874498 w 10319170"/>
              <a:gd name="connsiteY815" fmla="*/ 4406796 h 4991100"/>
              <a:gd name="connsiteX816" fmla="*/ 1905227 w 10319170"/>
              <a:gd name="connsiteY816" fmla="*/ 4406796 h 4991100"/>
              <a:gd name="connsiteX817" fmla="*/ 1935957 w 10319170"/>
              <a:gd name="connsiteY817" fmla="*/ 4378690 h 4991100"/>
              <a:gd name="connsiteX818" fmla="*/ 1997415 w 10319170"/>
              <a:gd name="connsiteY818" fmla="*/ 4350583 h 4991100"/>
              <a:gd name="connsiteX819" fmla="*/ 2058874 w 10319170"/>
              <a:gd name="connsiteY819" fmla="*/ 4322476 h 4991100"/>
              <a:gd name="connsiteX820" fmla="*/ 2089604 w 10319170"/>
              <a:gd name="connsiteY820" fmla="*/ 4294370 h 4991100"/>
              <a:gd name="connsiteX821" fmla="*/ 2058874 w 10319170"/>
              <a:gd name="connsiteY821" fmla="*/ 4294370 h 4991100"/>
              <a:gd name="connsiteX822" fmla="*/ 1997415 w 10319170"/>
              <a:gd name="connsiteY822" fmla="*/ 4266263 h 4991100"/>
              <a:gd name="connsiteX823" fmla="*/ 1935957 w 10319170"/>
              <a:gd name="connsiteY823" fmla="*/ 4238157 h 4991100"/>
              <a:gd name="connsiteX824" fmla="*/ 1935957 w 10319170"/>
              <a:gd name="connsiteY824" fmla="*/ 4181944 h 4991100"/>
              <a:gd name="connsiteX825" fmla="*/ 1935957 w 10319170"/>
              <a:gd name="connsiteY825" fmla="*/ 4153837 h 4991100"/>
              <a:gd name="connsiteX826" fmla="*/ 1966686 w 10319170"/>
              <a:gd name="connsiteY826" fmla="*/ 4125731 h 4991100"/>
              <a:gd name="connsiteX827" fmla="*/ 1935957 w 10319170"/>
              <a:gd name="connsiteY827" fmla="*/ 4125731 h 4991100"/>
              <a:gd name="connsiteX828" fmla="*/ 1935957 w 10319170"/>
              <a:gd name="connsiteY828" fmla="*/ 4153837 h 4991100"/>
              <a:gd name="connsiteX829" fmla="*/ 1905227 w 10319170"/>
              <a:gd name="connsiteY829" fmla="*/ 4153837 h 4991100"/>
              <a:gd name="connsiteX830" fmla="*/ 1874498 w 10319170"/>
              <a:gd name="connsiteY830" fmla="*/ 4153837 h 4991100"/>
              <a:gd name="connsiteX831" fmla="*/ 1843768 w 10319170"/>
              <a:gd name="connsiteY831" fmla="*/ 4181944 h 4991100"/>
              <a:gd name="connsiteX832" fmla="*/ 1782309 w 10319170"/>
              <a:gd name="connsiteY832" fmla="*/ 4181944 h 4991100"/>
              <a:gd name="connsiteX833" fmla="*/ 1751580 w 10319170"/>
              <a:gd name="connsiteY833" fmla="*/ 4210050 h 4991100"/>
              <a:gd name="connsiteX834" fmla="*/ 1720850 w 10319170"/>
              <a:gd name="connsiteY834" fmla="*/ 4210050 h 4991100"/>
              <a:gd name="connsiteX835" fmla="*/ 1720850 w 10319170"/>
              <a:gd name="connsiteY835" fmla="*/ 4238157 h 4991100"/>
              <a:gd name="connsiteX836" fmla="*/ 1597932 w 10319170"/>
              <a:gd name="connsiteY836" fmla="*/ 4294370 h 4991100"/>
              <a:gd name="connsiteX837" fmla="*/ 1536474 w 10319170"/>
              <a:gd name="connsiteY837" fmla="*/ 4294370 h 4991100"/>
              <a:gd name="connsiteX838" fmla="*/ 1505744 w 10319170"/>
              <a:gd name="connsiteY838" fmla="*/ 4322476 h 4991100"/>
              <a:gd name="connsiteX839" fmla="*/ 1475015 w 10319170"/>
              <a:gd name="connsiteY839" fmla="*/ 4350583 h 4991100"/>
              <a:gd name="connsiteX840" fmla="*/ 1444285 w 10319170"/>
              <a:gd name="connsiteY840" fmla="*/ 4378690 h 4991100"/>
              <a:gd name="connsiteX841" fmla="*/ 1382826 w 10319170"/>
              <a:gd name="connsiteY841" fmla="*/ 4406796 h 4991100"/>
              <a:gd name="connsiteX842" fmla="*/ 1382826 w 10319170"/>
              <a:gd name="connsiteY842" fmla="*/ 4434903 h 4991100"/>
              <a:gd name="connsiteX843" fmla="*/ 1352097 w 10319170"/>
              <a:gd name="connsiteY843" fmla="*/ 4434903 h 4991100"/>
              <a:gd name="connsiteX844" fmla="*/ 1352097 w 10319170"/>
              <a:gd name="connsiteY844" fmla="*/ 4406796 h 4991100"/>
              <a:gd name="connsiteX845" fmla="*/ 1321367 w 10319170"/>
              <a:gd name="connsiteY845" fmla="*/ 4434903 h 4991100"/>
              <a:gd name="connsiteX846" fmla="*/ 1290638 w 10319170"/>
              <a:gd name="connsiteY846" fmla="*/ 4463009 h 4991100"/>
              <a:gd name="connsiteX847" fmla="*/ 1259908 w 10319170"/>
              <a:gd name="connsiteY847" fmla="*/ 4463009 h 4991100"/>
              <a:gd name="connsiteX848" fmla="*/ 1229179 w 10319170"/>
              <a:gd name="connsiteY848" fmla="*/ 4491116 h 4991100"/>
              <a:gd name="connsiteX849" fmla="*/ 1198449 w 10319170"/>
              <a:gd name="connsiteY849" fmla="*/ 4491116 h 4991100"/>
              <a:gd name="connsiteX850" fmla="*/ 1167720 w 10319170"/>
              <a:gd name="connsiteY850" fmla="*/ 4491116 h 4991100"/>
              <a:gd name="connsiteX851" fmla="*/ 1167720 w 10319170"/>
              <a:gd name="connsiteY851" fmla="*/ 4519222 h 4991100"/>
              <a:gd name="connsiteX852" fmla="*/ 1163879 w 10319170"/>
              <a:gd name="connsiteY852" fmla="*/ 4519222 h 4991100"/>
              <a:gd name="connsiteX853" fmla="*/ 1162918 w 10319170"/>
              <a:gd name="connsiteY853" fmla="*/ 4519222 h 4991100"/>
              <a:gd name="connsiteX854" fmla="*/ 1154756 w 10319170"/>
              <a:gd name="connsiteY854" fmla="*/ 4519222 h 4991100"/>
              <a:gd name="connsiteX855" fmla="*/ 1152355 w 10319170"/>
              <a:gd name="connsiteY855" fmla="*/ 4519222 h 4991100"/>
              <a:gd name="connsiteX856" fmla="*/ 1149954 w 10319170"/>
              <a:gd name="connsiteY856" fmla="*/ 4519222 h 4991100"/>
              <a:gd name="connsiteX857" fmla="*/ 1141792 w 10319170"/>
              <a:gd name="connsiteY857" fmla="*/ 4519222 h 4991100"/>
              <a:gd name="connsiteX858" fmla="*/ 1140831 w 10319170"/>
              <a:gd name="connsiteY858" fmla="*/ 4519222 h 4991100"/>
              <a:gd name="connsiteX859" fmla="*/ 1136990 w 10319170"/>
              <a:gd name="connsiteY859" fmla="*/ 4519222 h 4991100"/>
              <a:gd name="connsiteX860" fmla="*/ 1106261 w 10319170"/>
              <a:gd name="connsiteY860" fmla="*/ 4547329 h 4991100"/>
              <a:gd name="connsiteX861" fmla="*/ 1075531 w 10319170"/>
              <a:gd name="connsiteY861" fmla="*/ 4547329 h 4991100"/>
              <a:gd name="connsiteX862" fmla="*/ 1014072 w 10319170"/>
              <a:gd name="connsiteY862" fmla="*/ 4575435 h 4991100"/>
              <a:gd name="connsiteX863" fmla="*/ 1014072 w 10319170"/>
              <a:gd name="connsiteY863" fmla="*/ 4603542 h 4991100"/>
              <a:gd name="connsiteX864" fmla="*/ 983343 w 10319170"/>
              <a:gd name="connsiteY864" fmla="*/ 4603542 h 4991100"/>
              <a:gd name="connsiteX865" fmla="*/ 952614 w 10319170"/>
              <a:gd name="connsiteY865" fmla="*/ 4631649 h 4991100"/>
              <a:gd name="connsiteX866" fmla="*/ 921884 w 10319170"/>
              <a:gd name="connsiteY866" fmla="*/ 4631649 h 4991100"/>
              <a:gd name="connsiteX867" fmla="*/ 891155 w 10319170"/>
              <a:gd name="connsiteY867" fmla="*/ 4659755 h 4991100"/>
              <a:gd name="connsiteX868" fmla="*/ 860425 w 10319170"/>
              <a:gd name="connsiteY868" fmla="*/ 4687862 h 4991100"/>
              <a:gd name="connsiteX869" fmla="*/ 829696 w 10319170"/>
              <a:gd name="connsiteY869" fmla="*/ 4687862 h 4991100"/>
              <a:gd name="connsiteX870" fmla="*/ 798966 w 10319170"/>
              <a:gd name="connsiteY870" fmla="*/ 4715968 h 4991100"/>
              <a:gd name="connsiteX871" fmla="*/ 768237 w 10319170"/>
              <a:gd name="connsiteY871" fmla="*/ 4715968 h 4991100"/>
              <a:gd name="connsiteX872" fmla="*/ 737507 w 10319170"/>
              <a:gd name="connsiteY872" fmla="*/ 4744075 h 4991100"/>
              <a:gd name="connsiteX873" fmla="*/ 706778 w 10319170"/>
              <a:gd name="connsiteY873" fmla="*/ 4772181 h 4991100"/>
              <a:gd name="connsiteX874" fmla="*/ 676049 w 10319170"/>
              <a:gd name="connsiteY874" fmla="*/ 4800288 h 4991100"/>
              <a:gd name="connsiteX875" fmla="*/ 645319 w 10319170"/>
              <a:gd name="connsiteY875" fmla="*/ 4828395 h 4991100"/>
              <a:gd name="connsiteX876" fmla="*/ 614590 w 10319170"/>
              <a:gd name="connsiteY876" fmla="*/ 4828395 h 4991100"/>
              <a:gd name="connsiteX877" fmla="*/ 583860 w 10319170"/>
              <a:gd name="connsiteY877" fmla="*/ 4856501 h 4991100"/>
              <a:gd name="connsiteX878" fmla="*/ 553131 w 10319170"/>
              <a:gd name="connsiteY878" fmla="*/ 4884608 h 4991100"/>
              <a:gd name="connsiteX879" fmla="*/ 522401 w 10319170"/>
              <a:gd name="connsiteY879" fmla="*/ 4884608 h 4991100"/>
              <a:gd name="connsiteX880" fmla="*/ 491672 w 10319170"/>
              <a:gd name="connsiteY880" fmla="*/ 4912714 h 4991100"/>
              <a:gd name="connsiteX881" fmla="*/ 491672 w 10319170"/>
              <a:gd name="connsiteY881" fmla="*/ 4940821 h 4991100"/>
              <a:gd name="connsiteX882" fmla="*/ 460942 w 10319170"/>
              <a:gd name="connsiteY882" fmla="*/ 4940821 h 4991100"/>
              <a:gd name="connsiteX883" fmla="*/ 460942 w 10319170"/>
              <a:gd name="connsiteY883" fmla="*/ 4968927 h 4991100"/>
              <a:gd name="connsiteX884" fmla="*/ 434054 w 10319170"/>
              <a:gd name="connsiteY884" fmla="*/ 4982980 h 4991100"/>
              <a:gd name="connsiteX885" fmla="*/ 431229 w 10319170"/>
              <a:gd name="connsiteY885" fmla="*/ 4991100 h 4991100"/>
              <a:gd name="connsiteX886" fmla="*/ 333955 w 10319170"/>
              <a:gd name="connsiteY886" fmla="*/ 4991100 h 4991100"/>
              <a:gd name="connsiteX887" fmla="*/ 203965 w 10319170"/>
              <a:gd name="connsiteY887" fmla="*/ 4964856 h 4991100"/>
              <a:gd name="connsiteX888" fmla="*/ 159683 w 10319170"/>
              <a:gd name="connsiteY888" fmla="*/ 4940821 h 4991100"/>
              <a:gd name="connsiteX889" fmla="*/ 169012 w 10319170"/>
              <a:gd name="connsiteY889" fmla="*/ 4940821 h 4991100"/>
              <a:gd name="connsiteX890" fmla="*/ 184377 w 10319170"/>
              <a:gd name="connsiteY890" fmla="*/ 4940821 h 4991100"/>
              <a:gd name="connsiteX891" fmla="*/ 184377 w 10319170"/>
              <a:gd name="connsiteY891" fmla="*/ 4912714 h 4991100"/>
              <a:gd name="connsiteX892" fmla="*/ 215106 w 10319170"/>
              <a:gd name="connsiteY892" fmla="*/ 4884608 h 4991100"/>
              <a:gd name="connsiteX893" fmla="*/ 245836 w 10319170"/>
              <a:gd name="connsiteY893" fmla="*/ 4828395 h 4991100"/>
              <a:gd name="connsiteX894" fmla="*/ 215106 w 10319170"/>
              <a:gd name="connsiteY894" fmla="*/ 4828395 h 4991100"/>
              <a:gd name="connsiteX895" fmla="*/ 215106 w 10319170"/>
              <a:gd name="connsiteY895" fmla="*/ 4800288 h 4991100"/>
              <a:gd name="connsiteX896" fmla="*/ 184377 w 10319170"/>
              <a:gd name="connsiteY896" fmla="*/ 4800288 h 4991100"/>
              <a:gd name="connsiteX897" fmla="*/ 215106 w 10319170"/>
              <a:gd name="connsiteY897" fmla="*/ 4772181 h 4991100"/>
              <a:gd name="connsiteX898" fmla="*/ 184377 w 10319170"/>
              <a:gd name="connsiteY898" fmla="*/ 4772181 h 4991100"/>
              <a:gd name="connsiteX899" fmla="*/ 153648 w 10319170"/>
              <a:gd name="connsiteY899" fmla="*/ 4772181 h 4991100"/>
              <a:gd name="connsiteX900" fmla="*/ 153648 w 10319170"/>
              <a:gd name="connsiteY900" fmla="*/ 4800288 h 4991100"/>
              <a:gd name="connsiteX901" fmla="*/ 122918 w 10319170"/>
              <a:gd name="connsiteY901" fmla="*/ 4800288 h 4991100"/>
              <a:gd name="connsiteX902" fmla="*/ 122918 w 10319170"/>
              <a:gd name="connsiteY902" fmla="*/ 4828395 h 4991100"/>
              <a:gd name="connsiteX903" fmla="*/ 92189 w 10319170"/>
              <a:gd name="connsiteY903" fmla="*/ 4856501 h 4991100"/>
              <a:gd name="connsiteX904" fmla="*/ 76824 w 10319170"/>
              <a:gd name="connsiteY904" fmla="*/ 4856501 h 4991100"/>
              <a:gd name="connsiteX905" fmla="*/ 67462 w 10319170"/>
              <a:gd name="connsiteY905" fmla="*/ 4856501 h 4991100"/>
              <a:gd name="connsiteX906" fmla="*/ 57035 w 10319170"/>
              <a:gd name="connsiteY906" fmla="*/ 4843863 h 4991100"/>
              <a:gd name="connsiteX907" fmla="*/ 26244 w 10319170"/>
              <a:gd name="connsiteY907" fmla="*/ 4787136 h 4991100"/>
              <a:gd name="connsiteX908" fmla="*/ 21237 w 10319170"/>
              <a:gd name="connsiteY908" fmla="*/ 4771006 h 4991100"/>
              <a:gd name="connsiteX909" fmla="*/ 30730 w 10319170"/>
              <a:gd name="connsiteY909" fmla="*/ 4768668 h 4991100"/>
              <a:gd name="connsiteX910" fmla="*/ 61459 w 10319170"/>
              <a:gd name="connsiteY910" fmla="*/ 4744075 h 4991100"/>
              <a:gd name="connsiteX911" fmla="*/ 30730 w 10319170"/>
              <a:gd name="connsiteY911" fmla="*/ 4744075 h 4991100"/>
              <a:gd name="connsiteX912" fmla="*/ 30730 w 10319170"/>
              <a:gd name="connsiteY912" fmla="*/ 4715968 h 4991100"/>
              <a:gd name="connsiteX913" fmla="*/ 17766 w 10319170"/>
              <a:gd name="connsiteY913" fmla="*/ 4715968 h 4991100"/>
              <a:gd name="connsiteX914" fmla="*/ 5930 w 10319170"/>
              <a:gd name="connsiteY914" fmla="*/ 4715968 h 4991100"/>
              <a:gd name="connsiteX915" fmla="*/ 261 w 10319170"/>
              <a:gd name="connsiteY915" fmla="*/ 4659731 h 4991100"/>
              <a:gd name="connsiteX916" fmla="*/ 4802 w 10319170"/>
              <a:gd name="connsiteY916" fmla="*/ 4659316 h 4991100"/>
              <a:gd name="connsiteX917" fmla="*/ 30730 w 10319170"/>
              <a:gd name="connsiteY917" fmla="*/ 4631649 h 4991100"/>
              <a:gd name="connsiteX918" fmla="*/ 30730 w 10319170"/>
              <a:gd name="connsiteY918" fmla="*/ 4603542 h 4991100"/>
              <a:gd name="connsiteX919" fmla="*/ 0 w 10319170"/>
              <a:gd name="connsiteY919" fmla="*/ 4575435 h 4991100"/>
              <a:gd name="connsiteX920" fmla="*/ 30730 w 10319170"/>
              <a:gd name="connsiteY920" fmla="*/ 4547329 h 4991100"/>
              <a:gd name="connsiteX921" fmla="*/ 61459 w 10319170"/>
              <a:gd name="connsiteY921" fmla="*/ 4519222 h 4991100"/>
              <a:gd name="connsiteX922" fmla="*/ 92189 w 10319170"/>
              <a:gd name="connsiteY922" fmla="*/ 4491116 h 4991100"/>
              <a:gd name="connsiteX923" fmla="*/ 92189 w 10319170"/>
              <a:gd name="connsiteY923" fmla="*/ 4463009 h 4991100"/>
              <a:gd name="connsiteX924" fmla="*/ 122918 w 10319170"/>
              <a:gd name="connsiteY924" fmla="*/ 4434903 h 4991100"/>
              <a:gd name="connsiteX925" fmla="*/ 122918 w 10319170"/>
              <a:gd name="connsiteY925" fmla="*/ 4406796 h 4991100"/>
              <a:gd name="connsiteX926" fmla="*/ 153648 w 10319170"/>
              <a:gd name="connsiteY926" fmla="*/ 4378690 h 4991100"/>
              <a:gd name="connsiteX927" fmla="*/ 153648 w 10319170"/>
              <a:gd name="connsiteY927" fmla="*/ 4350583 h 4991100"/>
              <a:gd name="connsiteX928" fmla="*/ 215106 w 10319170"/>
              <a:gd name="connsiteY928" fmla="*/ 4322476 h 4991100"/>
              <a:gd name="connsiteX929" fmla="*/ 184377 w 10319170"/>
              <a:gd name="connsiteY929" fmla="*/ 4322476 h 4991100"/>
              <a:gd name="connsiteX930" fmla="*/ 122918 w 10319170"/>
              <a:gd name="connsiteY930" fmla="*/ 4350583 h 4991100"/>
              <a:gd name="connsiteX931" fmla="*/ 153648 w 10319170"/>
              <a:gd name="connsiteY931" fmla="*/ 4294370 h 4991100"/>
              <a:gd name="connsiteX932" fmla="*/ 215106 w 10319170"/>
              <a:gd name="connsiteY932" fmla="*/ 4266263 h 4991100"/>
              <a:gd name="connsiteX933" fmla="*/ 245836 w 10319170"/>
              <a:gd name="connsiteY933" fmla="*/ 4238157 h 4991100"/>
              <a:gd name="connsiteX934" fmla="*/ 276565 w 10319170"/>
              <a:gd name="connsiteY934" fmla="*/ 4210050 h 4991100"/>
              <a:gd name="connsiteX935" fmla="*/ 307295 w 10319170"/>
              <a:gd name="connsiteY935" fmla="*/ 4210050 h 4991100"/>
              <a:gd name="connsiteX936" fmla="*/ 338024 w 10319170"/>
              <a:gd name="connsiteY936" fmla="*/ 4210050 h 4991100"/>
              <a:gd name="connsiteX937" fmla="*/ 460942 w 10319170"/>
              <a:gd name="connsiteY937" fmla="*/ 4125731 h 4991100"/>
              <a:gd name="connsiteX938" fmla="*/ 491672 w 10319170"/>
              <a:gd name="connsiteY938" fmla="*/ 4125731 h 4991100"/>
              <a:gd name="connsiteX939" fmla="*/ 491672 w 10319170"/>
              <a:gd name="connsiteY939" fmla="*/ 4097624 h 4991100"/>
              <a:gd name="connsiteX940" fmla="*/ 553131 w 10319170"/>
              <a:gd name="connsiteY940" fmla="*/ 4097624 h 4991100"/>
              <a:gd name="connsiteX941" fmla="*/ 645319 w 10319170"/>
              <a:gd name="connsiteY941" fmla="*/ 4041411 h 4991100"/>
              <a:gd name="connsiteX942" fmla="*/ 676049 w 10319170"/>
              <a:gd name="connsiteY942" fmla="*/ 4041411 h 4991100"/>
              <a:gd name="connsiteX943" fmla="*/ 706778 w 10319170"/>
              <a:gd name="connsiteY943" fmla="*/ 4013304 h 4991100"/>
              <a:gd name="connsiteX944" fmla="*/ 737507 w 10319170"/>
              <a:gd name="connsiteY944" fmla="*/ 3985198 h 4991100"/>
              <a:gd name="connsiteX945" fmla="*/ 768237 w 10319170"/>
              <a:gd name="connsiteY945" fmla="*/ 3985198 h 4991100"/>
              <a:gd name="connsiteX946" fmla="*/ 798966 w 10319170"/>
              <a:gd name="connsiteY946" fmla="*/ 3957091 h 4991100"/>
              <a:gd name="connsiteX947" fmla="*/ 829696 w 10319170"/>
              <a:gd name="connsiteY947" fmla="*/ 3957091 h 4991100"/>
              <a:gd name="connsiteX948" fmla="*/ 860425 w 10319170"/>
              <a:gd name="connsiteY948" fmla="*/ 3928985 h 4991100"/>
              <a:gd name="connsiteX949" fmla="*/ 891155 w 10319170"/>
              <a:gd name="connsiteY949" fmla="*/ 3928985 h 4991100"/>
              <a:gd name="connsiteX950" fmla="*/ 921884 w 10319170"/>
              <a:gd name="connsiteY950" fmla="*/ 3900878 h 4991100"/>
              <a:gd name="connsiteX951" fmla="*/ 952614 w 10319170"/>
              <a:gd name="connsiteY951" fmla="*/ 3900878 h 4991100"/>
              <a:gd name="connsiteX952" fmla="*/ 983343 w 10319170"/>
              <a:gd name="connsiteY952" fmla="*/ 3872772 h 4991100"/>
              <a:gd name="connsiteX953" fmla="*/ 1014072 w 10319170"/>
              <a:gd name="connsiteY953" fmla="*/ 3872772 h 4991100"/>
              <a:gd name="connsiteX954" fmla="*/ 1044802 w 10319170"/>
              <a:gd name="connsiteY954" fmla="*/ 3872772 h 4991100"/>
              <a:gd name="connsiteX955" fmla="*/ 1044802 w 10319170"/>
              <a:gd name="connsiteY955" fmla="*/ 3844665 h 4991100"/>
              <a:gd name="connsiteX956" fmla="*/ 1075531 w 10319170"/>
              <a:gd name="connsiteY956" fmla="*/ 3844665 h 4991100"/>
              <a:gd name="connsiteX957" fmla="*/ 1106261 w 10319170"/>
              <a:gd name="connsiteY957" fmla="*/ 3816558 h 4991100"/>
              <a:gd name="connsiteX958" fmla="*/ 1136990 w 10319170"/>
              <a:gd name="connsiteY958" fmla="*/ 3816558 h 4991100"/>
              <a:gd name="connsiteX959" fmla="*/ 1167720 w 10319170"/>
              <a:gd name="connsiteY959" fmla="*/ 3788452 h 4991100"/>
              <a:gd name="connsiteX960" fmla="*/ 1167720 w 10319170"/>
              <a:gd name="connsiteY960" fmla="*/ 3816558 h 4991100"/>
              <a:gd name="connsiteX961" fmla="*/ 1198449 w 10319170"/>
              <a:gd name="connsiteY961" fmla="*/ 3816558 h 4991100"/>
              <a:gd name="connsiteX962" fmla="*/ 1229179 w 10319170"/>
              <a:gd name="connsiteY962" fmla="*/ 3788452 h 4991100"/>
              <a:gd name="connsiteX963" fmla="*/ 1198449 w 10319170"/>
              <a:gd name="connsiteY963" fmla="*/ 3788452 h 4991100"/>
              <a:gd name="connsiteX964" fmla="*/ 1198449 w 10319170"/>
              <a:gd name="connsiteY964" fmla="*/ 3760345 h 4991100"/>
              <a:gd name="connsiteX965" fmla="*/ 1259908 w 10319170"/>
              <a:gd name="connsiteY965" fmla="*/ 3760345 h 4991100"/>
              <a:gd name="connsiteX966" fmla="*/ 1290638 w 10319170"/>
              <a:gd name="connsiteY966" fmla="*/ 3732239 h 4991100"/>
              <a:gd name="connsiteX967" fmla="*/ 1259908 w 10319170"/>
              <a:gd name="connsiteY967" fmla="*/ 3732239 h 4991100"/>
              <a:gd name="connsiteX968" fmla="*/ 1259908 w 10319170"/>
              <a:gd name="connsiteY968" fmla="*/ 3704132 h 4991100"/>
              <a:gd name="connsiteX969" fmla="*/ 1259908 w 10319170"/>
              <a:gd name="connsiteY969" fmla="*/ 3676026 h 4991100"/>
              <a:gd name="connsiteX970" fmla="*/ 1259908 w 10319170"/>
              <a:gd name="connsiteY970" fmla="*/ 3647919 h 4991100"/>
              <a:gd name="connsiteX971" fmla="*/ 1198449 w 10319170"/>
              <a:gd name="connsiteY971" fmla="*/ 3647919 h 4991100"/>
              <a:gd name="connsiteX972" fmla="*/ 1167720 w 10319170"/>
              <a:gd name="connsiteY972" fmla="*/ 3619813 h 4991100"/>
              <a:gd name="connsiteX973" fmla="*/ 1106261 w 10319170"/>
              <a:gd name="connsiteY973" fmla="*/ 3619813 h 4991100"/>
              <a:gd name="connsiteX974" fmla="*/ 1075531 w 10319170"/>
              <a:gd name="connsiteY974" fmla="*/ 3619813 h 4991100"/>
              <a:gd name="connsiteX975" fmla="*/ 1044802 w 10319170"/>
              <a:gd name="connsiteY975" fmla="*/ 3591706 h 4991100"/>
              <a:gd name="connsiteX976" fmla="*/ 1044802 w 10319170"/>
              <a:gd name="connsiteY976" fmla="*/ 3563599 h 4991100"/>
              <a:gd name="connsiteX977" fmla="*/ 1075531 w 10319170"/>
              <a:gd name="connsiteY977" fmla="*/ 3563599 h 4991100"/>
              <a:gd name="connsiteX978" fmla="*/ 1075531 w 10319170"/>
              <a:gd name="connsiteY978" fmla="*/ 3535493 h 4991100"/>
              <a:gd name="connsiteX979" fmla="*/ 1044802 w 10319170"/>
              <a:gd name="connsiteY979" fmla="*/ 3507386 h 4991100"/>
              <a:gd name="connsiteX980" fmla="*/ 1014072 w 10319170"/>
              <a:gd name="connsiteY980" fmla="*/ 3479280 h 4991100"/>
              <a:gd name="connsiteX981" fmla="*/ 983343 w 10319170"/>
              <a:gd name="connsiteY981" fmla="*/ 3479280 h 4991100"/>
              <a:gd name="connsiteX982" fmla="*/ 952614 w 10319170"/>
              <a:gd name="connsiteY982" fmla="*/ 3507386 h 4991100"/>
              <a:gd name="connsiteX983" fmla="*/ 921884 w 10319170"/>
              <a:gd name="connsiteY983" fmla="*/ 3507386 h 4991100"/>
              <a:gd name="connsiteX984" fmla="*/ 921884 w 10319170"/>
              <a:gd name="connsiteY984" fmla="*/ 3451173 h 4991100"/>
              <a:gd name="connsiteX985" fmla="*/ 952614 w 10319170"/>
              <a:gd name="connsiteY985" fmla="*/ 3366854 h 4991100"/>
              <a:gd name="connsiteX986" fmla="*/ 952614 w 10319170"/>
              <a:gd name="connsiteY986" fmla="*/ 3338747 h 4991100"/>
              <a:gd name="connsiteX987" fmla="*/ 983343 w 10319170"/>
              <a:gd name="connsiteY987" fmla="*/ 3310640 h 4991100"/>
              <a:gd name="connsiteX988" fmla="*/ 891155 w 10319170"/>
              <a:gd name="connsiteY988" fmla="*/ 3310640 h 4991100"/>
              <a:gd name="connsiteX989" fmla="*/ 860425 w 10319170"/>
              <a:gd name="connsiteY989" fmla="*/ 3310640 h 4991100"/>
              <a:gd name="connsiteX990" fmla="*/ 829696 w 10319170"/>
              <a:gd name="connsiteY990" fmla="*/ 3310640 h 4991100"/>
              <a:gd name="connsiteX991" fmla="*/ 798966 w 10319170"/>
              <a:gd name="connsiteY991" fmla="*/ 3338747 h 4991100"/>
              <a:gd name="connsiteX992" fmla="*/ 737507 w 10319170"/>
              <a:gd name="connsiteY992" fmla="*/ 3338747 h 4991100"/>
              <a:gd name="connsiteX993" fmla="*/ 737507 w 10319170"/>
              <a:gd name="connsiteY993" fmla="*/ 3310640 h 4991100"/>
              <a:gd name="connsiteX994" fmla="*/ 706778 w 10319170"/>
              <a:gd name="connsiteY994" fmla="*/ 3310640 h 4991100"/>
              <a:gd name="connsiteX995" fmla="*/ 676049 w 10319170"/>
              <a:gd name="connsiteY995" fmla="*/ 3310640 h 4991100"/>
              <a:gd name="connsiteX996" fmla="*/ 614590 w 10319170"/>
              <a:gd name="connsiteY996" fmla="*/ 3338747 h 4991100"/>
              <a:gd name="connsiteX997" fmla="*/ 583860 w 10319170"/>
              <a:gd name="connsiteY997" fmla="*/ 3338747 h 4991100"/>
              <a:gd name="connsiteX998" fmla="*/ 553131 w 10319170"/>
              <a:gd name="connsiteY998" fmla="*/ 3338747 h 4991100"/>
              <a:gd name="connsiteX999" fmla="*/ 553131 w 10319170"/>
              <a:gd name="connsiteY999" fmla="*/ 3310640 h 4991100"/>
              <a:gd name="connsiteX1000" fmla="*/ 583860 w 10319170"/>
              <a:gd name="connsiteY1000" fmla="*/ 3310640 h 4991100"/>
              <a:gd name="connsiteX1001" fmla="*/ 583860 w 10319170"/>
              <a:gd name="connsiteY1001" fmla="*/ 3282534 h 4991100"/>
              <a:gd name="connsiteX1002" fmla="*/ 614590 w 10319170"/>
              <a:gd name="connsiteY1002" fmla="*/ 3254427 h 4991100"/>
              <a:gd name="connsiteX1003" fmla="*/ 645319 w 10319170"/>
              <a:gd name="connsiteY1003" fmla="*/ 3226321 h 4991100"/>
              <a:gd name="connsiteX1004" fmla="*/ 706778 w 10319170"/>
              <a:gd name="connsiteY1004" fmla="*/ 3142001 h 4991100"/>
              <a:gd name="connsiteX1005" fmla="*/ 645319 w 10319170"/>
              <a:gd name="connsiteY1005" fmla="*/ 3142001 h 4991100"/>
              <a:gd name="connsiteX1006" fmla="*/ 583860 w 10319170"/>
              <a:gd name="connsiteY1006" fmla="*/ 3142001 h 4991100"/>
              <a:gd name="connsiteX1007" fmla="*/ 553131 w 10319170"/>
              <a:gd name="connsiteY1007" fmla="*/ 3170108 h 4991100"/>
              <a:gd name="connsiteX1008" fmla="*/ 553131 w 10319170"/>
              <a:gd name="connsiteY1008" fmla="*/ 3142001 h 4991100"/>
              <a:gd name="connsiteX1009" fmla="*/ 522401 w 10319170"/>
              <a:gd name="connsiteY1009" fmla="*/ 3142001 h 4991100"/>
              <a:gd name="connsiteX1010" fmla="*/ 491672 w 10319170"/>
              <a:gd name="connsiteY1010" fmla="*/ 3142001 h 4991100"/>
              <a:gd name="connsiteX1011" fmla="*/ 460942 w 10319170"/>
              <a:gd name="connsiteY1011" fmla="*/ 3113894 h 4991100"/>
              <a:gd name="connsiteX1012" fmla="*/ 460942 w 10319170"/>
              <a:gd name="connsiteY1012" fmla="*/ 3142001 h 4991100"/>
              <a:gd name="connsiteX1013" fmla="*/ 430213 w 10319170"/>
              <a:gd name="connsiteY1013" fmla="*/ 3113894 h 4991100"/>
              <a:gd name="connsiteX1014" fmla="*/ 430213 w 10319170"/>
              <a:gd name="connsiteY1014" fmla="*/ 3085788 h 4991100"/>
              <a:gd name="connsiteX1015" fmla="*/ 399483 w 10319170"/>
              <a:gd name="connsiteY1015" fmla="*/ 3085788 h 4991100"/>
              <a:gd name="connsiteX1016" fmla="*/ 368754 w 10319170"/>
              <a:gd name="connsiteY1016" fmla="*/ 3085788 h 4991100"/>
              <a:gd name="connsiteX1017" fmla="*/ 399483 w 10319170"/>
              <a:gd name="connsiteY1017" fmla="*/ 3057681 h 4991100"/>
              <a:gd name="connsiteX1018" fmla="*/ 368754 w 10319170"/>
              <a:gd name="connsiteY1018" fmla="*/ 3029575 h 4991100"/>
              <a:gd name="connsiteX1019" fmla="*/ 399483 w 10319170"/>
              <a:gd name="connsiteY1019" fmla="*/ 3029575 h 4991100"/>
              <a:gd name="connsiteX1020" fmla="*/ 368754 w 10319170"/>
              <a:gd name="connsiteY1020" fmla="*/ 3001468 h 4991100"/>
              <a:gd name="connsiteX1021" fmla="*/ 338024 w 10319170"/>
              <a:gd name="connsiteY1021" fmla="*/ 3001468 h 4991100"/>
              <a:gd name="connsiteX1022" fmla="*/ 338024 w 10319170"/>
              <a:gd name="connsiteY1022" fmla="*/ 2973362 h 4991100"/>
              <a:gd name="connsiteX1023" fmla="*/ 307295 w 10319170"/>
              <a:gd name="connsiteY1023" fmla="*/ 2973362 h 4991100"/>
              <a:gd name="connsiteX1024" fmla="*/ 276565 w 10319170"/>
              <a:gd name="connsiteY1024" fmla="*/ 2945255 h 4991100"/>
              <a:gd name="connsiteX1025" fmla="*/ 245836 w 10319170"/>
              <a:gd name="connsiteY1025" fmla="*/ 2945255 h 4991100"/>
              <a:gd name="connsiteX1026" fmla="*/ 215106 w 10319170"/>
              <a:gd name="connsiteY1026" fmla="*/ 2917148 h 4991100"/>
              <a:gd name="connsiteX1027" fmla="*/ 245836 w 10319170"/>
              <a:gd name="connsiteY1027" fmla="*/ 2917148 h 4991100"/>
              <a:gd name="connsiteX1028" fmla="*/ 215106 w 10319170"/>
              <a:gd name="connsiteY1028" fmla="*/ 2889042 h 4991100"/>
              <a:gd name="connsiteX1029" fmla="*/ 245836 w 10319170"/>
              <a:gd name="connsiteY1029" fmla="*/ 2889042 h 4991100"/>
              <a:gd name="connsiteX1030" fmla="*/ 215106 w 10319170"/>
              <a:gd name="connsiteY1030" fmla="*/ 2860935 h 4991100"/>
              <a:gd name="connsiteX1031" fmla="*/ 215106 w 10319170"/>
              <a:gd name="connsiteY1031" fmla="*/ 2832829 h 4991100"/>
              <a:gd name="connsiteX1032" fmla="*/ 245836 w 10319170"/>
              <a:gd name="connsiteY1032" fmla="*/ 2832829 h 4991100"/>
              <a:gd name="connsiteX1033" fmla="*/ 245836 w 10319170"/>
              <a:gd name="connsiteY1033" fmla="*/ 2804722 h 4991100"/>
              <a:gd name="connsiteX1034" fmla="*/ 215106 w 10319170"/>
              <a:gd name="connsiteY1034" fmla="*/ 2804722 h 4991100"/>
              <a:gd name="connsiteX1035" fmla="*/ 245836 w 10319170"/>
              <a:gd name="connsiteY1035" fmla="*/ 2776616 h 4991100"/>
              <a:gd name="connsiteX1036" fmla="*/ 215106 w 10319170"/>
              <a:gd name="connsiteY1036" fmla="*/ 2776616 h 4991100"/>
              <a:gd name="connsiteX1037" fmla="*/ 245836 w 10319170"/>
              <a:gd name="connsiteY1037" fmla="*/ 2748509 h 4991100"/>
              <a:gd name="connsiteX1038" fmla="*/ 215106 w 10319170"/>
              <a:gd name="connsiteY1038" fmla="*/ 2720403 h 4991100"/>
              <a:gd name="connsiteX1039" fmla="*/ 245836 w 10319170"/>
              <a:gd name="connsiteY1039" fmla="*/ 2720403 h 4991100"/>
              <a:gd name="connsiteX1040" fmla="*/ 245836 w 10319170"/>
              <a:gd name="connsiteY1040" fmla="*/ 2692296 h 4991100"/>
              <a:gd name="connsiteX1041" fmla="*/ 215106 w 10319170"/>
              <a:gd name="connsiteY1041" fmla="*/ 2692296 h 4991100"/>
              <a:gd name="connsiteX1042" fmla="*/ 245836 w 10319170"/>
              <a:gd name="connsiteY1042" fmla="*/ 2664189 h 4991100"/>
              <a:gd name="connsiteX1043" fmla="*/ 245836 w 10319170"/>
              <a:gd name="connsiteY1043" fmla="*/ 2636083 h 4991100"/>
              <a:gd name="connsiteX1044" fmla="*/ 245836 w 10319170"/>
              <a:gd name="connsiteY1044" fmla="*/ 2579870 h 4991100"/>
              <a:gd name="connsiteX1045" fmla="*/ 276565 w 10319170"/>
              <a:gd name="connsiteY1045" fmla="*/ 2551763 h 4991100"/>
              <a:gd name="connsiteX1046" fmla="*/ 245836 w 10319170"/>
              <a:gd name="connsiteY1046" fmla="*/ 2551763 h 4991100"/>
              <a:gd name="connsiteX1047" fmla="*/ 276565 w 10319170"/>
              <a:gd name="connsiteY1047" fmla="*/ 2523657 h 4991100"/>
              <a:gd name="connsiteX1048" fmla="*/ 245836 w 10319170"/>
              <a:gd name="connsiteY1048" fmla="*/ 2495550 h 4991100"/>
              <a:gd name="connsiteX1049" fmla="*/ 307295 w 10319170"/>
              <a:gd name="connsiteY1049" fmla="*/ 2467444 h 4991100"/>
              <a:gd name="connsiteX1050" fmla="*/ 276565 w 10319170"/>
              <a:gd name="connsiteY1050" fmla="*/ 2467444 h 4991100"/>
              <a:gd name="connsiteX1051" fmla="*/ 307295 w 10319170"/>
              <a:gd name="connsiteY1051" fmla="*/ 2439337 h 4991100"/>
              <a:gd name="connsiteX1052" fmla="*/ 276565 w 10319170"/>
              <a:gd name="connsiteY1052" fmla="*/ 2439337 h 4991100"/>
              <a:gd name="connsiteX1053" fmla="*/ 245836 w 10319170"/>
              <a:gd name="connsiteY1053" fmla="*/ 2439337 h 4991100"/>
              <a:gd name="connsiteX1054" fmla="*/ 245836 w 10319170"/>
              <a:gd name="connsiteY1054" fmla="*/ 2411230 h 4991100"/>
              <a:gd name="connsiteX1055" fmla="*/ 276565 w 10319170"/>
              <a:gd name="connsiteY1055" fmla="*/ 2411230 h 4991100"/>
              <a:gd name="connsiteX1056" fmla="*/ 307295 w 10319170"/>
              <a:gd name="connsiteY1056" fmla="*/ 2383124 h 4991100"/>
              <a:gd name="connsiteX1057" fmla="*/ 276565 w 10319170"/>
              <a:gd name="connsiteY1057" fmla="*/ 2355018 h 4991100"/>
              <a:gd name="connsiteX1058" fmla="*/ 307295 w 10319170"/>
              <a:gd name="connsiteY1058" fmla="*/ 2326911 h 4991100"/>
              <a:gd name="connsiteX1059" fmla="*/ 276565 w 10319170"/>
              <a:gd name="connsiteY1059" fmla="*/ 2326911 h 4991100"/>
              <a:gd name="connsiteX1060" fmla="*/ 307295 w 10319170"/>
              <a:gd name="connsiteY1060" fmla="*/ 2270698 h 4991100"/>
              <a:gd name="connsiteX1061" fmla="*/ 338024 w 10319170"/>
              <a:gd name="connsiteY1061" fmla="*/ 2270698 h 4991100"/>
              <a:gd name="connsiteX1062" fmla="*/ 338024 w 10319170"/>
              <a:gd name="connsiteY1062" fmla="*/ 2242591 h 4991100"/>
              <a:gd name="connsiteX1063" fmla="*/ 368754 w 10319170"/>
              <a:gd name="connsiteY1063" fmla="*/ 2186378 h 4991100"/>
              <a:gd name="connsiteX1064" fmla="*/ 399483 w 10319170"/>
              <a:gd name="connsiteY1064" fmla="*/ 2186378 h 4991100"/>
              <a:gd name="connsiteX1065" fmla="*/ 430213 w 10319170"/>
              <a:gd name="connsiteY1065" fmla="*/ 2158271 h 4991100"/>
              <a:gd name="connsiteX1066" fmla="*/ 460942 w 10319170"/>
              <a:gd name="connsiteY1066" fmla="*/ 2102058 h 4991100"/>
              <a:gd name="connsiteX1067" fmla="*/ 430213 w 10319170"/>
              <a:gd name="connsiteY1067" fmla="*/ 2102058 h 4991100"/>
              <a:gd name="connsiteX1068" fmla="*/ 399483 w 10319170"/>
              <a:gd name="connsiteY1068" fmla="*/ 2130165 h 4991100"/>
              <a:gd name="connsiteX1069" fmla="*/ 399483 w 10319170"/>
              <a:gd name="connsiteY1069" fmla="*/ 2158271 h 4991100"/>
              <a:gd name="connsiteX1070" fmla="*/ 368754 w 10319170"/>
              <a:gd name="connsiteY1070" fmla="*/ 2158271 h 4991100"/>
              <a:gd name="connsiteX1071" fmla="*/ 368754 w 10319170"/>
              <a:gd name="connsiteY1071" fmla="*/ 2186378 h 4991100"/>
              <a:gd name="connsiteX1072" fmla="*/ 338024 w 10319170"/>
              <a:gd name="connsiteY1072" fmla="*/ 2186378 h 4991100"/>
              <a:gd name="connsiteX1073" fmla="*/ 307295 w 10319170"/>
              <a:gd name="connsiteY1073" fmla="*/ 2214485 h 4991100"/>
              <a:gd name="connsiteX1074" fmla="*/ 307295 w 10319170"/>
              <a:gd name="connsiteY1074" fmla="*/ 2186378 h 4991100"/>
              <a:gd name="connsiteX1075" fmla="*/ 307295 w 10319170"/>
              <a:gd name="connsiteY1075" fmla="*/ 2158271 h 4991100"/>
              <a:gd name="connsiteX1076" fmla="*/ 307295 w 10319170"/>
              <a:gd name="connsiteY1076" fmla="*/ 2130165 h 4991100"/>
              <a:gd name="connsiteX1077" fmla="*/ 368754 w 10319170"/>
              <a:gd name="connsiteY1077" fmla="*/ 2102058 h 4991100"/>
              <a:gd name="connsiteX1078" fmla="*/ 338024 w 10319170"/>
              <a:gd name="connsiteY1078" fmla="*/ 2102058 h 4991100"/>
              <a:gd name="connsiteX1079" fmla="*/ 307295 w 10319170"/>
              <a:gd name="connsiteY1079" fmla="*/ 2130165 h 4991100"/>
              <a:gd name="connsiteX1080" fmla="*/ 307295 w 10319170"/>
              <a:gd name="connsiteY1080" fmla="*/ 2102058 h 4991100"/>
              <a:gd name="connsiteX1081" fmla="*/ 368754 w 10319170"/>
              <a:gd name="connsiteY1081" fmla="*/ 2017739 h 4991100"/>
              <a:gd name="connsiteX1082" fmla="*/ 399483 w 10319170"/>
              <a:gd name="connsiteY1082" fmla="*/ 1989632 h 4991100"/>
              <a:gd name="connsiteX1083" fmla="*/ 430213 w 10319170"/>
              <a:gd name="connsiteY1083" fmla="*/ 1961526 h 4991100"/>
              <a:gd name="connsiteX1084" fmla="*/ 460942 w 10319170"/>
              <a:gd name="connsiteY1084" fmla="*/ 1961526 h 4991100"/>
              <a:gd name="connsiteX1085" fmla="*/ 491672 w 10319170"/>
              <a:gd name="connsiteY1085" fmla="*/ 1933419 h 4991100"/>
              <a:gd name="connsiteX1086" fmla="*/ 460942 w 10319170"/>
              <a:gd name="connsiteY1086" fmla="*/ 1933419 h 4991100"/>
              <a:gd name="connsiteX1087" fmla="*/ 430213 w 10319170"/>
              <a:gd name="connsiteY1087" fmla="*/ 1933419 h 4991100"/>
              <a:gd name="connsiteX1088" fmla="*/ 460942 w 10319170"/>
              <a:gd name="connsiteY1088" fmla="*/ 1905313 h 4991100"/>
              <a:gd name="connsiteX1089" fmla="*/ 522401 w 10319170"/>
              <a:gd name="connsiteY1089" fmla="*/ 1877206 h 4991100"/>
              <a:gd name="connsiteX1090" fmla="*/ 553131 w 10319170"/>
              <a:gd name="connsiteY1090" fmla="*/ 1849099 h 4991100"/>
              <a:gd name="connsiteX1091" fmla="*/ 583860 w 10319170"/>
              <a:gd name="connsiteY1091" fmla="*/ 1849099 h 4991100"/>
              <a:gd name="connsiteX1092" fmla="*/ 614590 w 10319170"/>
              <a:gd name="connsiteY1092" fmla="*/ 1820993 h 4991100"/>
              <a:gd name="connsiteX1093" fmla="*/ 583860 w 10319170"/>
              <a:gd name="connsiteY1093" fmla="*/ 1849099 h 4991100"/>
              <a:gd name="connsiteX1094" fmla="*/ 583860 w 10319170"/>
              <a:gd name="connsiteY1094" fmla="*/ 1820993 h 4991100"/>
              <a:gd name="connsiteX1095" fmla="*/ 553131 w 10319170"/>
              <a:gd name="connsiteY1095" fmla="*/ 1820993 h 4991100"/>
              <a:gd name="connsiteX1096" fmla="*/ 522401 w 10319170"/>
              <a:gd name="connsiteY1096" fmla="*/ 1820993 h 4991100"/>
              <a:gd name="connsiteX1097" fmla="*/ 553131 w 10319170"/>
              <a:gd name="connsiteY1097" fmla="*/ 1792886 h 4991100"/>
              <a:gd name="connsiteX1098" fmla="*/ 553131 w 10319170"/>
              <a:gd name="connsiteY1098" fmla="*/ 1764780 h 4991100"/>
              <a:gd name="connsiteX1099" fmla="*/ 522401 w 10319170"/>
              <a:gd name="connsiteY1099" fmla="*/ 1736673 h 4991100"/>
              <a:gd name="connsiteX1100" fmla="*/ 553131 w 10319170"/>
              <a:gd name="connsiteY1100" fmla="*/ 1708567 h 4991100"/>
              <a:gd name="connsiteX1101" fmla="*/ 553131 w 10319170"/>
              <a:gd name="connsiteY1101" fmla="*/ 1680460 h 4991100"/>
              <a:gd name="connsiteX1102" fmla="*/ 460942 w 10319170"/>
              <a:gd name="connsiteY1102" fmla="*/ 1736673 h 4991100"/>
              <a:gd name="connsiteX1103" fmla="*/ 399483 w 10319170"/>
              <a:gd name="connsiteY1103" fmla="*/ 1736673 h 4991100"/>
              <a:gd name="connsiteX1104" fmla="*/ 368754 w 10319170"/>
              <a:gd name="connsiteY1104" fmla="*/ 1764780 h 4991100"/>
              <a:gd name="connsiteX1105" fmla="*/ 368754 w 10319170"/>
              <a:gd name="connsiteY1105" fmla="*/ 1736673 h 4991100"/>
              <a:gd name="connsiteX1106" fmla="*/ 399483 w 10319170"/>
              <a:gd name="connsiteY1106" fmla="*/ 1708567 h 4991100"/>
              <a:gd name="connsiteX1107" fmla="*/ 399483 w 10319170"/>
              <a:gd name="connsiteY1107" fmla="*/ 1680460 h 4991100"/>
              <a:gd name="connsiteX1108" fmla="*/ 430213 w 10319170"/>
              <a:gd name="connsiteY1108" fmla="*/ 1652353 h 4991100"/>
              <a:gd name="connsiteX1109" fmla="*/ 399483 w 10319170"/>
              <a:gd name="connsiteY1109" fmla="*/ 1652353 h 4991100"/>
              <a:gd name="connsiteX1110" fmla="*/ 399483 w 10319170"/>
              <a:gd name="connsiteY1110" fmla="*/ 1624247 h 4991100"/>
              <a:gd name="connsiteX1111" fmla="*/ 399483 w 10319170"/>
              <a:gd name="connsiteY1111" fmla="*/ 1596140 h 4991100"/>
              <a:gd name="connsiteX1112" fmla="*/ 338024 w 10319170"/>
              <a:gd name="connsiteY1112" fmla="*/ 1624247 h 4991100"/>
              <a:gd name="connsiteX1113" fmla="*/ 338024 w 10319170"/>
              <a:gd name="connsiteY1113" fmla="*/ 1596140 h 4991100"/>
              <a:gd name="connsiteX1114" fmla="*/ 368754 w 10319170"/>
              <a:gd name="connsiteY1114" fmla="*/ 1596140 h 4991100"/>
              <a:gd name="connsiteX1115" fmla="*/ 399483 w 10319170"/>
              <a:gd name="connsiteY1115" fmla="*/ 1568034 h 4991100"/>
              <a:gd name="connsiteX1116" fmla="*/ 368754 w 10319170"/>
              <a:gd name="connsiteY1116" fmla="*/ 1539927 h 4991100"/>
              <a:gd name="connsiteX1117" fmla="*/ 368754 w 10319170"/>
              <a:gd name="connsiteY1117" fmla="*/ 1568034 h 4991100"/>
              <a:gd name="connsiteX1118" fmla="*/ 338024 w 10319170"/>
              <a:gd name="connsiteY1118" fmla="*/ 1539927 h 4991100"/>
              <a:gd name="connsiteX1119" fmla="*/ 368754 w 10319170"/>
              <a:gd name="connsiteY1119" fmla="*/ 1511821 h 4991100"/>
              <a:gd name="connsiteX1120" fmla="*/ 399483 w 10319170"/>
              <a:gd name="connsiteY1120" fmla="*/ 1483714 h 4991100"/>
              <a:gd name="connsiteX1121" fmla="*/ 338024 w 10319170"/>
              <a:gd name="connsiteY1121" fmla="*/ 1511821 h 4991100"/>
              <a:gd name="connsiteX1122" fmla="*/ 307295 w 10319170"/>
              <a:gd name="connsiteY1122" fmla="*/ 1511821 h 4991100"/>
              <a:gd name="connsiteX1123" fmla="*/ 276565 w 10319170"/>
              <a:gd name="connsiteY1123" fmla="*/ 1511821 h 4991100"/>
              <a:gd name="connsiteX1124" fmla="*/ 245836 w 10319170"/>
              <a:gd name="connsiteY1124" fmla="*/ 1536414 h 4991100"/>
              <a:gd name="connsiteX1125" fmla="*/ 245462 w 10319170"/>
              <a:gd name="connsiteY1125" fmla="*/ 1536506 h 4991100"/>
              <a:gd name="connsiteX1126" fmla="*/ 245356 w 10319170"/>
              <a:gd name="connsiteY1126" fmla="*/ 1535536 h 4991100"/>
              <a:gd name="connsiteX1127" fmla="*/ 215106 w 10319170"/>
              <a:gd name="connsiteY1127" fmla="*/ 1511821 h 4991100"/>
              <a:gd name="connsiteX1128" fmla="*/ 184377 w 10319170"/>
              <a:gd name="connsiteY1128" fmla="*/ 1539927 h 4991100"/>
              <a:gd name="connsiteX1129" fmla="*/ 153648 w 10319170"/>
              <a:gd name="connsiteY1129" fmla="*/ 1539927 h 4991100"/>
              <a:gd name="connsiteX1130" fmla="*/ 92189 w 10319170"/>
              <a:gd name="connsiteY1130" fmla="*/ 1568034 h 4991100"/>
              <a:gd name="connsiteX1131" fmla="*/ 92189 w 10319170"/>
              <a:gd name="connsiteY1131" fmla="*/ 1539927 h 4991100"/>
              <a:gd name="connsiteX1132" fmla="*/ 153648 w 10319170"/>
              <a:gd name="connsiteY1132" fmla="*/ 1511821 h 4991100"/>
              <a:gd name="connsiteX1133" fmla="*/ 215106 w 10319170"/>
              <a:gd name="connsiteY1133" fmla="*/ 1483714 h 4991100"/>
              <a:gd name="connsiteX1134" fmla="*/ 245836 w 10319170"/>
              <a:gd name="connsiteY1134" fmla="*/ 1483714 h 4991100"/>
              <a:gd name="connsiteX1135" fmla="*/ 245836 w 10319170"/>
              <a:gd name="connsiteY1135" fmla="*/ 1455608 h 4991100"/>
              <a:gd name="connsiteX1136" fmla="*/ 276565 w 10319170"/>
              <a:gd name="connsiteY1136" fmla="*/ 1455608 h 4991100"/>
              <a:gd name="connsiteX1137" fmla="*/ 307295 w 10319170"/>
              <a:gd name="connsiteY1137" fmla="*/ 1455608 h 4991100"/>
              <a:gd name="connsiteX1138" fmla="*/ 338024 w 10319170"/>
              <a:gd name="connsiteY1138" fmla="*/ 1427501 h 4991100"/>
              <a:gd name="connsiteX1139" fmla="*/ 399483 w 10319170"/>
              <a:gd name="connsiteY1139" fmla="*/ 1399394 h 4991100"/>
              <a:gd name="connsiteX1140" fmla="*/ 430213 w 10319170"/>
              <a:gd name="connsiteY1140" fmla="*/ 1399394 h 4991100"/>
              <a:gd name="connsiteX1141" fmla="*/ 491672 w 10319170"/>
              <a:gd name="connsiteY1141" fmla="*/ 1371288 h 4991100"/>
              <a:gd name="connsiteX1142" fmla="*/ 522401 w 10319170"/>
              <a:gd name="connsiteY1142" fmla="*/ 1371288 h 4991100"/>
              <a:gd name="connsiteX1143" fmla="*/ 553131 w 10319170"/>
              <a:gd name="connsiteY1143" fmla="*/ 1343182 h 4991100"/>
              <a:gd name="connsiteX1144" fmla="*/ 583860 w 10319170"/>
              <a:gd name="connsiteY1144" fmla="*/ 1343182 h 4991100"/>
              <a:gd name="connsiteX1145" fmla="*/ 614590 w 10319170"/>
              <a:gd name="connsiteY1145" fmla="*/ 1343182 h 4991100"/>
              <a:gd name="connsiteX1146" fmla="*/ 645319 w 10319170"/>
              <a:gd name="connsiteY1146" fmla="*/ 1315075 h 4991100"/>
              <a:gd name="connsiteX1147" fmla="*/ 676049 w 10319170"/>
              <a:gd name="connsiteY1147" fmla="*/ 1315075 h 4991100"/>
              <a:gd name="connsiteX1148" fmla="*/ 737507 w 10319170"/>
              <a:gd name="connsiteY1148" fmla="*/ 1286968 h 4991100"/>
              <a:gd name="connsiteX1149" fmla="*/ 768237 w 10319170"/>
              <a:gd name="connsiteY1149" fmla="*/ 1286968 h 4991100"/>
              <a:gd name="connsiteX1150" fmla="*/ 768237 w 10319170"/>
              <a:gd name="connsiteY1150" fmla="*/ 1258862 h 4991100"/>
              <a:gd name="connsiteX1151" fmla="*/ 737507 w 10319170"/>
              <a:gd name="connsiteY1151" fmla="*/ 1258862 h 4991100"/>
              <a:gd name="connsiteX1152" fmla="*/ 706778 w 10319170"/>
              <a:gd name="connsiteY1152" fmla="*/ 1286968 h 4991100"/>
              <a:gd name="connsiteX1153" fmla="*/ 645319 w 10319170"/>
              <a:gd name="connsiteY1153" fmla="*/ 1286968 h 4991100"/>
              <a:gd name="connsiteX1154" fmla="*/ 645319 w 10319170"/>
              <a:gd name="connsiteY1154" fmla="*/ 1315075 h 4991100"/>
              <a:gd name="connsiteX1155" fmla="*/ 614590 w 10319170"/>
              <a:gd name="connsiteY1155" fmla="*/ 1315075 h 4991100"/>
              <a:gd name="connsiteX1156" fmla="*/ 583860 w 10319170"/>
              <a:gd name="connsiteY1156" fmla="*/ 1315075 h 4991100"/>
              <a:gd name="connsiteX1157" fmla="*/ 553131 w 10319170"/>
              <a:gd name="connsiteY1157" fmla="*/ 1315075 h 4991100"/>
              <a:gd name="connsiteX1158" fmla="*/ 553131 w 10319170"/>
              <a:gd name="connsiteY1158" fmla="*/ 1343182 h 4991100"/>
              <a:gd name="connsiteX1159" fmla="*/ 460942 w 10319170"/>
              <a:gd name="connsiteY1159" fmla="*/ 1343182 h 4991100"/>
              <a:gd name="connsiteX1160" fmla="*/ 491672 w 10319170"/>
              <a:gd name="connsiteY1160" fmla="*/ 1315075 h 4991100"/>
              <a:gd name="connsiteX1161" fmla="*/ 645319 w 10319170"/>
              <a:gd name="connsiteY1161" fmla="*/ 1258862 h 4991100"/>
              <a:gd name="connsiteX1162" fmla="*/ 614590 w 10319170"/>
              <a:gd name="connsiteY1162" fmla="*/ 1258862 h 4991100"/>
              <a:gd name="connsiteX1163" fmla="*/ 583860 w 10319170"/>
              <a:gd name="connsiteY1163" fmla="*/ 1258862 h 4991100"/>
              <a:gd name="connsiteX1164" fmla="*/ 553131 w 10319170"/>
              <a:gd name="connsiteY1164" fmla="*/ 1286968 h 4991100"/>
              <a:gd name="connsiteX1165" fmla="*/ 522401 w 10319170"/>
              <a:gd name="connsiteY1165" fmla="*/ 1286968 h 4991100"/>
              <a:gd name="connsiteX1166" fmla="*/ 491672 w 10319170"/>
              <a:gd name="connsiteY1166" fmla="*/ 1286968 h 4991100"/>
              <a:gd name="connsiteX1167" fmla="*/ 460942 w 10319170"/>
              <a:gd name="connsiteY1167" fmla="*/ 1286968 h 4991100"/>
              <a:gd name="connsiteX1168" fmla="*/ 399483 w 10319170"/>
              <a:gd name="connsiteY1168" fmla="*/ 1315075 h 4991100"/>
              <a:gd name="connsiteX1169" fmla="*/ 368754 w 10319170"/>
              <a:gd name="connsiteY1169" fmla="*/ 1315075 h 4991100"/>
              <a:gd name="connsiteX1170" fmla="*/ 276565 w 10319170"/>
              <a:gd name="connsiteY1170" fmla="*/ 1343182 h 4991100"/>
              <a:gd name="connsiteX1171" fmla="*/ 307295 w 10319170"/>
              <a:gd name="connsiteY1171" fmla="*/ 1315075 h 4991100"/>
              <a:gd name="connsiteX1172" fmla="*/ 368754 w 10319170"/>
              <a:gd name="connsiteY1172" fmla="*/ 1286968 h 4991100"/>
              <a:gd name="connsiteX1173" fmla="*/ 430213 w 10319170"/>
              <a:gd name="connsiteY1173" fmla="*/ 1258862 h 4991100"/>
              <a:gd name="connsiteX1174" fmla="*/ 460942 w 10319170"/>
              <a:gd name="connsiteY1174" fmla="*/ 1258862 h 4991100"/>
              <a:gd name="connsiteX1175" fmla="*/ 491672 w 10319170"/>
              <a:gd name="connsiteY1175" fmla="*/ 1258862 h 4991100"/>
              <a:gd name="connsiteX1176" fmla="*/ 491672 w 10319170"/>
              <a:gd name="connsiteY1176" fmla="*/ 1230755 h 4991100"/>
              <a:gd name="connsiteX1177" fmla="*/ 522401 w 10319170"/>
              <a:gd name="connsiteY1177" fmla="*/ 1230755 h 4991100"/>
              <a:gd name="connsiteX1178" fmla="*/ 553131 w 10319170"/>
              <a:gd name="connsiteY1178" fmla="*/ 1230755 h 4991100"/>
              <a:gd name="connsiteX1179" fmla="*/ 522401 w 10319170"/>
              <a:gd name="connsiteY1179" fmla="*/ 1202648 h 4991100"/>
              <a:gd name="connsiteX1180" fmla="*/ 553131 w 10319170"/>
              <a:gd name="connsiteY1180" fmla="*/ 1202648 h 4991100"/>
              <a:gd name="connsiteX1181" fmla="*/ 614590 w 10319170"/>
              <a:gd name="connsiteY1181" fmla="*/ 1202648 h 4991100"/>
              <a:gd name="connsiteX1182" fmla="*/ 676049 w 10319170"/>
              <a:gd name="connsiteY1182" fmla="*/ 1174542 h 4991100"/>
              <a:gd name="connsiteX1183" fmla="*/ 706778 w 10319170"/>
              <a:gd name="connsiteY1183" fmla="*/ 1174542 h 4991100"/>
              <a:gd name="connsiteX1184" fmla="*/ 737507 w 10319170"/>
              <a:gd name="connsiteY1184" fmla="*/ 1146435 h 4991100"/>
              <a:gd name="connsiteX1185" fmla="*/ 768237 w 10319170"/>
              <a:gd name="connsiteY1185" fmla="*/ 1146435 h 4991100"/>
              <a:gd name="connsiteX1186" fmla="*/ 829696 w 10319170"/>
              <a:gd name="connsiteY1186" fmla="*/ 1118329 h 4991100"/>
              <a:gd name="connsiteX1187" fmla="*/ 829696 w 10319170"/>
              <a:gd name="connsiteY1187" fmla="*/ 1130186 h 4991100"/>
              <a:gd name="connsiteX1188" fmla="*/ 829696 w 10319170"/>
              <a:gd name="connsiteY1188" fmla="*/ 1134578 h 4991100"/>
              <a:gd name="connsiteX1189" fmla="*/ 829696 w 10319170"/>
              <a:gd name="connsiteY1189" fmla="*/ 1146435 h 4991100"/>
              <a:gd name="connsiteX1190" fmla="*/ 860425 w 10319170"/>
              <a:gd name="connsiteY1190" fmla="*/ 1118329 h 4991100"/>
              <a:gd name="connsiteX1191" fmla="*/ 891155 w 10319170"/>
              <a:gd name="connsiteY1191" fmla="*/ 1118329 h 4991100"/>
              <a:gd name="connsiteX1192" fmla="*/ 921884 w 10319170"/>
              <a:gd name="connsiteY1192" fmla="*/ 1090222 h 4991100"/>
              <a:gd name="connsiteX1193" fmla="*/ 952614 w 10319170"/>
              <a:gd name="connsiteY1193" fmla="*/ 1062116 h 4991100"/>
              <a:gd name="connsiteX1194" fmla="*/ 921884 w 10319170"/>
              <a:gd name="connsiteY1194" fmla="*/ 1062116 h 4991100"/>
              <a:gd name="connsiteX1195" fmla="*/ 860425 w 10319170"/>
              <a:gd name="connsiteY1195" fmla="*/ 1090222 h 4991100"/>
              <a:gd name="connsiteX1196" fmla="*/ 829696 w 10319170"/>
              <a:gd name="connsiteY1196" fmla="*/ 1090222 h 4991100"/>
              <a:gd name="connsiteX1197" fmla="*/ 829696 w 10319170"/>
              <a:gd name="connsiteY1197" fmla="*/ 1118329 h 4991100"/>
              <a:gd name="connsiteX1198" fmla="*/ 798966 w 10319170"/>
              <a:gd name="connsiteY1198" fmla="*/ 1118329 h 4991100"/>
              <a:gd name="connsiteX1199" fmla="*/ 737507 w 10319170"/>
              <a:gd name="connsiteY1199" fmla="*/ 1118329 h 4991100"/>
              <a:gd name="connsiteX1200" fmla="*/ 737507 w 10319170"/>
              <a:gd name="connsiteY1200" fmla="*/ 1146435 h 4991100"/>
              <a:gd name="connsiteX1201" fmla="*/ 676049 w 10319170"/>
              <a:gd name="connsiteY1201" fmla="*/ 1146435 h 4991100"/>
              <a:gd name="connsiteX1202" fmla="*/ 614590 w 10319170"/>
              <a:gd name="connsiteY1202" fmla="*/ 1174542 h 4991100"/>
              <a:gd name="connsiteX1203" fmla="*/ 522401 w 10319170"/>
              <a:gd name="connsiteY1203" fmla="*/ 1202648 h 4991100"/>
              <a:gd name="connsiteX1204" fmla="*/ 553131 w 10319170"/>
              <a:gd name="connsiteY1204" fmla="*/ 1174542 h 4991100"/>
              <a:gd name="connsiteX1205" fmla="*/ 553131 w 10319170"/>
              <a:gd name="connsiteY1205" fmla="*/ 1146435 h 4991100"/>
              <a:gd name="connsiteX1206" fmla="*/ 583860 w 10319170"/>
              <a:gd name="connsiteY1206" fmla="*/ 1146435 h 4991100"/>
              <a:gd name="connsiteX1207" fmla="*/ 614590 w 10319170"/>
              <a:gd name="connsiteY1207" fmla="*/ 1146435 h 4991100"/>
              <a:gd name="connsiteX1208" fmla="*/ 645319 w 10319170"/>
              <a:gd name="connsiteY1208" fmla="*/ 1118329 h 4991100"/>
              <a:gd name="connsiteX1209" fmla="*/ 706778 w 10319170"/>
              <a:gd name="connsiteY1209" fmla="*/ 1118329 h 4991100"/>
              <a:gd name="connsiteX1210" fmla="*/ 798966 w 10319170"/>
              <a:gd name="connsiteY1210" fmla="*/ 1090222 h 4991100"/>
              <a:gd name="connsiteX1211" fmla="*/ 829696 w 10319170"/>
              <a:gd name="connsiteY1211" fmla="*/ 1062116 h 4991100"/>
              <a:gd name="connsiteX1212" fmla="*/ 860425 w 10319170"/>
              <a:gd name="connsiteY1212" fmla="*/ 1062116 h 4991100"/>
              <a:gd name="connsiteX1213" fmla="*/ 860425 w 10319170"/>
              <a:gd name="connsiteY1213" fmla="*/ 1034009 h 4991100"/>
              <a:gd name="connsiteX1214" fmla="*/ 891155 w 10319170"/>
              <a:gd name="connsiteY1214" fmla="*/ 1034009 h 4991100"/>
              <a:gd name="connsiteX1215" fmla="*/ 921884 w 10319170"/>
              <a:gd name="connsiteY1215" fmla="*/ 1034009 h 4991100"/>
              <a:gd name="connsiteX1216" fmla="*/ 952614 w 10319170"/>
              <a:gd name="connsiteY1216" fmla="*/ 1034009 h 4991100"/>
              <a:gd name="connsiteX1217" fmla="*/ 983343 w 10319170"/>
              <a:gd name="connsiteY1217" fmla="*/ 1005903 h 4991100"/>
              <a:gd name="connsiteX1218" fmla="*/ 1075531 w 10319170"/>
              <a:gd name="connsiteY1218" fmla="*/ 977796 h 4991100"/>
              <a:gd name="connsiteX1219" fmla="*/ 1136990 w 10319170"/>
              <a:gd name="connsiteY1219" fmla="*/ 949690 h 4991100"/>
              <a:gd name="connsiteX1220" fmla="*/ 1167720 w 10319170"/>
              <a:gd name="connsiteY1220" fmla="*/ 949690 h 4991100"/>
              <a:gd name="connsiteX1221" fmla="*/ 1229179 w 10319170"/>
              <a:gd name="connsiteY1221" fmla="*/ 921583 h 4991100"/>
              <a:gd name="connsiteX1222" fmla="*/ 1259908 w 10319170"/>
              <a:gd name="connsiteY1222" fmla="*/ 893476 h 4991100"/>
              <a:gd name="connsiteX1223" fmla="*/ 1290638 w 10319170"/>
              <a:gd name="connsiteY1223" fmla="*/ 893476 h 4991100"/>
              <a:gd name="connsiteX1224" fmla="*/ 1321367 w 10319170"/>
              <a:gd name="connsiteY1224" fmla="*/ 893476 h 4991100"/>
              <a:gd name="connsiteX1225" fmla="*/ 1352097 w 10319170"/>
              <a:gd name="connsiteY1225" fmla="*/ 865370 h 4991100"/>
              <a:gd name="connsiteX1226" fmla="*/ 1413556 w 10319170"/>
              <a:gd name="connsiteY1226" fmla="*/ 837263 h 4991100"/>
              <a:gd name="connsiteX1227" fmla="*/ 1475015 w 10319170"/>
              <a:gd name="connsiteY1227" fmla="*/ 837263 h 4991100"/>
              <a:gd name="connsiteX1228" fmla="*/ 1505744 w 10319170"/>
              <a:gd name="connsiteY1228" fmla="*/ 809157 h 4991100"/>
              <a:gd name="connsiteX1229" fmla="*/ 1536474 w 10319170"/>
              <a:gd name="connsiteY1229" fmla="*/ 809157 h 4991100"/>
              <a:gd name="connsiteX1230" fmla="*/ 1567203 w 10319170"/>
              <a:gd name="connsiteY1230" fmla="*/ 809157 h 4991100"/>
              <a:gd name="connsiteX1231" fmla="*/ 1567203 w 10319170"/>
              <a:gd name="connsiteY1231" fmla="*/ 781050 h 4991100"/>
              <a:gd name="connsiteX1232" fmla="*/ 1597932 w 10319170"/>
              <a:gd name="connsiteY1232" fmla="*/ 781050 h 4991100"/>
              <a:gd name="connsiteX1233" fmla="*/ 1628662 w 10319170"/>
              <a:gd name="connsiteY1233" fmla="*/ 781050 h 4991100"/>
              <a:gd name="connsiteX1234" fmla="*/ 1659391 w 10319170"/>
              <a:gd name="connsiteY1234" fmla="*/ 752944 h 4991100"/>
              <a:gd name="connsiteX1235" fmla="*/ 1690121 w 10319170"/>
              <a:gd name="connsiteY1235" fmla="*/ 752944 h 4991100"/>
              <a:gd name="connsiteX1236" fmla="*/ 1720850 w 10319170"/>
              <a:gd name="connsiteY1236" fmla="*/ 724837 h 4991100"/>
              <a:gd name="connsiteX1237" fmla="*/ 1751580 w 10319170"/>
              <a:gd name="connsiteY1237" fmla="*/ 724837 h 4991100"/>
              <a:gd name="connsiteX1238" fmla="*/ 1813039 w 10319170"/>
              <a:gd name="connsiteY1238" fmla="*/ 696730 h 4991100"/>
              <a:gd name="connsiteX1239" fmla="*/ 1843768 w 10319170"/>
              <a:gd name="connsiteY1239" fmla="*/ 696730 h 4991100"/>
              <a:gd name="connsiteX1240" fmla="*/ 1874498 w 10319170"/>
              <a:gd name="connsiteY1240" fmla="*/ 696730 h 4991100"/>
              <a:gd name="connsiteX1241" fmla="*/ 1874498 w 10319170"/>
              <a:gd name="connsiteY1241" fmla="*/ 668624 h 4991100"/>
              <a:gd name="connsiteX1242" fmla="*/ 1935957 w 10319170"/>
              <a:gd name="connsiteY1242" fmla="*/ 668624 h 4991100"/>
              <a:gd name="connsiteX1243" fmla="*/ 1966686 w 10319170"/>
              <a:gd name="connsiteY1243" fmla="*/ 640517 h 4991100"/>
              <a:gd name="connsiteX1244" fmla="*/ 1997415 w 10319170"/>
              <a:gd name="connsiteY1244" fmla="*/ 640517 h 4991100"/>
              <a:gd name="connsiteX1245" fmla="*/ 2028145 w 10319170"/>
              <a:gd name="connsiteY1245" fmla="*/ 640517 h 4991100"/>
              <a:gd name="connsiteX1246" fmla="*/ 2058874 w 10319170"/>
              <a:gd name="connsiteY1246" fmla="*/ 612411 h 4991100"/>
              <a:gd name="connsiteX1247" fmla="*/ 2089604 w 10319170"/>
              <a:gd name="connsiteY1247" fmla="*/ 612411 h 4991100"/>
              <a:gd name="connsiteX1248" fmla="*/ 2120333 w 10319170"/>
              <a:gd name="connsiteY1248" fmla="*/ 584304 h 4991100"/>
              <a:gd name="connsiteX1249" fmla="*/ 2058874 w 10319170"/>
              <a:gd name="connsiteY1249" fmla="*/ 612411 h 4991100"/>
              <a:gd name="connsiteX1250" fmla="*/ 2028145 w 10319170"/>
              <a:gd name="connsiteY1250" fmla="*/ 612411 h 4991100"/>
              <a:gd name="connsiteX1251" fmla="*/ 1935957 w 10319170"/>
              <a:gd name="connsiteY1251" fmla="*/ 640517 h 4991100"/>
              <a:gd name="connsiteX1252" fmla="*/ 1905227 w 10319170"/>
              <a:gd name="connsiteY1252" fmla="*/ 640517 h 4991100"/>
              <a:gd name="connsiteX1253" fmla="*/ 1874498 w 10319170"/>
              <a:gd name="connsiteY1253" fmla="*/ 668624 h 4991100"/>
              <a:gd name="connsiteX1254" fmla="*/ 1843768 w 10319170"/>
              <a:gd name="connsiteY1254" fmla="*/ 668624 h 4991100"/>
              <a:gd name="connsiteX1255" fmla="*/ 1813039 w 10319170"/>
              <a:gd name="connsiteY1255" fmla="*/ 668624 h 4991100"/>
              <a:gd name="connsiteX1256" fmla="*/ 1813039 w 10319170"/>
              <a:gd name="connsiteY1256" fmla="*/ 696730 h 4991100"/>
              <a:gd name="connsiteX1257" fmla="*/ 1751580 w 10319170"/>
              <a:gd name="connsiteY1257" fmla="*/ 696730 h 4991100"/>
              <a:gd name="connsiteX1258" fmla="*/ 1690121 w 10319170"/>
              <a:gd name="connsiteY1258" fmla="*/ 724837 h 4991100"/>
              <a:gd name="connsiteX1259" fmla="*/ 1659391 w 10319170"/>
              <a:gd name="connsiteY1259" fmla="*/ 724837 h 4991100"/>
              <a:gd name="connsiteX1260" fmla="*/ 1628662 w 10319170"/>
              <a:gd name="connsiteY1260" fmla="*/ 752944 h 4991100"/>
              <a:gd name="connsiteX1261" fmla="*/ 1567203 w 10319170"/>
              <a:gd name="connsiteY1261" fmla="*/ 781050 h 4991100"/>
              <a:gd name="connsiteX1262" fmla="*/ 1444285 w 10319170"/>
              <a:gd name="connsiteY1262" fmla="*/ 809157 h 4991100"/>
              <a:gd name="connsiteX1263" fmla="*/ 1382826 w 10319170"/>
              <a:gd name="connsiteY1263" fmla="*/ 837263 h 4991100"/>
              <a:gd name="connsiteX1264" fmla="*/ 1321367 w 10319170"/>
              <a:gd name="connsiteY1264" fmla="*/ 837263 h 4991100"/>
              <a:gd name="connsiteX1265" fmla="*/ 1290638 w 10319170"/>
              <a:gd name="connsiteY1265" fmla="*/ 865370 h 4991100"/>
              <a:gd name="connsiteX1266" fmla="*/ 1259908 w 10319170"/>
              <a:gd name="connsiteY1266" fmla="*/ 865370 h 4991100"/>
              <a:gd name="connsiteX1267" fmla="*/ 1229179 w 10319170"/>
              <a:gd name="connsiteY1267" fmla="*/ 893476 h 4991100"/>
              <a:gd name="connsiteX1268" fmla="*/ 1198449 w 10319170"/>
              <a:gd name="connsiteY1268" fmla="*/ 893476 h 4991100"/>
              <a:gd name="connsiteX1269" fmla="*/ 1167720 w 10319170"/>
              <a:gd name="connsiteY1269" fmla="*/ 921583 h 4991100"/>
              <a:gd name="connsiteX1270" fmla="*/ 1136990 w 10319170"/>
              <a:gd name="connsiteY1270" fmla="*/ 921583 h 4991100"/>
              <a:gd name="connsiteX1271" fmla="*/ 1106261 w 10319170"/>
              <a:gd name="connsiteY1271" fmla="*/ 921583 h 4991100"/>
              <a:gd name="connsiteX1272" fmla="*/ 1044802 w 10319170"/>
              <a:gd name="connsiteY1272" fmla="*/ 949690 h 4991100"/>
              <a:gd name="connsiteX1273" fmla="*/ 1090896 w 10319170"/>
              <a:gd name="connsiteY1273" fmla="*/ 921583 h 4991100"/>
              <a:gd name="connsiteX1274" fmla="*/ 1091681 w 10319170"/>
              <a:gd name="connsiteY1274" fmla="*/ 921194 h 4991100"/>
              <a:gd name="connsiteX1275" fmla="*/ 1093777 w 10319170"/>
              <a:gd name="connsiteY1275" fmla="*/ 921144 h 4991100"/>
              <a:gd name="connsiteX1276" fmla="*/ 1136990 w 10319170"/>
              <a:gd name="connsiteY1276" fmla="*/ 893476 h 4991100"/>
              <a:gd name="connsiteX1277" fmla="*/ 1167720 w 10319170"/>
              <a:gd name="connsiteY1277" fmla="*/ 893476 h 4991100"/>
              <a:gd name="connsiteX1278" fmla="*/ 1198449 w 10319170"/>
              <a:gd name="connsiteY1278" fmla="*/ 865370 h 4991100"/>
              <a:gd name="connsiteX1279" fmla="*/ 1229179 w 10319170"/>
              <a:gd name="connsiteY1279" fmla="*/ 837263 h 4991100"/>
              <a:gd name="connsiteX1280" fmla="*/ 1259908 w 10319170"/>
              <a:gd name="connsiteY1280" fmla="*/ 837263 h 4991100"/>
              <a:gd name="connsiteX1281" fmla="*/ 1290638 w 10319170"/>
              <a:gd name="connsiteY1281" fmla="*/ 809157 h 4991100"/>
              <a:gd name="connsiteX1282" fmla="*/ 1321367 w 10319170"/>
              <a:gd name="connsiteY1282" fmla="*/ 809157 h 4991100"/>
              <a:gd name="connsiteX1283" fmla="*/ 1352097 w 10319170"/>
              <a:gd name="connsiteY1283" fmla="*/ 809157 h 4991100"/>
              <a:gd name="connsiteX1284" fmla="*/ 1352097 w 10319170"/>
              <a:gd name="connsiteY1284" fmla="*/ 781050 h 4991100"/>
              <a:gd name="connsiteX1285" fmla="*/ 1382826 w 10319170"/>
              <a:gd name="connsiteY1285" fmla="*/ 809157 h 4991100"/>
              <a:gd name="connsiteX1286" fmla="*/ 1382826 w 10319170"/>
              <a:gd name="connsiteY1286" fmla="*/ 781050 h 4991100"/>
              <a:gd name="connsiteX1287" fmla="*/ 1413556 w 10319170"/>
              <a:gd name="connsiteY1287" fmla="*/ 781050 h 4991100"/>
              <a:gd name="connsiteX1288" fmla="*/ 1444285 w 10319170"/>
              <a:gd name="connsiteY1288" fmla="*/ 781050 h 4991100"/>
              <a:gd name="connsiteX1289" fmla="*/ 1475015 w 10319170"/>
              <a:gd name="connsiteY1289" fmla="*/ 752944 h 4991100"/>
              <a:gd name="connsiteX1290" fmla="*/ 1505744 w 10319170"/>
              <a:gd name="connsiteY1290" fmla="*/ 752944 h 4991100"/>
              <a:gd name="connsiteX1291" fmla="*/ 1536474 w 10319170"/>
              <a:gd name="connsiteY1291" fmla="*/ 724837 h 4991100"/>
              <a:gd name="connsiteX1292" fmla="*/ 1567203 w 10319170"/>
              <a:gd name="connsiteY1292" fmla="*/ 724837 h 4991100"/>
              <a:gd name="connsiteX1293" fmla="*/ 1597932 w 10319170"/>
              <a:gd name="connsiteY1293" fmla="*/ 696730 h 4991100"/>
              <a:gd name="connsiteX1294" fmla="*/ 1690121 w 10319170"/>
              <a:gd name="connsiteY1294" fmla="*/ 668624 h 4991100"/>
              <a:gd name="connsiteX1295" fmla="*/ 1751580 w 10319170"/>
              <a:gd name="connsiteY1295" fmla="*/ 668624 h 4991100"/>
              <a:gd name="connsiteX1296" fmla="*/ 1782309 w 10319170"/>
              <a:gd name="connsiteY1296" fmla="*/ 640517 h 4991100"/>
              <a:gd name="connsiteX1297" fmla="*/ 1813039 w 10319170"/>
              <a:gd name="connsiteY1297" fmla="*/ 640517 h 4991100"/>
              <a:gd name="connsiteX1298" fmla="*/ 1843768 w 10319170"/>
              <a:gd name="connsiteY1298" fmla="*/ 640517 h 4991100"/>
              <a:gd name="connsiteX1299" fmla="*/ 1874498 w 10319170"/>
              <a:gd name="connsiteY1299" fmla="*/ 612411 h 4991100"/>
              <a:gd name="connsiteX1300" fmla="*/ 1905227 w 10319170"/>
              <a:gd name="connsiteY1300" fmla="*/ 612411 h 4991100"/>
              <a:gd name="connsiteX1301" fmla="*/ 1905227 w 10319170"/>
              <a:gd name="connsiteY1301" fmla="*/ 584304 h 4991100"/>
              <a:gd name="connsiteX1302" fmla="*/ 1966686 w 10319170"/>
              <a:gd name="connsiteY1302" fmla="*/ 584304 h 4991100"/>
              <a:gd name="connsiteX1303" fmla="*/ 1966686 w 10319170"/>
              <a:gd name="connsiteY1303" fmla="*/ 556198 h 4991100"/>
              <a:gd name="connsiteX1304" fmla="*/ 2028145 w 10319170"/>
              <a:gd name="connsiteY1304" fmla="*/ 528091 h 4991100"/>
              <a:gd name="connsiteX1305" fmla="*/ 2058874 w 10319170"/>
              <a:gd name="connsiteY1305" fmla="*/ 528091 h 4991100"/>
              <a:gd name="connsiteX1306" fmla="*/ 2089604 w 10319170"/>
              <a:gd name="connsiteY1306" fmla="*/ 528091 h 4991100"/>
              <a:gd name="connsiteX1307" fmla="*/ 2089604 w 10319170"/>
              <a:gd name="connsiteY1307" fmla="*/ 556198 h 4991100"/>
              <a:gd name="connsiteX1308" fmla="*/ 2120333 w 10319170"/>
              <a:gd name="connsiteY1308" fmla="*/ 528091 h 4991100"/>
              <a:gd name="connsiteX1309" fmla="*/ 2151063 w 10319170"/>
              <a:gd name="connsiteY1309" fmla="*/ 499985 h 4991100"/>
              <a:gd name="connsiteX1310" fmla="*/ 2212522 w 10319170"/>
              <a:gd name="connsiteY1310" fmla="*/ 471878 h 4991100"/>
              <a:gd name="connsiteX1311" fmla="*/ 2243251 w 10319170"/>
              <a:gd name="connsiteY1311" fmla="*/ 471878 h 4991100"/>
              <a:gd name="connsiteX1312" fmla="*/ 2243251 w 10319170"/>
              <a:gd name="connsiteY1312" fmla="*/ 499985 h 4991100"/>
              <a:gd name="connsiteX1313" fmla="*/ 2273980 w 10319170"/>
              <a:gd name="connsiteY1313" fmla="*/ 471878 h 4991100"/>
              <a:gd name="connsiteX1314" fmla="*/ 2304710 w 10319170"/>
              <a:gd name="connsiteY1314" fmla="*/ 443771 h 4991100"/>
              <a:gd name="connsiteX1315" fmla="*/ 2335439 w 10319170"/>
              <a:gd name="connsiteY1315" fmla="*/ 443771 h 4991100"/>
              <a:gd name="connsiteX1316" fmla="*/ 2366169 w 10319170"/>
              <a:gd name="connsiteY1316" fmla="*/ 415665 h 4991100"/>
              <a:gd name="connsiteX1317" fmla="*/ 2335439 w 10319170"/>
              <a:gd name="connsiteY1317" fmla="*/ 415665 h 4991100"/>
              <a:gd name="connsiteX1318" fmla="*/ 2335439 w 10319170"/>
              <a:gd name="connsiteY1318" fmla="*/ 387558 h 4991100"/>
              <a:gd name="connsiteX1319" fmla="*/ 2366169 w 10319170"/>
              <a:gd name="connsiteY1319" fmla="*/ 387558 h 4991100"/>
              <a:gd name="connsiteX1320" fmla="*/ 2396899 w 10319170"/>
              <a:gd name="connsiteY1320" fmla="*/ 387558 h 4991100"/>
              <a:gd name="connsiteX1321" fmla="*/ 2427628 w 10319170"/>
              <a:gd name="connsiteY1321" fmla="*/ 387558 h 4991100"/>
              <a:gd name="connsiteX1322" fmla="*/ 2458358 w 10319170"/>
              <a:gd name="connsiteY1322" fmla="*/ 359452 h 4991100"/>
              <a:gd name="connsiteX1323" fmla="*/ 2489087 w 10319170"/>
              <a:gd name="connsiteY1323" fmla="*/ 359452 h 4991100"/>
              <a:gd name="connsiteX1324" fmla="*/ 2489087 w 10319170"/>
              <a:gd name="connsiteY1324" fmla="*/ 331345 h 4991100"/>
              <a:gd name="connsiteX1325" fmla="*/ 2519816 w 10319170"/>
              <a:gd name="connsiteY1325" fmla="*/ 331345 h 4991100"/>
              <a:gd name="connsiteX1326" fmla="*/ 2550546 w 10319170"/>
              <a:gd name="connsiteY1326" fmla="*/ 331345 h 4991100"/>
              <a:gd name="connsiteX1327" fmla="*/ 2581275 w 10319170"/>
              <a:gd name="connsiteY1327" fmla="*/ 303239 h 4991100"/>
              <a:gd name="connsiteX1328" fmla="*/ 2581275 w 10319170"/>
              <a:gd name="connsiteY1328" fmla="*/ 331345 h 4991100"/>
              <a:gd name="connsiteX1329" fmla="*/ 2612005 w 10319170"/>
              <a:gd name="connsiteY1329" fmla="*/ 303239 h 4991100"/>
              <a:gd name="connsiteX1330" fmla="*/ 2642734 w 10319170"/>
              <a:gd name="connsiteY1330" fmla="*/ 303239 h 4991100"/>
              <a:gd name="connsiteX1331" fmla="*/ 2647536 w 10319170"/>
              <a:gd name="connsiteY1331" fmla="*/ 303239 h 4991100"/>
              <a:gd name="connsiteX1332" fmla="*/ 2658099 w 10319170"/>
              <a:gd name="connsiteY1332" fmla="*/ 303239 h 4991100"/>
              <a:gd name="connsiteX1333" fmla="*/ 2660500 w 10319170"/>
              <a:gd name="connsiteY1333" fmla="*/ 303239 h 4991100"/>
              <a:gd name="connsiteX1334" fmla="*/ 2668662 w 10319170"/>
              <a:gd name="connsiteY1334" fmla="*/ 303239 h 4991100"/>
              <a:gd name="connsiteX1335" fmla="*/ 2669623 w 10319170"/>
              <a:gd name="connsiteY1335" fmla="*/ 303239 h 4991100"/>
              <a:gd name="connsiteX1336" fmla="*/ 2673464 w 10319170"/>
              <a:gd name="connsiteY1336" fmla="*/ 303239 h 4991100"/>
              <a:gd name="connsiteX1337" fmla="*/ 2673464 w 10319170"/>
              <a:gd name="connsiteY1337" fmla="*/ 275132 h 4991100"/>
              <a:gd name="connsiteX1338" fmla="*/ 2704193 w 10319170"/>
              <a:gd name="connsiteY1338" fmla="*/ 275132 h 4991100"/>
              <a:gd name="connsiteX1339" fmla="*/ 2734923 w 10319170"/>
              <a:gd name="connsiteY1339" fmla="*/ 275132 h 4991100"/>
              <a:gd name="connsiteX1340" fmla="*/ 2704193 w 10319170"/>
              <a:gd name="connsiteY1340" fmla="*/ 303239 h 4991100"/>
              <a:gd name="connsiteX1341" fmla="*/ 2734923 w 10319170"/>
              <a:gd name="connsiteY1341" fmla="*/ 303239 h 4991100"/>
              <a:gd name="connsiteX1342" fmla="*/ 2796382 w 10319170"/>
              <a:gd name="connsiteY1342" fmla="*/ 275132 h 4991100"/>
              <a:gd name="connsiteX1343" fmla="*/ 2827111 w 10319170"/>
              <a:gd name="connsiteY1343" fmla="*/ 275132 h 4991100"/>
              <a:gd name="connsiteX1344" fmla="*/ 2857841 w 10319170"/>
              <a:gd name="connsiteY1344" fmla="*/ 247025 h 4991100"/>
              <a:gd name="connsiteX1345" fmla="*/ 2888570 w 10319170"/>
              <a:gd name="connsiteY1345" fmla="*/ 247025 h 4991100"/>
              <a:gd name="connsiteX1346" fmla="*/ 2950029 w 10319170"/>
              <a:gd name="connsiteY1346" fmla="*/ 247025 h 4991100"/>
              <a:gd name="connsiteX1347" fmla="*/ 2980758 w 10319170"/>
              <a:gd name="connsiteY1347" fmla="*/ 218919 h 4991100"/>
              <a:gd name="connsiteX1348" fmla="*/ 3072947 w 10319170"/>
              <a:gd name="connsiteY1348" fmla="*/ 190812 h 4991100"/>
              <a:gd name="connsiteX1349" fmla="*/ 3103676 w 10319170"/>
              <a:gd name="connsiteY1349" fmla="*/ 190812 h 4991100"/>
              <a:gd name="connsiteX1350" fmla="*/ 3103676 w 10319170"/>
              <a:gd name="connsiteY1350" fmla="*/ 162706 h 4991100"/>
              <a:gd name="connsiteX1351" fmla="*/ 3165135 w 10319170"/>
              <a:gd name="connsiteY1351" fmla="*/ 162706 h 4991100"/>
              <a:gd name="connsiteX1352" fmla="*/ 3195865 w 10319170"/>
              <a:gd name="connsiteY1352" fmla="*/ 162706 h 4991100"/>
              <a:gd name="connsiteX1353" fmla="*/ 3195865 w 10319170"/>
              <a:gd name="connsiteY1353" fmla="*/ 134599 h 4991100"/>
              <a:gd name="connsiteX1354" fmla="*/ 3226594 w 10319170"/>
              <a:gd name="connsiteY1354" fmla="*/ 134599 h 4991100"/>
              <a:gd name="connsiteX1355" fmla="*/ 3257324 w 10319170"/>
              <a:gd name="connsiteY1355" fmla="*/ 134599 h 4991100"/>
              <a:gd name="connsiteX1356" fmla="*/ 3318782 w 10319170"/>
              <a:gd name="connsiteY1356" fmla="*/ 134599 h 4991100"/>
              <a:gd name="connsiteX1357" fmla="*/ 3318782 w 10319170"/>
              <a:gd name="connsiteY1357" fmla="*/ 106493 h 4991100"/>
              <a:gd name="connsiteX1358" fmla="*/ 3349512 w 10319170"/>
              <a:gd name="connsiteY1358" fmla="*/ 106493 h 4991100"/>
              <a:gd name="connsiteX1359" fmla="*/ 3380241 w 10319170"/>
              <a:gd name="connsiteY1359" fmla="*/ 106493 h 4991100"/>
              <a:gd name="connsiteX1360" fmla="*/ 3441700 w 10319170"/>
              <a:gd name="connsiteY1360" fmla="*/ 78386 h 4991100"/>
              <a:gd name="connsiteX1361" fmla="*/ 3472430 w 10319170"/>
              <a:gd name="connsiteY1361" fmla="*/ 78386 h 4991100"/>
              <a:gd name="connsiteX1362" fmla="*/ 3503159 w 10319170"/>
              <a:gd name="connsiteY1362" fmla="*/ 78386 h 4991100"/>
              <a:gd name="connsiteX1363" fmla="*/ 3533889 w 10319170"/>
              <a:gd name="connsiteY1363" fmla="*/ 78386 h 4991100"/>
              <a:gd name="connsiteX1364" fmla="*/ 3533889 w 10319170"/>
              <a:gd name="connsiteY1364" fmla="*/ 50280 h 4991100"/>
              <a:gd name="connsiteX1365" fmla="*/ 3564618 w 10319170"/>
              <a:gd name="connsiteY1365" fmla="*/ 78386 h 4991100"/>
              <a:gd name="connsiteX1366" fmla="*/ 3564618 w 10319170"/>
              <a:gd name="connsiteY1366" fmla="*/ 50280 h 4991100"/>
              <a:gd name="connsiteX1367" fmla="*/ 3595347 w 10319170"/>
              <a:gd name="connsiteY1367" fmla="*/ 50280 h 4991100"/>
              <a:gd name="connsiteX1368" fmla="*/ 3626077 w 10319170"/>
              <a:gd name="connsiteY1368" fmla="*/ 50280 h 4991100"/>
              <a:gd name="connsiteX1369" fmla="*/ 3656806 w 10319170"/>
              <a:gd name="connsiteY1369" fmla="*/ 50280 h 4991100"/>
              <a:gd name="connsiteX1370" fmla="*/ 3687536 w 10319170"/>
              <a:gd name="connsiteY1370" fmla="*/ 22173 h 4991100"/>
              <a:gd name="connsiteX1371" fmla="*/ 3718265 w 10319170"/>
              <a:gd name="connsiteY1371" fmla="*/ 22173 h 4991100"/>
              <a:gd name="connsiteX1372" fmla="*/ 3748995 w 10319170"/>
              <a:gd name="connsiteY1372" fmla="*/ 22173 h 4991100"/>
              <a:gd name="connsiteX1373" fmla="*/ 3779724 w 10319170"/>
              <a:gd name="connsiteY1373" fmla="*/ 22173 h 4991100"/>
              <a:gd name="connsiteX1374" fmla="*/ 3795089 w 10319170"/>
              <a:gd name="connsiteY1374" fmla="*/ 812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</a:cxnLst>
            <a:rect l="l" t="t" r="r" b="b"/>
            <a:pathLst>
              <a:path w="10319170" h="4991100">
                <a:moveTo>
                  <a:pt x="5846761" y="4928963"/>
                </a:moveTo>
                <a:cubicBezTo>
                  <a:pt x="5853963" y="4930281"/>
                  <a:pt x="5861645" y="4933794"/>
                  <a:pt x="5869328" y="4940821"/>
                </a:cubicBezTo>
                <a:cubicBezTo>
                  <a:pt x="5861645" y="4940821"/>
                  <a:pt x="5852042" y="4940821"/>
                  <a:pt x="5841479" y="4940821"/>
                </a:cubicBezTo>
                <a:lnTo>
                  <a:pt x="5807869" y="4940821"/>
                </a:lnTo>
                <a:cubicBezTo>
                  <a:pt x="5807869" y="4940821"/>
                  <a:pt x="5825154" y="4925011"/>
                  <a:pt x="5846761" y="4928963"/>
                </a:cubicBezTo>
                <a:close/>
                <a:moveTo>
                  <a:pt x="153648" y="4800288"/>
                </a:moveTo>
                <a:cubicBezTo>
                  <a:pt x="153648" y="4800288"/>
                  <a:pt x="153648" y="4800288"/>
                  <a:pt x="184377" y="4800288"/>
                </a:cubicBezTo>
                <a:cubicBezTo>
                  <a:pt x="153648" y="4800288"/>
                  <a:pt x="153648" y="4828395"/>
                  <a:pt x="153648" y="4800288"/>
                </a:cubicBezTo>
                <a:close/>
                <a:moveTo>
                  <a:pt x="6883400" y="4772181"/>
                </a:moveTo>
                <a:cubicBezTo>
                  <a:pt x="6914130" y="4772181"/>
                  <a:pt x="6914130" y="4772181"/>
                  <a:pt x="6914130" y="4772181"/>
                </a:cubicBezTo>
                <a:cubicBezTo>
                  <a:pt x="6852671" y="4800288"/>
                  <a:pt x="6791212" y="4800288"/>
                  <a:pt x="6729753" y="4800288"/>
                </a:cubicBezTo>
                <a:cubicBezTo>
                  <a:pt x="6791212" y="4772181"/>
                  <a:pt x="6852671" y="4772181"/>
                  <a:pt x="6883400" y="4772181"/>
                </a:cubicBezTo>
                <a:close/>
                <a:moveTo>
                  <a:pt x="1014072" y="4603542"/>
                </a:moveTo>
                <a:cubicBezTo>
                  <a:pt x="1014072" y="4603542"/>
                  <a:pt x="1014072" y="4603542"/>
                  <a:pt x="1014072" y="4631649"/>
                </a:cubicBezTo>
                <a:cubicBezTo>
                  <a:pt x="983343" y="4631649"/>
                  <a:pt x="983343" y="4631649"/>
                  <a:pt x="983343" y="4631649"/>
                </a:cubicBezTo>
                <a:cubicBezTo>
                  <a:pt x="983343" y="4631649"/>
                  <a:pt x="983343" y="4603542"/>
                  <a:pt x="1014072" y="4603542"/>
                </a:cubicBezTo>
                <a:close/>
                <a:moveTo>
                  <a:pt x="153648" y="4378690"/>
                </a:moveTo>
                <a:cubicBezTo>
                  <a:pt x="153648" y="4406796"/>
                  <a:pt x="122918" y="4406796"/>
                  <a:pt x="122918" y="4406796"/>
                </a:cubicBezTo>
                <a:cubicBezTo>
                  <a:pt x="122918" y="4378690"/>
                  <a:pt x="122918" y="4378690"/>
                  <a:pt x="153648" y="4378690"/>
                </a:cubicBezTo>
                <a:close/>
                <a:moveTo>
                  <a:pt x="92189" y="4350583"/>
                </a:moveTo>
                <a:cubicBezTo>
                  <a:pt x="92189" y="4350583"/>
                  <a:pt x="92189" y="4350583"/>
                  <a:pt x="122918" y="4350583"/>
                </a:cubicBezTo>
                <a:cubicBezTo>
                  <a:pt x="122918" y="4350583"/>
                  <a:pt x="92189" y="4378690"/>
                  <a:pt x="92189" y="4378690"/>
                </a:cubicBezTo>
                <a:cubicBezTo>
                  <a:pt x="92189" y="4378690"/>
                  <a:pt x="92189" y="4350583"/>
                  <a:pt x="92189" y="4350583"/>
                </a:cubicBezTo>
                <a:close/>
                <a:moveTo>
                  <a:pt x="8942274" y="4238157"/>
                </a:moveTo>
                <a:cubicBezTo>
                  <a:pt x="8973004" y="4238157"/>
                  <a:pt x="8973004" y="4238157"/>
                  <a:pt x="8973004" y="4266263"/>
                </a:cubicBezTo>
                <a:cubicBezTo>
                  <a:pt x="8973004" y="4238157"/>
                  <a:pt x="8942274" y="4238157"/>
                  <a:pt x="8942274" y="4238157"/>
                </a:cubicBezTo>
                <a:close/>
                <a:moveTo>
                  <a:pt x="8793428" y="4170086"/>
                </a:moveTo>
                <a:cubicBezTo>
                  <a:pt x="8790548" y="4171404"/>
                  <a:pt x="8788627" y="4174917"/>
                  <a:pt x="8788627" y="4181944"/>
                </a:cubicBezTo>
                <a:cubicBezTo>
                  <a:pt x="8819356" y="4181944"/>
                  <a:pt x="8819356" y="4181944"/>
                  <a:pt x="8819356" y="4181944"/>
                </a:cubicBezTo>
                <a:cubicBezTo>
                  <a:pt x="8819356" y="4181944"/>
                  <a:pt x="8802071" y="4166134"/>
                  <a:pt x="8793428" y="4170086"/>
                </a:cubicBezTo>
                <a:close/>
                <a:moveTo>
                  <a:pt x="6115164" y="3619813"/>
                </a:moveTo>
                <a:cubicBezTo>
                  <a:pt x="6115164" y="3619813"/>
                  <a:pt x="6115164" y="3619813"/>
                  <a:pt x="6145893" y="3619813"/>
                </a:cubicBezTo>
                <a:cubicBezTo>
                  <a:pt x="6145893" y="3619813"/>
                  <a:pt x="6145893" y="3619813"/>
                  <a:pt x="6145893" y="3647919"/>
                </a:cubicBezTo>
                <a:cubicBezTo>
                  <a:pt x="6115164" y="3647919"/>
                  <a:pt x="6115164" y="3647919"/>
                  <a:pt x="6115164" y="3647919"/>
                </a:cubicBezTo>
                <a:cubicBezTo>
                  <a:pt x="6115164" y="3647919"/>
                  <a:pt x="6084434" y="3647919"/>
                  <a:pt x="6084434" y="3647919"/>
                </a:cubicBezTo>
                <a:cubicBezTo>
                  <a:pt x="6084434" y="3647919"/>
                  <a:pt x="6084434" y="3647919"/>
                  <a:pt x="6053705" y="3647919"/>
                </a:cubicBezTo>
                <a:cubicBezTo>
                  <a:pt x="6053705" y="3647919"/>
                  <a:pt x="6115164" y="3619813"/>
                  <a:pt x="6115164" y="3619813"/>
                </a:cubicBezTo>
                <a:close/>
                <a:moveTo>
                  <a:pt x="9341757" y="2523657"/>
                </a:moveTo>
                <a:cubicBezTo>
                  <a:pt x="9372487" y="2523657"/>
                  <a:pt x="9372487" y="2523657"/>
                  <a:pt x="9372487" y="2523657"/>
                </a:cubicBezTo>
                <a:cubicBezTo>
                  <a:pt x="9341757" y="2523657"/>
                  <a:pt x="9341757" y="2551763"/>
                  <a:pt x="9341757" y="2551763"/>
                </a:cubicBezTo>
                <a:cubicBezTo>
                  <a:pt x="9341757" y="2523657"/>
                  <a:pt x="9341757" y="2523657"/>
                  <a:pt x="9341757" y="2523657"/>
                </a:cubicBezTo>
                <a:close/>
                <a:moveTo>
                  <a:pt x="9311028" y="2523657"/>
                </a:moveTo>
                <a:cubicBezTo>
                  <a:pt x="9311028" y="2523657"/>
                  <a:pt x="9341757" y="2523657"/>
                  <a:pt x="9341757" y="2523657"/>
                </a:cubicBezTo>
                <a:cubicBezTo>
                  <a:pt x="9311028" y="2551763"/>
                  <a:pt x="9311028" y="2523657"/>
                  <a:pt x="9311028" y="2551763"/>
                </a:cubicBezTo>
                <a:cubicBezTo>
                  <a:pt x="9280298" y="2551763"/>
                  <a:pt x="9280298" y="2551763"/>
                  <a:pt x="9280298" y="2551763"/>
                </a:cubicBezTo>
                <a:cubicBezTo>
                  <a:pt x="9280298" y="2551763"/>
                  <a:pt x="9280298" y="2523657"/>
                  <a:pt x="9311028" y="2523657"/>
                </a:cubicBezTo>
                <a:close/>
                <a:moveTo>
                  <a:pt x="245462" y="1536506"/>
                </a:moveTo>
                <a:lnTo>
                  <a:pt x="245836" y="1539927"/>
                </a:lnTo>
                <a:cubicBezTo>
                  <a:pt x="245836" y="1539927"/>
                  <a:pt x="245836" y="1539927"/>
                  <a:pt x="215106" y="1539927"/>
                </a:cubicBezTo>
                <a:cubicBezTo>
                  <a:pt x="222789" y="1539927"/>
                  <a:pt x="228551" y="1539927"/>
                  <a:pt x="233352" y="1539488"/>
                </a:cubicBezTo>
                <a:close/>
                <a:moveTo>
                  <a:pt x="8573521" y="1455608"/>
                </a:moveTo>
                <a:cubicBezTo>
                  <a:pt x="8604250" y="1455608"/>
                  <a:pt x="8634979" y="1483714"/>
                  <a:pt x="8665709" y="1483714"/>
                </a:cubicBezTo>
                <a:cubicBezTo>
                  <a:pt x="8665709" y="1483714"/>
                  <a:pt x="8634979" y="1483714"/>
                  <a:pt x="8634979" y="1483714"/>
                </a:cubicBezTo>
                <a:cubicBezTo>
                  <a:pt x="8604250" y="1483714"/>
                  <a:pt x="8573521" y="1455608"/>
                  <a:pt x="8573521" y="1455608"/>
                </a:cubicBezTo>
                <a:close/>
                <a:moveTo>
                  <a:pt x="8322884" y="1415644"/>
                </a:moveTo>
                <a:cubicBezTo>
                  <a:pt x="8325764" y="1416961"/>
                  <a:pt x="8327685" y="1420474"/>
                  <a:pt x="8327685" y="1427501"/>
                </a:cubicBezTo>
                <a:lnTo>
                  <a:pt x="8296956" y="1427501"/>
                </a:lnTo>
                <a:cubicBezTo>
                  <a:pt x="8296956" y="1427501"/>
                  <a:pt x="8314241" y="1411691"/>
                  <a:pt x="8322884" y="1415644"/>
                </a:cubicBezTo>
                <a:close/>
                <a:moveTo>
                  <a:pt x="8204767" y="1399394"/>
                </a:moveTo>
                <a:cubicBezTo>
                  <a:pt x="8204767" y="1399394"/>
                  <a:pt x="8235496" y="1399394"/>
                  <a:pt x="8235496" y="1399394"/>
                </a:cubicBezTo>
                <a:cubicBezTo>
                  <a:pt x="8235496" y="1399394"/>
                  <a:pt x="8235496" y="1399394"/>
                  <a:pt x="8239337" y="1399394"/>
                </a:cubicBezTo>
                <a:lnTo>
                  <a:pt x="8240298" y="1399394"/>
                </a:lnTo>
                <a:lnTo>
                  <a:pt x="8248460" y="1399394"/>
                </a:lnTo>
                <a:lnTo>
                  <a:pt x="8250861" y="1399394"/>
                </a:lnTo>
                <a:lnTo>
                  <a:pt x="8253262" y="1399394"/>
                </a:lnTo>
                <a:lnTo>
                  <a:pt x="8261424" y="1399394"/>
                </a:lnTo>
                <a:lnTo>
                  <a:pt x="8262385" y="1399394"/>
                </a:lnTo>
                <a:lnTo>
                  <a:pt x="8266226" y="1399394"/>
                </a:lnTo>
                <a:cubicBezTo>
                  <a:pt x="8266226" y="1427501"/>
                  <a:pt x="8296956" y="1427501"/>
                  <a:pt x="8296956" y="1427501"/>
                </a:cubicBezTo>
                <a:cubicBezTo>
                  <a:pt x="8266226" y="1427501"/>
                  <a:pt x="8266226" y="1427501"/>
                  <a:pt x="8266226" y="1427501"/>
                </a:cubicBezTo>
                <a:cubicBezTo>
                  <a:pt x="8235496" y="1427501"/>
                  <a:pt x="8235496" y="1427501"/>
                  <a:pt x="8235496" y="1427501"/>
                </a:cubicBezTo>
                <a:cubicBezTo>
                  <a:pt x="8235496" y="1399394"/>
                  <a:pt x="8204767" y="1399394"/>
                  <a:pt x="8204767" y="1399394"/>
                </a:cubicBezTo>
                <a:close/>
                <a:moveTo>
                  <a:pt x="430213" y="1343182"/>
                </a:moveTo>
                <a:cubicBezTo>
                  <a:pt x="430213" y="1371288"/>
                  <a:pt x="430213" y="1371288"/>
                  <a:pt x="430213" y="1371288"/>
                </a:cubicBezTo>
                <a:cubicBezTo>
                  <a:pt x="430213" y="1371288"/>
                  <a:pt x="430213" y="1371288"/>
                  <a:pt x="399483" y="1371288"/>
                </a:cubicBezTo>
                <a:cubicBezTo>
                  <a:pt x="399483" y="1371288"/>
                  <a:pt x="399483" y="1399394"/>
                  <a:pt x="399483" y="1399394"/>
                </a:cubicBezTo>
                <a:cubicBezTo>
                  <a:pt x="368754" y="1399394"/>
                  <a:pt x="368754" y="1399394"/>
                  <a:pt x="368754" y="1399394"/>
                </a:cubicBezTo>
                <a:cubicBezTo>
                  <a:pt x="368754" y="1399394"/>
                  <a:pt x="368754" y="1399394"/>
                  <a:pt x="368754" y="1371288"/>
                </a:cubicBezTo>
                <a:cubicBezTo>
                  <a:pt x="399483" y="1371288"/>
                  <a:pt x="430213" y="1371288"/>
                  <a:pt x="430213" y="1343182"/>
                </a:cubicBezTo>
                <a:close/>
                <a:moveTo>
                  <a:pt x="9095921" y="1146435"/>
                </a:moveTo>
                <a:cubicBezTo>
                  <a:pt x="9103603" y="1146435"/>
                  <a:pt x="9109365" y="1146435"/>
                  <a:pt x="9113687" y="1146435"/>
                </a:cubicBezTo>
                <a:cubicBezTo>
                  <a:pt x="9118008" y="1146435"/>
                  <a:pt x="9120889" y="1146435"/>
                  <a:pt x="9122810" y="1146435"/>
                </a:cubicBezTo>
                <a:cubicBezTo>
                  <a:pt x="9126651" y="1146435"/>
                  <a:pt x="9126651" y="1146435"/>
                  <a:pt x="9126651" y="1146435"/>
                </a:cubicBezTo>
                <a:cubicBezTo>
                  <a:pt x="9126651" y="1174542"/>
                  <a:pt x="9126651" y="1174542"/>
                  <a:pt x="9126651" y="1174542"/>
                </a:cubicBezTo>
                <a:cubicBezTo>
                  <a:pt x="9095921" y="1174542"/>
                  <a:pt x="9095921" y="1174542"/>
                  <a:pt x="9095921" y="1146435"/>
                </a:cubicBezTo>
                <a:close/>
                <a:moveTo>
                  <a:pt x="891155" y="1090222"/>
                </a:moveTo>
                <a:cubicBezTo>
                  <a:pt x="891155" y="1090222"/>
                  <a:pt x="921884" y="1090222"/>
                  <a:pt x="921884" y="1090222"/>
                </a:cubicBezTo>
                <a:cubicBezTo>
                  <a:pt x="914202" y="1090222"/>
                  <a:pt x="906519" y="1091979"/>
                  <a:pt x="898837" y="1094614"/>
                </a:cubicBezTo>
                <a:lnTo>
                  <a:pt x="891155" y="1097835"/>
                </a:lnTo>
                <a:lnTo>
                  <a:pt x="875790" y="1104276"/>
                </a:lnTo>
                <a:cubicBezTo>
                  <a:pt x="860425" y="1111302"/>
                  <a:pt x="845060" y="1118329"/>
                  <a:pt x="829696" y="1118329"/>
                </a:cubicBezTo>
                <a:cubicBezTo>
                  <a:pt x="860425" y="1118329"/>
                  <a:pt x="860425" y="1090222"/>
                  <a:pt x="891155" y="1090222"/>
                </a:cubicBezTo>
                <a:close/>
                <a:moveTo>
                  <a:pt x="983343" y="949690"/>
                </a:moveTo>
                <a:cubicBezTo>
                  <a:pt x="1014072" y="949690"/>
                  <a:pt x="1014072" y="949690"/>
                  <a:pt x="1014072" y="949690"/>
                </a:cubicBezTo>
                <a:cubicBezTo>
                  <a:pt x="1014072" y="949690"/>
                  <a:pt x="1014072" y="977796"/>
                  <a:pt x="1014072" y="977796"/>
                </a:cubicBezTo>
                <a:cubicBezTo>
                  <a:pt x="983343" y="977796"/>
                  <a:pt x="983343" y="977796"/>
                  <a:pt x="952614" y="977796"/>
                </a:cubicBezTo>
                <a:cubicBezTo>
                  <a:pt x="952614" y="977796"/>
                  <a:pt x="952614" y="977796"/>
                  <a:pt x="921884" y="977796"/>
                </a:cubicBezTo>
                <a:cubicBezTo>
                  <a:pt x="952614" y="977796"/>
                  <a:pt x="983343" y="977796"/>
                  <a:pt x="983343" y="949690"/>
                </a:cubicBezTo>
                <a:close/>
                <a:moveTo>
                  <a:pt x="952614" y="949690"/>
                </a:moveTo>
                <a:cubicBezTo>
                  <a:pt x="952614" y="949690"/>
                  <a:pt x="952614" y="949690"/>
                  <a:pt x="983343" y="949690"/>
                </a:cubicBezTo>
                <a:cubicBezTo>
                  <a:pt x="952614" y="949690"/>
                  <a:pt x="952614" y="977796"/>
                  <a:pt x="952614" y="949690"/>
                </a:cubicBezTo>
                <a:close/>
                <a:moveTo>
                  <a:pt x="1014072" y="921583"/>
                </a:moveTo>
                <a:cubicBezTo>
                  <a:pt x="1014072" y="921583"/>
                  <a:pt x="1044802" y="921583"/>
                  <a:pt x="1044802" y="921583"/>
                </a:cubicBezTo>
                <a:cubicBezTo>
                  <a:pt x="1014072" y="949690"/>
                  <a:pt x="1014072" y="949690"/>
                  <a:pt x="983343" y="949690"/>
                </a:cubicBezTo>
                <a:cubicBezTo>
                  <a:pt x="983343" y="921583"/>
                  <a:pt x="1014072" y="921583"/>
                  <a:pt x="1014072" y="921583"/>
                </a:cubicBezTo>
                <a:close/>
                <a:moveTo>
                  <a:pt x="1136990" y="865370"/>
                </a:moveTo>
                <a:cubicBezTo>
                  <a:pt x="1167720" y="865370"/>
                  <a:pt x="1167720" y="865370"/>
                  <a:pt x="1167720" y="865370"/>
                </a:cubicBezTo>
                <a:cubicBezTo>
                  <a:pt x="1167720" y="865370"/>
                  <a:pt x="1198449" y="865370"/>
                  <a:pt x="1198449" y="865370"/>
                </a:cubicBezTo>
                <a:cubicBezTo>
                  <a:pt x="1167720" y="893476"/>
                  <a:pt x="1167720" y="893476"/>
                  <a:pt x="1136990" y="893476"/>
                </a:cubicBezTo>
                <a:cubicBezTo>
                  <a:pt x="1129308" y="900503"/>
                  <a:pt x="1121626" y="905773"/>
                  <a:pt x="1113943" y="910165"/>
                </a:cubicBezTo>
                <a:lnTo>
                  <a:pt x="1091681" y="921194"/>
                </a:lnTo>
                <a:lnTo>
                  <a:pt x="1075531" y="921583"/>
                </a:lnTo>
                <a:cubicBezTo>
                  <a:pt x="1075531" y="921583"/>
                  <a:pt x="1075531" y="921583"/>
                  <a:pt x="1075531" y="893476"/>
                </a:cubicBezTo>
                <a:cubicBezTo>
                  <a:pt x="1075531" y="893476"/>
                  <a:pt x="1075531" y="893476"/>
                  <a:pt x="1106261" y="893476"/>
                </a:cubicBezTo>
                <a:cubicBezTo>
                  <a:pt x="1106261" y="893476"/>
                  <a:pt x="1136990" y="865370"/>
                  <a:pt x="1136990" y="865370"/>
                </a:cubicBezTo>
                <a:close/>
                <a:moveTo>
                  <a:pt x="9710511" y="724837"/>
                </a:moveTo>
                <a:cubicBezTo>
                  <a:pt x="9710511" y="724837"/>
                  <a:pt x="9679781" y="724837"/>
                  <a:pt x="9679781" y="752944"/>
                </a:cubicBezTo>
                <a:cubicBezTo>
                  <a:pt x="9649052" y="752944"/>
                  <a:pt x="9618322" y="752944"/>
                  <a:pt x="9618322" y="752944"/>
                </a:cubicBezTo>
                <a:cubicBezTo>
                  <a:pt x="9618322" y="781050"/>
                  <a:pt x="9618322" y="752944"/>
                  <a:pt x="9618322" y="781050"/>
                </a:cubicBezTo>
                <a:cubicBezTo>
                  <a:pt x="9649052" y="781050"/>
                  <a:pt x="9649052" y="781050"/>
                  <a:pt x="9649052" y="781050"/>
                </a:cubicBezTo>
                <a:cubicBezTo>
                  <a:pt x="9679781" y="781050"/>
                  <a:pt x="9679781" y="781050"/>
                  <a:pt x="9679781" y="781050"/>
                </a:cubicBezTo>
                <a:cubicBezTo>
                  <a:pt x="9679781" y="752944"/>
                  <a:pt x="9679781" y="752944"/>
                  <a:pt x="9679781" y="752944"/>
                </a:cubicBezTo>
                <a:cubicBezTo>
                  <a:pt x="9710511" y="752944"/>
                  <a:pt x="9710511" y="752944"/>
                  <a:pt x="9710511" y="752944"/>
                </a:cubicBezTo>
                <a:cubicBezTo>
                  <a:pt x="9710511" y="752944"/>
                  <a:pt x="9710511" y="752944"/>
                  <a:pt x="9710511" y="724837"/>
                </a:cubicBezTo>
                <a:close/>
                <a:moveTo>
                  <a:pt x="2243251" y="528091"/>
                </a:moveTo>
                <a:cubicBezTo>
                  <a:pt x="2243251" y="556198"/>
                  <a:pt x="2243251" y="528091"/>
                  <a:pt x="2212522" y="556198"/>
                </a:cubicBezTo>
                <a:cubicBezTo>
                  <a:pt x="2212522" y="556198"/>
                  <a:pt x="2181792" y="556198"/>
                  <a:pt x="2181792" y="556198"/>
                </a:cubicBezTo>
                <a:cubicBezTo>
                  <a:pt x="2181792" y="556198"/>
                  <a:pt x="2151063" y="556198"/>
                  <a:pt x="2151063" y="584304"/>
                </a:cubicBezTo>
                <a:cubicBezTo>
                  <a:pt x="2158745" y="584304"/>
                  <a:pt x="2166428" y="584304"/>
                  <a:pt x="2181792" y="584304"/>
                </a:cubicBezTo>
                <a:cubicBezTo>
                  <a:pt x="2181792" y="584304"/>
                  <a:pt x="2181792" y="584304"/>
                  <a:pt x="2212522" y="556198"/>
                </a:cubicBezTo>
                <a:cubicBezTo>
                  <a:pt x="2243251" y="556198"/>
                  <a:pt x="2273980" y="556198"/>
                  <a:pt x="2304710" y="528091"/>
                </a:cubicBezTo>
                <a:cubicBezTo>
                  <a:pt x="2304710" y="528091"/>
                  <a:pt x="2304710" y="528091"/>
                  <a:pt x="2273980" y="528091"/>
                </a:cubicBezTo>
                <a:cubicBezTo>
                  <a:pt x="2273980" y="528091"/>
                  <a:pt x="2273980" y="528091"/>
                  <a:pt x="2243251" y="528091"/>
                </a:cubicBezTo>
                <a:close/>
                <a:moveTo>
                  <a:pt x="2089604" y="471878"/>
                </a:moveTo>
                <a:cubicBezTo>
                  <a:pt x="2120333" y="471878"/>
                  <a:pt x="2120333" y="471878"/>
                  <a:pt x="2120333" y="471878"/>
                </a:cubicBezTo>
                <a:cubicBezTo>
                  <a:pt x="2120333" y="471878"/>
                  <a:pt x="2120333" y="471878"/>
                  <a:pt x="2120333" y="499985"/>
                </a:cubicBezTo>
                <a:cubicBezTo>
                  <a:pt x="2089604" y="499985"/>
                  <a:pt x="2120333" y="499985"/>
                  <a:pt x="2089604" y="499985"/>
                </a:cubicBezTo>
                <a:cubicBezTo>
                  <a:pt x="2074239" y="499985"/>
                  <a:pt x="2066557" y="499985"/>
                  <a:pt x="2058874" y="499985"/>
                </a:cubicBezTo>
                <a:cubicBezTo>
                  <a:pt x="2089604" y="499985"/>
                  <a:pt x="2089604" y="471878"/>
                  <a:pt x="2089604" y="471878"/>
                </a:cubicBezTo>
                <a:close/>
                <a:moveTo>
                  <a:pt x="2519816" y="443771"/>
                </a:moveTo>
                <a:cubicBezTo>
                  <a:pt x="2519816" y="471878"/>
                  <a:pt x="2519816" y="471878"/>
                  <a:pt x="2489087" y="471878"/>
                </a:cubicBezTo>
                <a:cubicBezTo>
                  <a:pt x="2489087" y="471878"/>
                  <a:pt x="2489087" y="471878"/>
                  <a:pt x="2458358" y="471878"/>
                </a:cubicBezTo>
                <a:cubicBezTo>
                  <a:pt x="2458358" y="471878"/>
                  <a:pt x="2427628" y="471878"/>
                  <a:pt x="2427628" y="471878"/>
                </a:cubicBezTo>
                <a:cubicBezTo>
                  <a:pt x="2396899" y="499985"/>
                  <a:pt x="2396899" y="499985"/>
                  <a:pt x="2396899" y="499985"/>
                </a:cubicBezTo>
                <a:cubicBezTo>
                  <a:pt x="2366169" y="499985"/>
                  <a:pt x="2366169" y="499985"/>
                  <a:pt x="2366169" y="499985"/>
                </a:cubicBezTo>
                <a:cubicBezTo>
                  <a:pt x="2366169" y="499985"/>
                  <a:pt x="2335439" y="499985"/>
                  <a:pt x="2335439" y="499985"/>
                </a:cubicBezTo>
                <a:cubicBezTo>
                  <a:pt x="2335439" y="499985"/>
                  <a:pt x="2335439" y="528091"/>
                  <a:pt x="2335439" y="528091"/>
                </a:cubicBezTo>
                <a:cubicBezTo>
                  <a:pt x="2366169" y="528091"/>
                  <a:pt x="2366169" y="528091"/>
                  <a:pt x="2366169" y="528091"/>
                </a:cubicBezTo>
                <a:cubicBezTo>
                  <a:pt x="2396899" y="528091"/>
                  <a:pt x="2396899" y="499985"/>
                  <a:pt x="2427628" y="499985"/>
                </a:cubicBezTo>
                <a:cubicBezTo>
                  <a:pt x="2458358" y="499985"/>
                  <a:pt x="2489087" y="471878"/>
                  <a:pt x="2519816" y="471878"/>
                </a:cubicBezTo>
                <a:cubicBezTo>
                  <a:pt x="2550546" y="471878"/>
                  <a:pt x="2550546" y="471878"/>
                  <a:pt x="2581275" y="443771"/>
                </a:cubicBezTo>
                <a:cubicBezTo>
                  <a:pt x="2581275" y="443771"/>
                  <a:pt x="2550546" y="443771"/>
                  <a:pt x="2550546" y="443771"/>
                </a:cubicBezTo>
                <a:cubicBezTo>
                  <a:pt x="2550546" y="443771"/>
                  <a:pt x="2550546" y="443771"/>
                  <a:pt x="2519816" y="443771"/>
                </a:cubicBezTo>
                <a:close/>
                <a:moveTo>
                  <a:pt x="2212522" y="443771"/>
                </a:moveTo>
                <a:lnTo>
                  <a:pt x="2243251" y="443771"/>
                </a:lnTo>
                <a:cubicBezTo>
                  <a:pt x="2243251" y="443771"/>
                  <a:pt x="2243251" y="471878"/>
                  <a:pt x="2243251" y="471878"/>
                </a:cubicBezTo>
                <a:cubicBezTo>
                  <a:pt x="2212522" y="471878"/>
                  <a:pt x="2212522" y="471878"/>
                  <a:pt x="2212522" y="443771"/>
                </a:cubicBezTo>
                <a:close/>
                <a:moveTo>
                  <a:pt x="2181792" y="443771"/>
                </a:moveTo>
                <a:cubicBezTo>
                  <a:pt x="2181792" y="443771"/>
                  <a:pt x="2189475" y="443771"/>
                  <a:pt x="2200998" y="443771"/>
                </a:cubicBezTo>
                <a:lnTo>
                  <a:pt x="2212522" y="443771"/>
                </a:lnTo>
                <a:cubicBezTo>
                  <a:pt x="2212522" y="471878"/>
                  <a:pt x="2212522" y="471878"/>
                  <a:pt x="2212522" y="471878"/>
                </a:cubicBezTo>
                <a:cubicBezTo>
                  <a:pt x="2212522" y="471878"/>
                  <a:pt x="2181792" y="471878"/>
                  <a:pt x="2181792" y="471878"/>
                </a:cubicBezTo>
                <a:cubicBezTo>
                  <a:pt x="2151063" y="471878"/>
                  <a:pt x="2151063" y="471878"/>
                  <a:pt x="2151063" y="471878"/>
                </a:cubicBezTo>
                <a:cubicBezTo>
                  <a:pt x="2151063" y="443771"/>
                  <a:pt x="2151063" y="443771"/>
                  <a:pt x="2181792" y="443771"/>
                </a:cubicBezTo>
                <a:close/>
                <a:moveTo>
                  <a:pt x="2642734" y="415665"/>
                </a:moveTo>
                <a:cubicBezTo>
                  <a:pt x="2642734" y="415665"/>
                  <a:pt x="2642734" y="415665"/>
                  <a:pt x="2642734" y="427522"/>
                </a:cubicBezTo>
                <a:lnTo>
                  <a:pt x="2642734" y="441216"/>
                </a:lnTo>
                <a:lnTo>
                  <a:pt x="2612005" y="443771"/>
                </a:lnTo>
                <a:cubicBezTo>
                  <a:pt x="2619687" y="443771"/>
                  <a:pt x="2627370" y="443771"/>
                  <a:pt x="2642734" y="443771"/>
                </a:cubicBezTo>
                <a:lnTo>
                  <a:pt x="2642734" y="441216"/>
                </a:lnTo>
                <a:lnTo>
                  <a:pt x="2654258" y="440258"/>
                </a:lnTo>
                <a:cubicBezTo>
                  <a:pt x="2665781" y="436745"/>
                  <a:pt x="2673464" y="429718"/>
                  <a:pt x="2673464" y="415665"/>
                </a:cubicBezTo>
                <a:cubicBezTo>
                  <a:pt x="2642734" y="415665"/>
                  <a:pt x="2642734" y="415665"/>
                  <a:pt x="2642734" y="415665"/>
                </a:cubicBezTo>
                <a:close/>
                <a:moveTo>
                  <a:pt x="2273980" y="415665"/>
                </a:moveTo>
                <a:cubicBezTo>
                  <a:pt x="2273980" y="415665"/>
                  <a:pt x="2273980" y="415665"/>
                  <a:pt x="2304710" y="415665"/>
                </a:cubicBezTo>
                <a:cubicBezTo>
                  <a:pt x="2304710" y="415665"/>
                  <a:pt x="2335439" y="415665"/>
                  <a:pt x="2335439" y="415665"/>
                </a:cubicBezTo>
                <a:cubicBezTo>
                  <a:pt x="2335439" y="415665"/>
                  <a:pt x="2335439" y="443771"/>
                  <a:pt x="2304710" y="443771"/>
                </a:cubicBezTo>
                <a:cubicBezTo>
                  <a:pt x="2304710" y="443771"/>
                  <a:pt x="2273980" y="443771"/>
                  <a:pt x="2273980" y="443771"/>
                </a:cubicBezTo>
                <a:cubicBezTo>
                  <a:pt x="2273980" y="443771"/>
                  <a:pt x="2243251" y="443771"/>
                  <a:pt x="2243251" y="443771"/>
                </a:cubicBezTo>
                <a:cubicBezTo>
                  <a:pt x="2273980" y="443771"/>
                  <a:pt x="2273980" y="443771"/>
                  <a:pt x="2273980" y="415665"/>
                </a:cubicBezTo>
                <a:close/>
                <a:moveTo>
                  <a:pt x="2827111" y="359452"/>
                </a:moveTo>
                <a:cubicBezTo>
                  <a:pt x="2827111" y="359452"/>
                  <a:pt x="2796382" y="359452"/>
                  <a:pt x="2796382" y="387558"/>
                </a:cubicBezTo>
                <a:lnTo>
                  <a:pt x="2792540" y="387558"/>
                </a:lnTo>
                <a:cubicBezTo>
                  <a:pt x="2790620" y="387558"/>
                  <a:pt x="2787739" y="387558"/>
                  <a:pt x="2783417" y="387558"/>
                </a:cubicBezTo>
                <a:lnTo>
                  <a:pt x="2778616" y="387558"/>
                </a:lnTo>
                <a:cubicBezTo>
                  <a:pt x="2765652" y="387558"/>
                  <a:pt x="2765652" y="387558"/>
                  <a:pt x="2765652" y="387558"/>
                </a:cubicBezTo>
                <a:cubicBezTo>
                  <a:pt x="2734923" y="387558"/>
                  <a:pt x="2734923" y="387558"/>
                  <a:pt x="2734923" y="415665"/>
                </a:cubicBezTo>
                <a:cubicBezTo>
                  <a:pt x="2734923" y="415665"/>
                  <a:pt x="2765652" y="415665"/>
                  <a:pt x="2765652" y="415665"/>
                </a:cubicBezTo>
                <a:cubicBezTo>
                  <a:pt x="2796382" y="387558"/>
                  <a:pt x="2796382" y="387558"/>
                  <a:pt x="2827111" y="387558"/>
                </a:cubicBezTo>
                <a:cubicBezTo>
                  <a:pt x="2857841" y="387558"/>
                  <a:pt x="2857841" y="387558"/>
                  <a:pt x="2888570" y="387558"/>
                </a:cubicBezTo>
                <a:cubicBezTo>
                  <a:pt x="2888570" y="359452"/>
                  <a:pt x="2888570" y="359452"/>
                  <a:pt x="2919299" y="359452"/>
                </a:cubicBezTo>
                <a:cubicBezTo>
                  <a:pt x="2888570" y="359452"/>
                  <a:pt x="2888570" y="359452"/>
                  <a:pt x="2857841" y="359452"/>
                </a:cubicBezTo>
                <a:cubicBezTo>
                  <a:pt x="2857841" y="359452"/>
                  <a:pt x="2857841" y="359452"/>
                  <a:pt x="2827111" y="359452"/>
                </a:cubicBezTo>
                <a:close/>
                <a:moveTo>
                  <a:pt x="3803967" y="0"/>
                </a:moveTo>
                <a:lnTo>
                  <a:pt x="3810454" y="0"/>
                </a:lnTo>
                <a:lnTo>
                  <a:pt x="3810454" y="5924"/>
                </a:lnTo>
                <a:cubicBezTo>
                  <a:pt x="3810454" y="9876"/>
                  <a:pt x="3810454" y="15146"/>
                  <a:pt x="3810454" y="22173"/>
                </a:cubicBezTo>
                <a:cubicBezTo>
                  <a:pt x="3810454" y="22173"/>
                  <a:pt x="3810454" y="22173"/>
                  <a:pt x="3841183" y="22173"/>
                </a:cubicBezTo>
                <a:cubicBezTo>
                  <a:pt x="3841183" y="15146"/>
                  <a:pt x="3845025" y="9876"/>
                  <a:pt x="3851267" y="5924"/>
                </a:cubicBezTo>
                <a:lnTo>
                  <a:pt x="3868651" y="0"/>
                </a:lnTo>
                <a:lnTo>
                  <a:pt x="9991145" y="0"/>
                </a:lnTo>
                <a:cubicBezTo>
                  <a:pt x="10060309" y="0"/>
                  <a:pt x="10124563" y="21026"/>
                  <a:pt x="10177862" y="57034"/>
                </a:cubicBezTo>
                <a:lnTo>
                  <a:pt x="10191061" y="67924"/>
                </a:lnTo>
                <a:lnTo>
                  <a:pt x="10171453" y="78386"/>
                </a:lnTo>
                <a:cubicBezTo>
                  <a:pt x="10171453" y="78386"/>
                  <a:pt x="10202182" y="78386"/>
                  <a:pt x="10202182" y="78386"/>
                </a:cubicBezTo>
                <a:cubicBezTo>
                  <a:pt x="10171453" y="106493"/>
                  <a:pt x="10171453" y="78386"/>
                  <a:pt x="10171453" y="106493"/>
                </a:cubicBezTo>
                <a:cubicBezTo>
                  <a:pt x="10140723" y="106493"/>
                  <a:pt x="10140723" y="106493"/>
                  <a:pt x="10140723" y="106493"/>
                </a:cubicBezTo>
                <a:cubicBezTo>
                  <a:pt x="10140723" y="106493"/>
                  <a:pt x="10140723" y="106493"/>
                  <a:pt x="10140723" y="134599"/>
                </a:cubicBezTo>
                <a:cubicBezTo>
                  <a:pt x="10140723" y="134599"/>
                  <a:pt x="10202182" y="134599"/>
                  <a:pt x="10232912" y="134599"/>
                </a:cubicBezTo>
                <a:cubicBezTo>
                  <a:pt x="10232912" y="134599"/>
                  <a:pt x="10232912" y="134599"/>
                  <a:pt x="10245876" y="134599"/>
                </a:cubicBezTo>
                <a:lnTo>
                  <a:pt x="10257638" y="134599"/>
                </a:lnTo>
                <a:lnTo>
                  <a:pt x="10263641" y="141875"/>
                </a:lnTo>
                <a:lnTo>
                  <a:pt x="10263641" y="146457"/>
                </a:lnTo>
                <a:cubicBezTo>
                  <a:pt x="10263641" y="150409"/>
                  <a:pt x="10263641" y="155679"/>
                  <a:pt x="10263641" y="162706"/>
                </a:cubicBezTo>
                <a:cubicBezTo>
                  <a:pt x="10263641" y="162706"/>
                  <a:pt x="10267482" y="162706"/>
                  <a:pt x="10273244" y="162706"/>
                </a:cubicBezTo>
                <a:lnTo>
                  <a:pt x="10276461" y="162706"/>
                </a:lnTo>
                <a:lnTo>
                  <a:pt x="10291843" y="191044"/>
                </a:lnTo>
                <a:lnTo>
                  <a:pt x="10289569" y="191252"/>
                </a:lnTo>
                <a:cubicBezTo>
                  <a:pt x="10280927" y="192569"/>
                  <a:pt x="10263641" y="197839"/>
                  <a:pt x="10263641" y="218919"/>
                </a:cubicBezTo>
                <a:cubicBezTo>
                  <a:pt x="10279006" y="218919"/>
                  <a:pt x="10294371" y="225946"/>
                  <a:pt x="10305894" y="232972"/>
                </a:cubicBezTo>
                <a:lnTo>
                  <a:pt x="10308400" y="234711"/>
                </a:lnTo>
                <a:lnTo>
                  <a:pt x="10318315" y="266652"/>
                </a:lnTo>
                <a:lnTo>
                  <a:pt x="10319170" y="275132"/>
                </a:lnTo>
                <a:lnTo>
                  <a:pt x="10307335" y="275132"/>
                </a:lnTo>
                <a:cubicBezTo>
                  <a:pt x="10294371" y="275132"/>
                  <a:pt x="10294371" y="275132"/>
                  <a:pt x="10294371" y="275132"/>
                </a:cubicBezTo>
                <a:cubicBezTo>
                  <a:pt x="10294371" y="275132"/>
                  <a:pt x="10294371" y="303239"/>
                  <a:pt x="10294371" y="303239"/>
                </a:cubicBezTo>
                <a:cubicBezTo>
                  <a:pt x="10294371" y="303239"/>
                  <a:pt x="10263641" y="303239"/>
                  <a:pt x="10263641" y="303239"/>
                </a:cubicBezTo>
                <a:cubicBezTo>
                  <a:pt x="10232912" y="303239"/>
                  <a:pt x="10232912" y="303239"/>
                  <a:pt x="10232912" y="303239"/>
                </a:cubicBezTo>
                <a:cubicBezTo>
                  <a:pt x="10232912" y="331345"/>
                  <a:pt x="10202182" y="331345"/>
                  <a:pt x="10202182" y="331345"/>
                </a:cubicBezTo>
                <a:cubicBezTo>
                  <a:pt x="10232912" y="359452"/>
                  <a:pt x="10232912" y="359452"/>
                  <a:pt x="10232912" y="359452"/>
                </a:cubicBezTo>
                <a:cubicBezTo>
                  <a:pt x="10263641" y="359452"/>
                  <a:pt x="10294371" y="359452"/>
                  <a:pt x="10294371" y="359452"/>
                </a:cubicBezTo>
                <a:cubicBezTo>
                  <a:pt x="10294371" y="359452"/>
                  <a:pt x="10263641" y="359452"/>
                  <a:pt x="10263641" y="387558"/>
                </a:cubicBezTo>
                <a:cubicBezTo>
                  <a:pt x="10294371" y="387558"/>
                  <a:pt x="10294371" y="387558"/>
                  <a:pt x="10294371" y="415665"/>
                </a:cubicBezTo>
                <a:cubicBezTo>
                  <a:pt x="10294371" y="415665"/>
                  <a:pt x="10294371" y="415665"/>
                  <a:pt x="10263641" y="443771"/>
                </a:cubicBezTo>
                <a:cubicBezTo>
                  <a:pt x="10263641" y="443771"/>
                  <a:pt x="10232912" y="443771"/>
                  <a:pt x="10263641" y="471878"/>
                </a:cubicBezTo>
                <a:cubicBezTo>
                  <a:pt x="10263641" y="499985"/>
                  <a:pt x="10263641" y="499985"/>
                  <a:pt x="10263641" y="499985"/>
                </a:cubicBezTo>
                <a:cubicBezTo>
                  <a:pt x="10263641" y="499985"/>
                  <a:pt x="10232912" y="556198"/>
                  <a:pt x="10232912" y="556198"/>
                </a:cubicBezTo>
                <a:cubicBezTo>
                  <a:pt x="10232912" y="584304"/>
                  <a:pt x="10232912" y="584304"/>
                  <a:pt x="10263641" y="612411"/>
                </a:cubicBezTo>
                <a:cubicBezTo>
                  <a:pt x="10232912" y="612411"/>
                  <a:pt x="10202182" y="612411"/>
                  <a:pt x="10202182" y="612411"/>
                </a:cubicBezTo>
                <a:cubicBezTo>
                  <a:pt x="10202182" y="640517"/>
                  <a:pt x="10202182" y="640517"/>
                  <a:pt x="10171453" y="640517"/>
                </a:cubicBezTo>
                <a:cubicBezTo>
                  <a:pt x="10171453" y="640517"/>
                  <a:pt x="10171453" y="668624"/>
                  <a:pt x="10171453" y="668624"/>
                </a:cubicBezTo>
                <a:cubicBezTo>
                  <a:pt x="10140723" y="668624"/>
                  <a:pt x="10140723" y="668624"/>
                  <a:pt x="10140723" y="668624"/>
                </a:cubicBezTo>
                <a:cubicBezTo>
                  <a:pt x="10140723" y="668624"/>
                  <a:pt x="10109994" y="668624"/>
                  <a:pt x="10109994" y="668624"/>
                </a:cubicBezTo>
                <a:cubicBezTo>
                  <a:pt x="10109994" y="668624"/>
                  <a:pt x="10140723" y="696730"/>
                  <a:pt x="10140723" y="696730"/>
                </a:cubicBezTo>
                <a:cubicBezTo>
                  <a:pt x="10140723" y="724837"/>
                  <a:pt x="10140723" y="724837"/>
                  <a:pt x="10140723" y="724837"/>
                </a:cubicBezTo>
                <a:cubicBezTo>
                  <a:pt x="10140723" y="724837"/>
                  <a:pt x="10109994" y="724837"/>
                  <a:pt x="10109994" y="724837"/>
                </a:cubicBezTo>
                <a:cubicBezTo>
                  <a:pt x="10079264" y="724837"/>
                  <a:pt x="10079264" y="724837"/>
                  <a:pt x="10048535" y="724837"/>
                </a:cubicBezTo>
                <a:cubicBezTo>
                  <a:pt x="10048535" y="724837"/>
                  <a:pt x="10017805" y="724837"/>
                  <a:pt x="10017805" y="724837"/>
                </a:cubicBezTo>
                <a:cubicBezTo>
                  <a:pt x="9987076" y="724837"/>
                  <a:pt x="9956346" y="724837"/>
                  <a:pt x="9956346" y="724837"/>
                </a:cubicBezTo>
                <a:cubicBezTo>
                  <a:pt x="9956346" y="724837"/>
                  <a:pt x="9925617" y="724837"/>
                  <a:pt x="9925617" y="724837"/>
                </a:cubicBezTo>
                <a:cubicBezTo>
                  <a:pt x="9925617" y="724837"/>
                  <a:pt x="9894888" y="724837"/>
                  <a:pt x="9864158" y="724837"/>
                </a:cubicBezTo>
                <a:cubicBezTo>
                  <a:pt x="9833429" y="724837"/>
                  <a:pt x="9833429" y="724837"/>
                  <a:pt x="9833429" y="724837"/>
                </a:cubicBezTo>
                <a:cubicBezTo>
                  <a:pt x="9802699" y="724837"/>
                  <a:pt x="9771970" y="724837"/>
                  <a:pt x="9741240" y="724837"/>
                </a:cubicBezTo>
                <a:cubicBezTo>
                  <a:pt x="9741240" y="752944"/>
                  <a:pt x="9741240" y="752944"/>
                  <a:pt x="9741240" y="752944"/>
                </a:cubicBezTo>
                <a:cubicBezTo>
                  <a:pt x="9741240" y="752944"/>
                  <a:pt x="9741240" y="752944"/>
                  <a:pt x="9771970" y="752944"/>
                </a:cubicBezTo>
                <a:cubicBezTo>
                  <a:pt x="9771970" y="752944"/>
                  <a:pt x="9771970" y="781050"/>
                  <a:pt x="9771970" y="781050"/>
                </a:cubicBezTo>
                <a:cubicBezTo>
                  <a:pt x="9771970" y="781050"/>
                  <a:pt x="9833429" y="781050"/>
                  <a:pt x="9864158" y="781050"/>
                </a:cubicBezTo>
                <a:cubicBezTo>
                  <a:pt x="9864158" y="781050"/>
                  <a:pt x="9894888" y="809157"/>
                  <a:pt x="9894888" y="809157"/>
                </a:cubicBezTo>
                <a:cubicBezTo>
                  <a:pt x="9925617" y="809157"/>
                  <a:pt x="9925617" y="809157"/>
                  <a:pt x="9925617" y="809157"/>
                </a:cubicBezTo>
                <a:cubicBezTo>
                  <a:pt x="9925617" y="809157"/>
                  <a:pt x="9925617" y="837263"/>
                  <a:pt x="9925617" y="837263"/>
                </a:cubicBezTo>
                <a:cubicBezTo>
                  <a:pt x="9925617" y="837263"/>
                  <a:pt x="9925617" y="865370"/>
                  <a:pt x="9925617" y="865370"/>
                </a:cubicBezTo>
                <a:cubicBezTo>
                  <a:pt x="9925617" y="865370"/>
                  <a:pt x="9956346" y="865370"/>
                  <a:pt x="9956346" y="865370"/>
                </a:cubicBezTo>
                <a:cubicBezTo>
                  <a:pt x="9956346" y="865370"/>
                  <a:pt x="9956346" y="893476"/>
                  <a:pt x="9956346" y="893476"/>
                </a:cubicBezTo>
                <a:cubicBezTo>
                  <a:pt x="9925617" y="893476"/>
                  <a:pt x="9956346" y="893476"/>
                  <a:pt x="9925617" y="893476"/>
                </a:cubicBezTo>
                <a:cubicBezTo>
                  <a:pt x="9925617" y="893476"/>
                  <a:pt x="9894888" y="893476"/>
                  <a:pt x="9894888" y="893476"/>
                </a:cubicBezTo>
                <a:cubicBezTo>
                  <a:pt x="9894888" y="893476"/>
                  <a:pt x="9894888" y="893476"/>
                  <a:pt x="9894888" y="921583"/>
                </a:cubicBezTo>
                <a:cubicBezTo>
                  <a:pt x="9894888" y="921583"/>
                  <a:pt x="9864158" y="921583"/>
                  <a:pt x="9864158" y="921583"/>
                </a:cubicBezTo>
                <a:cubicBezTo>
                  <a:pt x="9864158" y="921583"/>
                  <a:pt x="9864158" y="921583"/>
                  <a:pt x="9864158" y="949690"/>
                </a:cubicBezTo>
                <a:cubicBezTo>
                  <a:pt x="9864158" y="949690"/>
                  <a:pt x="9894888" y="921583"/>
                  <a:pt x="9894888" y="949690"/>
                </a:cubicBezTo>
                <a:cubicBezTo>
                  <a:pt x="9894888" y="949690"/>
                  <a:pt x="9925617" y="949690"/>
                  <a:pt x="9925617" y="949690"/>
                </a:cubicBezTo>
                <a:cubicBezTo>
                  <a:pt x="9956346" y="949690"/>
                  <a:pt x="9956346" y="949690"/>
                  <a:pt x="9956346" y="949690"/>
                </a:cubicBezTo>
                <a:cubicBezTo>
                  <a:pt x="9956346" y="949690"/>
                  <a:pt x="9956346" y="949690"/>
                  <a:pt x="9956346" y="977796"/>
                </a:cubicBezTo>
                <a:cubicBezTo>
                  <a:pt x="9956346" y="977796"/>
                  <a:pt x="9925617" y="977796"/>
                  <a:pt x="9925617" y="977796"/>
                </a:cubicBezTo>
                <a:cubicBezTo>
                  <a:pt x="9925617" y="977796"/>
                  <a:pt x="9925617" y="977796"/>
                  <a:pt x="9894888" y="977796"/>
                </a:cubicBezTo>
                <a:cubicBezTo>
                  <a:pt x="9894888" y="977796"/>
                  <a:pt x="9894888" y="977796"/>
                  <a:pt x="9864158" y="977796"/>
                </a:cubicBezTo>
                <a:cubicBezTo>
                  <a:pt x="9864158" y="977796"/>
                  <a:pt x="9833429" y="977796"/>
                  <a:pt x="9833429" y="977796"/>
                </a:cubicBezTo>
                <a:cubicBezTo>
                  <a:pt x="9833429" y="949690"/>
                  <a:pt x="9802699" y="977796"/>
                  <a:pt x="9771970" y="977796"/>
                </a:cubicBezTo>
                <a:cubicBezTo>
                  <a:pt x="9741240" y="977796"/>
                  <a:pt x="9741240" y="977796"/>
                  <a:pt x="9741240" y="977796"/>
                </a:cubicBezTo>
                <a:cubicBezTo>
                  <a:pt x="9710511" y="977796"/>
                  <a:pt x="9679781" y="1005903"/>
                  <a:pt x="9649052" y="1005903"/>
                </a:cubicBezTo>
                <a:cubicBezTo>
                  <a:pt x="9649052" y="1005903"/>
                  <a:pt x="9649052" y="1005903"/>
                  <a:pt x="9618322" y="1005903"/>
                </a:cubicBezTo>
                <a:cubicBezTo>
                  <a:pt x="9618322" y="1034009"/>
                  <a:pt x="9587593" y="1005903"/>
                  <a:pt x="9556863" y="1005903"/>
                </a:cubicBezTo>
                <a:cubicBezTo>
                  <a:pt x="9556863" y="1005903"/>
                  <a:pt x="9526134" y="1034009"/>
                  <a:pt x="9526134" y="1034009"/>
                </a:cubicBezTo>
                <a:cubicBezTo>
                  <a:pt x="9526134" y="1005903"/>
                  <a:pt x="9526134" y="1005903"/>
                  <a:pt x="9526134" y="1005903"/>
                </a:cubicBezTo>
                <a:cubicBezTo>
                  <a:pt x="9495404" y="1005903"/>
                  <a:pt x="9464675" y="1005903"/>
                  <a:pt x="9464675" y="1005903"/>
                </a:cubicBezTo>
                <a:cubicBezTo>
                  <a:pt x="9464675" y="1005903"/>
                  <a:pt x="9433946" y="1005903"/>
                  <a:pt x="9433946" y="1005903"/>
                </a:cubicBezTo>
                <a:cubicBezTo>
                  <a:pt x="9433946" y="1005903"/>
                  <a:pt x="9433946" y="1034009"/>
                  <a:pt x="9433946" y="1034009"/>
                </a:cubicBezTo>
                <a:lnTo>
                  <a:pt x="9372487" y="1034009"/>
                </a:lnTo>
                <a:lnTo>
                  <a:pt x="9341757" y="1034009"/>
                </a:lnTo>
                <a:cubicBezTo>
                  <a:pt x="9341757" y="1034009"/>
                  <a:pt x="9341757" y="1034009"/>
                  <a:pt x="9311028" y="1062116"/>
                </a:cubicBezTo>
                <a:cubicBezTo>
                  <a:pt x="9341757" y="1062116"/>
                  <a:pt x="9341757" y="1062116"/>
                  <a:pt x="9372487" y="1034009"/>
                </a:cubicBezTo>
                <a:cubicBezTo>
                  <a:pt x="9372487" y="1062116"/>
                  <a:pt x="9372487" y="1062116"/>
                  <a:pt x="9372487" y="1062116"/>
                </a:cubicBezTo>
                <a:cubicBezTo>
                  <a:pt x="9372487" y="1062116"/>
                  <a:pt x="9341757" y="1062116"/>
                  <a:pt x="9311028" y="1090222"/>
                </a:cubicBezTo>
                <a:cubicBezTo>
                  <a:pt x="9311028" y="1090222"/>
                  <a:pt x="9280298" y="1090222"/>
                  <a:pt x="9280298" y="1090222"/>
                </a:cubicBezTo>
                <a:cubicBezTo>
                  <a:pt x="9249569" y="1090222"/>
                  <a:pt x="9249569" y="1090222"/>
                  <a:pt x="9249569" y="1090222"/>
                </a:cubicBezTo>
                <a:cubicBezTo>
                  <a:pt x="9249569" y="1118329"/>
                  <a:pt x="9249569" y="1090222"/>
                  <a:pt x="9218839" y="1118329"/>
                </a:cubicBezTo>
                <a:cubicBezTo>
                  <a:pt x="9188110" y="1118329"/>
                  <a:pt x="9188110" y="1118329"/>
                  <a:pt x="9188110" y="1118329"/>
                </a:cubicBezTo>
                <a:cubicBezTo>
                  <a:pt x="9157380" y="1118329"/>
                  <a:pt x="9126651" y="1118329"/>
                  <a:pt x="9095921" y="1146435"/>
                </a:cubicBezTo>
                <a:cubicBezTo>
                  <a:pt x="9065192" y="1146435"/>
                  <a:pt x="9065192" y="1174542"/>
                  <a:pt x="9065192" y="1174542"/>
                </a:cubicBezTo>
                <a:cubicBezTo>
                  <a:pt x="9049827" y="1174542"/>
                  <a:pt x="9042144" y="1174542"/>
                  <a:pt x="9034462" y="1174542"/>
                </a:cubicBezTo>
                <a:lnTo>
                  <a:pt x="9034462" y="1174542"/>
                </a:lnTo>
                <a:cubicBezTo>
                  <a:pt x="9003733" y="1174542"/>
                  <a:pt x="9003733" y="1202648"/>
                  <a:pt x="9003733" y="1202648"/>
                </a:cubicBezTo>
                <a:cubicBezTo>
                  <a:pt x="9003733" y="1202648"/>
                  <a:pt x="8973004" y="1202648"/>
                  <a:pt x="8973004" y="1202648"/>
                </a:cubicBezTo>
                <a:cubicBezTo>
                  <a:pt x="8973004" y="1202648"/>
                  <a:pt x="8942274" y="1202648"/>
                  <a:pt x="8942274" y="1202648"/>
                </a:cubicBezTo>
                <a:cubicBezTo>
                  <a:pt x="8942274" y="1202648"/>
                  <a:pt x="8911545" y="1202648"/>
                  <a:pt x="8911545" y="1202648"/>
                </a:cubicBezTo>
                <a:cubicBezTo>
                  <a:pt x="8911545" y="1202648"/>
                  <a:pt x="8880815" y="1202648"/>
                  <a:pt x="8880815" y="1230755"/>
                </a:cubicBezTo>
                <a:cubicBezTo>
                  <a:pt x="8880815" y="1230755"/>
                  <a:pt x="8880815" y="1202648"/>
                  <a:pt x="8880815" y="1202648"/>
                </a:cubicBezTo>
                <a:cubicBezTo>
                  <a:pt x="8880815" y="1202648"/>
                  <a:pt x="8850086" y="1230755"/>
                  <a:pt x="8850086" y="1230755"/>
                </a:cubicBezTo>
                <a:cubicBezTo>
                  <a:pt x="8850086" y="1202648"/>
                  <a:pt x="8850086" y="1202648"/>
                  <a:pt x="8819356" y="1202648"/>
                </a:cubicBezTo>
                <a:cubicBezTo>
                  <a:pt x="8819356" y="1230755"/>
                  <a:pt x="8819356" y="1230755"/>
                  <a:pt x="8788627" y="1230755"/>
                </a:cubicBezTo>
                <a:cubicBezTo>
                  <a:pt x="8757897" y="1230755"/>
                  <a:pt x="8757897" y="1230755"/>
                  <a:pt x="8757897" y="1230755"/>
                </a:cubicBezTo>
                <a:cubicBezTo>
                  <a:pt x="8757897" y="1230755"/>
                  <a:pt x="8727168" y="1230755"/>
                  <a:pt x="8727168" y="1230755"/>
                </a:cubicBezTo>
                <a:cubicBezTo>
                  <a:pt x="8727168" y="1258862"/>
                  <a:pt x="8727168" y="1258862"/>
                  <a:pt x="8696438" y="1258862"/>
                </a:cubicBezTo>
                <a:cubicBezTo>
                  <a:pt x="8696438" y="1258862"/>
                  <a:pt x="8665709" y="1258862"/>
                  <a:pt x="8665709" y="1258862"/>
                </a:cubicBezTo>
                <a:cubicBezTo>
                  <a:pt x="8665709" y="1258862"/>
                  <a:pt x="8634979" y="1258862"/>
                  <a:pt x="8634979" y="1286968"/>
                </a:cubicBezTo>
                <a:cubicBezTo>
                  <a:pt x="8634979" y="1258862"/>
                  <a:pt x="8573521" y="1286968"/>
                  <a:pt x="8573521" y="1286968"/>
                </a:cubicBezTo>
                <a:cubicBezTo>
                  <a:pt x="8573521" y="1286968"/>
                  <a:pt x="8542791" y="1286968"/>
                  <a:pt x="8542791" y="1286968"/>
                </a:cubicBezTo>
                <a:cubicBezTo>
                  <a:pt x="8542791" y="1286968"/>
                  <a:pt x="8512062" y="1286968"/>
                  <a:pt x="8512062" y="1286968"/>
                </a:cubicBezTo>
                <a:cubicBezTo>
                  <a:pt x="8512062" y="1286968"/>
                  <a:pt x="8512062" y="1315075"/>
                  <a:pt x="8512062" y="1315075"/>
                </a:cubicBezTo>
                <a:cubicBezTo>
                  <a:pt x="8512062" y="1315075"/>
                  <a:pt x="8481332" y="1286968"/>
                  <a:pt x="8481332" y="1286968"/>
                </a:cubicBezTo>
                <a:cubicBezTo>
                  <a:pt x="8481332" y="1315075"/>
                  <a:pt x="8481332" y="1315075"/>
                  <a:pt x="8481332" y="1315075"/>
                </a:cubicBezTo>
                <a:cubicBezTo>
                  <a:pt x="8481332" y="1315075"/>
                  <a:pt x="8512062" y="1315075"/>
                  <a:pt x="8512062" y="1315075"/>
                </a:cubicBezTo>
                <a:cubicBezTo>
                  <a:pt x="8512062" y="1315075"/>
                  <a:pt x="8512062" y="1343182"/>
                  <a:pt x="8512062" y="1343182"/>
                </a:cubicBezTo>
                <a:cubicBezTo>
                  <a:pt x="8512062" y="1343182"/>
                  <a:pt x="8512062" y="1343182"/>
                  <a:pt x="8542791" y="1343182"/>
                </a:cubicBezTo>
                <a:cubicBezTo>
                  <a:pt x="8512062" y="1371288"/>
                  <a:pt x="8512062" y="1343182"/>
                  <a:pt x="8512062" y="1371288"/>
                </a:cubicBezTo>
                <a:cubicBezTo>
                  <a:pt x="8512062" y="1371288"/>
                  <a:pt x="8512062" y="1371288"/>
                  <a:pt x="8481332" y="1371288"/>
                </a:cubicBezTo>
                <a:cubicBezTo>
                  <a:pt x="8481332" y="1371288"/>
                  <a:pt x="8481332" y="1371288"/>
                  <a:pt x="8450603" y="1371288"/>
                </a:cubicBezTo>
                <a:cubicBezTo>
                  <a:pt x="8481332" y="1371288"/>
                  <a:pt x="8481332" y="1343182"/>
                  <a:pt x="8481332" y="1343182"/>
                </a:cubicBezTo>
                <a:cubicBezTo>
                  <a:pt x="8481332" y="1343182"/>
                  <a:pt x="8481332" y="1343182"/>
                  <a:pt x="8450603" y="1343182"/>
                </a:cubicBezTo>
                <a:cubicBezTo>
                  <a:pt x="8450603" y="1343182"/>
                  <a:pt x="8450603" y="1343182"/>
                  <a:pt x="8419873" y="1343182"/>
                </a:cubicBezTo>
                <a:cubicBezTo>
                  <a:pt x="8419873" y="1343182"/>
                  <a:pt x="8419873" y="1343182"/>
                  <a:pt x="8419873" y="1315075"/>
                </a:cubicBezTo>
                <a:cubicBezTo>
                  <a:pt x="8419873" y="1315075"/>
                  <a:pt x="8389144" y="1315075"/>
                  <a:pt x="8389144" y="1343182"/>
                </a:cubicBezTo>
                <a:cubicBezTo>
                  <a:pt x="8419873" y="1343182"/>
                  <a:pt x="8419873" y="1343182"/>
                  <a:pt x="8419873" y="1343182"/>
                </a:cubicBezTo>
                <a:cubicBezTo>
                  <a:pt x="8419873" y="1343182"/>
                  <a:pt x="8419873" y="1371288"/>
                  <a:pt x="8389144" y="1371288"/>
                </a:cubicBezTo>
                <a:cubicBezTo>
                  <a:pt x="8389144" y="1343182"/>
                  <a:pt x="8389144" y="1371288"/>
                  <a:pt x="8358414" y="1371288"/>
                </a:cubicBezTo>
                <a:cubicBezTo>
                  <a:pt x="8358414" y="1343182"/>
                  <a:pt x="8327685" y="1343182"/>
                  <a:pt x="8327685" y="1343182"/>
                </a:cubicBezTo>
                <a:cubicBezTo>
                  <a:pt x="8296956" y="1371288"/>
                  <a:pt x="8296956" y="1371288"/>
                  <a:pt x="8296956" y="1371288"/>
                </a:cubicBezTo>
                <a:cubicBezTo>
                  <a:pt x="8296956" y="1371288"/>
                  <a:pt x="8266226" y="1371288"/>
                  <a:pt x="8266226" y="1371288"/>
                </a:cubicBezTo>
                <a:cubicBezTo>
                  <a:pt x="8235496" y="1371288"/>
                  <a:pt x="8235496" y="1371288"/>
                  <a:pt x="8204767" y="1371288"/>
                </a:cubicBezTo>
                <a:cubicBezTo>
                  <a:pt x="8204767" y="1371288"/>
                  <a:pt x="8204767" y="1399394"/>
                  <a:pt x="8204767" y="1399394"/>
                </a:cubicBezTo>
                <a:cubicBezTo>
                  <a:pt x="8204767" y="1427501"/>
                  <a:pt x="8204767" y="1427501"/>
                  <a:pt x="8204767" y="1427501"/>
                </a:cubicBezTo>
                <a:cubicBezTo>
                  <a:pt x="8174038" y="1427501"/>
                  <a:pt x="8204767" y="1399394"/>
                  <a:pt x="8174038" y="1427501"/>
                </a:cubicBezTo>
                <a:cubicBezTo>
                  <a:pt x="8174038" y="1427501"/>
                  <a:pt x="8174038" y="1427501"/>
                  <a:pt x="8174038" y="1399394"/>
                </a:cubicBezTo>
                <a:cubicBezTo>
                  <a:pt x="8143308" y="1399394"/>
                  <a:pt x="8081849" y="1427501"/>
                  <a:pt x="8081849" y="1427501"/>
                </a:cubicBezTo>
                <a:cubicBezTo>
                  <a:pt x="8112578" y="1427501"/>
                  <a:pt x="8143308" y="1427501"/>
                  <a:pt x="8174038" y="1427501"/>
                </a:cubicBezTo>
                <a:cubicBezTo>
                  <a:pt x="8174038" y="1455608"/>
                  <a:pt x="8204767" y="1427501"/>
                  <a:pt x="8235496" y="1455608"/>
                </a:cubicBezTo>
                <a:cubicBezTo>
                  <a:pt x="8235496" y="1455608"/>
                  <a:pt x="8266226" y="1455608"/>
                  <a:pt x="8296956" y="1455608"/>
                </a:cubicBezTo>
                <a:cubicBezTo>
                  <a:pt x="8296956" y="1455608"/>
                  <a:pt x="8327685" y="1455608"/>
                  <a:pt x="8327685" y="1455608"/>
                </a:cubicBezTo>
                <a:cubicBezTo>
                  <a:pt x="8327685" y="1455608"/>
                  <a:pt x="8327685" y="1455608"/>
                  <a:pt x="8358414" y="1455608"/>
                </a:cubicBezTo>
                <a:cubicBezTo>
                  <a:pt x="8358414" y="1455608"/>
                  <a:pt x="8389144" y="1455608"/>
                  <a:pt x="8389144" y="1427501"/>
                </a:cubicBezTo>
                <a:lnTo>
                  <a:pt x="8401628" y="1427501"/>
                </a:lnTo>
                <a:cubicBezTo>
                  <a:pt x="8406429" y="1427501"/>
                  <a:pt x="8412191" y="1427501"/>
                  <a:pt x="8419873" y="1427501"/>
                </a:cubicBezTo>
                <a:cubicBezTo>
                  <a:pt x="8419873" y="1427501"/>
                  <a:pt x="8419873" y="1427501"/>
                  <a:pt x="8450603" y="1427501"/>
                </a:cubicBezTo>
                <a:cubicBezTo>
                  <a:pt x="8481332" y="1427501"/>
                  <a:pt x="8481332" y="1427501"/>
                  <a:pt x="8512062" y="1399394"/>
                </a:cubicBezTo>
                <a:cubicBezTo>
                  <a:pt x="8512062" y="1399394"/>
                  <a:pt x="8542791" y="1399394"/>
                  <a:pt x="8573521" y="1427501"/>
                </a:cubicBezTo>
                <a:cubicBezTo>
                  <a:pt x="8573521" y="1399394"/>
                  <a:pt x="8573521" y="1399394"/>
                  <a:pt x="8604250" y="1399394"/>
                </a:cubicBezTo>
                <a:cubicBezTo>
                  <a:pt x="8604250" y="1399394"/>
                  <a:pt x="8634979" y="1399394"/>
                  <a:pt x="8634979" y="1399394"/>
                </a:cubicBezTo>
                <a:cubicBezTo>
                  <a:pt x="8634979" y="1399394"/>
                  <a:pt x="8665709" y="1399394"/>
                  <a:pt x="8665709" y="1399394"/>
                </a:cubicBezTo>
                <a:cubicBezTo>
                  <a:pt x="8696438" y="1399394"/>
                  <a:pt x="8696438" y="1399394"/>
                  <a:pt x="8696438" y="1399394"/>
                </a:cubicBezTo>
                <a:cubicBezTo>
                  <a:pt x="8727168" y="1427501"/>
                  <a:pt x="8727168" y="1427501"/>
                  <a:pt x="8757897" y="1427501"/>
                </a:cubicBezTo>
                <a:cubicBezTo>
                  <a:pt x="8757897" y="1427501"/>
                  <a:pt x="8757897" y="1427501"/>
                  <a:pt x="8727168" y="1427501"/>
                </a:cubicBezTo>
                <a:cubicBezTo>
                  <a:pt x="8727168" y="1427501"/>
                  <a:pt x="8696438" y="1427501"/>
                  <a:pt x="8696438" y="1427501"/>
                </a:cubicBezTo>
                <a:cubicBezTo>
                  <a:pt x="8665709" y="1427501"/>
                  <a:pt x="8665709" y="1427501"/>
                  <a:pt x="8665709" y="1427501"/>
                </a:cubicBezTo>
                <a:cubicBezTo>
                  <a:pt x="8665709" y="1427501"/>
                  <a:pt x="8634979" y="1427501"/>
                  <a:pt x="8634979" y="1427501"/>
                </a:cubicBezTo>
                <a:cubicBezTo>
                  <a:pt x="8634979" y="1427501"/>
                  <a:pt x="8573521" y="1455608"/>
                  <a:pt x="8573521" y="1455608"/>
                </a:cubicBezTo>
                <a:cubicBezTo>
                  <a:pt x="8573521" y="1455608"/>
                  <a:pt x="8542791" y="1455608"/>
                  <a:pt x="8542791" y="1483714"/>
                </a:cubicBezTo>
                <a:cubicBezTo>
                  <a:pt x="8542791" y="1483714"/>
                  <a:pt x="8542791" y="1455608"/>
                  <a:pt x="8512062" y="1455608"/>
                </a:cubicBezTo>
                <a:cubicBezTo>
                  <a:pt x="8512062" y="1483714"/>
                  <a:pt x="8512062" y="1483714"/>
                  <a:pt x="8512062" y="1483714"/>
                </a:cubicBezTo>
                <a:cubicBezTo>
                  <a:pt x="8542791" y="1511821"/>
                  <a:pt x="8573521" y="1511821"/>
                  <a:pt x="8604250" y="1511821"/>
                </a:cubicBezTo>
                <a:cubicBezTo>
                  <a:pt x="8634979" y="1511821"/>
                  <a:pt x="8634979" y="1511821"/>
                  <a:pt x="8634979" y="1511821"/>
                </a:cubicBezTo>
                <a:cubicBezTo>
                  <a:pt x="8665709" y="1511821"/>
                  <a:pt x="8665709" y="1511821"/>
                  <a:pt x="8665709" y="1511821"/>
                </a:cubicBezTo>
                <a:cubicBezTo>
                  <a:pt x="8665709" y="1511821"/>
                  <a:pt x="8665709" y="1511821"/>
                  <a:pt x="8696438" y="1511821"/>
                </a:cubicBezTo>
                <a:cubicBezTo>
                  <a:pt x="8696438" y="1511821"/>
                  <a:pt x="8727168" y="1539927"/>
                  <a:pt x="8727168" y="1539927"/>
                </a:cubicBezTo>
                <a:cubicBezTo>
                  <a:pt x="8757897" y="1539927"/>
                  <a:pt x="8757897" y="1539927"/>
                  <a:pt x="8788627" y="1539927"/>
                </a:cubicBezTo>
                <a:cubicBezTo>
                  <a:pt x="8788627" y="1539927"/>
                  <a:pt x="8819356" y="1539927"/>
                  <a:pt x="8850086" y="1539927"/>
                </a:cubicBezTo>
                <a:cubicBezTo>
                  <a:pt x="8880815" y="1539927"/>
                  <a:pt x="8880815" y="1539927"/>
                  <a:pt x="8911545" y="1539927"/>
                </a:cubicBezTo>
                <a:cubicBezTo>
                  <a:pt x="8942274" y="1539927"/>
                  <a:pt x="9003733" y="1539927"/>
                  <a:pt x="9034462" y="1539927"/>
                </a:cubicBezTo>
                <a:cubicBezTo>
                  <a:pt x="9034462" y="1539927"/>
                  <a:pt x="9034462" y="1539927"/>
                  <a:pt x="9065192" y="1539927"/>
                </a:cubicBezTo>
                <a:cubicBezTo>
                  <a:pt x="9095921" y="1539927"/>
                  <a:pt x="9095921" y="1539927"/>
                  <a:pt x="9095921" y="1539927"/>
                </a:cubicBezTo>
                <a:cubicBezTo>
                  <a:pt x="9126651" y="1539927"/>
                  <a:pt x="9126651" y="1539927"/>
                  <a:pt x="9126651" y="1539927"/>
                </a:cubicBezTo>
                <a:cubicBezTo>
                  <a:pt x="9126651" y="1539927"/>
                  <a:pt x="9157380" y="1539927"/>
                  <a:pt x="9157380" y="1539927"/>
                </a:cubicBezTo>
                <a:cubicBezTo>
                  <a:pt x="9188110" y="1539927"/>
                  <a:pt x="9218839" y="1568034"/>
                  <a:pt x="9218839" y="1539927"/>
                </a:cubicBezTo>
                <a:cubicBezTo>
                  <a:pt x="9249569" y="1539927"/>
                  <a:pt x="9249569" y="1539927"/>
                  <a:pt x="9249569" y="1539927"/>
                </a:cubicBezTo>
                <a:cubicBezTo>
                  <a:pt x="9249569" y="1539927"/>
                  <a:pt x="9280298" y="1568034"/>
                  <a:pt x="9280298" y="1568034"/>
                </a:cubicBezTo>
                <a:cubicBezTo>
                  <a:pt x="9280298" y="1568034"/>
                  <a:pt x="9280298" y="1568034"/>
                  <a:pt x="9311028" y="1539927"/>
                </a:cubicBezTo>
                <a:cubicBezTo>
                  <a:pt x="9341757" y="1568034"/>
                  <a:pt x="9372487" y="1568034"/>
                  <a:pt x="9372487" y="1568034"/>
                </a:cubicBezTo>
                <a:cubicBezTo>
                  <a:pt x="9403216" y="1568034"/>
                  <a:pt x="9403216" y="1568034"/>
                  <a:pt x="9403216" y="1568034"/>
                </a:cubicBezTo>
                <a:cubicBezTo>
                  <a:pt x="9433946" y="1568034"/>
                  <a:pt x="9433946" y="1568034"/>
                  <a:pt x="9464675" y="1568034"/>
                </a:cubicBezTo>
                <a:cubicBezTo>
                  <a:pt x="9464675" y="1568034"/>
                  <a:pt x="9464675" y="1568034"/>
                  <a:pt x="9495404" y="1568034"/>
                </a:cubicBezTo>
                <a:cubicBezTo>
                  <a:pt x="9495404" y="1568034"/>
                  <a:pt x="9495404" y="1568034"/>
                  <a:pt x="9526134" y="1568034"/>
                </a:cubicBezTo>
                <a:cubicBezTo>
                  <a:pt x="9526134" y="1568034"/>
                  <a:pt x="9556863" y="1568034"/>
                  <a:pt x="9556863" y="1568034"/>
                </a:cubicBezTo>
                <a:cubicBezTo>
                  <a:pt x="9587593" y="1568034"/>
                  <a:pt x="9618322" y="1568034"/>
                  <a:pt x="9649052" y="1568034"/>
                </a:cubicBezTo>
                <a:cubicBezTo>
                  <a:pt x="9649052" y="1596140"/>
                  <a:pt x="9679781" y="1568034"/>
                  <a:pt x="9710511" y="1568034"/>
                </a:cubicBezTo>
                <a:cubicBezTo>
                  <a:pt x="9710511" y="1568034"/>
                  <a:pt x="9710511" y="1568034"/>
                  <a:pt x="9710511" y="1539927"/>
                </a:cubicBezTo>
                <a:cubicBezTo>
                  <a:pt x="9710511" y="1539927"/>
                  <a:pt x="9710511" y="1539927"/>
                  <a:pt x="9741240" y="1568034"/>
                </a:cubicBezTo>
                <a:cubicBezTo>
                  <a:pt x="9771970" y="1568034"/>
                  <a:pt x="9771970" y="1568034"/>
                  <a:pt x="9771970" y="1568034"/>
                </a:cubicBezTo>
                <a:cubicBezTo>
                  <a:pt x="9771970" y="1568034"/>
                  <a:pt x="9771970" y="1568034"/>
                  <a:pt x="9802699" y="1568034"/>
                </a:cubicBezTo>
                <a:cubicBezTo>
                  <a:pt x="9802699" y="1596140"/>
                  <a:pt x="9802699" y="1596140"/>
                  <a:pt x="9802699" y="1596140"/>
                </a:cubicBezTo>
                <a:cubicBezTo>
                  <a:pt x="9802699" y="1596140"/>
                  <a:pt x="9833429" y="1596140"/>
                  <a:pt x="9833429" y="1596140"/>
                </a:cubicBezTo>
                <a:cubicBezTo>
                  <a:pt x="9833429" y="1624247"/>
                  <a:pt x="9833429" y="1624247"/>
                  <a:pt x="9833429" y="1624247"/>
                </a:cubicBezTo>
                <a:cubicBezTo>
                  <a:pt x="9833429" y="1596140"/>
                  <a:pt x="9802699" y="1596140"/>
                  <a:pt x="9771970" y="1596140"/>
                </a:cubicBezTo>
                <a:cubicBezTo>
                  <a:pt x="9741240" y="1596140"/>
                  <a:pt x="9741240" y="1596140"/>
                  <a:pt x="9710511" y="1596140"/>
                </a:cubicBezTo>
                <a:cubicBezTo>
                  <a:pt x="9741240" y="1624247"/>
                  <a:pt x="9771970" y="1624247"/>
                  <a:pt x="9802699" y="1652353"/>
                </a:cubicBezTo>
                <a:cubicBezTo>
                  <a:pt x="9802699" y="1652353"/>
                  <a:pt x="9833429" y="1680460"/>
                  <a:pt x="9833429" y="1680460"/>
                </a:cubicBezTo>
                <a:cubicBezTo>
                  <a:pt x="9833429" y="1708567"/>
                  <a:pt x="9833429" y="1708567"/>
                  <a:pt x="9864158" y="1736673"/>
                </a:cubicBezTo>
                <a:cubicBezTo>
                  <a:pt x="9864158" y="1736673"/>
                  <a:pt x="9894888" y="1736673"/>
                  <a:pt x="9894888" y="1764780"/>
                </a:cubicBezTo>
                <a:cubicBezTo>
                  <a:pt x="9894888" y="1764780"/>
                  <a:pt x="9864158" y="1764780"/>
                  <a:pt x="9864158" y="1764780"/>
                </a:cubicBezTo>
                <a:cubicBezTo>
                  <a:pt x="9864158" y="1764780"/>
                  <a:pt x="9833429" y="1764780"/>
                  <a:pt x="9802699" y="1764780"/>
                </a:cubicBezTo>
                <a:cubicBezTo>
                  <a:pt x="9802699" y="1764780"/>
                  <a:pt x="9802699" y="1764780"/>
                  <a:pt x="9802699" y="1792886"/>
                </a:cubicBezTo>
                <a:cubicBezTo>
                  <a:pt x="9802699" y="1792886"/>
                  <a:pt x="9771970" y="1792886"/>
                  <a:pt x="9771970" y="1792886"/>
                </a:cubicBezTo>
                <a:cubicBezTo>
                  <a:pt x="9771970" y="1820993"/>
                  <a:pt x="9771970" y="1820993"/>
                  <a:pt x="9771970" y="1820993"/>
                </a:cubicBezTo>
                <a:cubicBezTo>
                  <a:pt x="9771970" y="1820993"/>
                  <a:pt x="9741240" y="1820993"/>
                  <a:pt x="9741240" y="1820993"/>
                </a:cubicBezTo>
                <a:cubicBezTo>
                  <a:pt x="9741240" y="1849099"/>
                  <a:pt x="9771970" y="1849099"/>
                  <a:pt x="9771970" y="1849099"/>
                </a:cubicBezTo>
                <a:cubicBezTo>
                  <a:pt x="9771970" y="1849099"/>
                  <a:pt x="9741240" y="1877206"/>
                  <a:pt x="9741240" y="1877206"/>
                </a:cubicBezTo>
                <a:cubicBezTo>
                  <a:pt x="9771970" y="1877206"/>
                  <a:pt x="9771970" y="1877206"/>
                  <a:pt x="9771970" y="1905313"/>
                </a:cubicBezTo>
                <a:cubicBezTo>
                  <a:pt x="9771970" y="1905313"/>
                  <a:pt x="9771970" y="1905313"/>
                  <a:pt x="9802699" y="1905313"/>
                </a:cubicBezTo>
                <a:cubicBezTo>
                  <a:pt x="9833429" y="1905313"/>
                  <a:pt x="9833429" y="1905313"/>
                  <a:pt x="9833429" y="1905313"/>
                </a:cubicBezTo>
                <a:cubicBezTo>
                  <a:pt x="9802699" y="1905313"/>
                  <a:pt x="9802699" y="1933419"/>
                  <a:pt x="9802699" y="1933419"/>
                </a:cubicBezTo>
                <a:cubicBezTo>
                  <a:pt x="9802699" y="1933419"/>
                  <a:pt x="9833429" y="1933419"/>
                  <a:pt x="9833429" y="1961526"/>
                </a:cubicBezTo>
                <a:cubicBezTo>
                  <a:pt x="9864158" y="1961526"/>
                  <a:pt x="9864158" y="1961526"/>
                  <a:pt x="9864158" y="1989632"/>
                </a:cubicBezTo>
                <a:cubicBezTo>
                  <a:pt x="9894888" y="1989632"/>
                  <a:pt x="9894888" y="1989632"/>
                  <a:pt x="9925617" y="1989632"/>
                </a:cubicBezTo>
                <a:cubicBezTo>
                  <a:pt x="9925617" y="2017739"/>
                  <a:pt x="9925617" y="2017739"/>
                  <a:pt x="9925617" y="2045845"/>
                </a:cubicBezTo>
                <a:cubicBezTo>
                  <a:pt x="9925617" y="2045845"/>
                  <a:pt x="9956346" y="2045845"/>
                  <a:pt x="9956346" y="2073952"/>
                </a:cubicBezTo>
                <a:cubicBezTo>
                  <a:pt x="9956346" y="2102058"/>
                  <a:pt x="9925617" y="2102058"/>
                  <a:pt x="9925617" y="2102058"/>
                </a:cubicBezTo>
                <a:cubicBezTo>
                  <a:pt x="9894888" y="2102058"/>
                  <a:pt x="9894888" y="2102058"/>
                  <a:pt x="9894888" y="2102058"/>
                </a:cubicBezTo>
                <a:cubicBezTo>
                  <a:pt x="9894888" y="2130165"/>
                  <a:pt x="9894888" y="2130165"/>
                  <a:pt x="9894888" y="2130165"/>
                </a:cubicBezTo>
                <a:cubicBezTo>
                  <a:pt x="9864158" y="2130165"/>
                  <a:pt x="9864158" y="2130165"/>
                  <a:pt x="9864158" y="2130165"/>
                </a:cubicBezTo>
                <a:cubicBezTo>
                  <a:pt x="9864158" y="2130165"/>
                  <a:pt x="9864158" y="2158271"/>
                  <a:pt x="9833429" y="2130165"/>
                </a:cubicBezTo>
                <a:cubicBezTo>
                  <a:pt x="9802699" y="2130165"/>
                  <a:pt x="9802699" y="2130165"/>
                  <a:pt x="9802699" y="2130165"/>
                </a:cubicBezTo>
                <a:cubicBezTo>
                  <a:pt x="9802699" y="2158271"/>
                  <a:pt x="9802699" y="2158271"/>
                  <a:pt x="9802699" y="2158271"/>
                </a:cubicBezTo>
                <a:cubicBezTo>
                  <a:pt x="9802699" y="2158271"/>
                  <a:pt x="9771970" y="2158271"/>
                  <a:pt x="9771970" y="2158271"/>
                </a:cubicBezTo>
                <a:cubicBezTo>
                  <a:pt x="9771970" y="2186378"/>
                  <a:pt x="9771970" y="2186378"/>
                  <a:pt x="9771970" y="2186378"/>
                </a:cubicBezTo>
                <a:cubicBezTo>
                  <a:pt x="9771970" y="2186378"/>
                  <a:pt x="9771970" y="2214485"/>
                  <a:pt x="9802699" y="2242591"/>
                </a:cubicBezTo>
                <a:cubicBezTo>
                  <a:pt x="9802699" y="2270698"/>
                  <a:pt x="9802699" y="2270698"/>
                  <a:pt x="9802699" y="2270698"/>
                </a:cubicBezTo>
                <a:cubicBezTo>
                  <a:pt x="9833429" y="2270698"/>
                  <a:pt x="9833429" y="2270698"/>
                  <a:pt x="9833429" y="2270698"/>
                </a:cubicBezTo>
                <a:cubicBezTo>
                  <a:pt x="9833429" y="2298804"/>
                  <a:pt x="9833429" y="2298804"/>
                  <a:pt x="9833429" y="2298804"/>
                </a:cubicBezTo>
                <a:cubicBezTo>
                  <a:pt x="9802699" y="2298804"/>
                  <a:pt x="9802699" y="2298804"/>
                  <a:pt x="9802699" y="2298804"/>
                </a:cubicBezTo>
                <a:cubicBezTo>
                  <a:pt x="9771970" y="2298804"/>
                  <a:pt x="9741240" y="2298804"/>
                  <a:pt x="9741240" y="2298804"/>
                </a:cubicBezTo>
                <a:cubicBezTo>
                  <a:pt x="9741240" y="2326911"/>
                  <a:pt x="9741240" y="2326911"/>
                  <a:pt x="9741240" y="2326911"/>
                </a:cubicBezTo>
                <a:cubicBezTo>
                  <a:pt x="9741240" y="2326911"/>
                  <a:pt x="9741240" y="2326911"/>
                  <a:pt x="9741240" y="2355018"/>
                </a:cubicBezTo>
                <a:cubicBezTo>
                  <a:pt x="9741240" y="2355018"/>
                  <a:pt x="9771970" y="2355018"/>
                  <a:pt x="9802699" y="2355018"/>
                </a:cubicBezTo>
                <a:cubicBezTo>
                  <a:pt x="9771970" y="2383124"/>
                  <a:pt x="9771970" y="2383124"/>
                  <a:pt x="9771970" y="2383124"/>
                </a:cubicBezTo>
                <a:cubicBezTo>
                  <a:pt x="9741240" y="2383124"/>
                  <a:pt x="9741240" y="2383124"/>
                  <a:pt x="9741240" y="2383124"/>
                </a:cubicBezTo>
                <a:cubicBezTo>
                  <a:pt x="9710511" y="2383124"/>
                  <a:pt x="9710511" y="2383124"/>
                  <a:pt x="9710511" y="2383124"/>
                </a:cubicBezTo>
                <a:cubicBezTo>
                  <a:pt x="9710511" y="2383124"/>
                  <a:pt x="9679781" y="2411230"/>
                  <a:pt x="9679781" y="2411230"/>
                </a:cubicBezTo>
                <a:cubicBezTo>
                  <a:pt x="9679781" y="2439337"/>
                  <a:pt x="9618322" y="2439337"/>
                  <a:pt x="9618322" y="2439337"/>
                </a:cubicBezTo>
                <a:cubicBezTo>
                  <a:pt x="9618322" y="2439337"/>
                  <a:pt x="9587593" y="2467444"/>
                  <a:pt x="9587593" y="2467444"/>
                </a:cubicBezTo>
                <a:cubicBezTo>
                  <a:pt x="9556863" y="2467444"/>
                  <a:pt x="9556863" y="2467444"/>
                  <a:pt x="9526134" y="2467444"/>
                </a:cubicBezTo>
                <a:cubicBezTo>
                  <a:pt x="9526134" y="2495550"/>
                  <a:pt x="9464675" y="2467444"/>
                  <a:pt x="9464675" y="2495550"/>
                </a:cubicBezTo>
                <a:cubicBezTo>
                  <a:pt x="9433946" y="2495550"/>
                  <a:pt x="9433946" y="2495550"/>
                  <a:pt x="9433946" y="2495550"/>
                </a:cubicBezTo>
                <a:cubicBezTo>
                  <a:pt x="9433946" y="2495550"/>
                  <a:pt x="9433946" y="2467444"/>
                  <a:pt x="9403216" y="2495550"/>
                </a:cubicBezTo>
                <a:cubicBezTo>
                  <a:pt x="9372487" y="2495550"/>
                  <a:pt x="9372487" y="2495550"/>
                  <a:pt x="9372487" y="2495550"/>
                </a:cubicBezTo>
                <a:cubicBezTo>
                  <a:pt x="9341757" y="2495550"/>
                  <a:pt x="9341757" y="2495550"/>
                  <a:pt x="9311028" y="2495550"/>
                </a:cubicBezTo>
                <a:cubicBezTo>
                  <a:pt x="9311028" y="2495550"/>
                  <a:pt x="9311028" y="2523657"/>
                  <a:pt x="9280298" y="2523657"/>
                </a:cubicBezTo>
                <a:cubicBezTo>
                  <a:pt x="9280298" y="2523657"/>
                  <a:pt x="9280298" y="2523657"/>
                  <a:pt x="9249569" y="2523657"/>
                </a:cubicBezTo>
                <a:cubicBezTo>
                  <a:pt x="9249569" y="2523657"/>
                  <a:pt x="9249569" y="2523657"/>
                  <a:pt x="9249569" y="2551763"/>
                </a:cubicBezTo>
                <a:cubicBezTo>
                  <a:pt x="9218839" y="2551763"/>
                  <a:pt x="9218839" y="2551763"/>
                  <a:pt x="9218839" y="2551763"/>
                </a:cubicBezTo>
                <a:cubicBezTo>
                  <a:pt x="9188110" y="2551763"/>
                  <a:pt x="9188110" y="2551763"/>
                  <a:pt x="9188110" y="2551763"/>
                </a:cubicBezTo>
                <a:cubicBezTo>
                  <a:pt x="9157380" y="2579870"/>
                  <a:pt x="9157380" y="2551763"/>
                  <a:pt x="9126651" y="2579870"/>
                </a:cubicBezTo>
                <a:cubicBezTo>
                  <a:pt x="9126651" y="2579870"/>
                  <a:pt x="9095921" y="2579870"/>
                  <a:pt x="9095921" y="2579870"/>
                </a:cubicBezTo>
                <a:cubicBezTo>
                  <a:pt x="9095921" y="2579870"/>
                  <a:pt x="9065192" y="2579870"/>
                  <a:pt x="9065192" y="2579870"/>
                </a:cubicBezTo>
                <a:cubicBezTo>
                  <a:pt x="9034462" y="2607976"/>
                  <a:pt x="9003733" y="2607976"/>
                  <a:pt x="9003733" y="2607976"/>
                </a:cubicBezTo>
                <a:cubicBezTo>
                  <a:pt x="8973004" y="2607976"/>
                  <a:pt x="8973004" y="2607976"/>
                  <a:pt x="8942274" y="2607976"/>
                </a:cubicBezTo>
                <a:cubicBezTo>
                  <a:pt x="8942274" y="2607976"/>
                  <a:pt x="8911545" y="2636083"/>
                  <a:pt x="8911545" y="2636083"/>
                </a:cubicBezTo>
                <a:cubicBezTo>
                  <a:pt x="8911545" y="2636083"/>
                  <a:pt x="8911545" y="2636083"/>
                  <a:pt x="8880815" y="2636083"/>
                </a:cubicBezTo>
                <a:cubicBezTo>
                  <a:pt x="8880815" y="2636083"/>
                  <a:pt x="8880815" y="2636083"/>
                  <a:pt x="8850086" y="2636083"/>
                </a:cubicBezTo>
                <a:cubicBezTo>
                  <a:pt x="8850086" y="2636083"/>
                  <a:pt x="8850086" y="2664189"/>
                  <a:pt x="8819356" y="2664189"/>
                </a:cubicBezTo>
                <a:cubicBezTo>
                  <a:pt x="8819356" y="2664189"/>
                  <a:pt x="8819356" y="2664189"/>
                  <a:pt x="8788627" y="2664189"/>
                </a:cubicBezTo>
                <a:cubicBezTo>
                  <a:pt x="8788627" y="2664189"/>
                  <a:pt x="8788627" y="2664189"/>
                  <a:pt x="8757897" y="2664189"/>
                </a:cubicBezTo>
                <a:cubicBezTo>
                  <a:pt x="8757897" y="2664189"/>
                  <a:pt x="8757897" y="2664189"/>
                  <a:pt x="8757897" y="2692296"/>
                </a:cubicBezTo>
                <a:cubicBezTo>
                  <a:pt x="8727168" y="2692296"/>
                  <a:pt x="8727168" y="2692296"/>
                  <a:pt x="8727168" y="2692296"/>
                </a:cubicBezTo>
                <a:cubicBezTo>
                  <a:pt x="8696438" y="2692296"/>
                  <a:pt x="8696438" y="2692296"/>
                  <a:pt x="8696438" y="2692296"/>
                </a:cubicBezTo>
                <a:cubicBezTo>
                  <a:pt x="8665709" y="2692296"/>
                  <a:pt x="8665709" y="2720403"/>
                  <a:pt x="8665709" y="2720403"/>
                </a:cubicBezTo>
                <a:cubicBezTo>
                  <a:pt x="8634979" y="2720403"/>
                  <a:pt x="8634979" y="2720403"/>
                  <a:pt x="8634979" y="2720403"/>
                </a:cubicBezTo>
                <a:cubicBezTo>
                  <a:pt x="8634979" y="2720403"/>
                  <a:pt x="8604250" y="2720403"/>
                  <a:pt x="8604250" y="2720403"/>
                </a:cubicBezTo>
                <a:cubicBezTo>
                  <a:pt x="8573521" y="2720403"/>
                  <a:pt x="8573521" y="2748509"/>
                  <a:pt x="8542791" y="2748509"/>
                </a:cubicBezTo>
                <a:cubicBezTo>
                  <a:pt x="8542791" y="2748509"/>
                  <a:pt x="8542791" y="2748509"/>
                  <a:pt x="8512062" y="2748509"/>
                </a:cubicBezTo>
                <a:cubicBezTo>
                  <a:pt x="8512062" y="2776616"/>
                  <a:pt x="8512062" y="2776616"/>
                  <a:pt x="8481332" y="2776616"/>
                </a:cubicBezTo>
                <a:cubicBezTo>
                  <a:pt x="8481332" y="2776616"/>
                  <a:pt x="8450603" y="2776616"/>
                  <a:pt x="8450603" y="2776616"/>
                </a:cubicBezTo>
                <a:cubicBezTo>
                  <a:pt x="8450603" y="2776616"/>
                  <a:pt x="8419873" y="2804722"/>
                  <a:pt x="8389144" y="2804722"/>
                </a:cubicBezTo>
                <a:cubicBezTo>
                  <a:pt x="8389144" y="2804722"/>
                  <a:pt x="8389144" y="2804722"/>
                  <a:pt x="8358414" y="2804722"/>
                </a:cubicBezTo>
                <a:cubicBezTo>
                  <a:pt x="8327685" y="2832829"/>
                  <a:pt x="8327685" y="2804722"/>
                  <a:pt x="8327685" y="2804722"/>
                </a:cubicBezTo>
                <a:cubicBezTo>
                  <a:pt x="8327685" y="2832829"/>
                  <a:pt x="8327685" y="2832829"/>
                  <a:pt x="8296956" y="2832829"/>
                </a:cubicBezTo>
                <a:cubicBezTo>
                  <a:pt x="8266226" y="2832829"/>
                  <a:pt x="8266226" y="2832829"/>
                  <a:pt x="8266226" y="2832829"/>
                </a:cubicBezTo>
                <a:cubicBezTo>
                  <a:pt x="8266226" y="2832829"/>
                  <a:pt x="8235496" y="2860935"/>
                  <a:pt x="8235496" y="2860935"/>
                </a:cubicBezTo>
                <a:cubicBezTo>
                  <a:pt x="8235496" y="2860935"/>
                  <a:pt x="8204767" y="2860935"/>
                  <a:pt x="8174038" y="2860935"/>
                </a:cubicBezTo>
                <a:cubicBezTo>
                  <a:pt x="8143308" y="2889042"/>
                  <a:pt x="8081849" y="2889042"/>
                  <a:pt x="8051120" y="2917148"/>
                </a:cubicBezTo>
                <a:cubicBezTo>
                  <a:pt x="8051120" y="2917148"/>
                  <a:pt x="8020390" y="2917148"/>
                  <a:pt x="8020390" y="2917148"/>
                </a:cubicBezTo>
                <a:cubicBezTo>
                  <a:pt x="8020390" y="2917148"/>
                  <a:pt x="7989660" y="2917148"/>
                  <a:pt x="7989660" y="2917148"/>
                </a:cubicBezTo>
                <a:cubicBezTo>
                  <a:pt x="7958931" y="2917148"/>
                  <a:pt x="7958931" y="2945255"/>
                  <a:pt x="7928202" y="2945255"/>
                </a:cubicBezTo>
                <a:cubicBezTo>
                  <a:pt x="7928202" y="2945255"/>
                  <a:pt x="7928202" y="2945255"/>
                  <a:pt x="7897472" y="2945255"/>
                </a:cubicBezTo>
                <a:cubicBezTo>
                  <a:pt x="7897472" y="2945255"/>
                  <a:pt x="7866743" y="2945255"/>
                  <a:pt x="7866743" y="2945255"/>
                </a:cubicBezTo>
                <a:cubicBezTo>
                  <a:pt x="7866743" y="2973362"/>
                  <a:pt x="7866743" y="2973362"/>
                  <a:pt x="7866743" y="2973362"/>
                </a:cubicBezTo>
                <a:cubicBezTo>
                  <a:pt x="7836014" y="2973362"/>
                  <a:pt x="7805284" y="2973362"/>
                  <a:pt x="7805284" y="2973362"/>
                </a:cubicBezTo>
                <a:cubicBezTo>
                  <a:pt x="7774554" y="2973362"/>
                  <a:pt x="7774554" y="3001468"/>
                  <a:pt x="7774554" y="3001468"/>
                </a:cubicBezTo>
                <a:cubicBezTo>
                  <a:pt x="7774554" y="3001468"/>
                  <a:pt x="7774554" y="3001468"/>
                  <a:pt x="7743825" y="3001468"/>
                </a:cubicBezTo>
                <a:cubicBezTo>
                  <a:pt x="7743825" y="3001468"/>
                  <a:pt x="7743825" y="3001468"/>
                  <a:pt x="7713096" y="3001468"/>
                </a:cubicBezTo>
                <a:cubicBezTo>
                  <a:pt x="7713096" y="3001468"/>
                  <a:pt x="7713096" y="3001468"/>
                  <a:pt x="7682366" y="3029575"/>
                </a:cubicBezTo>
                <a:cubicBezTo>
                  <a:pt x="7682366" y="3029575"/>
                  <a:pt x="7682366" y="3029575"/>
                  <a:pt x="7651636" y="3029575"/>
                </a:cubicBezTo>
                <a:cubicBezTo>
                  <a:pt x="7620907" y="3029575"/>
                  <a:pt x="7620907" y="3029575"/>
                  <a:pt x="7620907" y="3029575"/>
                </a:cubicBezTo>
                <a:cubicBezTo>
                  <a:pt x="7590178" y="3057681"/>
                  <a:pt x="7590178" y="3057681"/>
                  <a:pt x="7559448" y="3057681"/>
                </a:cubicBezTo>
                <a:cubicBezTo>
                  <a:pt x="7559448" y="3057681"/>
                  <a:pt x="7559448" y="3057681"/>
                  <a:pt x="7528719" y="3057681"/>
                </a:cubicBezTo>
                <a:cubicBezTo>
                  <a:pt x="7528719" y="3057681"/>
                  <a:pt x="7497990" y="3085788"/>
                  <a:pt x="7467260" y="3085788"/>
                </a:cubicBezTo>
                <a:cubicBezTo>
                  <a:pt x="7436531" y="3085788"/>
                  <a:pt x="7436531" y="3085788"/>
                  <a:pt x="7436531" y="3085788"/>
                </a:cubicBezTo>
                <a:cubicBezTo>
                  <a:pt x="7436531" y="3113894"/>
                  <a:pt x="7405801" y="3113894"/>
                  <a:pt x="7405801" y="3113894"/>
                </a:cubicBezTo>
                <a:cubicBezTo>
                  <a:pt x="7375072" y="3113894"/>
                  <a:pt x="7375072" y="3113894"/>
                  <a:pt x="7375072" y="3113894"/>
                </a:cubicBezTo>
                <a:cubicBezTo>
                  <a:pt x="7344342" y="3142001"/>
                  <a:pt x="7344342" y="3142001"/>
                  <a:pt x="7313613" y="3142001"/>
                </a:cubicBezTo>
                <a:cubicBezTo>
                  <a:pt x="7282883" y="3142001"/>
                  <a:pt x="7282883" y="3142001"/>
                  <a:pt x="7282883" y="3142001"/>
                </a:cubicBezTo>
                <a:cubicBezTo>
                  <a:pt x="7252154" y="3170108"/>
                  <a:pt x="7221424" y="3170108"/>
                  <a:pt x="7221424" y="3170108"/>
                </a:cubicBezTo>
                <a:cubicBezTo>
                  <a:pt x="7221424" y="3170108"/>
                  <a:pt x="7190695" y="3170108"/>
                  <a:pt x="7190695" y="3170108"/>
                </a:cubicBezTo>
                <a:cubicBezTo>
                  <a:pt x="7190695" y="3170108"/>
                  <a:pt x="7190695" y="3170108"/>
                  <a:pt x="7159965" y="3170108"/>
                </a:cubicBezTo>
                <a:cubicBezTo>
                  <a:pt x="7159965" y="3198214"/>
                  <a:pt x="7159965" y="3198214"/>
                  <a:pt x="7129236" y="3198214"/>
                </a:cubicBezTo>
                <a:cubicBezTo>
                  <a:pt x="7129236" y="3198214"/>
                  <a:pt x="7129236" y="3198214"/>
                  <a:pt x="7098506" y="3198214"/>
                </a:cubicBezTo>
                <a:cubicBezTo>
                  <a:pt x="7098506" y="3226321"/>
                  <a:pt x="7098506" y="3226321"/>
                  <a:pt x="7098506" y="3226321"/>
                </a:cubicBezTo>
                <a:cubicBezTo>
                  <a:pt x="7067777" y="3226321"/>
                  <a:pt x="7067777" y="3226321"/>
                  <a:pt x="7037048" y="3226321"/>
                </a:cubicBezTo>
                <a:cubicBezTo>
                  <a:pt x="7037048" y="3226321"/>
                  <a:pt x="7037048" y="3226321"/>
                  <a:pt x="7006318" y="3226321"/>
                </a:cubicBezTo>
                <a:cubicBezTo>
                  <a:pt x="7006318" y="3254427"/>
                  <a:pt x="7006318" y="3254427"/>
                  <a:pt x="7006318" y="3254427"/>
                </a:cubicBezTo>
                <a:cubicBezTo>
                  <a:pt x="7006318" y="3254427"/>
                  <a:pt x="7006318" y="3254427"/>
                  <a:pt x="6975589" y="3254427"/>
                </a:cubicBezTo>
                <a:cubicBezTo>
                  <a:pt x="6975589" y="3254427"/>
                  <a:pt x="6975589" y="3254427"/>
                  <a:pt x="6944859" y="3254427"/>
                </a:cubicBezTo>
                <a:cubicBezTo>
                  <a:pt x="6914130" y="3254427"/>
                  <a:pt x="6914130" y="3282534"/>
                  <a:pt x="6914130" y="3282534"/>
                </a:cubicBezTo>
                <a:cubicBezTo>
                  <a:pt x="6914130" y="3282534"/>
                  <a:pt x="6883400" y="3282534"/>
                  <a:pt x="6883400" y="3282534"/>
                </a:cubicBezTo>
                <a:cubicBezTo>
                  <a:pt x="6852671" y="3282534"/>
                  <a:pt x="6852671" y="3282534"/>
                  <a:pt x="6821941" y="3310640"/>
                </a:cubicBezTo>
                <a:cubicBezTo>
                  <a:pt x="6821941" y="3310640"/>
                  <a:pt x="6821941" y="3310640"/>
                  <a:pt x="6791212" y="3310640"/>
                </a:cubicBezTo>
                <a:cubicBezTo>
                  <a:pt x="6791212" y="3310640"/>
                  <a:pt x="6760482" y="3310640"/>
                  <a:pt x="6760482" y="3338747"/>
                </a:cubicBezTo>
                <a:cubicBezTo>
                  <a:pt x="6729753" y="3338747"/>
                  <a:pt x="6699023" y="3338747"/>
                  <a:pt x="6699023" y="3338747"/>
                </a:cubicBezTo>
                <a:cubicBezTo>
                  <a:pt x="6637565" y="3366854"/>
                  <a:pt x="6576106" y="3394960"/>
                  <a:pt x="6514647" y="3423067"/>
                </a:cubicBezTo>
                <a:cubicBezTo>
                  <a:pt x="6514647" y="3423067"/>
                  <a:pt x="6483917" y="3423067"/>
                  <a:pt x="6483917" y="3423067"/>
                </a:cubicBezTo>
                <a:cubicBezTo>
                  <a:pt x="6453188" y="3423067"/>
                  <a:pt x="6453188" y="3423067"/>
                  <a:pt x="6422458" y="3451173"/>
                </a:cubicBezTo>
                <a:cubicBezTo>
                  <a:pt x="6422458" y="3451173"/>
                  <a:pt x="6422458" y="3451173"/>
                  <a:pt x="6391729" y="3451173"/>
                </a:cubicBezTo>
                <a:cubicBezTo>
                  <a:pt x="6391729" y="3451173"/>
                  <a:pt x="6360999" y="3451173"/>
                  <a:pt x="6360999" y="3479280"/>
                </a:cubicBezTo>
                <a:cubicBezTo>
                  <a:pt x="6330270" y="3479280"/>
                  <a:pt x="6299540" y="3507386"/>
                  <a:pt x="6268811" y="3507386"/>
                </a:cubicBezTo>
                <a:cubicBezTo>
                  <a:pt x="6268811" y="3507386"/>
                  <a:pt x="6238081" y="3535493"/>
                  <a:pt x="6238081" y="3535493"/>
                </a:cubicBezTo>
                <a:cubicBezTo>
                  <a:pt x="6238081" y="3535493"/>
                  <a:pt x="6238081" y="3535493"/>
                  <a:pt x="6207352" y="3535493"/>
                </a:cubicBezTo>
                <a:cubicBezTo>
                  <a:pt x="6207352" y="3535493"/>
                  <a:pt x="6176623" y="3535493"/>
                  <a:pt x="6176623" y="3535493"/>
                </a:cubicBezTo>
                <a:cubicBezTo>
                  <a:pt x="6176623" y="3563599"/>
                  <a:pt x="6176623" y="3563599"/>
                  <a:pt x="6176623" y="3563599"/>
                </a:cubicBezTo>
                <a:cubicBezTo>
                  <a:pt x="6145893" y="3563599"/>
                  <a:pt x="6176623" y="3563599"/>
                  <a:pt x="6145893" y="3563599"/>
                </a:cubicBezTo>
                <a:cubicBezTo>
                  <a:pt x="6145893" y="3563599"/>
                  <a:pt x="6145893" y="3563599"/>
                  <a:pt x="6115164" y="3563599"/>
                </a:cubicBezTo>
                <a:cubicBezTo>
                  <a:pt x="6115164" y="3563599"/>
                  <a:pt x="6115164" y="3591706"/>
                  <a:pt x="6115164" y="3591706"/>
                </a:cubicBezTo>
                <a:cubicBezTo>
                  <a:pt x="6084434" y="3591706"/>
                  <a:pt x="6084434" y="3591706"/>
                  <a:pt x="6084434" y="3591706"/>
                </a:cubicBezTo>
                <a:cubicBezTo>
                  <a:pt x="6084434" y="3591706"/>
                  <a:pt x="6053705" y="3591706"/>
                  <a:pt x="6053705" y="3591706"/>
                </a:cubicBezTo>
                <a:cubicBezTo>
                  <a:pt x="6053705" y="3591706"/>
                  <a:pt x="6022975" y="3619813"/>
                  <a:pt x="5992246" y="3619813"/>
                </a:cubicBezTo>
                <a:cubicBezTo>
                  <a:pt x="5992246" y="3619813"/>
                  <a:pt x="5961516" y="3619813"/>
                  <a:pt x="5961516" y="3619813"/>
                </a:cubicBezTo>
                <a:cubicBezTo>
                  <a:pt x="5961516" y="3647919"/>
                  <a:pt x="5961516" y="3647919"/>
                  <a:pt x="5930787" y="3647919"/>
                </a:cubicBezTo>
                <a:cubicBezTo>
                  <a:pt x="5930787" y="3647919"/>
                  <a:pt x="5900057" y="3647919"/>
                  <a:pt x="5900057" y="3676026"/>
                </a:cubicBezTo>
                <a:cubicBezTo>
                  <a:pt x="5869328" y="3647919"/>
                  <a:pt x="5900057" y="3647919"/>
                  <a:pt x="5869328" y="3647919"/>
                </a:cubicBezTo>
                <a:cubicBezTo>
                  <a:pt x="5869328" y="3676026"/>
                  <a:pt x="5869328" y="3676026"/>
                  <a:pt x="5869328" y="3676026"/>
                </a:cubicBezTo>
                <a:cubicBezTo>
                  <a:pt x="5869328" y="3676026"/>
                  <a:pt x="5869328" y="3676026"/>
                  <a:pt x="5838598" y="3676026"/>
                </a:cubicBezTo>
                <a:cubicBezTo>
                  <a:pt x="5838598" y="3676026"/>
                  <a:pt x="5807869" y="3676026"/>
                  <a:pt x="5807869" y="3676026"/>
                </a:cubicBezTo>
                <a:cubicBezTo>
                  <a:pt x="5807869" y="3676026"/>
                  <a:pt x="5807869" y="3676026"/>
                  <a:pt x="5807869" y="3704132"/>
                </a:cubicBezTo>
                <a:cubicBezTo>
                  <a:pt x="5807869" y="3704132"/>
                  <a:pt x="5807869" y="3704132"/>
                  <a:pt x="5777140" y="3704132"/>
                </a:cubicBezTo>
                <a:cubicBezTo>
                  <a:pt x="5777140" y="3704132"/>
                  <a:pt x="5777140" y="3704132"/>
                  <a:pt x="5746410" y="3704132"/>
                </a:cubicBezTo>
                <a:cubicBezTo>
                  <a:pt x="5746410" y="3704132"/>
                  <a:pt x="5746410" y="3732239"/>
                  <a:pt x="5746410" y="3732239"/>
                </a:cubicBezTo>
                <a:cubicBezTo>
                  <a:pt x="5746410" y="3732239"/>
                  <a:pt x="5777140" y="3732239"/>
                  <a:pt x="5807869" y="3732239"/>
                </a:cubicBezTo>
                <a:cubicBezTo>
                  <a:pt x="5807869" y="3732239"/>
                  <a:pt x="5838598" y="3704132"/>
                  <a:pt x="5838598" y="3704132"/>
                </a:cubicBezTo>
                <a:cubicBezTo>
                  <a:pt x="5869328" y="3704132"/>
                  <a:pt x="5869328" y="3704132"/>
                  <a:pt x="5869328" y="3704132"/>
                </a:cubicBezTo>
                <a:cubicBezTo>
                  <a:pt x="5900057" y="3704132"/>
                  <a:pt x="5900057" y="3704132"/>
                  <a:pt x="5930787" y="3704132"/>
                </a:cubicBezTo>
                <a:cubicBezTo>
                  <a:pt x="5930787" y="3704132"/>
                  <a:pt x="5930787" y="3704132"/>
                  <a:pt x="5961516" y="3676026"/>
                </a:cubicBezTo>
                <a:cubicBezTo>
                  <a:pt x="5961516" y="3676026"/>
                  <a:pt x="5992246" y="3676026"/>
                  <a:pt x="5992246" y="3676026"/>
                </a:cubicBezTo>
                <a:cubicBezTo>
                  <a:pt x="5992246" y="3676026"/>
                  <a:pt x="5992246" y="3676026"/>
                  <a:pt x="5996087" y="3676026"/>
                </a:cubicBezTo>
                <a:lnTo>
                  <a:pt x="5997527" y="3676026"/>
                </a:lnTo>
                <a:lnTo>
                  <a:pt x="6001849" y="3676026"/>
                </a:lnTo>
                <a:lnTo>
                  <a:pt x="6005210" y="3676026"/>
                </a:lnTo>
                <a:lnTo>
                  <a:pt x="6011452" y="3676026"/>
                </a:lnTo>
                <a:lnTo>
                  <a:pt x="6022975" y="3676026"/>
                </a:lnTo>
                <a:cubicBezTo>
                  <a:pt x="6022975" y="3676026"/>
                  <a:pt x="6053705" y="3647919"/>
                  <a:pt x="6053705" y="3647919"/>
                </a:cubicBezTo>
                <a:cubicBezTo>
                  <a:pt x="6053705" y="3647919"/>
                  <a:pt x="6053705" y="3676026"/>
                  <a:pt x="6053705" y="3676026"/>
                </a:cubicBezTo>
                <a:cubicBezTo>
                  <a:pt x="6084434" y="3676026"/>
                  <a:pt x="6145893" y="3676026"/>
                  <a:pt x="6176623" y="3676026"/>
                </a:cubicBezTo>
                <a:cubicBezTo>
                  <a:pt x="6176623" y="3676026"/>
                  <a:pt x="6176623" y="3676026"/>
                  <a:pt x="6207352" y="3676026"/>
                </a:cubicBezTo>
                <a:cubicBezTo>
                  <a:pt x="6238081" y="3647919"/>
                  <a:pt x="6299540" y="3676026"/>
                  <a:pt x="6330270" y="3647919"/>
                </a:cubicBezTo>
                <a:cubicBezTo>
                  <a:pt x="6360999" y="3647919"/>
                  <a:pt x="6360999" y="3647919"/>
                  <a:pt x="6360999" y="3647919"/>
                </a:cubicBezTo>
                <a:cubicBezTo>
                  <a:pt x="6391729" y="3647919"/>
                  <a:pt x="6422458" y="3647919"/>
                  <a:pt x="6453188" y="3647919"/>
                </a:cubicBezTo>
                <a:cubicBezTo>
                  <a:pt x="6453188" y="3647919"/>
                  <a:pt x="6453188" y="3647919"/>
                  <a:pt x="6483917" y="3647919"/>
                </a:cubicBezTo>
                <a:cubicBezTo>
                  <a:pt x="6483917" y="3647919"/>
                  <a:pt x="6514647" y="3647919"/>
                  <a:pt x="6545376" y="3647919"/>
                </a:cubicBezTo>
                <a:cubicBezTo>
                  <a:pt x="6545376" y="3647919"/>
                  <a:pt x="6576106" y="3647919"/>
                  <a:pt x="6606835" y="3647919"/>
                </a:cubicBezTo>
                <a:cubicBezTo>
                  <a:pt x="6606835" y="3647919"/>
                  <a:pt x="6668294" y="3647919"/>
                  <a:pt x="6699023" y="3647919"/>
                </a:cubicBezTo>
                <a:cubicBezTo>
                  <a:pt x="6699023" y="3647919"/>
                  <a:pt x="6699023" y="3647919"/>
                  <a:pt x="6729753" y="3647919"/>
                </a:cubicBezTo>
                <a:cubicBezTo>
                  <a:pt x="6729753" y="3619813"/>
                  <a:pt x="6760482" y="3619813"/>
                  <a:pt x="6791212" y="3619813"/>
                </a:cubicBezTo>
                <a:cubicBezTo>
                  <a:pt x="6791212" y="3619813"/>
                  <a:pt x="6821941" y="3619813"/>
                  <a:pt x="6821941" y="3619813"/>
                </a:cubicBezTo>
                <a:cubicBezTo>
                  <a:pt x="6883400" y="3619813"/>
                  <a:pt x="6944859" y="3619813"/>
                  <a:pt x="6975589" y="3619813"/>
                </a:cubicBezTo>
                <a:cubicBezTo>
                  <a:pt x="6975589" y="3619813"/>
                  <a:pt x="7006318" y="3619813"/>
                  <a:pt x="7006318" y="3619813"/>
                </a:cubicBezTo>
                <a:cubicBezTo>
                  <a:pt x="7037048" y="3619813"/>
                  <a:pt x="7037048" y="3619813"/>
                  <a:pt x="7067777" y="3619813"/>
                </a:cubicBezTo>
                <a:cubicBezTo>
                  <a:pt x="7067777" y="3619813"/>
                  <a:pt x="7067777" y="3619813"/>
                  <a:pt x="7098506" y="3619813"/>
                </a:cubicBezTo>
                <a:cubicBezTo>
                  <a:pt x="7129236" y="3591706"/>
                  <a:pt x="7221424" y="3591706"/>
                  <a:pt x="7252154" y="3591706"/>
                </a:cubicBezTo>
                <a:cubicBezTo>
                  <a:pt x="7282883" y="3591706"/>
                  <a:pt x="7313613" y="3591706"/>
                  <a:pt x="7344342" y="3591706"/>
                </a:cubicBezTo>
                <a:cubicBezTo>
                  <a:pt x="7405801" y="3563599"/>
                  <a:pt x="7467260" y="3591706"/>
                  <a:pt x="7497990" y="3563599"/>
                </a:cubicBezTo>
                <a:cubicBezTo>
                  <a:pt x="7528719" y="3563599"/>
                  <a:pt x="7528719" y="3563599"/>
                  <a:pt x="7528719" y="3563599"/>
                </a:cubicBezTo>
                <a:cubicBezTo>
                  <a:pt x="7590178" y="3563599"/>
                  <a:pt x="7620907" y="3563599"/>
                  <a:pt x="7682366" y="3563599"/>
                </a:cubicBezTo>
                <a:cubicBezTo>
                  <a:pt x="7682366" y="3563599"/>
                  <a:pt x="7682366" y="3563599"/>
                  <a:pt x="7713096" y="3563599"/>
                </a:cubicBezTo>
                <a:cubicBezTo>
                  <a:pt x="7805284" y="3535493"/>
                  <a:pt x="7928202" y="3535493"/>
                  <a:pt x="8020390" y="3507386"/>
                </a:cubicBezTo>
                <a:cubicBezTo>
                  <a:pt x="8020390" y="3507386"/>
                  <a:pt x="8020390" y="3507386"/>
                  <a:pt x="8051120" y="3507386"/>
                </a:cubicBezTo>
                <a:cubicBezTo>
                  <a:pt x="8081849" y="3507386"/>
                  <a:pt x="8081849" y="3507386"/>
                  <a:pt x="8081849" y="3507386"/>
                </a:cubicBezTo>
                <a:cubicBezTo>
                  <a:pt x="8112578" y="3507386"/>
                  <a:pt x="8112578" y="3507386"/>
                  <a:pt x="8143308" y="3507386"/>
                </a:cubicBezTo>
                <a:cubicBezTo>
                  <a:pt x="8174038" y="3479280"/>
                  <a:pt x="8204767" y="3479280"/>
                  <a:pt x="8235496" y="3479280"/>
                </a:cubicBezTo>
                <a:cubicBezTo>
                  <a:pt x="8266226" y="3479280"/>
                  <a:pt x="8296956" y="3479280"/>
                  <a:pt x="8296956" y="3479280"/>
                </a:cubicBezTo>
                <a:cubicBezTo>
                  <a:pt x="8327685" y="3479280"/>
                  <a:pt x="8389144" y="3451173"/>
                  <a:pt x="8419873" y="3451173"/>
                </a:cubicBezTo>
                <a:cubicBezTo>
                  <a:pt x="8419873" y="3451173"/>
                  <a:pt x="8450603" y="3451173"/>
                  <a:pt x="8450603" y="3451173"/>
                </a:cubicBezTo>
                <a:cubicBezTo>
                  <a:pt x="8481332" y="3451173"/>
                  <a:pt x="8512062" y="3451173"/>
                  <a:pt x="8542791" y="3451173"/>
                </a:cubicBezTo>
                <a:cubicBezTo>
                  <a:pt x="8542791" y="3451173"/>
                  <a:pt x="8573521" y="3451173"/>
                  <a:pt x="8573521" y="3479280"/>
                </a:cubicBezTo>
                <a:cubicBezTo>
                  <a:pt x="8604250" y="3479280"/>
                  <a:pt x="8604250" y="3479280"/>
                  <a:pt x="8604250" y="3479280"/>
                </a:cubicBezTo>
                <a:cubicBezTo>
                  <a:pt x="8634979" y="3451173"/>
                  <a:pt x="8634979" y="3479280"/>
                  <a:pt x="8634979" y="3479280"/>
                </a:cubicBezTo>
                <a:cubicBezTo>
                  <a:pt x="8665709" y="3479280"/>
                  <a:pt x="8665709" y="3479280"/>
                  <a:pt x="8665709" y="3479280"/>
                </a:cubicBezTo>
                <a:cubicBezTo>
                  <a:pt x="8696438" y="3479280"/>
                  <a:pt x="8696438" y="3479280"/>
                  <a:pt x="8696438" y="3479280"/>
                </a:cubicBezTo>
                <a:cubicBezTo>
                  <a:pt x="8727168" y="3479280"/>
                  <a:pt x="8727168" y="3479280"/>
                  <a:pt x="8727168" y="3479280"/>
                </a:cubicBezTo>
                <a:cubicBezTo>
                  <a:pt x="8727168" y="3507386"/>
                  <a:pt x="8727168" y="3507386"/>
                  <a:pt x="8727168" y="3507386"/>
                </a:cubicBezTo>
                <a:cubicBezTo>
                  <a:pt x="8757897" y="3507386"/>
                  <a:pt x="8819356" y="3507386"/>
                  <a:pt x="8819356" y="3535493"/>
                </a:cubicBezTo>
                <a:cubicBezTo>
                  <a:pt x="8819356" y="3535493"/>
                  <a:pt x="8819356" y="3535493"/>
                  <a:pt x="8819356" y="3563599"/>
                </a:cubicBezTo>
                <a:cubicBezTo>
                  <a:pt x="8819356" y="3563599"/>
                  <a:pt x="8850086" y="3563599"/>
                  <a:pt x="8850086" y="3563599"/>
                </a:cubicBezTo>
                <a:cubicBezTo>
                  <a:pt x="8850086" y="3563599"/>
                  <a:pt x="8850086" y="3563599"/>
                  <a:pt x="8880815" y="3591706"/>
                </a:cubicBezTo>
                <a:cubicBezTo>
                  <a:pt x="8911545" y="3591706"/>
                  <a:pt x="8911545" y="3591706"/>
                  <a:pt x="8911545" y="3591706"/>
                </a:cubicBezTo>
                <a:cubicBezTo>
                  <a:pt x="8911545" y="3619813"/>
                  <a:pt x="8911545" y="3619813"/>
                  <a:pt x="8911545" y="3619813"/>
                </a:cubicBezTo>
                <a:cubicBezTo>
                  <a:pt x="8880815" y="3619813"/>
                  <a:pt x="8880815" y="3619813"/>
                  <a:pt x="8850086" y="3619813"/>
                </a:cubicBezTo>
                <a:cubicBezTo>
                  <a:pt x="8850086" y="3647919"/>
                  <a:pt x="8850086" y="3647919"/>
                  <a:pt x="8819356" y="3647919"/>
                </a:cubicBezTo>
                <a:cubicBezTo>
                  <a:pt x="8819356" y="3647919"/>
                  <a:pt x="8850086" y="3676026"/>
                  <a:pt x="8850086" y="3676026"/>
                </a:cubicBezTo>
                <a:cubicBezTo>
                  <a:pt x="8850086" y="3676026"/>
                  <a:pt x="8819356" y="3676026"/>
                  <a:pt x="8819356" y="3676026"/>
                </a:cubicBezTo>
                <a:cubicBezTo>
                  <a:pt x="8819356" y="3676026"/>
                  <a:pt x="8819356" y="3704132"/>
                  <a:pt x="8819356" y="3704132"/>
                </a:cubicBezTo>
                <a:cubicBezTo>
                  <a:pt x="8819356" y="3704132"/>
                  <a:pt x="8788627" y="3704132"/>
                  <a:pt x="8788627" y="3704132"/>
                </a:cubicBezTo>
                <a:cubicBezTo>
                  <a:pt x="8788627" y="3704132"/>
                  <a:pt x="8757897" y="3704132"/>
                  <a:pt x="8757897" y="3732239"/>
                </a:cubicBezTo>
                <a:cubicBezTo>
                  <a:pt x="8757897" y="3732239"/>
                  <a:pt x="8757897" y="3732239"/>
                  <a:pt x="8788627" y="3732239"/>
                </a:cubicBezTo>
                <a:cubicBezTo>
                  <a:pt x="8788627" y="3732239"/>
                  <a:pt x="8819356" y="3732239"/>
                  <a:pt x="8819356" y="3732239"/>
                </a:cubicBezTo>
                <a:cubicBezTo>
                  <a:pt x="8819356" y="3732239"/>
                  <a:pt x="8819356" y="3732239"/>
                  <a:pt x="8819356" y="3760345"/>
                </a:cubicBezTo>
                <a:cubicBezTo>
                  <a:pt x="8819356" y="3760345"/>
                  <a:pt x="8788627" y="3788452"/>
                  <a:pt x="8788627" y="3788452"/>
                </a:cubicBezTo>
                <a:cubicBezTo>
                  <a:pt x="8788627" y="3788452"/>
                  <a:pt x="8819356" y="3788452"/>
                  <a:pt x="8819356" y="3788452"/>
                </a:cubicBezTo>
                <a:cubicBezTo>
                  <a:pt x="8819356" y="3788452"/>
                  <a:pt x="8850086" y="3788452"/>
                  <a:pt x="8850086" y="3816558"/>
                </a:cubicBezTo>
                <a:cubicBezTo>
                  <a:pt x="8880815" y="3816558"/>
                  <a:pt x="8880815" y="3816558"/>
                  <a:pt x="8880815" y="3816558"/>
                </a:cubicBezTo>
                <a:cubicBezTo>
                  <a:pt x="8880815" y="3816558"/>
                  <a:pt x="8880815" y="3844665"/>
                  <a:pt x="8880815" y="3844665"/>
                </a:cubicBezTo>
                <a:cubicBezTo>
                  <a:pt x="8880815" y="3844665"/>
                  <a:pt x="8850086" y="3844665"/>
                  <a:pt x="8850086" y="3872772"/>
                </a:cubicBezTo>
                <a:cubicBezTo>
                  <a:pt x="8850086" y="3872772"/>
                  <a:pt x="8850086" y="3872772"/>
                  <a:pt x="8850086" y="3900878"/>
                </a:cubicBezTo>
                <a:cubicBezTo>
                  <a:pt x="8850086" y="3928985"/>
                  <a:pt x="8880815" y="3928985"/>
                  <a:pt x="8880815" y="3928985"/>
                </a:cubicBezTo>
                <a:cubicBezTo>
                  <a:pt x="8880815" y="3928985"/>
                  <a:pt x="8880815" y="3957091"/>
                  <a:pt x="8911545" y="3957091"/>
                </a:cubicBezTo>
                <a:cubicBezTo>
                  <a:pt x="8942274" y="3957091"/>
                  <a:pt x="8942274" y="3957091"/>
                  <a:pt x="8942274" y="3957091"/>
                </a:cubicBezTo>
                <a:cubicBezTo>
                  <a:pt x="8973004" y="3957091"/>
                  <a:pt x="8973004" y="3957091"/>
                  <a:pt x="9003733" y="3957091"/>
                </a:cubicBezTo>
                <a:cubicBezTo>
                  <a:pt x="9034462" y="3957091"/>
                  <a:pt x="9034462" y="3957091"/>
                  <a:pt x="9065192" y="3985198"/>
                </a:cubicBezTo>
                <a:cubicBezTo>
                  <a:pt x="9034462" y="3985198"/>
                  <a:pt x="9034462" y="3985198"/>
                  <a:pt x="9034462" y="3985198"/>
                </a:cubicBezTo>
                <a:cubicBezTo>
                  <a:pt x="9003733" y="3985198"/>
                  <a:pt x="9003733" y="3985198"/>
                  <a:pt x="9003733" y="3985198"/>
                </a:cubicBezTo>
                <a:cubicBezTo>
                  <a:pt x="9003733" y="3985198"/>
                  <a:pt x="8973004" y="3985198"/>
                  <a:pt x="8973004" y="3985198"/>
                </a:cubicBezTo>
                <a:cubicBezTo>
                  <a:pt x="8973004" y="3985198"/>
                  <a:pt x="8973004" y="4013304"/>
                  <a:pt x="8942274" y="4013304"/>
                </a:cubicBezTo>
                <a:cubicBezTo>
                  <a:pt x="8942274" y="4013304"/>
                  <a:pt x="8942274" y="4041411"/>
                  <a:pt x="8942274" y="4041411"/>
                </a:cubicBezTo>
                <a:cubicBezTo>
                  <a:pt x="8911545" y="4041411"/>
                  <a:pt x="8911545" y="4041411"/>
                  <a:pt x="8911545" y="4041411"/>
                </a:cubicBezTo>
                <a:cubicBezTo>
                  <a:pt x="8911545" y="4041411"/>
                  <a:pt x="8880815" y="4041411"/>
                  <a:pt x="8880815" y="4041411"/>
                </a:cubicBezTo>
                <a:cubicBezTo>
                  <a:pt x="8880815" y="4041411"/>
                  <a:pt x="8880815" y="4069517"/>
                  <a:pt x="8911545" y="4069517"/>
                </a:cubicBezTo>
                <a:cubicBezTo>
                  <a:pt x="8911545" y="4069517"/>
                  <a:pt x="8911545" y="4097624"/>
                  <a:pt x="8942274" y="4097624"/>
                </a:cubicBezTo>
                <a:cubicBezTo>
                  <a:pt x="8942274" y="4097624"/>
                  <a:pt x="8942274" y="4069517"/>
                  <a:pt x="8942274" y="4069517"/>
                </a:cubicBezTo>
                <a:cubicBezTo>
                  <a:pt x="8942274" y="4069517"/>
                  <a:pt x="8973004" y="4069517"/>
                  <a:pt x="8973004" y="4097624"/>
                </a:cubicBezTo>
                <a:cubicBezTo>
                  <a:pt x="9003733" y="4097624"/>
                  <a:pt x="9034462" y="4069517"/>
                  <a:pt x="9034462" y="4097624"/>
                </a:cubicBezTo>
                <a:cubicBezTo>
                  <a:pt x="9034462" y="4097624"/>
                  <a:pt x="9003733" y="4097624"/>
                  <a:pt x="9003733" y="4097624"/>
                </a:cubicBezTo>
                <a:cubicBezTo>
                  <a:pt x="9003733" y="4097624"/>
                  <a:pt x="9034462" y="4125731"/>
                  <a:pt x="9034462" y="4125731"/>
                </a:cubicBezTo>
                <a:cubicBezTo>
                  <a:pt x="9003733" y="4125731"/>
                  <a:pt x="9003733" y="4125731"/>
                  <a:pt x="9003733" y="4125731"/>
                </a:cubicBezTo>
                <a:cubicBezTo>
                  <a:pt x="9003733" y="4125731"/>
                  <a:pt x="8973004" y="4125731"/>
                  <a:pt x="8973004" y="4125731"/>
                </a:cubicBezTo>
                <a:cubicBezTo>
                  <a:pt x="8973004" y="4125731"/>
                  <a:pt x="8973004" y="4125731"/>
                  <a:pt x="8942274" y="4125731"/>
                </a:cubicBezTo>
                <a:cubicBezTo>
                  <a:pt x="8942274" y="4125731"/>
                  <a:pt x="8942274" y="4125731"/>
                  <a:pt x="8942274" y="4153837"/>
                </a:cubicBezTo>
                <a:cubicBezTo>
                  <a:pt x="8942274" y="4153837"/>
                  <a:pt x="8942274" y="4153837"/>
                  <a:pt x="8911545" y="4153837"/>
                </a:cubicBezTo>
                <a:cubicBezTo>
                  <a:pt x="8911545" y="4153837"/>
                  <a:pt x="8911545" y="4153837"/>
                  <a:pt x="8880815" y="4153837"/>
                </a:cubicBezTo>
                <a:cubicBezTo>
                  <a:pt x="8880815" y="4153837"/>
                  <a:pt x="8880815" y="4153837"/>
                  <a:pt x="8850086" y="4153837"/>
                </a:cubicBezTo>
                <a:cubicBezTo>
                  <a:pt x="8850086" y="4153837"/>
                  <a:pt x="8850086" y="4181944"/>
                  <a:pt x="8850086" y="4181944"/>
                </a:cubicBezTo>
                <a:lnTo>
                  <a:pt x="8862570" y="4181944"/>
                </a:lnTo>
                <a:cubicBezTo>
                  <a:pt x="8867371" y="4181944"/>
                  <a:pt x="8873133" y="4181944"/>
                  <a:pt x="8880815" y="4181944"/>
                </a:cubicBezTo>
                <a:cubicBezTo>
                  <a:pt x="8880815" y="4181944"/>
                  <a:pt x="8880815" y="4210050"/>
                  <a:pt x="8880815" y="4210050"/>
                </a:cubicBezTo>
                <a:cubicBezTo>
                  <a:pt x="8880815" y="4210050"/>
                  <a:pt x="8880815" y="4181944"/>
                  <a:pt x="8911545" y="4210050"/>
                </a:cubicBezTo>
                <a:cubicBezTo>
                  <a:pt x="8911545" y="4210050"/>
                  <a:pt x="8942274" y="4210050"/>
                  <a:pt x="8942274" y="4210050"/>
                </a:cubicBezTo>
                <a:cubicBezTo>
                  <a:pt x="8942274" y="4238157"/>
                  <a:pt x="8942274" y="4238157"/>
                  <a:pt x="8942274" y="4238157"/>
                </a:cubicBezTo>
                <a:cubicBezTo>
                  <a:pt x="8911545" y="4238157"/>
                  <a:pt x="8819356" y="4238157"/>
                  <a:pt x="8819356" y="4266263"/>
                </a:cubicBezTo>
                <a:cubicBezTo>
                  <a:pt x="8819356" y="4266263"/>
                  <a:pt x="8819356" y="4266263"/>
                  <a:pt x="8850086" y="4294370"/>
                </a:cubicBezTo>
                <a:cubicBezTo>
                  <a:pt x="8850086" y="4294370"/>
                  <a:pt x="8819356" y="4322476"/>
                  <a:pt x="8819356" y="4350583"/>
                </a:cubicBezTo>
                <a:cubicBezTo>
                  <a:pt x="8819356" y="4350583"/>
                  <a:pt x="8788627" y="4350583"/>
                  <a:pt x="8788627" y="4350583"/>
                </a:cubicBezTo>
                <a:cubicBezTo>
                  <a:pt x="8788627" y="4350583"/>
                  <a:pt x="8757897" y="4350583"/>
                  <a:pt x="8757897" y="4350583"/>
                </a:cubicBezTo>
                <a:cubicBezTo>
                  <a:pt x="8727168" y="4378690"/>
                  <a:pt x="8727168" y="4378690"/>
                  <a:pt x="8696438" y="4378690"/>
                </a:cubicBezTo>
                <a:cubicBezTo>
                  <a:pt x="8696438" y="4378690"/>
                  <a:pt x="8665709" y="4378690"/>
                  <a:pt x="8634979" y="4378690"/>
                </a:cubicBezTo>
                <a:cubicBezTo>
                  <a:pt x="8634979" y="4378690"/>
                  <a:pt x="8604250" y="4406796"/>
                  <a:pt x="8604250" y="4406796"/>
                </a:cubicBezTo>
                <a:cubicBezTo>
                  <a:pt x="8604250" y="4406796"/>
                  <a:pt x="8604250" y="4406796"/>
                  <a:pt x="8573521" y="4406796"/>
                </a:cubicBezTo>
                <a:cubicBezTo>
                  <a:pt x="8542791" y="4406796"/>
                  <a:pt x="8542791" y="4406796"/>
                  <a:pt x="8542791" y="4406796"/>
                </a:cubicBezTo>
                <a:cubicBezTo>
                  <a:pt x="8481332" y="4406796"/>
                  <a:pt x="8389144" y="4434903"/>
                  <a:pt x="8296956" y="4434903"/>
                </a:cubicBezTo>
                <a:cubicBezTo>
                  <a:pt x="8266226" y="4463009"/>
                  <a:pt x="8235496" y="4463009"/>
                  <a:pt x="8204767" y="4463009"/>
                </a:cubicBezTo>
                <a:cubicBezTo>
                  <a:pt x="8174038" y="4463009"/>
                  <a:pt x="8174038" y="4463009"/>
                  <a:pt x="8174038" y="4463009"/>
                </a:cubicBezTo>
                <a:cubicBezTo>
                  <a:pt x="8143308" y="4463009"/>
                  <a:pt x="8112578" y="4463009"/>
                  <a:pt x="8081849" y="4491116"/>
                </a:cubicBezTo>
                <a:cubicBezTo>
                  <a:pt x="8051120" y="4491116"/>
                  <a:pt x="8051120" y="4491116"/>
                  <a:pt x="8020390" y="4491116"/>
                </a:cubicBezTo>
                <a:cubicBezTo>
                  <a:pt x="8020390" y="4491116"/>
                  <a:pt x="7989660" y="4519222"/>
                  <a:pt x="7989660" y="4519222"/>
                </a:cubicBezTo>
                <a:cubicBezTo>
                  <a:pt x="7989660" y="4519222"/>
                  <a:pt x="7989660" y="4547329"/>
                  <a:pt x="7989660" y="4547329"/>
                </a:cubicBezTo>
                <a:cubicBezTo>
                  <a:pt x="7989660" y="4547329"/>
                  <a:pt x="7989660" y="4547329"/>
                  <a:pt x="7958931" y="4547329"/>
                </a:cubicBezTo>
                <a:cubicBezTo>
                  <a:pt x="7928202" y="4547329"/>
                  <a:pt x="7928202" y="4547329"/>
                  <a:pt x="7928202" y="4547329"/>
                </a:cubicBezTo>
                <a:cubicBezTo>
                  <a:pt x="7928202" y="4547329"/>
                  <a:pt x="7928202" y="4575435"/>
                  <a:pt x="7928202" y="4575435"/>
                </a:cubicBezTo>
                <a:cubicBezTo>
                  <a:pt x="7928202" y="4575435"/>
                  <a:pt x="7958931" y="4575435"/>
                  <a:pt x="7958931" y="4575435"/>
                </a:cubicBezTo>
                <a:cubicBezTo>
                  <a:pt x="7958931" y="4575435"/>
                  <a:pt x="7958931" y="4603542"/>
                  <a:pt x="7958931" y="4603542"/>
                </a:cubicBezTo>
                <a:cubicBezTo>
                  <a:pt x="7958931" y="4603542"/>
                  <a:pt x="7928202" y="4603542"/>
                  <a:pt x="7928202" y="4603542"/>
                </a:cubicBezTo>
                <a:cubicBezTo>
                  <a:pt x="7897472" y="4603542"/>
                  <a:pt x="7897472" y="4603542"/>
                  <a:pt x="7897472" y="4603542"/>
                </a:cubicBezTo>
                <a:cubicBezTo>
                  <a:pt x="7897472" y="4603542"/>
                  <a:pt x="7866743" y="4603542"/>
                  <a:pt x="7866743" y="4631649"/>
                </a:cubicBezTo>
                <a:cubicBezTo>
                  <a:pt x="7897472" y="4631649"/>
                  <a:pt x="7897472" y="4603542"/>
                  <a:pt x="7928202" y="4603542"/>
                </a:cubicBezTo>
                <a:cubicBezTo>
                  <a:pt x="7928202" y="4631649"/>
                  <a:pt x="7928202" y="4631649"/>
                  <a:pt x="7928202" y="4631649"/>
                </a:cubicBezTo>
                <a:cubicBezTo>
                  <a:pt x="7928202" y="4631649"/>
                  <a:pt x="7897472" y="4631649"/>
                  <a:pt x="7897472" y="4631649"/>
                </a:cubicBezTo>
                <a:cubicBezTo>
                  <a:pt x="7866743" y="4631649"/>
                  <a:pt x="7805284" y="4659755"/>
                  <a:pt x="7774554" y="4659755"/>
                </a:cubicBezTo>
                <a:cubicBezTo>
                  <a:pt x="7774554" y="4659755"/>
                  <a:pt x="7743825" y="4659755"/>
                  <a:pt x="7743825" y="4659755"/>
                </a:cubicBezTo>
                <a:cubicBezTo>
                  <a:pt x="7713096" y="4659755"/>
                  <a:pt x="7713096" y="4659755"/>
                  <a:pt x="7713096" y="4659755"/>
                </a:cubicBezTo>
                <a:cubicBezTo>
                  <a:pt x="7713096" y="4659755"/>
                  <a:pt x="7682366" y="4687862"/>
                  <a:pt x="7682366" y="4687862"/>
                </a:cubicBezTo>
                <a:cubicBezTo>
                  <a:pt x="7682366" y="4687862"/>
                  <a:pt x="7651636" y="4687862"/>
                  <a:pt x="7651636" y="4687862"/>
                </a:cubicBezTo>
                <a:cubicBezTo>
                  <a:pt x="7620907" y="4687862"/>
                  <a:pt x="7590178" y="4687862"/>
                  <a:pt x="7590178" y="4687862"/>
                </a:cubicBezTo>
                <a:cubicBezTo>
                  <a:pt x="7590178" y="4687862"/>
                  <a:pt x="7559448" y="4687862"/>
                  <a:pt x="7559448" y="4687862"/>
                </a:cubicBezTo>
                <a:cubicBezTo>
                  <a:pt x="7528719" y="4687862"/>
                  <a:pt x="7497990" y="4715968"/>
                  <a:pt x="7497990" y="4715968"/>
                </a:cubicBezTo>
                <a:cubicBezTo>
                  <a:pt x="7467260" y="4715968"/>
                  <a:pt x="7467260" y="4715968"/>
                  <a:pt x="7467260" y="4715968"/>
                </a:cubicBezTo>
                <a:cubicBezTo>
                  <a:pt x="7436531" y="4715968"/>
                  <a:pt x="7375072" y="4715968"/>
                  <a:pt x="7344342" y="4715968"/>
                </a:cubicBezTo>
                <a:cubicBezTo>
                  <a:pt x="7313613" y="4715968"/>
                  <a:pt x="7313613" y="4715968"/>
                  <a:pt x="7313613" y="4715968"/>
                </a:cubicBezTo>
                <a:cubicBezTo>
                  <a:pt x="7282883" y="4744075"/>
                  <a:pt x="7221424" y="4744075"/>
                  <a:pt x="7190695" y="4744075"/>
                </a:cubicBezTo>
                <a:cubicBezTo>
                  <a:pt x="7190695" y="4715968"/>
                  <a:pt x="7221424" y="4744075"/>
                  <a:pt x="7221424" y="4715968"/>
                </a:cubicBezTo>
                <a:cubicBezTo>
                  <a:pt x="7190695" y="4715968"/>
                  <a:pt x="7190695" y="4715968"/>
                  <a:pt x="7159965" y="4744075"/>
                </a:cubicBezTo>
                <a:lnTo>
                  <a:pt x="7155164" y="4744075"/>
                </a:lnTo>
                <a:lnTo>
                  <a:pt x="7148442" y="4744075"/>
                </a:lnTo>
                <a:lnTo>
                  <a:pt x="7144601" y="4744075"/>
                </a:lnTo>
                <a:lnTo>
                  <a:pt x="7140759" y="4744075"/>
                </a:lnTo>
                <a:lnTo>
                  <a:pt x="7134517" y="4744075"/>
                </a:lnTo>
                <a:lnTo>
                  <a:pt x="7134037" y="4744075"/>
                </a:lnTo>
                <a:cubicBezTo>
                  <a:pt x="7131156" y="4744075"/>
                  <a:pt x="7129236" y="4744075"/>
                  <a:pt x="7129236" y="4744075"/>
                </a:cubicBezTo>
                <a:cubicBezTo>
                  <a:pt x="7098506" y="4744075"/>
                  <a:pt x="7067777" y="4744075"/>
                  <a:pt x="7067777" y="4772181"/>
                </a:cubicBezTo>
                <a:cubicBezTo>
                  <a:pt x="7067777" y="4772181"/>
                  <a:pt x="7037048" y="4772181"/>
                  <a:pt x="7037048" y="4772181"/>
                </a:cubicBezTo>
                <a:cubicBezTo>
                  <a:pt x="7037048" y="4772181"/>
                  <a:pt x="7006318" y="4772181"/>
                  <a:pt x="6975589" y="4772181"/>
                </a:cubicBezTo>
                <a:cubicBezTo>
                  <a:pt x="7006318" y="4744075"/>
                  <a:pt x="7006318" y="4772181"/>
                  <a:pt x="7037048" y="4744075"/>
                </a:cubicBezTo>
                <a:cubicBezTo>
                  <a:pt x="7037048" y="4744075"/>
                  <a:pt x="7006318" y="4744075"/>
                  <a:pt x="7006318" y="4744075"/>
                </a:cubicBezTo>
                <a:cubicBezTo>
                  <a:pt x="7006318" y="4744075"/>
                  <a:pt x="6975589" y="4744075"/>
                  <a:pt x="6975589" y="4744075"/>
                </a:cubicBezTo>
                <a:cubicBezTo>
                  <a:pt x="6975589" y="4744075"/>
                  <a:pt x="6944859" y="4744075"/>
                  <a:pt x="6944859" y="4744075"/>
                </a:cubicBezTo>
                <a:cubicBezTo>
                  <a:pt x="6944859" y="4772181"/>
                  <a:pt x="6914130" y="4772181"/>
                  <a:pt x="6914130" y="4772181"/>
                </a:cubicBezTo>
                <a:cubicBezTo>
                  <a:pt x="6914130" y="4772181"/>
                  <a:pt x="6914130" y="4744075"/>
                  <a:pt x="6914130" y="4744075"/>
                </a:cubicBezTo>
                <a:cubicBezTo>
                  <a:pt x="6914130" y="4772181"/>
                  <a:pt x="6883400" y="4772181"/>
                  <a:pt x="6883400" y="4772181"/>
                </a:cubicBezTo>
                <a:cubicBezTo>
                  <a:pt x="6852671" y="4772181"/>
                  <a:pt x="6852671" y="4772181"/>
                  <a:pt x="6821941" y="4772181"/>
                </a:cubicBezTo>
                <a:cubicBezTo>
                  <a:pt x="6791212" y="4772181"/>
                  <a:pt x="6791212" y="4772181"/>
                  <a:pt x="6791212" y="4772181"/>
                </a:cubicBezTo>
                <a:cubicBezTo>
                  <a:pt x="6760482" y="4772181"/>
                  <a:pt x="6760482" y="4772181"/>
                  <a:pt x="6729753" y="4772181"/>
                </a:cubicBezTo>
                <a:cubicBezTo>
                  <a:pt x="6729753" y="4772181"/>
                  <a:pt x="6699023" y="4800288"/>
                  <a:pt x="6699023" y="4772181"/>
                </a:cubicBezTo>
                <a:cubicBezTo>
                  <a:pt x="6699023" y="4772181"/>
                  <a:pt x="6668294" y="4772181"/>
                  <a:pt x="6668294" y="4772181"/>
                </a:cubicBezTo>
                <a:cubicBezTo>
                  <a:pt x="6668294" y="4800288"/>
                  <a:pt x="6668294" y="4800288"/>
                  <a:pt x="6668294" y="4800288"/>
                </a:cubicBezTo>
                <a:cubicBezTo>
                  <a:pt x="6637565" y="4828395"/>
                  <a:pt x="6576106" y="4828395"/>
                  <a:pt x="6545376" y="4828395"/>
                </a:cubicBezTo>
                <a:cubicBezTo>
                  <a:pt x="6576106" y="4800288"/>
                  <a:pt x="6576106" y="4800288"/>
                  <a:pt x="6576106" y="4800288"/>
                </a:cubicBezTo>
                <a:cubicBezTo>
                  <a:pt x="6576106" y="4800288"/>
                  <a:pt x="6545376" y="4800288"/>
                  <a:pt x="6545376" y="4800288"/>
                </a:cubicBezTo>
                <a:cubicBezTo>
                  <a:pt x="6545376" y="4800288"/>
                  <a:pt x="6483917" y="4828395"/>
                  <a:pt x="6483917" y="4828395"/>
                </a:cubicBezTo>
                <a:cubicBezTo>
                  <a:pt x="6483917" y="4800288"/>
                  <a:pt x="6483917" y="4800288"/>
                  <a:pt x="6483917" y="4800288"/>
                </a:cubicBezTo>
                <a:cubicBezTo>
                  <a:pt x="6453188" y="4828395"/>
                  <a:pt x="6453188" y="4800288"/>
                  <a:pt x="6453188" y="4828395"/>
                </a:cubicBezTo>
                <a:cubicBezTo>
                  <a:pt x="6453188" y="4828395"/>
                  <a:pt x="6453188" y="4828395"/>
                  <a:pt x="6483917" y="4828395"/>
                </a:cubicBezTo>
                <a:cubicBezTo>
                  <a:pt x="6483917" y="4828395"/>
                  <a:pt x="6514647" y="4828395"/>
                  <a:pt x="6514647" y="4828395"/>
                </a:cubicBezTo>
                <a:cubicBezTo>
                  <a:pt x="6483917" y="4828395"/>
                  <a:pt x="6453188" y="4856501"/>
                  <a:pt x="6422458" y="4856501"/>
                </a:cubicBezTo>
                <a:cubicBezTo>
                  <a:pt x="6422458" y="4856501"/>
                  <a:pt x="6422458" y="4828395"/>
                  <a:pt x="6422458" y="4828395"/>
                </a:cubicBezTo>
                <a:cubicBezTo>
                  <a:pt x="6391729" y="4828395"/>
                  <a:pt x="6360999" y="4828395"/>
                  <a:pt x="6330270" y="4828395"/>
                </a:cubicBezTo>
                <a:cubicBezTo>
                  <a:pt x="6330270" y="4828395"/>
                  <a:pt x="6299540" y="4828395"/>
                  <a:pt x="6299540" y="4856501"/>
                </a:cubicBezTo>
                <a:cubicBezTo>
                  <a:pt x="6299540" y="4856501"/>
                  <a:pt x="6299540" y="4856501"/>
                  <a:pt x="6268811" y="4856501"/>
                </a:cubicBezTo>
                <a:cubicBezTo>
                  <a:pt x="6268811" y="4856501"/>
                  <a:pt x="6268811" y="4856501"/>
                  <a:pt x="6238081" y="4856501"/>
                </a:cubicBezTo>
                <a:cubicBezTo>
                  <a:pt x="6238081" y="4856501"/>
                  <a:pt x="6238081" y="4856501"/>
                  <a:pt x="6238081" y="4828395"/>
                </a:cubicBezTo>
                <a:cubicBezTo>
                  <a:pt x="6238081" y="4828395"/>
                  <a:pt x="6207352" y="4856501"/>
                  <a:pt x="6207352" y="4856501"/>
                </a:cubicBezTo>
                <a:cubicBezTo>
                  <a:pt x="6176623" y="4856501"/>
                  <a:pt x="6176623" y="4856501"/>
                  <a:pt x="6176623" y="4856501"/>
                </a:cubicBezTo>
                <a:cubicBezTo>
                  <a:pt x="6176623" y="4856501"/>
                  <a:pt x="6176623" y="4856501"/>
                  <a:pt x="6145893" y="4856501"/>
                </a:cubicBezTo>
                <a:cubicBezTo>
                  <a:pt x="6145893" y="4856501"/>
                  <a:pt x="6115164" y="4856501"/>
                  <a:pt x="6115164" y="4856501"/>
                </a:cubicBezTo>
                <a:cubicBezTo>
                  <a:pt x="6115164" y="4884608"/>
                  <a:pt x="6084434" y="4884608"/>
                  <a:pt x="6084434" y="4884608"/>
                </a:cubicBezTo>
                <a:cubicBezTo>
                  <a:pt x="6084434" y="4884608"/>
                  <a:pt x="6084434" y="4856501"/>
                  <a:pt x="6084434" y="4856501"/>
                </a:cubicBezTo>
                <a:cubicBezTo>
                  <a:pt x="6053705" y="4856501"/>
                  <a:pt x="6022975" y="4856501"/>
                  <a:pt x="6022975" y="4856501"/>
                </a:cubicBezTo>
                <a:cubicBezTo>
                  <a:pt x="5992246" y="4884608"/>
                  <a:pt x="5992246" y="4856501"/>
                  <a:pt x="5961516" y="4884608"/>
                </a:cubicBezTo>
                <a:cubicBezTo>
                  <a:pt x="5961516" y="4884608"/>
                  <a:pt x="5930787" y="4884608"/>
                  <a:pt x="5930787" y="4884608"/>
                </a:cubicBezTo>
                <a:cubicBezTo>
                  <a:pt x="5900057" y="4884608"/>
                  <a:pt x="5900057" y="4884608"/>
                  <a:pt x="5869328" y="4884608"/>
                </a:cubicBezTo>
                <a:cubicBezTo>
                  <a:pt x="5838598" y="4884608"/>
                  <a:pt x="5838598" y="4884608"/>
                  <a:pt x="5838598" y="4884608"/>
                </a:cubicBezTo>
                <a:cubicBezTo>
                  <a:pt x="5807869" y="4884608"/>
                  <a:pt x="5807869" y="4912714"/>
                  <a:pt x="5807869" y="4912714"/>
                </a:cubicBezTo>
                <a:cubicBezTo>
                  <a:pt x="5800187" y="4912714"/>
                  <a:pt x="5794425" y="4912714"/>
                  <a:pt x="5790104" y="4912714"/>
                </a:cubicBezTo>
                <a:cubicBezTo>
                  <a:pt x="5785782" y="4912714"/>
                  <a:pt x="5782902" y="4912714"/>
                  <a:pt x="5780981" y="4912714"/>
                </a:cubicBezTo>
                <a:cubicBezTo>
                  <a:pt x="5777140" y="4912714"/>
                  <a:pt x="5777140" y="4912714"/>
                  <a:pt x="5777140" y="4912714"/>
                </a:cubicBezTo>
                <a:cubicBezTo>
                  <a:pt x="5777140" y="4912714"/>
                  <a:pt x="5777140" y="4940821"/>
                  <a:pt x="5746410" y="4940821"/>
                </a:cubicBezTo>
                <a:cubicBezTo>
                  <a:pt x="5746410" y="4912714"/>
                  <a:pt x="5746410" y="4912714"/>
                  <a:pt x="5746410" y="4912714"/>
                </a:cubicBezTo>
                <a:cubicBezTo>
                  <a:pt x="5715681" y="4940821"/>
                  <a:pt x="5715681" y="4912714"/>
                  <a:pt x="5715681" y="4940821"/>
                </a:cubicBezTo>
                <a:cubicBezTo>
                  <a:pt x="5684951" y="4968927"/>
                  <a:pt x="5654222" y="4968927"/>
                  <a:pt x="5623492" y="4968927"/>
                </a:cubicBezTo>
                <a:cubicBezTo>
                  <a:pt x="5623492" y="4968927"/>
                  <a:pt x="5623492" y="4968927"/>
                  <a:pt x="5654222" y="4940821"/>
                </a:cubicBezTo>
                <a:cubicBezTo>
                  <a:pt x="5623492" y="4940821"/>
                  <a:pt x="5623492" y="4940821"/>
                  <a:pt x="5623492" y="4940821"/>
                </a:cubicBezTo>
                <a:cubicBezTo>
                  <a:pt x="5623492" y="4940821"/>
                  <a:pt x="5623492" y="4940821"/>
                  <a:pt x="5592763" y="4940821"/>
                </a:cubicBezTo>
                <a:cubicBezTo>
                  <a:pt x="5592763" y="4940821"/>
                  <a:pt x="5592763" y="4940821"/>
                  <a:pt x="5562033" y="4968927"/>
                </a:cubicBezTo>
                <a:lnTo>
                  <a:pt x="5573557" y="4968927"/>
                </a:lnTo>
                <a:cubicBezTo>
                  <a:pt x="5585080" y="4968927"/>
                  <a:pt x="5592763" y="4968927"/>
                  <a:pt x="5592763" y="4968927"/>
                </a:cubicBezTo>
                <a:cubicBezTo>
                  <a:pt x="5577398" y="4975954"/>
                  <a:pt x="5562033" y="4981224"/>
                  <a:pt x="5546668" y="4985176"/>
                </a:cubicBezTo>
                <a:lnTo>
                  <a:pt x="5513943" y="4991100"/>
                </a:lnTo>
                <a:lnTo>
                  <a:pt x="5476332" y="4991100"/>
                </a:lnTo>
                <a:lnTo>
                  <a:pt x="5487610" y="4980785"/>
                </a:lnTo>
                <a:cubicBezTo>
                  <a:pt x="5500574" y="4968927"/>
                  <a:pt x="5500574" y="4968927"/>
                  <a:pt x="5500574" y="4968927"/>
                </a:cubicBezTo>
                <a:cubicBezTo>
                  <a:pt x="5469845" y="4968927"/>
                  <a:pt x="5439115" y="4968927"/>
                  <a:pt x="5439115" y="4968927"/>
                </a:cubicBezTo>
                <a:cubicBezTo>
                  <a:pt x="5439115" y="4968927"/>
                  <a:pt x="5408386" y="4968927"/>
                  <a:pt x="5408386" y="4968927"/>
                </a:cubicBezTo>
                <a:cubicBezTo>
                  <a:pt x="5400703" y="4975954"/>
                  <a:pt x="5394942" y="4981224"/>
                  <a:pt x="5390140" y="4985176"/>
                </a:cubicBezTo>
                <a:lnTo>
                  <a:pt x="5381277" y="4991100"/>
                </a:lnTo>
                <a:lnTo>
                  <a:pt x="906717" y="4991100"/>
                </a:lnTo>
                <a:lnTo>
                  <a:pt x="916603" y="4985176"/>
                </a:lnTo>
                <a:cubicBezTo>
                  <a:pt x="919964" y="4981224"/>
                  <a:pt x="921884" y="4975954"/>
                  <a:pt x="921884" y="4968927"/>
                </a:cubicBezTo>
                <a:cubicBezTo>
                  <a:pt x="891155" y="4968927"/>
                  <a:pt x="891155" y="4968927"/>
                  <a:pt x="860425" y="4940821"/>
                </a:cubicBezTo>
                <a:cubicBezTo>
                  <a:pt x="829696" y="4940821"/>
                  <a:pt x="829696" y="4940821"/>
                  <a:pt x="829696" y="4940821"/>
                </a:cubicBezTo>
                <a:cubicBezTo>
                  <a:pt x="829696" y="4940821"/>
                  <a:pt x="891155" y="4912714"/>
                  <a:pt x="891155" y="4912714"/>
                </a:cubicBezTo>
                <a:cubicBezTo>
                  <a:pt x="891155" y="4912714"/>
                  <a:pt x="891155" y="4884608"/>
                  <a:pt x="891155" y="4884608"/>
                </a:cubicBezTo>
                <a:cubicBezTo>
                  <a:pt x="921884" y="4884608"/>
                  <a:pt x="921884" y="4884608"/>
                  <a:pt x="952614" y="4884608"/>
                </a:cubicBezTo>
                <a:cubicBezTo>
                  <a:pt x="983343" y="4912714"/>
                  <a:pt x="1014072" y="4884608"/>
                  <a:pt x="1014072" y="4884608"/>
                </a:cubicBezTo>
                <a:cubicBezTo>
                  <a:pt x="1014072" y="4884608"/>
                  <a:pt x="1014072" y="4856501"/>
                  <a:pt x="1014072" y="4856501"/>
                </a:cubicBezTo>
                <a:cubicBezTo>
                  <a:pt x="1044802" y="4856501"/>
                  <a:pt x="1044802" y="4856501"/>
                  <a:pt x="1044802" y="4856501"/>
                </a:cubicBezTo>
                <a:cubicBezTo>
                  <a:pt x="1044802" y="4856501"/>
                  <a:pt x="1075531" y="4856501"/>
                  <a:pt x="1075531" y="4856501"/>
                </a:cubicBezTo>
                <a:cubicBezTo>
                  <a:pt x="1075531" y="4856501"/>
                  <a:pt x="1075531" y="4856501"/>
                  <a:pt x="1106261" y="4856501"/>
                </a:cubicBezTo>
                <a:cubicBezTo>
                  <a:pt x="1106261" y="4828395"/>
                  <a:pt x="1106261" y="4828395"/>
                  <a:pt x="1106261" y="4828395"/>
                </a:cubicBezTo>
                <a:cubicBezTo>
                  <a:pt x="1106261" y="4828395"/>
                  <a:pt x="1106261" y="4828395"/>
                  <a:pt x="1136990" y="4828395"/>
                </a:cubicBezTo>
                <a:cubicBezTo>
                  <a:pt x="1136990" y="4828395"/>
                  <a:pt x="1167720" y="4828395"/>
                  <a:pt x="1167720" y="4828395"/>
                </a:cubicBezTo>
                <a:cubicBezTo>
                  <a:pt x="1167720" y="4828395"/>
                  <a:pt x="1167720" y="4800288"/>
                  <a:pt x="1167720" y="4800288"/>
                </a:cubicBezTo>
                <a:cubicBezTo>
                  <a:pt x="1167720" y="4800288"/>
                  <a:pt x="1167720" y="4800288"/>
                  <a:pt x="1171561" y="4800288"/>
                </a:cubicBezTo>
                <a:cubicBezTo>
                  <a:pt x="1173482" y="4800288"/>
                  <a:pt x="1176363" y="4800288"/>
                  <a:pt x="1180684" y="4800288"/>
                </a:cubicBezTo>
                <a:lnTo>
                  <a:pt x="1185485" y="4800288"/>
                </a:lnTo>
                <a:cubicBezTo>
                  <a:pt x="1189807" y="4800288"/>
                  <a:pt x="1192688" y="4800288"/>
                  <a:pt x="1194608" y="4800288"/>
                </a:cubicBezTo>
                <a:lnTo>
                  <a:pt x="1198449" y="4800288"/>
                </a:lnTo>
                <a:cubicBezTo>
                  <a:pt x="1229179" y="4772181"/>
                  <a:pt x="1229179" y="4772181"/>
                  <a:pt x="1229179" y="4772181"/>
                </a:cubicBezTo>
                <a:cubicBezTo>
                  <a:pt x="1229179" y="4772181"/>
                  <a:pt x="1259908" y="4772181"/>
                  <a:pt x="1259908" y="4772181"/>
                </a:cubicBezTo>
                <a:cubicBezTo>
                  <a:pt x="1259908" y="4744075"/>
                  <a:pt x="1290638" y="4744075"/>
                  <a:pt x="1321367" y="4744075"/>
                </a:cubicBezTo>
                <a:cubicBezTo>
                  <a:pt x="1321367" y="4715968"/>
                  <a:pt x="1382826" y="4687862"/>
                  <a:pt x="1413556" y="4687862"/>
                </a:cubicBezTo>
                <a:cubicBezTo>
                  <a:pt x="1413556" y="4687862"/>
                  <a:pt x="1413556" y="4659755"/>
                  <a:pt x="1444285" y="4659755"/>
                </a:cubicBezTo>
                <a:cubicBezTo>
                  <a:pt x="1444285" y="4659755"/>
                  <a:pt x="1475015" y="4631649"/>
                  <a:pt x="1475015" y="4631649"/>
                </a:cubicBezTo>
                <a:cubicBezTo>
                  <a:pt x="1475015" y="4631649"/>
                  <a:pt x="1505744" y="4631649"/>
                  <a:pt x="1505744" y="4631649"/>
                </a:cubicBezTo>
                <a:cubicBezTo>
                  <a:pt x="1536474" y="4603542"/>
                  <a:pt x="1536474" y="4603542"/>
                  <a:pt x="1567203" y="4603542"/>
                </a:cubicBezTo>
                <a:cubicBezTo>
                  <a:pt x="1567203" y="4603542"/>
                  <a:pt x="1567203" y="4575435"/>
                  <a:pt x="1567203" y="4575435"/>
                </a:cubicBezTo>
                <a:cubicBezTo>
                  <a:pt x="1597932" y="4575435"/>
                  <a:pt x="1597932" y="4575435"/>
                  <a:pt x="1597932" y="4575435"/>
                </a:cubicBezTo>
                <a:cubicBezTo>
                  <a:pt x="1597932" y="4575435"/>
                  <a:pt x="1628662" y="4547329"/>
                  <a:pt x="1628662" y="4547329"/>
                </a:cubicBezTo>
                <a:cubicBezTo>
                  <a:pt x="1659391" y="4547329"/>
                  <a:pt x="1659391" y="4547329"/>
                  <a:pt x="1659391" y="4519222"/>
                </a:cubicBezTo>
                <a:cubicBezTo>
                  <a:pt x="1659391" y="4519222"/>
                  <a:pt x="1690121" y="4519222"/>
                  <a:pt x="1690121" y="4519222"/>
                </a:cubicBezTo>
                <a:cubicBezTo>
                  <a:pt x="1690121" y="4519222"/>
                  <a:pt x="1720850" y="4491116"/>
                  <a:pt x="1720850" y="4491116"/>
                </a:cubicBezTo>
                <a:cubicBezTo>
                  <a:pt x="1720850" y="4491116"/>
                  <a:pt x="1751580" y="4491116"/>
                  <a:pt x="1751580" y="4491116"/>
                </a:cubicBezTo>
                <a:cubicBezTo>
                  <a:pt x="1751580" y="4491116"/>
                  <a:pt x="1751580" y="4491116"/>
                  <a:pt x="1782309" y="4463009"/>
                </a:cubicBezTo>
                <a:cubicBezTo>
                  <a:pt x="1782309" y="4463009"/>
                  <a:pt x="1782309" y="4463009"/>
                  <a:pt x="1813039" y="4463009"/>
                </a:cubicBezTo>
                <a:cubicBezTo>
                  <a:pt x="1813039" y="4463009"/>
                  <a:pt x="1813039" y="4434903"/>
                  <a:pt x="1813039" y="4434903"/>
                </a:cubicBezTo>
                <a:cubicBezTo>
                  <a:pt x="1813039" y="4434903"/>
                  <a:pt x="1843768" y="4434903"/>
                  <a:pt x="1843768" y="4434903"/>
                </a:cubicBezTo>
                <a:cubicBezTo>
                  <a:pt x="1843768" y="4434903"/>
                  <a:pt x="1874498" y="4434903"/>
                  <a:pt x="1874498" y="4434903"/>
                </a:cubicBezTo>
                <a:cubicBezTo>
                  <a:pt x="1874498" y="4434903"/>
                  <a:pt x="1874498" y="4406796"/>
                  <a:pt x="1874498" y="4406796"/>
                </a:cubicBezTo>
                <a:cubicBezTo>
                  <a:pt x="1874498" y="4406796"/>
                  <a:pt x="1905227" y="4406796"/>
                  <a:pt x="1905227" y="4406796"/>
                </a:cubicBezTo>
                <a:cubicBezTo>
                  <a:pt x="1905227" y="4378690"/>
                  <a:pt x="1935957" y="4378690"/>
                  <a:pt x="1935957" y="4378690"/>
                </a:cubicBezTo>
                <a:cubicBezTo>
                  <a:pt x="1966686" y="4378690"/>
                  <a:pt x="1966686" y="4350583"/>
                  <a:pt x="1997415" y="4350583"/>
                </a:cubicBezTo>
                <a:cubicBezTo>
                  <a:pt x="2028145" y="4350583"/>
                  <a:pt x="2028145" y="4322476"/>
                  <a:pt x="2058874" y="4322476"/>
                </a:cubicBezTo>
                <a:cubicBezTo>
                  <a:pt x="2058874" y="4322476"/>
                  <a:pt x="2089604" y="4322476"/>
                  <a:pt x="2089604" y="4294370"/>
                </a:cubicBezTo>
                <a:cubicBezTo>
                  <a:pt x="2058874" y="4294370"/>
                  <a:pt x="2058874" y="4294370"/>
                  <a:pt x="2058874" y="4294370"/>
                </a:cubicBezTo>
                <a:cubicBezTo>
                  <a:pt x="2028145" y="4266263"/>
                  <a:pt x="1997415" y="4266263"/>
                  <a:pt x="1997415" y="4266263"/>
                </a:cubicBezTo>
                <a:cubicBezTo>
                  <a:pt x="1966686" y="4238157"/>
                  <a:pt x="1935957" y="4238157"/>
                  <a:pt x="1935957" y="4238157"/>
                </a:cubicBezTo>
                <a:cubicBezTo>
                  <a:pt x="1935957" y="4238157"/>
                  <a:pt x="1935957" y="4181944"/>
                  <a:pt x="1935957" y="4181944"/>
                </a:cubicBezTo>
                <a:cubicBezTo>
                  <a:pt x="1935957" y="4181944"/>
                  <a:pt x="1935957" y="4181944"/>
                  <a:pt x="1935957" y="4153837"/>
                </a:cubicBezTo>
                <a:cubicBezTo>
                  <a:pt x="1935957" y="4153837"/>
                  <a:pt x="1966686" y="4153837"/>
                  <a:pt x="1966686" y="4125731"/>
                </a:cubicBezTo>
                <a:cubicBezTo>
                  <a:pt x="1966686" y="4125731"/>
                  <a:pt x="1966686" y="4125731"/>
                  <a:pt x="1935957" y="4125731"/>
                </a:cubicBezTo>
                <a:cubicBezTo>
                  <a:pt x="1935957" y="4125731"/>
                  <a:pt x="1935957" y="4125731"/>
                  <a:pt x="1935957" y="4153837"/>
                </a:cubicBezTo>
                <a:cubicBezTo>
                  <a:pt x="1905227" y="4153837"/>
                  <a:pt x="1905227" y="4153837"/>
                  <a:pt x="1905227" y="4153837"/>
                </a:cubicBezTo>
                <a:cubicBezTo>
                  <a:pt x="1905227" y="4153837"/>
                  <a:pt x="1874498" y="4153837"/>
                  <a:pt x="1874498" y="4153837"/>
                </a:cubicBezTo>
                <a:cubicBezTo>
                  <a:pt x="1843768" y="4153837"/>
                  <a:pt x="1843768" y="4181944"/>
                  <a:pt x="1843768" y="4181944"/>
                </a:cubicBezTo>
                <a:cubicBezTo>
                  <a:pt x="1813039" y="4181944"/>
                  <a:pt x="1813039" y="4181944"/>
                  <a:pt x="1782309" y="4181944"/>
                </a:cubicBezTo>
                <a:cubicBezTo>
                  <a:pt x="1782309" y="4210050"/>
                  <a:pt x="1751580" y="4210050"/>
                  <a:pt x="1751580" y="4210050"/>
                </a:cubicBezTo>
                <a:cubicBezTo>
                  <a:pt x="1751580" y="4210050"/>
                  <a:pt x="1751580" y="4210050"/>
                  <a:pt x="1720850" y="4210050"/>
                </a:cubicBezTo>
                <a:cubicBezTo>
                  <a:pt x="1720850" y="4210050"/>
                  <a:pt x="1720850" y="4238157"/>
                  <a:pt x="1720850" y="4238157"/>
                </a:cubicBezTo>
                <a:cubicBezTo>
                  <a:pt x="1659391" y="4238157"/>
                  <a:pt x="1628662" y="4266263"/>
                  <a:pt x="1597932" y="4294370"/>
                </a:cubicBezTo>
                <a:cubicBezTo>
                  <a:pt x="1567203" y="4294370"/>
                  <a:pt x="1567203" y="4294370"/>
                  <a:pt x="1536474" y="4294370"/>
                </a:cubicBezTo>
                <a:cubicBezTo>
                  <a:pt x="1536474" y="4294370"/>
                  <a:pt x="1536474" y="4294370"/>
                  <a:pt x="1505744" y="4322476"/>
                </a:cubicBezTo>
                <a:cubicBezTo>
                  <a:pt x="1475015" y="4322476"/>
                  <a:pt x="1475015" y="4322476"/>
                  <a:pt x="1475015" y="4350583"/>
                </a:cubicBezTo>
                <a:cubicBezTo>
                  <a:pt x="1475015" y="4350583"/>
                  <a:pt x="1444285" y="4350583"/>
                  <a:pt x="1444285" y="4378690"/>
                </a:cubicBezTo>
                <a:cubicBezTo>
                  <a:pt x="1413556" y="4378690"/>
                  <a:pt x="1382826" y="4406796"/>
                  <a:pt x="1382826" y="4406796"/>
                </a:cubicBezTo>
                <a:cubicBezTo>
                  <a:pt x="1382826" y="4406796"/>
                  <a:pt x="1382826" y="4406796"/>
                  <a:pt x="1382826" y="4434903"/>
                </a:cubicBezTo>
                <a:cubicBezTo>
                  <a:pt x="1382826" y="4434903"/>
                  <a:pt x="1382826" y="4434903"/>
                  <a:pt x="1352097" y="4434903"/>
                </a:cubicBezTo>
                <a:cubicBezTo>
                  <a:pt x="1352097" y="4406796"/>
                  <a:pt x="1352097" y="4406796"/>
                  <a:pt x="1352097" y="4406796"/>
                </a:cubicBezTo>
                <a:cubicBezTo>
                  <a:pt x="1352097" y="4406796"/>
                  <a:pt x="1321367" y="4434903"/>
                  <a:pt x="1321367" y="4434903"/>
                </a:cubicBezTo>
                <a:cubicBezTo>
                  <a:pt x="1321367" y="4434903"/>
                  <a:pt x="1290638" y="4434903"/>
                  <a:pt x="1290638" y="4463009"/>
                </a:cubicBezTo>
                <a:cubicBezTo>
                  <a:pt x="1290638" y="4434903"/>
                  <a:pt x="1259908" y="4463009"/>
                  <a:pt x="1259908" y="4463009"/>
                </a:cubicBezTo>
                <a:cubicBezTo>
                  <a:pt x="1229179" y="4463009"/>
                  <a:pt x="1229179" y="4463009"/>
                  <a:pt x="1229179" y="4491116"/>
                </a:cubicBezTo>
                <a:cubicBezTo>
                  <a:pt x="1229179" y="4491116"/>
                  <a:pt x="1198449" y="4491116"/>
                  <a:pt x="1198449" y="4491116"/>
                </a:cubicBezTo>
                <a:cubicBezTo>
                  <a:pt x="1167720" y="4491116"/>
                  <a:pt x="1167720" y="4491116"/>
                  <a:pt x="1167720" y="4491116"/>
                </a:cubicBezTo>
                <a:cubicBezTo>
                  <a:pt x="1167720" y="4519222"/>
                  <a:pt x="1167720" y="4519222"/>
                  <a:pt x="1167720" y="4519222"/>
                </a:cubicBezTo>
                <a:cubicBezTo>
                  <a:pt x="1167720" y="4519222"/>
                  <a:pt x="1167720" y="4519222"/>
                  <a:pt x="1163879" y="4519222"/>
                </a:cubicBezTo>
                <a:lnTo>
                  <a:pt x="1162918" y="4519222"/>
                </a:lnTo>
                <a:lnTo>
                  <a:pt x="1154756" y="4519222"/>
                </a:lnTo>
                <a:lnTo>
                  <a:pt x="1152355" y="4519222"/>
                </a:lnTo>
                <a:lnTo>
                  <a:pt x="1149954" y="4519222"/>
                </a:lnTo>
                <a:lnTo>
                  <a:pt x="1141792" y="4519222"/>
                </a:lnTo>
                <a:lnTo>
                  <a:pt x="1140831" y="4519222"/>
                </a:lnTo>
                <a:cubicBezTo>
                  <a:pt x="1136990" y="4519222"/>
                  <a:pt x="1136990" y="4519222"/>
                  <a:pt x="1136990" y="4519222"/>
                </a:cubicBezTo>
                <a:cubicBezTo>
                  <a:pt x="1106261" y="4519222"/>
                  <a:pt x="1106261" y="4547329"/>
                  <a:pt x="1106261" y="4547329"/>
                </a:cubicBezTo>
                <a:cubicBezTo>
                  <a:pt x="1075531" y="4547329"/>
                  <a:pt x="1075531" y="4547329"/>
                  <a:pt x="1075531" y="4547329"/>
                </a:cubicBezTo>
                <a:cubicBezTo>
                  <a:pt x="1044802" y="4575435"/>
                  <a:pt x="1044802" y="4575435"/>
                  <a:pt x="1014072" y="4575435"/>
                </a:cubicBezTo>
                <a:cubicBezTo>
                  <a:pt x="1014072" y="4575435"/>
                  <a:pt x="1014072" y="4575435"/>
                  <a:pt x="1014072" y="4603542"/>
                </a:cubicBezTo>
                <a:cubicBezTo>
                  <a:pt x="1014072" y="4603542"/>
                  <a:pt x="983343" y="4575435"/>
                  <a:pt x="983343" y="4603542"/>
                </a:cubicBezTo>
                <a:cubicBezTo>
                  <a:pt x="983343" y="4631649"/>
                  <a:pt x="952614" y="4603542"/>
                  <a:pt x="952614" y="4631649"/>
                </a:cubicBezTo>
                <a:cubicBezTo>
                  <a:pt x="952614" y="4631649"/>
                  <a:pt x="921884" y="4631649"/>
                  <a:pt x="921884" y="4631649"/>
                </a:cubicBezTo>
                <a:cubicBezTo>
                  <a:pt x="921884" y="4631649"/>
                  <a:pt x="891155" y="4659755"/>
                  <a:pt x="891155" y="4659755"/>
                </a:cubicBezTo>
                <a:cubicBezTo>
                  <a:pt x="891155" y="4659755"/>
                  <a:pt x="891155" y="4659755"/>
                  <a:pt x="860425" y="4687862"/>
                </a:cubicBezTo>
                <a:cubicBezTo>
                  <a:pt x="829696" y="4687862"/>
                  <a:pt x="829696" y="4687862"/>
                  <a:pt x="829696" y="4687862"/>
                </a:cubicBezTo>
                <a:cubicBezTo>
                  <a:pt x="829696" y="4715968"/>
                  <a:pt x="829696" y="4715968"/>
                  <a:pt x="798966" y="4715968"/>
                </a:cubicBezTo>
                <a:cubicBezTo>
                  <a:pt x="798966" y="4715968"/>
                  <a:pt x="798966" y="4715968"/>
                  <a:pt x="768237" y="4715968"/>
                </a:cubicBezTo>
                <a:cubicBezTo>
                  <a:pt x="768237" y="4744075"/>
                  <a:pt x="737507" y="4744075"/>
                  <a:pt x="737507" y="4744075"/>
                </a:cubicBezTo>
                <a:cubicBezTo>
                  <a:pt x="737507" y="4772181"/>
                  <a:pt x="706778" y="4772181"/>
                  <a:pt x="706778" y="4772181"/>
                </a:cubicBezTo>
                <a:cubicBezTo>
                  <a:pt x="706778" y="4772181"/>
                  <a:pt x="676049" y="4772181"/>
                  <a:pt x="676049" y="4800288"/>
                </a:cubicBezTo>
                <a:cubicBezTo>
                  <a:pt x="645319" y="4800288"/>
                  <a:pt x="645319" y="4800288"/>
                  <a:pt x="645319" y="4828395"/>
                </a:cubicBezTo>
                <a:cubicBezTo>
                  <a:pt x="614590" y="4828395"/>
                  <a:pt x="614590" y="4828395"/>
                  <a:pt x="614590" y="4828395"/>
                </a:cubicBezTo>
                <a:cubicBezTo>
                  <a:pt x="614590" y="4828395"/>
                  <a:pt x="583860" y="4828395"/>
                  <a:pt x="583860" y="4856501"/>
                </a:cubicBezTo>
                <a:cubicBezTo>
                  <a:pt x="553131" y="4856501"/>
                  <a:pt x="583860" y="4856501"/>
                  <a:pt x="553131" y="4884608"/>
                </a:cubicBezTo>
                <a:cubicBezTo>
                  <a:pt x="553131" y="4884608"/>
                  <a:pt x="553131" y="4884608"/>
                  <a:pt x="522401" y="4884608"/>
                </a:cubicBezTo>
                <a:cubicBezTo>
                  <a:pt x="522401" y="4884608"/>
                  <a:pt x="522401" y="4912714"/>
                  <a:pt x="491672" y="4912714"/>
                </a:cubicBezTo>
                <a:cubicBezTo>
                  <a:pt x="491672" y="4940821"/>
                  <a:pt x="491672" y="4912714"/>
                  <a:pt x="491672" y="4940821"/>
                </a:cubicBezTo>
                <a:cubicBezTo>
                  <a:pt x="460942" y="4940821"/>
                  <a:pt x="460942" y="4940821"/>
                  <a:pt x="460942" y="4940821"/>
                </a:cubicBezTo>
                <a:cubicBezTo>
                  <a:pt x="460942" y="4940821"/>
                  <a:pt x="460942" y="4940821"/>
                  <a:pt x="460942" y="4968927"/>
                </a:cubicBezTo>
                <a:cubicBezTo>
                  <a:pt x="445577" y="4968927"/>
                  <a:pt x="437895" y="4975954"/>
                  <a:pt x="434054" y="4982980"/>
                </a:cubicBezTo>
                <a:lnTo>
                  <a:pt x="431229" y="4991100"/>
                </a:lnTo>
                <a:lnTo>
                  <a:pt x="333955" y="4991100"/>
                </a:lnTo>
                <a:cubicBezTo>
                  <a:pt x="287846" y="4991100"/>
                  <a:pt x="243919" y="4981755"/>
                  <a:pt x="203965" y="4964856"/>
                </a:cubicBezTo>
                <a:lnTo>
                  <a:pt x="159683" y="4940821"/>
                </a:lnTo>
                <a:lnTo>
                  <a:pt x="169012" y="4940821"/>
                </a:lnTo>
                <a:cubicBezTo>
                  <a:pt x="176695" y="4940821"/>
                  <a:pt x="184377" y="4940821"/>
                  <a:pt x="184377" y="4940821"/>
                </a:cubicBezTo>
                <a:cubicBezTo>
                  <a:pt x="184377" y="4940821"/>
                  <a:pt x="184377" y="4940821"/>
                  <a:pt x="184377" y="4912714"/>
                </a:cubicBezTo>
                <a:cubicBezTo>
                  <a:pt x="184377" y="4912714"/>
                  <a:pt x="184377" y="4884608"/>
                  <a:pt x="215106" y="4884608"/>
                </a:cubicBezTo>
                <a:cubicBezTo>
                  <a:pt x="215106" y="4884608"/>
                  <a:pt x="245836" y="4856501"/>
                  <a:pt x="245836" y="4828395"/>
                </a:cubicBezTo>
                <a:cubicBezTo>
                  <a:pt x="215106" y="4828395"/>
                  <a:pt x="245836" y="4828395"/>
                  <a:pt x="215106" y="4828395"/>
                </a:cubicBezTo>
                <a:cubicBezTo>
                  <a:pt x="215106" y="4828395"/>
                  <a:pt x="215106" y="4800288"/>
                  <a:pt x="215106" y="4800288"/>
                </a:cubicBezTo>
                <a:cubicBezTo>
                  <a:pt x="215106" y="4800288"/>
                  <a:pt x="215106" y="4800288"/>
                  <a:pt x="184377" y="4800288"/>
                </a:cubicBezTo>
                <a:cubicBezTo>
                  <a:pt x="184377" y="4800288"/>
                  <a:pt x="184377" y="4800288"/>
                  <a:pt x="215106" y="4772181"/>
                </a:cubicBezTo>
                <a:cubicBezTo>
                  <a:pt x="184377" y="4772181"/>
                  <a:pt x="184377" y="4772181"/>
                  <a:pt x="184377" y="4772181"/>
                </a:cubicBezTo>
                <a:cubicBezTo>
                  <a:pt x="184377" y="4772181"/>
                  <a:pt x="153648" y="4772181"/>
                  <a:pt x="153648" y="4772181"/>
                </a:cubicBezTo>
                <a:cubicBezTo>
                  <a:pt x="153648" y="4800288"/>
                  <a:pt x="153648" y="4800288"/>
                  <a:pt x="153648" y="4800288"/>
                </a:cubicBezTo>
                <a:cubicBezTo>
                  <a:pt x="153648" y="4800288"/>
                  <a:pt x="122918" y="4800288"/>
                  <a:pt x="122918" y="4800288"/>
                </a:cubicBezTo>
                <a:cubicBezTo>
                  <a:pt x="122918" y="4828395"/>
                  <a:pt x="122918" y="4828395"/>
                  <a:pt x="122918" y="4828395"/>
                </a:cubicBezTo>
                <a:cubicBezTo>
                  <a:pt x="122918" y="4856501"/>
                  <a:pt x="92189" y="4856501"/>
                  <a:pt x="92189" y="4856501"/>
                </a:cubicBezTo>
                <a:cubicBezTo>
                  <a:pt x="92189" y="4856501"/>
                  <a:pt x="84506" y="4856501"/>
                  <a:pt x="76824" y="4856501"/>
                </a:cubicBezTo>
                <a:lnTo>
                  <a:pt x="67462" y="4856501"/>
                </a:lnTo>
                <a:lnTo>
                  <a:pt x="57035" y="4843863"/>
                </a:lnTo>
                <a:cubicBezTo>
                  <a:pt x="45032" y="4826096"/>
                  <a:pt x="34694" y="4807112"/>
                  <a:pt x="26244" y="4787136"/>
                </a:cubicBezTo>
                <a:lnTo>
                  <a:pt x="21237" y="4771006"/>
                </a:lnTo>
                <a:lnTo>
                  <a:pt x="30730" y="4768668"/>
                </a:lnTo>
                <a:cubicBezTo>
                  <a:pt x="38412" y="4765155"/>
                  <a:pt x="46094" y="4758128"/>
                  <a:pt x="61459" y="4744075"/>
                </a:cubicBezTo>
                <a:cubicBezTo>
                  <a:pt x="61459" y="4744075"/>
                  <a:pt x="30730" y="4744075"/>
                  <a:pt x="30730" y="4744075"/>
                </a:cubicBezTo>
                <a:cubicBezTo>
                  <a:pt x="30730" y="4744075"/>
                  <a:pt x="30730" y="4715968"/>
                  <a:pt x="30730" y="4715968"/>
                </a:cubicBezTo>
                <a:cubicBezTo>
                  <a:pt x="30730" y="4715968"/>
                  <a:pt x="30730" y="4715968"/>
                  <a:pt x="17766" y="4715968"/>
                </a:cubicBezTo>
                <a:lnTo>
                  <a:pt x="5930" y="4715968"/>
                </a:lnTo>
                <a:lnTo>
                  <a:pt x="261" y="4659731"/>
                </a:lnTo>
                <a:lnTo>
                  <a:pt x="4802" y="4659316"/>
                </a:lnTo>
                <a:cubicBezTo>
                  <a:pt x="13444" y="4657999"/>
                  <a:pt x="30730" y="4652729"/>
                  <a:pt x="30730" y="4631649"/>
                </a:cubicBezTo>
                <a:cubicBezTo>
                  <a:pt x="30730" y="4603542"/>
                  <a:pt x="30730" y="4603542"/>
                  <a:pt x="30730" y="4603542"/>
                </a:cubicBezTo>
                <a:cubicBezTo>
                  <a:pt x="0" y="4603542"/>
                  <a:pt x="0" y="4603542"/>
                  <a:pt x="0" y="4575435"/>
                </a:cubicBezTo>
                <a:cubicBezTo>
                  <a:pt x="30730" y="4575435"/>
                  <a:pt x="30730" y="4575435"/>
                  <a:pt x="30730" y="4547329"/>
                </a:cubicBezTo>
                <a:cubicBezTo>
                  <a:pt x="30730" y="4547329"/>
                  <a:pt x="61459" y="4519222"/>
                  <a:pt x="61459" y="4519222"/>
                </a:cubicBezTo>
                <a:cubicBezTo>
                  <a:pt x="61459" y="4491116"/>
                  <a:pt x="61459" y="4491116"/>
                  <a:pt x="92189" y="4491116"/>
                </a:cubicBezTo>
                <a:cubicBezTo>
                  <a:pt x="92189" y="4491116"/>
                  <a:pt x="92189" y="4491116"/>
                  <a:pt x="92189" y="4463009"/>
                </a:cubicBezTo>
                <a:cubicBezTo>
                  <a:pt x="92189" y="4463009"/>
                  <a:pt x="122918" y="4434903"/>
                  <a:pt x="122918" y="4434903"/>
                </a:cubicBezTo>
                <a:cubicBezTo>
                  <a:pt x="122918" y="4434903"/>
                  <a:pt x="122918" y="4434903"/>
                  <a:pt x="122918" y="4406796"/>
                </a:cubicBezTo>
                <a:cubicBezTo>
                  <a:pt x="153648" y="4406796"/>
                  <a:pt x="153648" y="4406796"/>
                  <a:pt x="153648" y="4378690"/>
                </a:cubicBezTo>
                <a:cubicBezTo>
                  <a:pt x="153648" y="4378690"/>
                  <a:pt x="153648" y="4350583"/>
                  <a:pt x="153648" y="4350583"/>
                </a:cubicBezTo>
                <a:cubicBezTo>
                  <a:pt x="184377" y="4350583"/>
                  <a:pt x="184377" y="4350583"/>
                  <a:pt x="215106" y="4322476"/>
                </a:cubicBezTo>
                <a:cubicBezTo>
                  <a:pt x="184377" y="4322476"/>
                  <a:pt x="184377" y="4322476"/>
                  <a:pt x="184377" y="4322476"/>
                </a:cubicBezTo>
                <a:cubicBezTo>
                  <a:pt x="153648" y="4322476"/>
                  <a:pt x="122918" y="4350583"/>
                  <a:pt x="122918" y="4350583"/>
                </a:cubicBezTo>
                <a:cubicBezTo>
                  <a:pt x="122918" y="4322476"/>
                  <a:pt x="122918" y="4322476"/>
                  <a:pt x="153648" y="4294370"/>
                </a:cubicBezTo>
                <a:cubicBezTo>
                  <a:pt x="184377" y="4294370"/>
                  <a:pt x="184377" y="4266263"/>
                  <a:pt x="215106" y="4266263"/>
                </a:cubicBezTo>
                <a:cubicBezTo>
                  <a:pt x="245836" y="4266263"/>
                  <a:pt x="245836" y="4238157"/>
                  <a:pt x="245836" y="4238157"/>
                </a:cubicBezTo>
                <a:cubicBezTo>
                  <a:pt x="276565" y="4238157"/>
                  <a:pt x="276565" y="4238157"/>
                  <a:pt x="276565" y="4210050"/>
                </a:cubicBezTo>
                <a:cubicBezTo>
                  <a:pt x="307295" y="4210050"/>
                  <a:pt x="307295" y="4210050"/>
                  <a:pt x="307295" y="4210050"/>
                </a:cubicBezTo>
                <a:cubicBezTo>
                  <a:pt x="307295" y="4210050"/>
                  <a:pt x="307295" y="4210050"/>
                  <a:pt x="338024" y="4210050"/>
                </a:cubicBezTo>
                <a:cubicBezTo>
                  <a:pt x="368754" y="4181944"/>
                  <a:pt x="430213" y="4153837"/>
                  <a:pt x="460942" y="4125731"/>
                </a:cubicBezTo>
                <a:cubicBezTo>
                  <a:pt x="460942" y="4125731"/>
                  <a:pt x="491672" y="4125731"/>
                  <a:pt x="491672" y="4125731"/>
                </a:cubicBezTo>
                <a:cubicBezTo>
                  <a:pt x="491672" y="4125731"/>
                  <a:pt x="491672" y="4097624"/>
                  <a:pt x="491672" y="4097624"/>
                </a:cubicBezTo>
                <a:cubicBezTo>
                  <a:pt x="522401" y="4097624"/>
                  <a:pt x="522401" y="4097624"/>
                  <a:pt x="553131" y="4097624"/>
                </a:cubicBezTo>
                <a:cubicBezTo>
                  <a:pt x="583860" y="4069517"/>
                  <a:pt x="614590" y="4069517"/>
                  <a:pt x="645319" y="4041411"/>
                </a:cubicBezTo>
                <a:cubicBezTo>
                  <a:pt x="645319" y="4041411"/>
                  <a:pt x="645319" y="4041411"/>
                  <a:pt x="676049" y="4041411"/>
                </a:cubicBezTo>
                <a:cubicBezTo>
                  <a:pt x="676049" y="4013304"/>
                  <a:pt x="676049" y="4013304"/>
                  <a:pt x="706778" y="4013304"/>
                </a:cubicBezTo>
                <a:cubicBezTo>
                  <a:pt x="706778" y="4013304"/>
                  <a:pt x="737507" y="3985198"/>
                  <a:pt x="737507" y="3985198"/>
                </a:cubicBezTo>
                <a:cubicBezTo>
                  <a:pt x="737507" y="3985198"/>
                  <a:pt x="737507" y="3985198"/>
                  <a:pt x="768237" y="3985198"/>
                </a:cubicBezTo>
                <a:cubicBezTo>
                  <a:pt x="768237" y="3985198"/>
                  <a:pt x="768237" y="3957091"/>
                  <a:pt x="798966" y="3957091"/>
                </a:cubicBezTo>
                <a:cubicBezTo>
                  <a:pt x="798966" y="3957091"/>
                  <a:pt x="829696" y="3957091"/>
                  <a:pt x="829696" y="3957091"/>
                </a:cubicBezTo>
                <a:cubicBezTo>
                  <a:pt x="860425" y="3957091"/>
                  <a:pt x="860425" y="3957091"/>
                  <a:pt x="860425" y="3928985"/>
                </a:cubicBezTo>
                <a:cubicBezTo>
                  <a:pt x="860425" y="3928985"/>
                  <a:pt x="860425" y="3928985"/>
                  <a:pt x="891155" y="3928985"/>
                </a:cubicBezTo>
                <a:cubicBezTo>
                  <a:pt x="891155" y="3928985"/>
                  <a:pt x="921884" y="3928985"/>
                  <a:pt x="921884" y="3900878"/>
                </a:cubicBezTo>
                <a:cubicBezTo>
                  <a:pt x="921884" y="3900878"/>
                  <a:pt x="952614" y="3900878"/>
                  <a:pt x="952614" y="3900878"/>
                </a:cubicBezTo>
                <a:cubicBezTo>
                  <a:pt x="983343" y="3900878"/>
                  <a:pt x="983343" y="3872772"/>
                  <a:pt x="983343" y="3872772"/>
                </a:cubicBezTo>
                <a:cubicBezTo>
                  <a:pt x="1014072" y="3872772"/>
                  <a:pt x="1014072" y="3872772"/>
                  <a:pt x="1014072" y="3872772"/>
                </a:cubicBezTo>
                <a:cubicBezTo>
                  <a:pt x="1014072" y="3872772"/>
                  <a:pt x="1014072" y="3872772"/>
                  <a:pt x="1044802" y="3872772"/>
                </a:cubicBezTo>
                <a:cubicBezTo>
                  <a:pt x="1044802" y="3872772"/>
                  <a:pt x="1044802" y="3844665"/>
                  <a:pt x="1044802" y="3844665"/>
                </a:cubicBezTo>
                <a:cubicBezTo>
                  <a:pt x="1044802" y="3844665"/>
                  <a:pt x="1075531" y="3844665"/>
                  <a:pt x="1075531" y="3844665"/>
                </a:cubicBezTo>
                <a:cubicBezTo>
                  <a:pt x="1075531" y="3844665"/>
                  <a:pt x="1106261" y="3844665"/>
                  <a:pt x="1106261" y="3816558"/>
                </a:cubicBezTo>
                <a:cubicBezTo>
                  <a:pt x="1106261" y="3816558"/>
                  <a:pt x="1106261" y="3816558"/>
                  <a:pt x="1136990" y="3816558"/>
                </a:cubicBezTo>
                <a:cubicBezTo>
                  <a:pt x="1136990" y="3816558"/>
                  <a:pt x="1136990" y="3788452"/>
                  <a:pt x="1167720" y="3788452"/>
                </a:cubicBezTo>
                <a:cubicBezTo>
                  <a:pt x="1167720" y="3788452"/>
                  <a:pt x="1167720" y="3816558"/>
                  <a:pt x="1167720" y="3816558"/>
                </a:cubicBezTo>
                <a:cubicBezTo>
                  <a:pt x="1167720" y="3816558"/>
                  <a:pt x="1167720" y="3816558"/>
                  <a:pt x="1198449" y="3816558"/>
                </a:cubicBezTo>
                <a:cubicBezTo>
                  <a:pt x="1198449" y="3816558"/>
                  <a:pt x="1229179" y="3788452"/>
                  <a:pt x="1229179" y="3788452"/>
                </a:cubicBezTo>
                <a:cubicBezTo>
                  <a:pt x="1198449" y="3788452"/>
                  <a:pt x="1198449" y="3788452"/>
                  <a:pt x="1198449" y="3788452"/>
                </a:cubicBezTo>
                <a:cubicBezTo>
                  <a:pt x="1198449" y="3788452"/>
                  <a:pt x="1198449" y="3760345"/>
                  <a:pt x="1198449" y="3760345"/>
                </a:cubicBezTo>
                <a:cubicBezTo>
                  <a:pt x="1229179" y="3760345"/>
                  <a:pt x="1259908" y="3760345"/>
                  <a:pt x="1259908" y="3760345"/>
                </a:cubicBezTo>
                <a:cubicBezTo>
                  <a:pt x="1290638" y="3760345"/>
                  <a:pt x="1290638" y="3760345"/>
                  <a:pt x="1290638" y="3732239"/>
                </a:cubicBezTo>
                <a:cubicBezTo>
                  <a:pt x="1259908" y="3732239"/>
                  <a:pt x="1259908" y="3732239"/>
                  <a:pt x="1259908" y="3732239"/>
                </a:cubicBezTo>
                <a:cubicBezTo>
                  <a:pt x="1259908" y="3732239"/>
                  <a:pt x="1259908" y="3704132"/>
                  <a:pt x="1259908" y="3704132"/>
                </a:cubicBezTo>
                <a:cubicBezTo>
                  <a:pt x="1259908" y="3676026"/>
                  <a:pt x="1290638" y="3676026"/>
                  <a:pt x="1259908" y="3676026"/>
                </a:cubicBezTo>
                <a:cubicBezTo>
                  <a:pt x="1259908" y="3676026"/>
                  <a:pt x="1259908" y="3647919"/>
                  <a:pt x="1259908" y="3647919"/>
                </a:cubicBezTo>
                <a:cubicBezTo>
                  <a:pt x="1229179" y="3647919"/>
                  <a:pt x="1229179" y="3676026"/>
                  <a:pt x="1198449" y="3647919"/>
                </a:cubicBezTo>
                <a:cubicBezTo>
                  <a:pt x="1167720" y="3647919"/>
                  <a:pt x="1167720" y="3647919"/>
                  <a:pt x="1167720" y="3619813"/>
                </a:cubicBezTo>
                <a:cubicBezTo>
                  <a:pt x="1136990" y="3619813"/>
                  <a:pt x="1136990" y="3647919"/>
                  <a:pt x="1106261" y="3619813"/>
                </a:cubicBezTo>
                <a:cubicBezTo>
                  <a:pt x="1106261" y="3619813"/>
                  <a:pt x="1106261" y="3619813"/>
                  <a:pt x="1075531" y="3619813"/>
                </a:cubicBezTo>
                <a:cubicBezTo>
                  <a:pt x="1075531" y="3619813"/>
                  <a:pt x="1075531" y="3591706"/>
                  <a:pt x="1044802" y="3591706"/>
                </a:cubicBezTo>
                <a:cubicBezTo>
                  <a:pt x="1044802" y="3591706"/>
                  <a:pt x="1044802" y="3563599"/>
                  <a:pt x="1044802" y="3563599"/>
                </a:cubicBezTo>
                <a:cubicBezTo>
                  <a:pt x="1044802" y="3563599"/>
                  <a:pt x="1044802" y="3563599"/>
                  <a:pt x="1075531" y="3563599"/>
                </a:cubicBezTo>
                <a:cubicBezTo>
                  <a:pt x="1075531" y="3563599"/>
                  <a:pt x="1075531" y="3563599"/>
                  <a:pt x="1075531" y="3535493"/>
                </a:cubicBezTo>
                <a:cubicBezTo>
                  <a:pt x="1075531" y="3535493"/>
                  <a:pt x="1075531" y="3507386"/>
                  <a:pt x="1044802" y="3507386"/>
                </a:cubicBezTo>
                <a:cubicBezTo>
                  <a:pt x="1044802" y="3507386"/>
                  <a:pt x="1044802" y="3507386"/>
                  <a:pt x="1014072" y="3479280"/>
                </a:cubicBezTo>
                <a:cubicBezTo>
                  <a:pt x="1014072" y="3479280"/>
                  <a:pt x="983343" y="3479280"/>
                  <a:pt x="983343" y="3479280"/>
                </a:cubicBezTo>
                <a:cubicBezTo>
                  <a:pt x="952614" y="3479280"/>
                  <a:pt x="952614" y="3507386"/>
                  <a:pt x="952614" y="3507386"/>
                </a:cubicBezTo>
                <a:cubicBezTo>
                  <a:pt x="921884" y="3507386"/>
                  <a:pt x="921884" y="3507386"/>
                  <a:pt x="921884" y="3507386"/>
                </a:cubicBezTo>
                <a:cubicBezTo>
                  <a:pt x="921884" y="3479280"/>
                  <a:pt x="921884" y="3451173"/>
                  <a:pt x="921884" y="3451173"/>
                </a:cubicBezTo>
                <a:cubicBezTo>
                  <a:pt x="921884" y="3423067"/>
                  <a:pt x="921884" y="3394960"/>
                  <a:pt x="952614" y="3366854"/>
                </a:cubicBezTo>
                <a:cubicBezTo>
                  <a:pt x="952614" y="3366854"/>
                  <a:pt x="952614" y="3338747"/>
                  <a:pt x="952614" y="3338747"/>
                </a:cubicBezTo>
                <a:cubicBezTo>
                  <a:pt x="952614" y="3338747"/>
                  <a:pt x="983343" y="3310640"/>
                  <a:pt x="983343" y="3310640"/>
                </a:cubicBezTo>
                <a:cubicBezTo>
                  <a:pt x="952614" y="3310640"/>
                  <a:pt x="921884" y="3310640"/>
                  <a:pt x="891155" y="3310640"/>
                </a:cubicBezTo>
                <a:cubicBezTo>
                  <a:pt x="891155" y="3310640"/>
                  <a:pt x="860425" y="3310640"/>
                  <a:pt x="860425" y="3310640"/>
                </a:cubicBezTo>
                <a:cubicBezTo>
                  <a:pt x="860425" y="3310640"/>
                  <a:pt x="829696" y="3310640"/>
                  <a:pt x="829696" y="3310640"/>
                </a:cubicBezTo>
                <a:cubicBezTo>
                  <a:pt x="829696" y="3338747"/>
                  <a:pt x="798966" y="3338747"/>
                  <a:pt x="798966" y="3338747"/>
                </a:cubicBezTo>
                <a:cubicBezTo>
                  <a:pt x="768237" y="3338747"/>
                  <a:pt x="768237" y="3338747"/>
                  <a:pt x="737507" y="3338747"/>
                </a:cubicBezTo>
                <a:cubicBezTo>
                  <a:pt x="737507" y="3338747"/>
                  <a:pt x="737507" y="3310640"/>
                  <a:pt x="737507" y="3310640"/>
                </a:cubicBezTo>
                <a:cubicBezTo>
                  <a:pt x="737507" y="3310640"/>
                  <a:pt x="706778" y="3310640"/>
                  <a:pt x="706778" y="3310640"/>
                </a:cubicBezTo>
                <a:cubicBezTo>
                  <a:pt x="676049" y="3310640"/>
                  <a:pt x="676049" y="3310640"/>
                  <a:pt x="676049" y="3310640"/>
                </a:cubicBezTo>
                <a:cubicBezTo>
                  <a:pt x="645319" y="3338747"/>
                  <a:pt x="645319" y="3338747"/>
                  <a:pt x="614590" y="3338747"/>
                </a:cubicBezTo>
                <a:cubicBezTo>
                  <a:pt x="614590" y="3338747"/>
                  <a:pt x="614590" y="3338747"/>
                  <a:pt x="583860" y="3338747"/>
                </a:cubicBezTo>
                <a:cubicBezTo>
                  <a:pt x="583860" y="3338747"/>
                  <a:pt x="553131" y="3338747"/>
                  <a:pt x="553131" y="3338747"/>
                </a:cubicBezTo>
                <a:cubicBezTo>
                  <a:pt x="553131" y="3310640"/>
                  <a:pt x="553131" y="3310640"/>
                  <a:pt x="553131" y="3310640"/>
                </a:cubicBezTo>
                <a:cubicBezTo>
                  <a:pt x="583860" y="3310640"/>
                  <a:pt x="583860" y="3310640"/>
                  <a:pt x="583860" y="3310640"/>
                </a:cubicBezTo>
                <a:cubicBezTo>
                  <a:pt x="583860" y="3282534"/>
                  <a:pt x="583860" y="3282534"/>
                  <a:pt x="583860" y="3282534"/>
                </a:cubicBezTo>
                <a:cubicBezTo>
                  <a:pt x="614590" y="3282534"/>
                  <a:pt x="614590" y="3282534"/>
                  <a:pt x="614590" y="3254427"/>
                </a:cubicBezTo>
                <a:cubicBezTo>
                  <a:pt x="614590" y="3254427"/>
                  <a:pt x="645319" y="3226321"/>
                  <a:pt x="645319" y="3226321"/>
                </a:cubicBezTo>
                <a:cubicBezTo>
                  <a:pt x="645319" y="3226321"/>
                  <a:pt x="706778" y="3170108"/>
                  <a:pt x="706778" y="3142001"/>
                </a:cubicBezTo>
                <a:cubicBezTo>
                  <a:pt x="676049" y="3142001"/>
                  <a:pt x="676049" y="3142001"/>
                  <a:pt x="645319" y="3142001"/>
                </a:cubicBezTo>
                <a:cubicBezTo>
                  <a:pt x="614590" y="3142001"/>
                  <a:pt x="614590" y="3142001"/>
                  <a:pt x="583860" y="3142001"/>
                </a:cubicBezTo>
                <a:cubicBezTo>
                  <a:pt x="583860" y="3142001"/>
                  <a:pt x="553131" y="3170108"/>
                  <a:pt x="553131" y="3170108"/>
                </a:cubicBezTo>
                <a:cubicBezTo>
                  <a:pt x="553131" y="3170108"/>
                  <a:pt x="553131" y="3142001"/>
                  <a:pt x="553131" y="3142001"/>
                </a:cubicBezTo>
                <a:cubicBezTo>
                  <a:pt x="553131" y="3142001"/>
                  <a:pt x="553131" y="3142001"/>
                  <a:pt x="522401" y="3142001"/>
                </a:cubicBezTo>
                <a:cubicBezTo>
                  <a:pt x="522401" y="3142001"/>
                  <a:pt x="491672" y="3142001"/>
                  <a:pt x="491672" y="3142001"/>
                </a:cubicBezTo>
                <a:cubicBezTo>
                  <a:pt x="491672" y="3142001"/>
                  <a:pt x="491672" y="3113894"/>
                  <a:pt x="460942" y="3113894"/>
                </a:cubicBezTo>
                <a:cubicBezTo>
                  <a:pt x="460942" y="3113894"/>
                  <a:pt x="460942" y="3113894"/>
                  <a:pt x="460942" y="3142001"/>
                </a:cubicBezTo>
                <a:cubicBezTo>
                  <a:pt x="460942" y="3113894"/>
                  <a:pt x="430213" y="3113894"/>
                  <a:pt x="430213" y="3113894"/>
                </a:cubicBezTo>
                <a:cubicBezTo>
                  <a:pt x="430213" y="3113894"/>
                  <a:pt x="430213" y="3085788"/>
                  <a:pt x="430213" y="3085788"/>
                </a:cubicBezTo>
                <a:cubicBezTo>
                  <a:pt x="430213" y="3085788"/>
                  <a:pt x="399483" y="3085788"/>
                  <a:pt x="399483" y="3085788"/>
                </a:cubicBezTo>
                <a:cubicBezTo>
                  <a:pt x="399483" y="3085788"/>
                  <a:pt x="368754" y="3085788"/>
                  <a:pt x="368754" y="3085788"/>
                </a:cubicBezTo>
                <a:cubicBezTo>
                  <a:pt x="368754" y="3057681"/>
                  <a:pt x="399483" y="3057681"/>
                  <a:pt x="399483" y="3057681"/>
                </a:cubicBezTo>
                <a:cubicBezTo>
                  <a:pt x="399483" y="3029575"/>
                  <a:pt x="399483" y="3029575"/>
                  <a:pt x="368754" y="3029575"/>
                </a:cubicBezTo>
                <a:cubicBezTo>
                  <a:pt x="368754" y="3029575"/>
                  <a:pt x="368754" y="3029575"/>
                  <a:pt x="399483" y="3029575"/>
                </a:cubicBezTo>
                <a:cubicBezTo>
                  <a:pt x="368754" y="3029575"/>
                  <a:pt x="368754" y="3029575"/>
                  <a:pt x="368754" y="3001468"/>
                </a:cubicBezTo>
                <a:cubicBezTo>
                  <a:pt x="368754" y="2973362"/>
                  <a:pt x="368754" y="3001468"/>
                  <a:pt x="338024" y="3001468"/>
                </a:cubicBezTo>
                <a:cubicBezTo>
                  <a:pt x="338024" y="3001468"/>
                  <a:pt x="338024" y="3001468"/>
                  <a:pt x="338024" y="2973362"/>
                </a:cubicBezTo>
                <a:cubicBezTo>
                  <a:pt x="338024" y="2973362"/>
                  <a:pt x="307295" y="2973362"/>
                  <a:pt x="307295" y="2973362"/>
                </a:cubicBezTo>
                <a:cubicBezTo>
                  <a:pt x="276565" y="2945255"/>
                  <a:pt x="276565" y="2973362"/>
                  <a:pt x="276565" y="2945255"/>
                </a:cubicBezTo>
                <a:cubicBezTo>
                  <a:pt x="276565" y="2945255"/>
                  <a:pt x="276565" y="2945255"/>
                  <a:pt x="245836" y="2945255"/>
                </a:cubicBezTo>
                <a:cubicBezTo>
                  <a:pt x="245836" y="2917148"/>
                  <a:pt x="215106" y="2917148"/>
                  <a:pt x="215106" y="2917148"/>
                </a:cubicBezTo>
                <a:cubicBezTo>
                  <a:pt x="215106" y="2917148"/>
                  <a:pt x="245836" y="2917148"/>
                  <a:pt x="245836" y="2917148"/>
                </a:cubicBezTo>
                <a:cubicBezTo>
                  <a:pt x="215106" y="2917148"/>
                  <a:pt x="215106" y="2889042"/>
                  <a:pt x="215106" y="2889042"/>
                </a:cubicBezTo>
                <a:cubicBezTo>
                  <a:pt x="215106" y="2889042"/>
                  <a:pt x="245836" y="2889042"/>
                  <a:pt x="245836" y="2889042"/>
                </a:cubicBezTo>
                <a:cubicBezTo>
                  <a:pt x="215106" y="2889042"/>
                  <a:pt x="215106" y="2860935"/>
                  <a:pt x="215106" y="2860935"/>
                </a:cubicBezTo>
                <a:cubicBezTo>
                  <a:pt x="215106" y="2832829"/>
                  <a:pt x="215106" y="2832829"/>
                  <a:pt x="215106" y="2832829"/>
                </a:cubicBezTo>
                <a:cubicBezTo>
                  <a:pt x="245836" y="2832829"/>
                  <a:pt x="245836" y="2832829"/>
                  <a:pt x="245836" y="2832829"/>
                </a:cubicBezTo>
                <a:cubicBezTo>
                  <a:pt x="245836" y="2832829"/>
                  <a:pt x="245836" y="2832829"/>
                  <a:pt x="245836" y="2804722"/>
                </a:cubicBezTo>
                <a:cubicBezTo>
                  <a:pt x="215106" y="2804722"/>
                  <a:pt x="215106" y="2804722"/>
                  <a:pt x="215106" y="2804722"/>
                </a:cubicBezTo>
                <a:cubicBezTo>
                  <a:pt x="215106" y="2804722"/>
                  <a:pt x="245836" y="2804722"/>
                  <a:pt x="245836" y="2776616"/>
                </a:cubicBezTo>
                <a:cubicBezTo>
                  <a:pt x="215106" y="2776616"/>
                  <a:pt x="215106" y="2776616"/>
                  <a:pt x="215106" y="2776616"/>
                </a:cubicBezTo>
                <a:cubicBezTo>
                  <a:pt x="215106" y="2776616"/>
                  <a:pt x="215106" y="2776616"/>
                  <a:pt x="245836" y="2748509"/>
                </a:cubicBezTo>
                <a:cubicBezTo>
                  <a:pt x="215106" y="2748509"/>
                  <a:pt x="215106" y="2720403"/>
                  <a:pt x="215106" y="2720403"/>
                </a:cubicBezTo>
                <a:cubicBezTo>
                  <a:pt x="215106" y="2720403"/>
                  <a:pt x="245836" y="2720403"/>
                  <a:pt x="245836" y="2720403"/>
                </a:cubicBezTo>
                <a:cubicBezTo>
                  <a:pt x="245836" y="2720403"/>
                  <a:pt x="245836" y="2692296"/>
                  <a:pt x="245836" y="2692296"/>
                </a:cubicBezTo>
                <a:cubicBezTo>
                  <a:pt x="215106" y="2692296"/>
                  <a:pt x="215106" y="2692296"/>
                  <a:pt x="215106" y="2692296"/>
                </a:cubicBezTo>
                <a:cubicBezTo>
                  <a:pt x="215106" y="2664189"/>
                  <a:pt x="215106" y="2664189"/>
                  <a:pt x="245836" y="2664189"/>
                </a:cubicBezTo>
                <a:cubicBezTo>
                  <a:pt x="245836" y="2664189"/>
                  <a:pt x="245836" y="2664189"/>
                  <a:pt x="245836" y="2636083"/>
                </a:cubicBezTo>
                <a:cubicBezTo>
                  <a:pt x="276565" y="2636083"/>
                  <a:pt x="245836" y="2607976"/>
                  <a:pt x="245836" y="2579870"/>
                </a:cubicBezTo>
                <a:cubicBezTo>
                  <a:pt x="245836" y="2579870"/>
                  <a:pt x="245836" y="2579870"/>
                  <a:pt x="276565" y="2551763"/>
                </a:cubicBezTo>
                <a:cubicBezTo>
                  <a:pt x="245836" y="2551763"/>
                  <a:pt x="245836" y="2551763"/>
                  <a:pt x="245836" y="2551763"/>
                </a:cubicBezTo>
                <a:cubicBezTo>
                  <a:pt x="276565" y="2523657"/>
                  <a:pt x="276565" y="2523657"/>
                  <a:pt x="276565" y="2523657"/>
                </a:cubicBezTo>
                <a:cubicBezTo>
                  <a:pt x="276565" y="2523657"/>
                  <a:pt x="245836" y="2523657"/>
                  <a:pt x="245836" y="2495550"/>
                </a:cubicBezTo>
                <a:cubicBezTo>
                  <a:pt x="276565" y="2495550"/>
                  <a:pt x="276565" y="2467444"/>
                  <a:pt x="307295" y="2467444"/>
                </a:cubicBezTo>
                <a:cubicBezTo>
                  <a:pt x="307295" y="2467444"/>
                  <a:pt x="276565" y="2467444"/>
                  <a:pt x="276565" y="2467444"/>
                </a:cubicBezTo>
                <a:cubicBezTo>
                  <a:pt x="307295" y="2467444"/>
                  <a:pt x="307295" y="2467444"/>
                  <a:pt x="307295" y="2439337"/>
                </a:cubicBezTo>
                <a:cubicBezTo>
                  <a:pt x="307295" y="2439337"/>
                  <a:pt x="307295" y="2439337"/>
                  <a:pt x="276565" y="2439337"/>
                </a:cubicBezTo>
                <a:cubicBezTo>
                  <a:pt x="276565" y="2439337"/>
                  <a:pt x="245836" y="2439337"/>
                  <a:pt x="245836" y="2439337"/>
                </a:cubicBezTo>
                <a:cubicBezTo>
                  <a:pt x="245836" y="2411230"/>
                  <a:pt x="245836" y="2411230"/>
                  <a:pt x="245836" y="2411230"/>
                </a:cubicBezTo>
                <a:cubicBezTo>
                  <a:pt x="261201" y="2411230"/>
                  <a:pt x="268883" y="2411230"/>
                  <a:pt x="276565" y="2411230"/>
                </a:cubicBezTo>
                <a:cubicBezTo>
                  <a:pt x="276565" y="2411230"/>
                  <a:pt x="307295" y="2383124"/>
                  <a:pt x="307295" y="2383124"/>
                </a:cubicBezTo>
                <a:cubicBezTo>
                  <a:pt x="276565" y="2383124"/>
                  <a:pt x="276565" y="2383124"/>
                  <a:pt x="276565" y="2355018"/>
                </a:cubicBezTo>
                <a:cubicBezTo>
                  <a:pt x="276565" y="2355018"/>
                  <a:pt x="307295" y="2326911"/>
                  <a:pt x="307295" y="2326911"/>
                </a:cubicBezTo>
                <a:cubicBezTo>
                  <a:pt x="307295" y="2326911"/>
                  <a:pt x="276565" y="2326911"/>
                  <a:pt x="276565" y="2326911"/>
                </a:cubicBezTo>
                <a:cubicBezTo>
                  <a:pt x="276565" y="2298804"/>
                  <a:pt x="307295" y="2298804"/>
                  <a:pt x="307295" y="2270698"/>
                </a:cubicBezTo>
                <a:cubicBezTo>
                  <a:pt x="307295" y="2270698"/>
                  <a:pt x="307295" y="2270698"/>
                  <a:pt x="338024" y="2270698"/>
                </a:cubicBezTo>
                <a:cubicBezTo>
                  <a:pt x="338024" y="2242591"/>
                  <a:pt x="338024" y="2242591"/>
                  <a:pt x="338024" y="2242591"/>
                </a:cubicBezTo>
                <a:cubicBezTo>
                  <a:pt x="338024" y="2214485"/>
                  <a:pt x="368754" y="2214485"/>
                  <a:pt x="368754" y="2186378"/>
                </a:cubicBezTo>
                <a:cubicBezTo>
                  <a:pt x="399483" y="2186378"/>
                  <a:pt x="399483" y="2186378"/>
                  <a:pt x="399483" y="2186378"/>
                </a:cubicBezTo>
                <a:cubicBezTo>
                  <a:pt x="399483" y="2186378"/>
                  <a:pt x="430213" y="2186378"/>
                  <a:pt x="430213" y="2158271"/>
                </a:cubicBezTo>
                <a:cubicBezTo>
                  <a:pt x="460942" y="2130165"/>
                  <a:pt x="460942" y="2130165"/>
                  <a:pt x="460942" y="2102058"/>
                </a:cubicBezTo>
                <a:cubicBezTo>
                  <a:pt x="460942" y="2102058"/>
                  <a:pt x="460942" y="2102058"/>
                  <a:pt x="430213" y="2102058"/>
                </a:cubicBezTo>
                <a:cubicBezTo>
                  <a:pt x="430213" y="2130165"/>
                  <a:pt x="430213" y="2130165"/>
                  <a:pt x="399483" y="2130165"/>
                </a:cubicBezTo>
                <a:cubicBezTo>
                  <a:pt x="399483" y="2130165"/>
                  <a:pt x="399483" y="2158271"/>
                  <a:pt x="399483" y="2158271"/>
                </a:cubicBezTo>
                <a:cubicBezTo>
                  <a:pt x="368754" y="2158271"/>
                  <a:pt x="368754" y="2158271"/>
                  <a:pt x="368754" y="2158271"/>
                </a:cubicBezTo>
                <a:cubicBezTo>
                  <a:pt x="368754" y="2186378"/>
                  <a:pt x="368754" y="2186378"/>
                  <a:pt x="368754" y="2186378"/>
                </a:cubicBezTo>
                <a:cubicBezTo>
                  <a:pt x="368754" y="2186378"/>
                  <a:pt x="338024" y="2186378"/>
                  <a:pt x="338024" y="2186378"/>
                </a:cubicBezTo>
                <a:cubicBezTo>
                  <a:pt x="338024" y="2186378"/>
                  <a:pt x="338024" y="2214485"/>
                  <a:pt x="307295" y="2214485"/>
                </a:cubicBezTo>
                <a:cubicBezTo>
                  <a:pt x="307295" y="2214485"/>
                  <a:pt x="307295" y="2214485"/>
                  <a:pt x="307295" y="2186378"/>
                </a:cubicBezTo>
                <a:cubicBezTo>
                  <a:pt x="307295" y="2186378"/>
                  <a:pt x="307295" y="2186378"/>
                  <a:pt x="307295" y="2158271"/>
                </a:cubicBezTo>
                <a:cubicBezTo>
                  <a:pt x="307295" y="2158271"/>
                  <a:pt x="307295" y="2158271"/>
                  <a:pt x="307295" y="2130165"/>
                </a:cubicBezTo>
                <a:cubicBezTo>
                  <a:pt x="307295" y="2130165"/>
                  <a:pt x="368754" y="2102058"/>
                  <a:pt x="368754" y="2102058"/>
                </a:cubicBezTo>
                <a:cubicBezTo>
                  <a:pt x="338024" y="2102058"/>
                  <a:pt x="338024" y="2102058"/>
                  <a:pt x="338024" y="2102058"/>
                </a:cubicBezTo>
                <a:cubicBezTo>
                  <a:pt x="338024" y="2102058"/>
                  <a:pt x="307295" y="2130165"/>
                  <a:pt x="307295" y="2130165"/>
                </a:cubicBezTo>
                <a:cubicBezTo>
                  <a:pt x="307295" y="2130165"/>
                  <a:pt x="307295" y="2102058"/>
                  <a:pt x="307295" y="2102058"/>
                </a:cubicBezTo>
                <a:cubicBezTo>
                  <a:pt x="338024" y="2073952"/>
                  <a:pt x="368754" y="2045845"/>
                  <a:pt x="368754" y="2017739"/>
                </a:cubicBezTo>
                <a:cubicBezTo>
                  <a:pt x="399483" y="2017739"/>
                  <a:pt x="399483" y="1989632"/>
                  <a:pt x="399483" y="1989632"/>
                </a:cubicBezTo>
                <a:cubicBezTo>
                  <a:pt x="430213" y="1989632"/>
                  <a:pt x="430213" y="1989632"/>
                  <a:pt x="430213" y="1961526"/>
                </a:cubicBezTo>
                <a:cubicBezTo>
                  <a:pt x="430213" y="1989632"/>
                  <a:pt x="460942" y="1961526"/>
                  <a:pt x="460942" y="1961526"/>
                </a:cubicBezTo>
                <a:cubicBezTo>
                  <a:pt x="460942" y="1933419"/>
                  <a:pt x="491672" y="1933419"/>
                  <a:pt x="491672" y="1933419"/>
                </a:cubicBezTo>
                <a:cubicBezTo>
                  <a:pt x="491672" y="1933419"/>
                  <a:pt x="491672" y="1933419"/>
                  <a:pt x="460942" y="1933419"/>
                </a:cubicBezTo>
                <a:cubicBezTo>
                  <a:pt x="460942" y="1933419"/>
                  <a:pt x="430213" y="1933419"/>
                  <a:pt x="430213" y="1933419"/>
                </a:cubicBezTo>
                <a:cubicBezTo>
                  <a:pt x="460942" y="1933419"/>
                  <a:pt x="460942" y="1905313"/>
                  <a:pt x="460942" y="1905313"/>
                </a:cubicBezTo>
                <a:cubicBezTo>
                  <a:pt x="491672" y="1905313"/>
                  <a:pt x="491672" y="1905313"/>
                  <a:pt x="522401" y="1877206"/>
                </a:cubicBezTo>
                <a:cubicBezTo>
                  <a:pt x="553131" y="1877206"/>
                  <a:pt x="553131" y="1877206"/>
                  <a:pt x="553131" y="1849099"/>
                </a:cubicBezTo>
                <a:cubicBezTo>
                  <a:pt x="553131" y="1849099"/>
                  <a:pt x="583860" y="1849099"/>
                  <a:pt x="583860" y="1849099"/>
                </a:cubicBezTo>
                <a:cubicBezTo>
                  <a:pt x="583860" y="1849099"/>
                  <a:pt x="614590" y="1849099"/>
                  <a:pt x="614590" y="1820993"/>
                </a:cubicBezTo>
                <a:cubicBezTo>
                  <a:pt x="583860" y="1820993"/>
                  <a:pt x="583860" y="1849099"/>
                  <a:pt x="583860" y="1849099"/>
                </a:cubicBezTo>
                <a:cubicBezTo>
                  <a:pt x="583860" y="1849099"/>
                  <a:pt x="583860" y="1820993"/>
                  <a:pt x="583860" y="1820993"/>
                </a:cubicBezTo>
                <a:cubicBezTo>
                  <a:pt x="576178" y="1820993"/>
                  <a:pt x="568495" y="1820993"/>
                  <a:pt x="553131" y="1820993"/>
                </a:cubicBezTo>
                <a:cubicBezTo>
                  <a:pt x="553131" y="1820993"/>
                  <a:pt x="553131" y="1820993"/>
                  <a:pt x="522401" y="1820993"/>
                </a:cubicBezTo>
                <a:cubicBezTo>
                  <a:pt x="522401" y="1792886"/>
                  <a:pt x="553131" y="1792886"/>
                  <a:pt x="553131" y="1792886"/>
                </a:cubicBezTo>
                <a:cubicBezTo>
                  <a:pt x="553131" y="1792886"/>
                  <a:pt x="553131" y="1792886"/>
                  <a:pt x="553131" y="1764780"/>
                </a:cubicBezTo>
                <a:cubicBezTo>
                  <a:pt x="553131" y="1764780"/>
                  <a:pt x="522401" y="1764780"/>
                  <a:pt x="522401" y="1736673"/>
                </a:cubicBezTo>
                <a:cubicBezTo>
                  <a:pt x="522401" y="1736673"/>
                  <a:pt x="553131" y="1736673"/>
                  <a:pt x="553131" y="1708567"/>
                </a:cubicBezTo>
                <a:cubicBezTo>
                  <a:pt x="553131" y="1708567"/>
                  <a:pt x="553131" y="1708567"/>
                  <a:pt x="553131" y="1680460"/>
                </a:cubicBezTo>
                <a:cubicBezTo>
                  <a:pt x="522401" y="1708567"/>
                  <a:pt x="491672" y="1708567"/>
                  <a:pt x="460942" y="1736673"/>
                </a:cubicBezTo>
                <a:cubicBezTo>
                  <a:pt x="430213" y="1736673"/>
                  <a:pt x="399483" y="1708567"/>
                  <a:pt x="399483" y="1736673"/>
                </a:cubicBezTo>
                <a:cubicBezTo>
                  <a:pt x="368754" y="1736673"/>
                  <a:pt x="368754" y="1764780"/>
                  <a:pt x="368754" y="1764780"/>
                </a:cubicBezTo>
                <a:cubicBezTo>
                  <a:pt x="368754" y="1764780"/>
                  <a:pt x="368754" y="1736673"/>
                  <a:pt x="368754" y="1736673"/>
                </a:cubicBezTo>
                <a:cubicBezTo>
                  <a:pt x="399483" y="1736673"/>
                  <a:pt x="399483" y="1708567"/>
                  <a:pt x="399483" y="1708567"/>
                </a:cubicBezTo>
                <a:cubicBezTo>
                  <a:pt x="399483" y="1708567"/>
                  <a:pt x="399483" y="1708567"/>
                  <a:pt x="399483" y="1680460"/>
                </a:cubicBezTo>
                <a:cubicBezTo>
                  <a:pt x="430213" y="1680460"/>
                  <a:pt x="430213" y="1680460"/>
                  <a:pt x="430213" y="1652353"/>
                </a:cubicBezTo>
                <a:cubicBezTo>
                  <a:pt x="430213" y="1652353"/>
                  <a:pt x="430213" y="1652353"/>
                  <a:pt x="399483" y="1652353"/>
                </a:cubicBezTo>
                <a:cubicBezTo>
                  <a:pt x="399483" y="1624247"/>
                  <a:pt x="399483" y="1652353"/>
                  <a:pt x="399483" y="1624247"/>
                </a:cubicBezTo>
                <a:cubicBezTo>
                  <a:pt x="399483" y="1624247"/>
                  <a:pt x="399483" y="1624247"/>
                  <a:pt x="399483" y="1596140"/>
                </a:cubicBezTo>
                <a:cubicBezTo>
                  <a:pt x="368754" y="1596140"/>
                  <a:pt x="368754" y="1624247"/>
                  <a:pt x="338024" y="1624247"/>
                </a:cubicBezTo>
                <a:cubicBezTo>
                  <a:pt x="338024" y="1624247"/>
                  <a:pt x="338024" y="1596140"/>
                  <a:pt x="338024" y="1596140"/>
                </a:cubicBezTo>
                <a:cubicBezTo>
                  <a:pt x="338024" y="1596140"/>
                  <a:pt x="338024" y="1596140"/>
                  <a:pt x="368754" y="1596140"/>
                </a:cubicBezTo>
                <a:cubicBezTo>
                  <a:pt x="368754" y="1568034"/>
                  <a:pt x="368754" y="1568034"/>
                  <a:pt x="399483" y="1568034"/>
                </a:cubicBezTo>
                <a:cubicBezTo>
                  <a:pt x="399483" y="1568034"/>
                  <a:pt x="399483" y="1568034"/>
                  <a:pt x="368754" y="1539927"/>
                </a:cubicBezTo>
                <a:cubicBezTo>
                  <a:pt x="368754" y="1539927"/>
                  <a:pt x="368754" y="1539927"/>
                  <a:pt x="368754" y="1568034"/>
                </a:cubicBezTo>
                <a:cubicBezTo>
                  <a:pt x="368754" y="1539927"/>
                  <a:pt x="368754" y="1539927"/>
                  <a:pt x="338024" y="1539927"/>
                </a:cubicBezTo>
                <a:cubicBezTo>
                  <a:pt x="368754" y="1539927"/>
                  <a:pt x="368754" y="1511821"/>
                  <a:pt x="368754" y="1511821"/>
                </a:cubicBezTo>
                <a:cubicBezTo>
                  <a:pt x="368754" y="1511821"/>
                  <a:pt x="399483" y="1483714"/>
                  <a:pt x="399483" y="1483714"/>
                </a:cubicBezTo>
                <a:cubicBezTo>
                  <a:pt x="368754" y="1483714"/>
                  <a:pt x="338024" y="1511821"/>
                  <a:pt x="338024" y="1511821"/>
                </a:cubicBezTo>
                <a:cubicBezTo>
                  <a:pt x="338024" y="1511821"/>
                  <a:pt x="338024" y="1511821"/>
                  <a:pt x="307295" y="1511821"/>
                </a:cubicBezTo>
                <a:cubicBezTo>
                  <a:pt x="276565" y="1511821"/>
                  <a:pt x="276565" y="1511821"/>
                  <a:pt x="276565" y="1511821"/>
                </a:cubicBezTo>
                <a:cubicBezTo>
                  <a:pt x="261201" y="1525874"/>
                  <a:pt x="253518" y="1532901"/>
                  <a:pt x="245836" y="1536414"/>
                </a:cubicBezTo>
                <a:lnTo>
                  <a:pt x="245462" y="1536506"/>
                </a:lnTo>
                <a:lnTo>
                  <a:pt x="245356" y="1535536"/>
                </a:lnTo>
                <a:cubicBezTo>
                  <a:pt x="243915" y="1527631"/>
                  <a:pt x="238154" y="1511821"/>
                  <a:pt x="215106" y="1511821"/>
                </a:cubicBezTo>
                <a:cubicBezTo>
                  <a:pt x="215106" y="1539927"/>
                  <a:pt x="184377" y="1539927"/>
                  <a:pt x="184377" y="1539927"/>
                </a:cubicBezTo>
                <a:cubicBezTo>
                  <a:pt x="184377" y="1539927"/>
                  <a:pt x="184377" y="1539927"/>
                  <a:pt x="153648" y="1539927"/>
                </a:cubicBezTo>
                <a:cubicBezTo>
                  <a:pt x="153648" y="1539927"/>
                  <a:pt x="92189" y="1568034"/>
                  <a:pt x="92189" y="1568034"/>
                </a:cubicBezTo>
                <a:cubicBezTo>
                  <a:pt x="92189" y="1539927"/>
                  <a:pt x="92189" y="1568034"/>
                  <a:pt x="92189" y="1539927"/>
                </a:cubicBezTo>
                <a:cubicBezTo>
                  <a:pt x="92189" y="1539927"/>
                  <a:pt x="122918" y="1539927"/>
                  <a:pt x="153648" y="1511821"/>
                </a:cubicBezTo>
                <a:cubicBezTo>
                  <a:pt x="184377" y="1511821"/>
                  <a:pt x="184377" y="1483714"/>
                  <a:pt x="215106" y="1483714"/>
                </a:cubicBezTo>
                <a:cubicBezTo>
                  <a:pt x="215106" y="1483714"/>
                  <a:pt x="245836" y="1483714"/>
                  <a:pt x="245836" y="1483714"/>
                </a:cubicBezTo>
                <a:cubicBezTo>
                  <a:pt x="245836" y="1483714"/>
                  <a:pt x="245836" y="1483714"/>
                  <a:pt x="245836" y="1455608"/>
                </a:cubicBezTo>
                <a:cubicBezTo>
                  <a:pt x="245836" y="1455608"/>
                  <a:pt x="245836" y="1455608"/>
                  <a:pt x="276565" y="1455608"/>
                </a:cubicBezTo>
                <a:cubicBezTo>
                  <a:pt x="276565" y="1455608"/>
                  <a:pt x="276565" y="1455608"/>
                  <a:pt x="307295" y="1455608"/>
                </a:cubicBezTo>
                <a:cubicBezTo>
                  <a:pt x="338024" y="1427501"/>
                  <a:pt x="338024" y="1455608"/>
                  <a:pt x="338024" y="1427501"/>
                </a:cubicBezTo>
                <a:cubicBezTo>
                  <a:pt x="368754" y="1427501"/>
                  <a:pt x="368754" y="1399394"/>
                  <a:pt x="399483" y="1399394"/>
                </a:cubicBezTo>
                <a:cubicBezTo>
                  <a:pt x="399483" y="1399394"/>
                  <a:pt x="399483" y="1399394"/>
                  <a:pt x="430213" y="1399394"/>
                </a:cubicBezTo>
                <a:cubicBezTo>
                  <a:pt x="460942" y="1399394"/>
                  <a:pt x="460942" y="1371288"/>
                  <a:pt x="491672" y="1371288"/>
                </a:cubicBezTo>
                <a:cubicBezTo>
                  <a:pt x="522401" y="1371288"/>
                  <a:pt x="522401" y="1371288"/>
                  <a:pt x="522401" y="1371288"/>
                </a:cubicBezTo>
                <a:cubicBezTo>
                  <a:pt x="553131" y="1371288"/>
                  <a:pt x="553131" y="1343182"/>
                  <a:pt x="553131" y="1343182"/>
                </a:cubicBezTo>
                <a:cubicBezTo>
                  <a:pt x="553131" y="1343182"/>
                  <a:pt x="583860" y="1343182"/>
                  <a:pt x="583860" y="1343182"/>
                </a:cubicBezTo>
                <a:cubicBezTo>
                  <a:pt x="583860" y="1343182"/>
                  <a:pt x="583860" y="1343182"/>
                  <a:pt x="614590" y="1343182"/>
                </a:cubicBezTo>
                <a:cubicBezTo>
                  <a:pt x="614590" y="1315075"/>
                  <a:pt x="645319" y="1315075"/>
                  <a:pt x="645319" y="1315075"/>
                </a:cubicBezTo>
                <a:cubicBezTo>
                  <a:pt x="645319" y="1315075"/>
                  <a:pt x="676049" y="1315075"/>
                  <a:pt x="676049" y="1315075"/>
                </a:cubicBezTo>
                <a:cubicBezTo>
                  <a:pt x="706778" y="1315075"/>
                  <a:pt x="706778" y="1286968"/>
                  <a:pt x="737507" y="1286968"/>
                </a:cubicBezTo>
                <a:cubicBezTo>
                  <a:pt x="737507" y="1286968"/>
                  <a:pt x="768237" y="1286968"/>
                  <a:pt x="768237" y="1286968"/>
                </a:cubicBezTo>
                <a:cubicBezTo>
                  <a:pt x="768237" y="1258862"/>
                  <a:pt x="768237" y="1258862"/>
                  <a:pt x="768237" y="1258862"/>
                </a:cubicBezTo>
                <a:cubicBezTo>
                  <a:pt x="768237" y="1258862"/>
                  <a:pt x="768237" y="1258862"/>
                  <a:pt x="737507" y="1258862"/>
                </a:cubicBezTo>
                <a:cubicBezTo>
                  <a:pt x="737507" y="1258862"/>
                  <a:pt x="706778" y="1258862"/>
                  <a:pt x="706778" y="1286968"/>
                </a:cubicBezTo>
                <a:cubicBezTo>
                  <a:pt x="676049" y="1286968"/>
                  <a:pt x="676049" y="1286968"/>
                  <a:pt x="645319" y="1286968"/>
                </a:cubicBezTo>
                <a:cubicBezTo>
                  <a:pt x="645319" y="1286968"/>
                  <a:pt x="645319" y="1286968"/>
                  <a:pt x="645319" y="1315075"/>
                </a:cubicBezTo>
                <a:cubicBezTo>
                  <a:pt x="645319" y="1315075"/>
                  <a:pt x="645319" y="1286968"/>
                  <a:pt x="614590" y="1315075"/>
                </a:cubicBezTo>
                <a:cubicBezTo>
                  <a:pt x="583860" y="1315075"/>
                  <a:pt x="583860" y="1315075"/>
                  <a:pt x="583860" y="1315075"/>
                </a:cubicBezTo>
                <a:cubicBezTo>
                  <a:pt x="583860" y="1315075"/>
                  <a:pt x="583860" y="1315075"/>
                  <a:pt x="553131" y="1315075"/>
                </a:cubicBezTo>
                <a:cubicBezTo>
                  <a:pt x="553131" y="1315075"/>
                  <a:pt x="553131" y="1315075"/>
                  <a:pt x="553131" y="1343182"/>
                </a:cubicBezTo>
                <a:cubicBezTo>
                  <a:pt x="522401" y="1343182"/>
                  <a:pt x="460942" y="1343182"/>
                  <a:pt x="460942" y="1343182"/>
                </a:cubicBezTo>
                <a:cubicBezTo>
                  <a:pt x="460942" y="1343182"/>
                  <a:pt x="491672" y="1315075"/>
                  <a:pt x="491672" y="1315075"/>
                </a:cubicBezTo>
                <a:cubicBezTo>
                  <a:pt x="553131" y="1315075"/>
                  <a:pt x="614590" y="1286968"/>
                  <a:pt x="645319" y="1258862"/>
                </a:cubicBezTo>
                <a:cubicBezTo>
                  <a:pt x="645319" y="1258862"/>
                  <a:pt x="645319" y="1258862"/>
                  <a:pt x="614590" y="1258862"/>
                </a:cubicBezTo>
                <a:cubicBezTo>
                  <a:pt x="614590" y="1258862"/>
                  <a:pt x="614590" y="1258862"/>
                  <a:pt x="583860" y="1258862"/>
                </a:cubicBezTo>
                <a:cubicBezTo>
                  <a:pt x="553131" y="1258862"/>
                  <a:pt x="553131" y="1286968"/>
                  <a:pt x="553131" y="1286968"/>
                </a:cubicBezTo>
                <a:cubicBezTo>
                  <a:pt x="553131" y="1286968"/>
                  <a:pt x="553131" y="1286968"/>
                  <a:pt x="522401" y="1286968"/>
                </a:cubicBezTo>
                <a:cubicBezTo>
                  <a:pt x="522401" y="1286968"/>
                  <a:pt x="522401" y="1286968"/>
                  <a:pt x="491672" y="1286968"/>
                </a:cubicBezTo>
                <a:cubicBezTo>
                  <a:pt x="491672" y="1286968"/>
                  <a:pt x="460942" y="1286968"/>
                  <a:pt x="460942" y="1286968"/>
                </a:cubicBezTo>
                <a:cubicBezTo>
                  <a:pt x="460942" y="1315075"/>
                  <a:pt x="430213" y="1315075"/>
                  <a:pt x="399483" y="1315075"/>
                </a:cubicBezTo>
                <a:cubicBezTo>
                  <a:pt x="399483" y="1315075"/>
                  <a:pt x="368754" y="1315075"/>
                  <a:pt x="368754" y="1315075"/>
                </a:cubicBezTo>
                <a:cubicBezTo>
                  <a:pt x="338024" y="1315075"/>
                  <a:pt x="307295" y="1343182"/>
                  <a:pt x="276565" y="1343182"/>
                </a:cubicBezTo>
                <a:cubicBezTo>
                  <a:pt x="276565" y="1343182"/>
                  <a:pt x="307295" y="1315075"/>
                  <a:pt x="307295" y="1315075"/>
                </a:cubicBezTo>
                <a:cubicBezTo>
                  <a:pt x="338024" y="1286968"/>
                  <a:pt x="338024" y="1286968"/>
                  <a:pt x="368754" y="1286968"/>
                </a:cubicBezTo>
                <a:cubicBezTo>
                  <a:pt x="399483" y="1286968"/>
                  <a:pt x="399483" y="1286968"/>
                  <a:pt x="430213" y="1258862"/>
                </a:cubicBezTo>
                <a:cubicBezTo>
                  <a:pt x="430213" y="1258862"/>
                  <a:pt x="430213" y="1258862"/>
                  <a:pt x="460942" y="1258862"/>
                </a:cubicBezTo>
                <a:cubicBezTo>
                  <a:pt x="491672" y="1258862"/>
                  <a:pt x="491672" y="1258862"/>
                  <a:pt x="491672" y="1258862"/>
                </a:cubicBezTo>
                <a:cubicBezTo>
                  <a:pt x="491672" y="1258862"/>
                  <a:pt x="491672" y="1230755"/>
                  <a:pt x="491672" y="1230755"/>
                </a:cubicBezTo>
                <a:cubicBezTo>
                  <a:pt x="491672" y="1230755"/>
                  <a:pt x="491672" y="1230755"/>
                  <a:pt x="522401" y="1230755"/>
                </a:cubicBezTo>
                <a:cubicBezTo>
                  <a:pt x="522401" y="1230755"/>
                  <a:pt x="553131" y="1230755"/>
                  <a:pt x="553131" y="1230755"/>
                </a:cubicBezTo>
                <a:cubicBezTo>
                  <a:pt x="553131" y="1202648"/>
                  <a:pt x="553131" y="1230755"/>
                  <a:pt x="522401" y="1202648"/>
                </a:cubicBezTo>
                <a:cubicBezTo>
                  <a:pt x="522401" y="1202648"/>
                  <a:pt x="553131" y="1202648"/>
                  <a:pt x="553131" y="1202648"/>
                </a:cubicBezTo>
                <a:cubicBezTo>
                  <a:pt x="553131" y="1230755"/>
                  <a:pt x="614590" y="1202648"/>
                  <a:pt x="614590" y="1202648"/>
                </a:cubicBezTo>
                <a:cubicBezTo>
                  <a:pt x="645319" y="1202648"/>
                  <a:pt x="645319" y="1174542"/>
                  <a:pt x="676049" y="1174542"/>
                </a:cubicBezTo>
                <a:cubicBezTo>
                  <a:pt x="676049" y="1174542"/>
                  <a:pt x="676049" y="1174542"/>
                  <a:pt x="706778" y="1174542"/>
                </a:cubicBezTo>
                <a:cubicBezTo>
                  <a:pt x="706778" y="1174542"/>
                  <a:pt x="737507" y="1174542"/>
                  <a:pt x="737507" y="1146435"/>
                </a:cubicBezTo>
                <a:cubicBezTo>
                  <a:pt x="768237" y="1146435"/>
                  <a:pt x="768237" y="1146435"/>
                  <a:pt x="768237" y="1146435"/>
                </a:cubicBezTo>
                <a:cubicBezTo>
                  <a:pt x="798966" y="1146435"/>
                  <a:pt x="798966" y="1118329"/>
                  <a:pt x="829696" y="1118329"/>
                </a:cubicBezTo>
                <a:cubicBezTo>
                  <a:pt x="829696" y="1118329"/>
                  <a:pt x="829696" y="1118329"/>
                  <a:pt x="829696" y="1130186"/>
                </a:cubicBezTo>
                <a:lnTo>
                  <a:pt x="829696" y="1134578"/>
                </a:lnTo>
                <a:cubicBezTo>
                  <a:pt x="829696" y="1130626"/>
                  <a:pt x="829696" y="1146435"/>
                  <a:pt x="829696" y="1146435"/>
                </a:cubicBezTo>
                <a:cubicBezTo>
                  <a:pt x="860425" y="1118329"/>
                  <a:pt x="860425" y="1118329"/>
                  <a:pt x="860425" y="1118329"/>
                </a:cubicBezTo>
                <a:cubicBezTo>
                  <a:pt x="860425" y="1118329"/>
                  <a:pt x="891155" y="1118329"/>
                  <a:pt x="891155" y="1118329"/>
                </a:cubicBezTo>
                <a:cubicBezTo>
                  <a:pt x="891155" y="1118329"/>
                  <a:pt x="921884" y="1118329"/>
                  <a:pt x="921884" y="1090222"/>
                </a:cubicBezTo>
                <a:cubicBezTo>
                  <a:pt x="921884" y="1090222"/>
                  <a:pt x="952614" y="1062116"/>
                  <a:pt x="952614" y="1062116"/>
                </a:cubicBezTo>
                <a:cubicBezTo>
                  <a:pt x="952614" y="1062116"/>
                  <a:pt x="921884" y="1062116"/>
                  <a:pt x="921884" y="1062116"/>
                </a:cubicBezTo>
                <a:cubicBezTo>
                  <a:pt x="891155" y="1062116"/>
                  <a:pt x="891155" y="1090222"/>
                  <a:pt x="860425" y="1090222"/>
                </a:cubicBezTo>
                <a:cubicBezTo>
                  <a:pt x="860425" y="1090222"/>
                  <a:pt x="829696" y="1090222"/>
                  <a:pt x="829696" y="1090222"/>
                </a:cubicBezTo>
                <a:cubicBezTo>
                  <a:pt x="829696" y="1090222"/>
                  <a:pt x="829696" y="1118329"/>
                  <a:pt x="829696" y="1118329"/>
                </a:cubicBezTo>
                <a:cubicBezTo>
                  <a:pt x="798966" y="1118329"/>
                  <a:pt x="798966" y="1118329"/>
                  <a:pt x="798966" y="1118329"/>
                </a:cubicBezTo>
                <a:cubicBezTo>
                  <a:pt x="798966" y="1118329"/>
                  <a:pt x="768237" y="1118329"/>
                  <a:pt x="737507" y="1118329"/>
                </a:cubicBezTo>
                <a:cubicBezTo>
                  <a:pt x="737507" y="1146435"/>
                  <a:pt x="737507" y="1146435"/>
                  <a:pt x="737507" y="1146435"/>
                </a:cubicBezTo>
                <a:cubicBezTo>
                  <a:pt x="706778" y="1146435"/>
                  <a:pt x="706778" y="1146435"/>
                  <a:pt x="676049" y="1146435"/>
                </a:cubicBezTo>
                <a:cubicBezTo>
                  <a:pt x="676049" y="1174542"/>
                  <a:pt x="645319" y="1174542"/>
                  <a:pt x="614590" y="1174542"/>
                </a:cubicBezTo>
                <a:cubicBezTo>
                  <a:pt x="583860" y="1174542"/>
                  <a:pt x="583860" y="1202648"/>
                  <a:pt x="522401" y="1202648"/>
                </a:cubicBezTo>
                <a:cubicBezTo>
                  <a:pt x="553131" y="1202648"/>
                  <a:pt x="522401" y="1174542"/>
                  <a:pt x="553131" y="1174542"/>
                </a:cubicBezTo>
                <a:cubicBezTo>
                  <a:pt x="553131" y="1174542"/>
                  <a:pt x="553131" y="1174542"/>
                  <a:pt x="553131" y="1146435"/>
                </a:cubicBezTo>
                <a:cubicBezTo>
                  <a:pt x="583860" y="1146435"/>
                  <a:pt x="583860" y="1146435"/>
                  <a:pt x="583860" y="1146435"/>
                </a:cubicBezTo>
                <a:cubicBezTo>
                  <a:pt x="583860" y="1146435"/>
                  <a:pt x="614590" y="1146435"/>
                  <a:pt x="614590" y="1146435"/>
                </a:cubicBezTo>
                <a:cubicBezTo>
                  <a:pt x="645319" y="1146435"/>
                  <a:pt x="645319" y="1118329"/>
                  <a:pt x="645319" y="1118329"/>
                </a:cubicBezTo>
                <a:cubicBezTo>
                  <a:pt x="676049" y="1118329"/>
                  <a:pt x="676049" y="1118329"/>
                  <a:pt x="706778" y="1118329"/>
                </a:cubicBezTo>
                <a:cubicBezTo>
                  <a:pt x="737507" y="1118329"/>
                  <a:pt x="768237" y="1090222"/>
                  <a:pt x="798966" y="1090222"/>
                </a:cubicBezTo>
                <a:cubicBezTo>
                  <a:pt x="798966" y="1062116"/>
                  <a:pt x="829696" y="1062116"/>
                  <a:pt x="829696" y="1062116"/>
                </a:cubicBezTo>
                <a:cubicBezTo>
                  <a:pt x="829696" y="1062116"/>
                  <a:pt x="829696" y="1062116"/>
                  <a:pt x="860425" y="1062116"/>
                </a:cubicBezTo>
                <a:cubicBezTo>
                  <a:pt x="860425" y="1062116"/>
                  <a:pt x="860425" y="1062116"/>
                  <a:pt x="860425" y="1034009"/>
                </a:cubicBezTo>
                <a:cubicBezTo>
                  <a:pt x="860425" y="1034009"/>
                  <a:pt x="891155" y="1034009"/>
                  <a:pt x="891155" y="1034009"/>
                </a:cubicBezTo>
                <a:cubicBezTo>
                  <a:pt x="921884" y="1034009"/>
                  <a:pt x="921884" y="1034009"/>
                  <a:pt x="921884" y="1034009"/>
                </a:cubicBezTo>
                <a:cubicBezTo>
                  <a:pt x="952614" y="1034009"/>
                  <a:pt x="952614" y="1034009"/>
                  <a:pt x="952614" y="1034009"/>
                </a:cubicBezTo>
                <a:cubicBezTo>
                  <a:pt x="952614" y="1005903"/>
                  <a:pt x="952614" y="1005903"/>
                  <a:pt x="983343" y="1005903"/>
                </a:cubicBezTo>
                <a:cubicBezTo>
                  <a:pt x="1014072" y="977796"/>
                  <a:pt x="1044802" y="977796"/>
                  <a:pt x="1075531" y="977796"/>
                </a:cubicBezTo>
                <a:cubicBezTo>
                  <a:pt x="1106261" y="977796"/>
                  <a:pt x="1136990" y="949690"/>
                  <a:pt x="1136990" y="949690"/>
                </a:cubicBezTo>
                <a:cubicBezTo>
                  <a:pt x="1167720" y="949690"/>
                  <a:pt x="1167720" y="949690"/>
                  <a:pt x="1167720" y="949690"/>
                </a:cubicBezTo>
                <a:cubicBezTo>
                  <a:pt x="1198449" y="921583"/>
                  <a:pt x="1198449" y="921583"/>
                  <a:pt x="1229179" y="921583"/>
                </a:cubicBezTo>
                <a:cubicBezTo>
                  <a:pt x="1229179" y="921583"/>
                  <a:pt x="1259908" y="921583"/>
                  <a:pt x="1259908" y="893476"/>
                </a:cubicBezTo>
                <a:cubicBezTo>
                  <a:pt x="1259908" y="893476"/>
                  <a:pt x="1290638" y="893476"/>
                  <a:pt x="1290638" y="893476"/>
                </a:cubicBezTo>
                <a:cubicBezTo>
                  <a:pt x="1290638" y="893476"/>
                  <a:pt x="1290638" y="893476"/>
                  <a:pt x="1321367" y="893476"/>
                </a:cubicBezTo>
                <a:cubicBezTo>
                  <a:pt x="1321367" y="865370"/>
                  <a:pt x="1321367" y="865370"/>
                  <a:pt x="1352097" y="865370"/>
                </a:cubicBezTo>
                <a:cubicBezTo>
                  <a:pt x="1382826" y="865370"/>
                  <a:pt x="1413556" y="865370"/>
                  <a:pt x="1413556" y="837263"/>
                </a:cubicBezTo>
                <a:cubicBezTo>
                  <a:pt x="1444285" y="837263"/>
                  <a:pt x="1475015" y="837263"/>
                  <a:pt x="1475015" y="837263"/>
                </a:cubicBezTo>
                <a:cubicBezTo>
                  <a:pt x="1475015" y="837263"/>
                  <a:pt x="1475015" y="809157"/>
                  <a:pt x="1505744" y="809157"/>
                </a:cubicBezTo>
                <a:cubicBezTo>
                  <a:pt x="1505744" y="809157"/>
                  <a:pt x="1536474" y="809157"/>
                  <a:pt x="1536474" y="809157"/>
                </a:cubicBezTo>
                <a:cubicBezTo>
                  <a:pt x="1536474" y="809157"/>
                  <a:pt x="1567203" y="809157"/>
                  <a:pt x="1567203" y="809157"/>
                </a:cubicBezTo>
                <a:cubicBezTo>
                  <a:pt x="1567203" y="781050"/>
                  <a:pt x="1567203" y="781050"/>
                  <a:pt x="1567203" y="781050"/>
                </a:cubicBezTo>
                <a:cubicBezTo>
                  <a:pt x="1567203" y="781050"/>
                  <a:pt x="1567203" y="781050"/>
                  <a:pt x="1597932" y="781050"/>
                </a:cubicBezTo>
                <a:cubicBezTo>
                  <a:pt x="1597932" y="781050"/>
                  <a:pt x="1628662" y="781050"/>
                  <a:pt x="1628662" y="781050"/>
                </a:cubicBezTo>
                <a:cubicBezTo>
                  <a:pt x="1659391" y="752944"/>
                  <a:pt x="1659391" y="752944"/>
                  <a:pt x="1659391" y="752944"/>
                </a:cubicBezTo>
                <a:cubicBezTo>
                  <a:pt x="1659391" y="752944"/>
                  <a:pt x="1659391" y="752944"/>
                  <a:pt x="1690121" y="752944"/>
                </a:cubicBezTo>
                <a:cubicBezTo>
                  <a:pt x="1690121" y="752944"/>
                  <a:pt x="1720850" y="724837"/>
                  <a:pt x="1720850" y="724837"/>
                </a:cubicBezTo>
                <a:cubicBezTo>
                  <a:pt x="1751580" y="724837"/>
                  <a:pt x="1751580" y="724837"/>
                  <a:pt x="1751580" y="724837"/>
                </a:cubicBezTo>
                <a:cubicBezTo>
                  <a:pt x="1782309" y="724837"/>
                  <a:pt x="1782309" y="724837"/>
                  <a:pt x="1813039" y="696730"/>
                </a:cubicBezTo>
                <a:cubicBezTo>
                  <a:pt x="1813039" y="696730"/>
                  <a:pt x="1813039" y="696730"/>
                  <a:pt x="1843768" y="696730"/>
                </a:cubicBezTo>
                <a:cubicBezTo>
                  <a:pt x="1843768" y="696730"/>
                  <a:pt x="1843768" y="696730"/>
                  <a:pt x="1874498" y="696730"/>
                </a:cubicBezTo>
                <a:cubicBezTo>
                  <a:pt x="1874498" y="696730"/>
                  <a:pt x="1874498" y="668624"/>
                  <a:pt x="1874498" y="668624"/>
                </a:cubicBezTo>
                <a:cubicBezTo>
                  <a:pt x="1905227" y="668624"/>
                  <a:pt x="1905227" y="668624"/>
                  <a:pt x="1935957" y="668624"/>
                </a:cubicBezTo>
                <a:cubicBezTo>
                  <a:pt x="1935957" y="668624"/>
                  <a:pt x="1966686" y="640517"/>
                  <a:pt x="1966686" y="640517"/>
                </a:cubicBezTo>
                <a:cubicBezTo>
                  <a:pt x="1997415" y="640517"/>
                  <a:pt x="1997415" y="640517"/>
                  <a:pt x="1997415" y="640517"/>
                </a:cubicBezTo>
                <a:cubicBezTo>
                  <a:pt x="1997415" y="640517"/>
                  <a:pt x="2028145" y="640517"/>
                  <a:pt x="2028145" y="640517"/>
                </a:cubicBezTo>
                <a:cubicBezTo>
                  <a:pt x="2028145" y="640517"/>
                  <a:pt x="2028145" y="612411"/>
                  <a:pt x="2058874" y="612411"/>
                </a:cubicBezTo>
                <a:cubicBezTo>
                  <a:pt x="2089604" y="612411"/>
                  <a:pt x="2089604" y="612411"/>
                  <a:pt x="2089604" y="612411"/>
                </a:cubicBezTo>
                <a:cubicBezTo>
                  <a:pt x="2120333" y="612411"/>
                  <a:pt x="2120333" y="612411"/>
                  <a:pt x="2120333" y="584304"/>
                </a:cubicBezTo>
                <a:cubicBezTo>
                  <a:pt x="2089604" y="612411"/>
                  <a:pt x="2089604" y="584304"/>
                  <a:pt x="2058874" y="612411"/>
                </a:cubicBezTo>
                <a:cubicBezTo>
                  <a:pt x="2058874" y="612411"/>
                  <a:pt x="2028145" y="612411"/>
                  <a:pt x="2028145" y="612411"/>
                </a:cubicBezTo>
                <a:cubicBezTo>
                  <a:pt x="1997415" y="612411"/>
                  <a:pt x="1966686" y="612411"/>
                  <a:pt x="1935957" y="640517"/>
                </a:cubicBezTo>
                <a:cubicBezTo>
                  <a:pt x="1905227" y="640517"/>
                  <a:pt x="1905227" y="640517"/>
                  <a:pt x="1905227" y="640517"/>
                </a:cubicBezTo>
                <a:cubicBezTo>
                  <a:pt x="1905227" y="640517"/>
                  <a:pt x="1874498" y="668624"/>
                  <a:pt x="1874498" y="668624"/>
                </a:cubicBezTo>
                <a:cubicBezTo>
                  <a:pt x="1874498" y="668624"/>
                  <a:pt x="1874498" y="668624"/>
                  <a:pt x="1843768" y="668624"/>
                </a:cubicBezTo>
                <a:cubicBezTo>
                  <a:pt x="1843768" y="668624"/>
                  <a:pt x="1843768" y="668624"/>
                  <a:pt x="1813039" y="668624"/>
                </a:cubicBezTo>
                <a:cubicBezTo>
                  <a:pt x="1813039" y="668624"/>
                  <a:pt x="1813039" y="668624"/>
                  <a:pt x="1813039" y="696730"/>
                </a:cubicBezTo>
                <a:cubicBezTo>
                  <a:pt x="1782309" y="696730"/>
                  <a:pt x="1782309" y="696730"/>
                  <a:pt x="1751580" y="696730"/>
                </a:cubicBezTo>
                <a:cubicBezTo>
                  <a:pt x="1720850" y="696730"/>
                  <a:pt x="1690121" y="724837"/>
                  <a:pt x="1690121" y="724837"/>
                </a:cubicBezTo>
                <a:cubicBezTo>
                  <a:pt x="1690121" y="724837"/>
                  <a:pt x="1659391" y="724837"/>
                  <a:pt x="1659391" y="724837"/>
                </a:cubicBezTo>
                <a:cubicBezTo>
                  <a:pt x="1659391" y="724837"/>
                  <a:pt x="1659391" y="724837"/>
                  <a:pt x="1628662" y="752944"/>
                </a:cubicBezTo>
                <a:cubicBezTo>
                  <a:pt x="1597932" y="752944"/>
                  <a:pt x="1597932" y="752944"/>
                  <a:pt x="1567203" y="781050"/>
                </a:cubicBezTo>
                <a:cubicBezTo>
                  <a:pt x="1536474" y="781050"/>
                  <a:pt x="1475015" y="781050"/>
                  <a:pt x="1444285" y="809157"/>
                </a:cubicBezTo>
                <a:cubicBezTo>
                  <a:pt x="1413556" y="809157"/>
                  <a:pt x="1413556" y="837263"/>
                  <a:pt x="1382826" y="837263"/>
                </a:cubicBezTo>
                <a:cubicBezTo>
                  <a:pt x="1382826" y="837263"/>
                  <a:pt x="1352097" y="837263"/>
                  <a:pt x="1321367" y="837263"/>
                </a:cubicBezTo>
                <a:cubicBezTo>
                  <a:pt x="1321367" y="865370"/>
                  <a:pt x="1290638" y="865370"/>
                  <a:pt x="1290638" y="865370"/>
                </a:cubicBezTo>
                <a:cubicBezTo>
                  <a:pt x="1259908" y="865370"/>
                  <a:pt x="1259908" y="865370"/>
                  <a:pt x="1259908" y="865370"/>
                </a:cubicBezTo>
                <a:cubicBezTo>
                  <a:pt x="1259908" y="865370"/>
                  <a:pt x="1229179" y="893476"/>
                  <a:pt x="1229179" y="893476"/>
                </a:cubicBezTo>
                <a:cubicBezTo>
                  <a:pt x="1198449" y="893476"/>
                  <a:pt x="1198449" y="893476"/>
                  <a:pt x="1198449" y="893476"/>
                </a:cubicBezTo>
                <a:cubicBezTo>
                  <a:pt x="1167720" y="893476"/>
                  <a:pt x="1167720" y="893476"/>
                  <a:pt x="1167720" y="921583"/>
                </a:cubicBezTo>
                <a:cubicBezTo>
                  <a:pt x="1167720" y="921583"/>
                  <a:pt x="1167720" y="921583"/>
                  <a:pt x="1136990" y="921583"/>
                </a:cubicBezTo>
                <a:cubicBezTo>
                  <a:pt x="1136990" y="921583"/>
                  <a:pt x="1136990" y="921583"/>
                  <a:pt x="1106261" y="921583"/>
                </a:cubicBezTo>
                <a:cubicBezTo>
                  <a:pt x="1075531" y="949690"/>
                  <a:pt x="1075531" y="949690"/>
                  <a:pt x="1044802" y="949690"/>
                </a:cubicBezTo>
                <a:cubicBezTo>
                  <a:pt x="1060167" y="935636"/>
                  <a:pt x="1075531" y="928610"/>
                  <a:pt x="1090896" y="921583"/>
                </a:cubicBezTo>
                <a:lnTo>
                  <a:pt x="1091681" y="921194"/>
                </a:lnTo>
                <a:lnTo>
                  <a:pt x="1093777" y="921144"/>
                </a:lnTo>
                <a:cubicBezTo>
                  <a:pt x="1108182" y="919826"/>
                  <a:pt x="1113943" y="914556"/>
                  <a:pt x="1136990" y="893476"/>
                </a:cubicBezTo>
                <a:cubicBezTo>
                  <a:pt x="1167720" y="893476"/>
                  <a:pt x="1167720" y="893476"/>
                  <a:pt x="1167720" y="893476"/>
                </a:cubicBezTo>
                <a:cubicBezTo>
                  <a:pt x="1198449" y="893476"/>
                  <a:pt x="1198449" y="893476"/>
                  <a:pt x="1198449" y="865370"/>
                </a:cubicBezTo>
                <a:cubicBezTo>
                  <a:pt x="1198449" y="865370"/>
                  <a:pt x="1229179" y="837263"/>
                  <a:pt x="1229179" y="837263"/>
                </a:cubicBezTo>
                <a:cubicBezTo>
                  <a:pt x="1229179" y="837263"/>
                  <a:pt x="1229179" y="837263"/>
                  <a:pt x="1259908" y="837263"/>
                </a:cubicBezTo>
                <a:cubicBezTo>
                  <a:pt x="1290638" y="837263"/>
                  <a:pt x="1290638" y="809157"/>
                  <a:pt x="1290638" y="809157"/>
                </a:cubicBezTo>
                <a:cubicBezTo>
                  <a:pt x="1290638" y="809157"/>
                  <a:pt x="1321367" y="809157"/>
                  <a:pt x="1321367" y="809157"/>
                </a:cubicBezTo>
                <a:cubicBezTo>
                  <a:pt x="1321367" y="809157"/>
                  <a:pt x="1352097" y="809157"/>
                  <a:pt x="1352097" y="809157"/>
                </a:cubicBezTo>
                <a:cubicBezTo>
                  <a:pt x="1352097" y="809157"/>
                  <a:pt x="1352097" y="809157"/>
                  <a:pt x="1352097" y="781050"/>
                </a:cubicBezTo>
                <a:cubicBezTo>
                  <a:pt x="1352097" y="781050"/>
                  <a:pt x="1352097" y="809157"/>
                  <a:pt x="1382826" y="809157"/>
                </a:cubicBezTo>
                <a:cubicBezTo>
                  <a:pt x="1382826" y="781050"/>
                  <a:pt x="1382826" y="781050"/>
                  <a:pt x="1382826" y="781050"/>
                </a:cubicBezTo>
                <a:cubicBezTo>
                  <a:pt x="1382826" y="781050"/>
                  <a:pt x="1382826" y="781050"/>
                  <a:pt x="1413556" y="781050"/>
                </a:cubicBezTo>
                <a:cubicBezTo>
                  <a:pt x="1413556" y="781050"/>
                  <a:pt x="1444285" y="781050"/>
                  <a:pt x="1444285" y="781050"/>
                </a:cubicBezTo>
                <a:cubicBezTo>
                  <a:pt x="1444285" y="781050"/>
                  <a:pt x="1444285" y="752944"/>
                  <a:pt x="1475015" y="752944"/>
                </a:cubicBezTo>
                <a:cubicBezTo>
                  <a:pt x="1475015" y="752944"/>
                  <a:pt x="1505744" y="752944"/>
                  <a:pt x="1505744" y="752944"/>
                </a:cubicBezTo>
                <a:cubicBezTo>
                  <a:pt x="1505744" y="724837"/>
                  <a:pt x="1536474" y="724837"/>
                  <a:pt x="1536474" y="724837"/>
                </a:cubicBezTo>
                <a:cubicBezTo>
                  <a:pt x="1536474" y="724837"/>
                  <a:pt x="1536474" y="724837"/>
                  <a:pt x="1567203" y="724837"/>
                </a:cubicBezTo>
                <a:cubicBezTo>
                  <a:pt x="1567203" y="724837"/>
                  <a:pt x="1597932" y="696730"/>
                  <a:pt x="1597932" y="696730"/>
                </a:cubicBezTo>
                <a:cubicBezTo>
                  <a:pt x="1628662" y="696730"/>
                  <a:pt x="1659391" y="696730"/>
                  <a:pt x="1690121" y="668624"/>
                </a:cubicBezTo>
                <a:cubicBezTo>
                  <a:pt x="1720850" y="668624"/>
                  <a:pt x="1720850" y="668624"/>
                  <a:pt x="1751580" y="668624"/>
                </a:cubicBezTo>
                <a:cubicBezTo>
                  <a:pt x="1751580" y="668624"/>
                  <a:pt x="1782309" y="640517"/>
                  <a:pt x="1782309" y="640517"/>
                </a:cubicBezTo>
                <a:cubicBezTo>
                  <a:pt x="1813039" y="640517"/>
                  <a:pt x="1813039" y="640517"/>
                  <a:pt x="1813039" y="640517"/>
                </a:cubicBezTo>
                <a:cubicBezTo>
                  <a:pt x="1813039" y="612411"/>
                  <a:pt x="1843768" y="640517"/>
                  <a:pt x="1843768" y="640517"/>
                </a:cubicBezTo>
                <a:cubicBezTo>
                  <a:pt x="1843768" y="612411"/>
                  <a:pt x="1874498" y="612411"/>
                  <a:pt x="1874498" y="612411"/>
                </a:cubicBezTo>
                <a:cubicBezTo>
                  <a:pt x="1874498" y="612411"/>
                  <a:pt x="1874498" y="612411"/>
                  <a:pt x="1905227" y="612411"/>
                </a:cubicBezTo>
                <a:cubicBezTo>
                  <a:pt x="1905227" y="612411"/>
                  <a:pt x="1905227" y="612411"/>
                  <a:pt x="1905227" y="584304"/>
                </a:cubicBezTo>
                <a:cubicBezTo>
                  <a:pt x="1935957" y="584304"/>
                  <a:pt x="1966686" y="584304"/>
                  <a:pt x="1966686" y="584304"/>
                </a:cubicBezTo>
                <a:cubicBezTo>
                  <a:pt x="1966686" y="556198"/>
                  <a:pt x="1966686" y="556198"/>
                  <a:pt x="1966686" y="556198"/>
                </a:cubicBezTo>
                <a:cubicBezTo>
                  <a:pt x="1997415" y="556198"/>
                  <a:pt x="2028145" y="528091"/>
                  <a:pt x="2028145" y="528091"/>
                </a:cubicBezTo>
                <a:cubicBezTo>
                  <a:pt x="2028145" y="528091"/>
                  <a:pt x="2028145" y="528091"/>
                  <a:pt x="2058874" y="528091"/>
                </a:cubicBezTo>
                <a:cubicBezTo>
                  <a:pt x="2089604" y="528091"/>
                  <a:pt x="2089604" y="528091"/>
                  <a:pt x="2089604" y="528091"/>
                </a:cubicBezTo>
                <a:cubicBezTo>
                  <a:pt x="2089604" y="528091"/>
                  <a:pt x="2089604" y="556198"/>
                  <a:pt x="2089604" y="556198"/>
                </a:cubicBezTo>
                <a:cubicBezTo>
                  <a:pt x="2089604" y="556198"/>
                  <a:pt x="2120333" y="528091"/>
                  <a:pt x="2120333" y="528091"/>
                </a:cubicBezTo>
                <a:cubicBezTo>
                  <a:pt x="2120333" y="528091"/>
                  <a:pt x="2120333" y="499985"/>
                  <a:pt x="2151063" y="499985"/>
                </a:cubicBezTo>
                <a:cubicBezTo>
                  <a:pt x="2181792" y="499985"/>
                  <a:pt x="2181792" y="471878"/>
                  <a:pt x="2212522" y="471878"/>
                </a:cubicBezTo>
                <a:cubicBezTo>
                  <a:pt x="2243251" y="471878"/>
                  <a:pt x="2243251" y="471878"/>
                  <a:pt x="2243251" y="471878"/>
                </a:cubicBezTo>
                <a:cubicBezTo>
                  <a:pt x="2243251" y="499985"/>
                  <a:pt x="2243251" y="499985"/>
                  <a:pt x="2243251" y="499985"/>
                </a:cubicBezTo>
                <a:cubicBezTo>
                  <a:pt x="2243251" y="499985"/>
                  <a:pt x="2273980" y="471878"/>
                  <a:pt x="2273980" y="471878"/>
                </a:cubicBezTo>
                <a:cubicBezTo>
                  <a:pt x="2273980" y="471878"/>
                  <a:pt x="2273980" y="443771"/>
                  <a:pt x="2304710" y="443771"/>
                </a:cubicBezTo>
                <a:cubicBezTo>
                  <a:pt x="2304710" y="443771"/>
                  <a:pt x="2304710" y="443771"/>
                  <a:pt x="2335439" y="443771"/>
                </a:cubicBezTo>
                <a:cubicBezTo>
                  <a:pt x="2335439" y="443771"/>
                  <a:pt x="2335439" y="443771"/>
                  <a:pt x="2366169" y="415665"/>
                </a:cubicBezTo>
                <a:cubicBezTo>
                  <a:pt x="2335439" y="415665"/>
                  <a:pt x="2335439" y="415665"/>
                  <a:pt x="2335439" y="415665"/>
                </a:cubicBezTo>
                <a:cubicBezTo>
                  <a:pt x="2335439" y="415665"/>
                  <a:pt x="2335439" y="387558"/>
                  <a:pt x="2335439" y="387558"/>
                </a:cubicBezTo>
                <a:cubicBezTo>
                  <a:pt x="2335439" y="387558"/>
                  <a:pt x="2335439" y="415665"/>
                  <a:pt x="2366169" y="387558"/>
                </a:cubicBezTo>
                <a:cubicBezTo>
                  <a:pt x="2366169" y="387558"/>
                  <a:pt x="2396899" y="387558"/>
                  <a:pt x="2396899" y="387558"/>
                </a:cubicBezTo>
                <a:cubicBezTo>
                  <a:pt x="2396899" y="387558"/>
                  <a:pt x="2396899" y="387558"/>
                  <a:pt x="2427628" y="387558"/>
                </a:cubicBezTo>
                <a:cubicBezTo>
                  <a:pt x="2427628" y="387558"/>
                  <a:pt x="2427628" y="359452"/>
                  <a:pt x="2458358" y="359452"/>
                </a:cubicBezTo>
                <a:cubicBezTo>
                  <a:pt x="2458358" y="359452"/>
                  <a:pt x="2489087" y="359452"/>
                  <a:pt x="2489087" y="359452"/>
                </a:cubicBezTo>
                <a:cubicBezTo>
                  <a:pt x="2489087" y="359452"/>
                  <a:pt x="2489087" y="359452"/>
                  <a:pt x="2489087" y="331345"/>
                </a:cubicBezTo>
                <a:cubicBezTo>
                  <a:pt x="2519816" y="331345"/>
                  <a:pt x="2519816" y="331345"/>
                  <a:pt x="2519816" y="331345"/>
                </a:cubicBezTo>
                <a:cubicBezTo>
                  <a:pt x="2519816" y="331345"/>
                  <a:pt x="2519816" y="331345"/>
                  <a:pt x="2550546" y="331345"/>
                </a:cubicBezTo>
                <a:cubicBezTo>
                  <a:pt x="2550546" y="331345"/>
                  <a:pt x="2550546" y="303239"/>
                  <a:pt x="2581275" y="303239"/>
                </a:cubicBezTo>
                <a:cubicBezTo>
                  <a:pt x="2581275" y="331345"/>
                  <a:pt x="2581275" y="303239"/>
                  <a:pt x="2581275" y="331345"/>
                </a:cubicBezTo>
                <a:cubicBezTo>
                  <a:pt x="2612005" y="331345"/>
                  <a:pt x="2612005" y="303239"/>
                  <a:pt x="2612005" y="303239"/>
                </a:cubicBezTo>
                <a:cubicBezTo>
                  <a:pt x="2619687" y="303239"/>
                  <a:pt x="2627370" y="303239"/>
                  <a:pt x="2642734" y="303239"/>
                </a:cubicBezTo>
                <a:cubicBezTo>
                  <a:pt x="2642734" y="303239"/>
                  <a:pt x="2644655" y="303239"/>
                  <a:pt x="2647536" y="303239"/>
                </a:cubicBezTo>
                <a:cubicBezTo>
                  <a:pt x="2650417" y="303239"/>
                  <a:pt x="2654258" y="303239"/>
                  <a:pt x="2658099" y="303239"/>
                </a:cubicBezTo>
                <a:lnTo>
                  <a:pt x="2660500" y="303239"/>
                </a:lnTo>
                <a:lnTo>
                  <a:pt x="2668662" y="303239"/>
                </a:lnTo>
                <a:lnTo>
                  <a:pt x="2669623" y="303239"/>
                </a:lnTo>
                <a:lnTo>
                  <a:pt x="2673464" y="303239"/>
                </a:lnTo>
                <a:cubicBezTo>
                  <a:pt x="2673464" y="275132"/>
                  <a:pt x="2673464" y="303239"/>
                  <a:pt x="2673464" y="275132"/>
                </a:cubicBezTo>
                <a:cubicBezTo>
                  <a:pt x="2673464" y="275132"/>
                  <a:pt x="2673464" y="275132"/>
                  <a:pt x="2704193" y="275132"/>
                </a:cubicBezTo>
                <a:cubicBezTo>
                  <a:pt x="2704193" y="275132"/>
                  <a:pt x="2704193" y="275132"/>
                  <a:pt x="2734923" y="275132"/>
                </a:cubicBezTo>
                <a:cubicBezTo>
                  <a:pt x="2734923" y="275132"/>
                  <a:pt x="2734923" y="275132"/>
                  <a:pt x="2704193" y="303239"/>
                </a:cubicBezTo>
                <a:cubicBezTo>
                  <a:pt x="2734923" y="303239"/>
                  <a:pt x="2734923" y="303239"/>
                  <a:pt x="2734923" y="303239"/>
                </a:cubicBezTo>
                <a:cubicBezTo>
                  <a:pt x="2734923" y="275132"/>
                  <a:pt x="2765652" y="275132"/>
                  <a:pt x="2796382" y="275132"/>
                </a:cubicBezTo>
                <a:cubicBezTo>
                  <a:pt x="2827111" y="275132"/>
                  <a:pt x="2827111" y="275132"/>
                  <a:pt x="2827111" y="275132"/>
                </a:cubicBezTo>
                <a:cubicBezTo>
                  <a:pt x="2827111" y="275132"/>
                  <a:pt x="2827111" y="247025"/>
                  <a:pt x="2857841" y="247025"/>
                </a:cubicBezTo>
                <a:cubicBezTo>
                  <a:pt x="2888570" y="247025"/>
                  <a:pt x="2888570" y="247025"/>
                  <a:pt x="2888570" y="247025"/>
                </a:cubicBezTo>
                <a:cubicBezTo>
                  <a:pt x="2919299" y="247025"/>
                  <a:pt x="2919299" y="247025"/>
                  <a:pt x="2950029" y="247025"/>
                </a:cubicBezTo>
                <a:cubicBezTo>
                  <a:pt x="2950029" y="247025"/>
                  <a:pt x="2980758" y="218919"/>
                  <a:pt x="2980758" y="218919"/>
                </a:cubicBezTo>
                <a:cubicBezTo>
                  <a:pt x="3011488" y="218919"/>
                  <a:pt x="3072947" y="218919"/>
                  <a:pt x="3072947" y="190812"/>
                </a:cubicBezTo>
                <a:cubicBezTo>
                  <a:pt x="3072947" y="190812"/>
                  <a:pt x="3103676" y="190812"/>
                  <a:pt x="3103676" y="190812"/>
                </a:cubicBezTo>
                <a:cubicBezTo>
                  <a:pt x="3103676" y="190812"/>
                  <a:pt x="3103676" y="190812"/>
                  <a:pt x="3103676" y="162706"/>
                </a:cubicBezTo>
                <a:cubicBezTo>
                  <a:pt x="3134406" y="162706"/>
                  <a:pt x="3134406" y="162706"/>
                  <a:pt x="3165135" y="162706"/>
                </a:cubicBezTo>
                <a:cubicBezTo>
                  <a:pt x="3165135" y="162706"/>
                  <a:pt x="3165135" y="162706"/>
                  <a:pt x="3195865" y="162706"/>
                </a:cubicBezTo>
                <a:cubicBezTo>
                  <a:pt x="3195865" y="162706"/>
                  <a:pt x="3195865" y="162706"/>
                  <a:pt x="3195865" y="134599"/>
                </a:cubicBezTo>
                <a:cubicBezTo>
                  <a:pt x="3195865" y="134599"/>
                  <a:pt x="3195865" y="134599"/>
                  <a:pt x="3226594" y="134599"/>
                </a:cubicBezTo>
                <a:cubicBezTo>
                  <a:pt x="3226594" y="134599"/>
                  <a:pt x="3226594" y="134599"/>
                  <a:pt x="3257324" y="134599"/>
                </a:cubicBezTo>
                <a:cubicBezTo>
                  <a:pt x="3288053" y="134599"/>
                  <a:pt x="3288053" y="134599"/>
                  <a:pt x="3318782" y="134599"/>
                </a:cubicBezTo>
                <a:cubicBezTo>
                  <a:pt x="3318782" y="134599"/>
                  <a:pt x="3318782" y="106493"/>
                  <a:pt x="3318782" y="106493"/>
                </a:cubicBezTo>
                <a:cubicBezTo>
                  <a:pt x="3318782" y="106493"/>
                  <a:pt x="3349512" y="106493"/>
                  <a:pt x="3349512" y="106493"/>
                </a:cubicBezTo>
                <a:cubicBezTo>
                  <a:pt x="3349512" y="106493"/>
                  <a:pt x="3349512" y="106493"/>
                  <a:pt x="3380241" y="106493"/>
                </a:cubicBezTo>
                <a:cubicBezTo>
                  <a:pt x="3380241" y="106493"/>
                  <a:pt x="3441700" y="106493"/>
                  <a:pt x="3441700" y="78386"/>
                </a:cubicBezTo>
                <a:cubicBezTo>
                  <a:pt x="3472430" y="106493"/>
                  <a:pt x="3472430" y="78386"/>
                  <a:pt x="3472430" y="78386"/>
                </a:cubicBezTo>
                <a:cubicBezTo>
                  <a:pt x="3503159" y="78386"/>
                  <a:pt x="3503159" y="78386"/>
                  <a:pt x="3503159" y="78386"/>
                </a:cubicBezTo>
                <a:cubicBezTo>
                  <a:pt x="3503159" y="78386"/>
                  <a:pt x="3503159" y="78386"/>
                  <a:pt x="3533889" y="78386"/>
                </a:cubicBezTo>
                <a:cubicBezTo>
                  <a:pt x="3533889" y="78386"/>
                  <a:pt x="3533889" y="78386"/>
                  <a:pt x="3533889" y="50280"/>
                </a:cubicBezTo>
                <a:cubicBezTo>
                  <a:pt x="3533889" y="78386"/>
                  <a:pt x="3564618" y="78386"/>
                  <a:pt x="3564618" y="78386"/>
                </a:cubicBezTo>
                <a:cubicBezTo>
                  <a:pt x="3564618" y="78386"/>
                  <a:pt x="3564618" y="50280"/>
                  <a:pt x="3564618" y="50280"/>
                </a:cubicBezTo>
                <a:cubicBezTo>
                  <a:pt x="3564618" y="50280"/>
                  <a:pt x="3595347" y="50280"/>
                  <a:pt x="3595347" y="50280"/>
                </a:cubicBezTo>
                <a:cubicBezTo>
                  <a:pt x="3626077" y="50280"/>
                  <a:pt x="3626077" y="50280"/>
                  <a:pt x="3626077" y="50280"/>
                </a:cubicBezTo>
                <a:cubicBezTo>
                  <a:pt x="3626077" y="50280"/>
                  <a:pt x="3656806" y="50280"/>
                  <a:pt x="3656806" y="50280"/>
                </a:cubicBezTo>
                <a:cubicBezTo>
                  <a:pt x="3656806" y="50280"/>
                  <a:pt x="3687536" y="22173"/>
                  <a:pt x="3687536" y="22173"/>
                </a:cubicBezTo>
                <a:cubicBezTo>
                  <a:pt x="3687536" y="22173"/>
                  <a:pt x="3718265" y="22173"/>
                  <a:pt x="3718265" y="22173"/>
                </a:cubicBezTo>
                <a:cubicBezTo>
                  <a:pt x="3718265" y="22173"/>
                  <a:pt x="3748995" y="22173"/>
                  <a:pt x="3748995" y="22173"/>
                </a:cubicBezTo>
                <a:cubicBezTo>
                  <a:pt x="3748995" y="22173"/>
                  <a:pt x="3748995" y="22173"/>
                  <a:pt x="3779724" y="22173"/>
                </a:cubicBezTo>
                <a:cubicBezTo>
                  <a:pt x="3779724" y="22173"/>
                  <a:pt x="3787407" y="15146"/>
                  <a:pt x="3795089" y="8120"/>
                </a:cubicBezTo>
                <a:close/>
              </a:path>
            </a:pathLst>
          </a:custGeom>
          <a:solidFill>
            <a:srgbClr val="568FBD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3C030D-A0F0-42CB-8A44-E70757E4E8A0}"/>
              </a:ext>
            </a:extLst>
          </p:cNvPr>
          <p:cNvSpPr txBox="1"/>
          <p:nvPr/>
        </p:nvSpPr>
        <p:spPr>
          <a:xfrm>
            <a:off x="1737180" y="1887572"/>
            <a:ext cx="43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cs typeface="+mn-ea"/>
                <a:sym typeface="+mn-lt"/>
              </a:rPr>
              <a:t>SUPPORTERS SAY</a:t>
            </a:r>
            <a:endParaRPr lang="zh-CN" altLang="en-US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3518C9A-53B6-4E4C-A40E-23957E7E1195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C8D872-7BC4-452A-B913-685A68A5653A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A2D759F-24EC-43D8-8FA4-2B0846E15568}"/>
              </a:ext>
            </a:extLst>
          </p:cNvPr>
          <p:cNvSpPr txBox="1"/>
          <p:nvPr/>
        </p:nvSpPr>
        <p:spPr>
          <a:xfrm>
            <a:off x="1737180" y="2749147"/>
            <a:ext cx="849902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09D01AC-EAE4-4656-85D8-C9BBCC3A4DB1}"/>
              </a:ext>
            </a:extLst>
          </p:cNvPr>
          <p:cNvSpPr txBox="1"/>
          <p:nvPr/>
        </p:nvSpPr>
        <p:spPr>
          <a:xfrm>
            <a:off x="1737180" y="3539292"/>
            <a:ext cx="5997120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congue massa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Fusce posuere, magna sed pulvinar ultricies, purus lectus malesuada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62E2DEE-8A85-4EBB-B12E-ADC9CDA852AE}"/>
              </a:ext>
            </a:extLst>
          </p:cNvPr>
          <p:cNvSpPr txBox="1"/>
          <p:nvPr/>
        </p:nvSpPr>
        <p:spPr>
          <a:xfrm>
            <a:off x="3094474" y="4664170"/>
            <a:ext cx="5997120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  <a:cs typeface="+mn-ea"/>
                <a:sym typeface="+mn-lt"/>
              </a:rPr>
              <a:t>Fusce posuere, magna sed pulvinar ultricies, purus lectus malesuada</a:t>
            </a: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907B37-FCE7-4151-8269-5E348C07900F}"/>
              </a:ext>
            </a:extLst>
          </p:cNvPr>
          <p:cNvSpPr txBox="1"/>
          <p:nvPr/>
        </p:nvSpPr>
        <p:spPr>
          <a:xfrm>
            <a:off x="7021494" y="1055135"/>
            <a:ext cx="4140200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cs typeface="+mn-ea"/>
                <a:sym typeface="+mn-lt"/>
              </a:rPr>
              <a:t>MALESUADA FAMES AC TURPIS EGESTAS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B9849FE-2956-4159-B018-1017DDC83A39}"/>
              </a:ext>
            </a:extLst>
          </p:cNvPr>
          <p:cNvCxnSpPr>
            <a:cxnSpLocks/>
          </p:cNvCxnSpPr>
          <p:nvPr/>
        </p:nvCxnSpPr>
        <p:spPr>
          <a:xfrm>
            <a:off x="7985284" y="1339508"/>
            <a:ext cx="3096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5F606AF1-683B-41D3-95FA-1ABF8D71EE98}"/>
              </a:ext>
            </a:extLst>
          </p:cNvPr>
          <p:cNvCxnSpPr>
            <a:cxnSpLocks/>
          </p:cNvCxnSpPr>
          <p:nvPr/>
        </p:nvCxnSpPr>
        <p:spPr>
          <a:xfrm>
            <a:off x="7985284" y="1361542"/>
            <a:ext cx="3096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739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89D307C4-33CD-4DA1-AE49-4E46E8F70C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DA0491F5-6224-464C-8ADD-ED3BAF9CF4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EF08C742-9FE7-4083-B0B4-61A7E9D7A4AF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39F8FB44-9718-4763-804C-9E2EA80DD855}"/>
              </a:ext>
            </a:extLst>
          </p:cNvPr>
          <p:cNvSpPr/>
          <p:nvPr/>
        </p:nvSpPr>
        <p:spPr>
          <a:xfrm>
            <a:off x="933450" y="933450"/>
            <a:ext cx="2953752" cy="4991100"/>
          </a:xfrm>
          <a:custGeom>
            <a:avLst/>
            <a:gdLst>
              <a:gd name="connsiteX0" fmla="*/ 333955 w 2953752"/>
              <a:gd name="connsiteY0" fmla="*/ 0 h 4991100"/>
              <a:gd name="connsiteX1" fmla="*/ 2953752 w 2953752"/>
              <a:gd name="connsiteY1" fmla="*/ 0 h 4991100"/>
              <a:gd name="connsiteX2" fmla="*/ 2953752 w 2953752"/>
              <a:gd name="connsiteY2" fmla="*/ 4991100 h 4991100"/>
              <a:gd name="connsiteX3" fmla="*/ 333955 w 2953752"/>
              <a:gd name="connsiteY3" fmla="*/ 4991100 h 4991100"/>
              <a:gd name="connsiteX4" fmla="*/ 0 w 2953752"/>
              <a:gd name="connsiteY4" fmla="*/ 4657145 h 4991100"/>
              <a:gd name="connsiteX5" fmla="*/ 0 w 2953752"/>
              <a:gd name="connsiteY5" fmla="*/ 333955 h 4991100"/>
              <a:gd name="connsiteX6" fmla="*/ 333955 w 2953752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3752" h="4991100">
                <a:moveTo>
                  <a:pt x="333955" y="0"/>
                </a:moveTo>
                <a:lnTo>
                  <a:pt x="2953752" y="0"/>
                </a:lnTo>
                <a:lnTo>
                  <a:pt x="2953752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50800" dist="38100" algn="l" rotWithShape="0">
              <a:srgbClr val="568FB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256EF35D-A7C2-4E82-8BDE-B25EF514D608}"/>
              </a:ext>
            </a:extLst>
          </p:cNvPr>
          <p:cNvSpPr/>
          <p:nvPr/>
        </p:nvSpPr>
        <p:spPr>
          <a:xfrm>
            <a:off x="933450" y="1632327"/>
            <a:ext cx="2953752" cy="506018"/>
          </a:xfrm>
          <a:custGeom>
            <a:avLst/>
            <a:gdLst>
              <a:gd name="connsiteX0" fmla="*/ 0 w 2953752"/>
              <a:gd name="connsiteY0" fmla="*/ 0 h 506018"/>
              <a:gd name="connsiteX1" fmla="*/ 2953752 w 2953752"/>
              <a:gd name="connsiteY1" fmla="*/ 0 h 506018"/>
              <a:gd name="connsiteX2" fmla="*/ 2953752 w 2953752"/>
              <a:gd name="connsiteY2" fmla="*/ 506018 h 506018"/>
              <a:gd name="connsiteX3" fmla="*/ 0 w 2953752"/>
              <a:gd name="connsiteY3" fmla="*/ 506018 h 50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3752" h="506018">
                <a:moveTo>
                  <a:pt x="0" y="0"/>
                </a:moveTo>
                <a:lnTo>
                  <a:pt x="2953752" y="0"/>
                </a:lnTo>
                <a:lnTo>
                  <a:pt x="2953752" y="506018"/>
                </a:lnTo>
                <a:lnTo>
                  <a:pt x="0" y="506018"/>
                </a:ln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125">
            <a:extLst>
              <a:ext uri="{FF2B5EF4-FFF2-40B4-BE49-F238E27FC236}">
                <a16:creationId xmlns:a16="http://schemas.microsoft.com/office/drawing/2014/main" xmlns="" id="{A2276018-B177-46B4-820F-8663D7AE8E6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40358" y="1715623"/>
            <a:ext cx="294852" cy="320868"/>
          </a:xfrm>
          <a:custGeom>
            <a:avLst/>
            <a:gdLst>
              <a:gd name="T0" fmla="*/ 38 w 320"/>
              <a:gd name="T1" fmla="*/ 27 h 348"/>
              <a:gd name="T2" fmla="*/ 33 w 320"/>
              <a:gd name="T3" fmla="*/ 204 h 348"/>
              <a:gd name="T4" fmla="*/ 290 w 320"/>
              <a:gd name="T5" fmla="*/ 321 h 348"/>
              <a:gd name="T6" fmla="*/ 316 w 320"/>
              <a:gd name="T7" fmla="*/ 0 h 348"/>
              <a:gd name="T8" fmla="*/ 311 w 320"/>
              <a:gd name="T9" fmla="*/ 312 h 348"/>
              <a:gd name="T10" fmla="*/ 290 w 320"/>
              <a:gd name="T11" fmla="*/ 115 h 348"/>
              <a:gd name="T12" fmla="*/ 209 w 320"/>
              <a:gd name="T13" fmla="*/ 29 h 348"/>
              <a:gd name="T14" fmla="*/ 208 w 320"/>
              <a:gd name="T15" fmla="*/ 28 h 348"/>
              <a:gd name="T16" fmla="*/ 72 w 320"/>
              <a:gd name="T17" fmla="*/ 9 h 348"/>
              <a:gd name="T18" fmla="*/ 205 w 320"/>
              <a:gd name="T19" fmla="*/ 122 h 348"/>
              <a:gd name="T20" fmla="*/ 42 w 320"/>
              <a:gd name="T21" fmla="*/ 339 h 348"/>
              <a:gd name="T22" fmla="*/ 72 w 320"/>
              <a:gd name="T23" fmla="*/ 215 h 348"/>
              <a:gd name="T24" fmla="*/ 144 w 320"/>
              <a:gd name="T25" fmla="*/ 141 h 348"/>
              <a:gd name="T26" fmla="*/ 142 w 320"/>
              <a:gd name="T27" fmla="*/ 139 h 348"/>
              <a:gd name="T28" fmla="*/ 77 w 320"/>
              <a:gd name="T29" fmla="*/ 75 h 348"/>
              <a:gd name="T30" fmla="*/ 75 w 320"/>
              <a:gd name="T31" fmla="*/ 72 h 348"/>
              <a:gd name="T32" fmla="*/ 75 w 320"/>
              <a:gd name="T33" fmla="*/ 71 h 348"/>
              <a:gd name="T34" fmla="*/ 42 w 320"/>
              <a:gd name="T35" fmla="*/ 77 h 348"/>
              <a:gd name="T36" fmla="*/ 210 w 320"/>
              <a:gd name="T37" fmla="*/ 43 h 348"/>
              <a:gd name="T38" fmla="*/ 88 w 320"/>
              <a:gd name="T39" fmla="*/ 129 h 348"/>
              <a:gd name="T40" fmla="*/ 88 w 320"/>
              <a:gd name="T41" fmla="*/ 52 h 348"/>
              <a:gd name="T42" fmla="*/ 93 w 320"/>
              <a:gd name="T43" fmla="*/ 61 h 348"/>
              <a:gd name="T44" fmla="*/ 97 w 320"/>
              <a:gd name="T45" fmla="*/ 69 h 348"/>
              <a:gd name="T46" fmla="*/ 107 w 320"/>
              <a:gd name="T47" fmla="*/ 69 h 348"/>
              <a:gd name="T48" fmla="*/ 97 w 320"/>
              <a:gd name="T49" fmla="*/ 79 h 348"/>
              <a:gd name="T50" fmla="*/ 107 w 320"/>
              <a:gd name="T51" fmla="*/ 79 h 348"/>
              <a:gd name="T52" fmla="*/ 117 w 320"/>
              <a:gd name="T53" fmla="*/ 79 h 348"/>
              <a:gd name="T54" fmla="*/ 69 w 320"/>
              <a:gd name="T55" fmla="*/ 146 h 348"/>
              <a:gd name="T56" fmla="*/ 135 w 320"/>
              <a:gd name="T57" fmla="*/ 147 h 348"/>
              <a:gd name="T58" fmla="*/ 72 w 320"/>
              <a:gd name="T59" fmla="*/ 206 h 348"/>
              <a:gd name="T60" fmla="*/ 47 w 320"/>
              <a:gd name="T61" fmla="*/ 201 h 348"/>
              <a:gd name="T62" fmla="*/ 50 w 320"/>
              <a:gd name="T63" fmla="*/ 84 h 348"/>
              <a:gd name="T64" fmla="*/ 68 w 320"/>
              <a:gd name="T65" fmla="*/ 80 h 348"/>
              <a:gd name="T66" fmla="*/ 97 w 320"/>
              <a:gd name="T67" fmla="*/ 89 h 348"/>
              <a:gd name="T68" fmla="*/ 107 w 320"/>
              <a:gd name="T69" fmla="*/ 89 h 348"/>
              <a:gd name="T70" fmla="*/ 117 w 320"/>
              <a:gd name="T71" fmla="*/ 89 h 348"/>
              <a:gd name="T72" fmla="*/ 126 w 320"/>
              <a:gd name="T73" fmla="*/ 89 h 348"/>
              <a:gd name="T74" fmla="*/ 97 w 320"/>
              <a:gd name="T75" fmla="*/ 99 h 348"/>
              <a:gd name="T76" fmla="*/ 107 w 320"/>
              <a:gd name="T77" fmla="*/ 99 h 348"/>
              <a:gd name="T78" fmla="*/ 117 w 320"/>
              <a:gd name="T79" fmla="*/ 99 h 348"/>
              <a:gd name="T80" fmla="*/ 126 w 320"/>
              <a:gd name="T81" fmla="*/ 99 h 348"/>
              <a:gd name="T82" fmla="*/ 136 w 320"/>
              <a:gd name="T83" fmla="*/ 99 h 348"/>
              <a:gd name="T84" fmla="*/ 97 w 320"/>
              <a:gd name="T85" fmla="*/ 109 h 348"/>
              <a:gd name="T86" fmla="*/ 107 w 320"/>
              <a:gd name="T87" fmla="*/ 109 h 348"/>
              <a:gd name="T88" fmla="*/ 117 w 320"/>
              <a:gd name="T89" fmla="*/ 109 h 348"/>
              <a:gd name="T90" fmla="*/ 126 w 320"/>
              <a:gd name="T91" fmla="*/ 109 h 348"/>
              <a:gd name="T92" fmla="*/ 136 w 320"/>
              <a:gd name="T93" fmla="*/ 109 h 348"/>
              <a:gd name="T94" fmla="*/ 263 w 320"/>
              <a:gd name="T95" fmla="*/ 171 h 348"/>
              <a:gd name="T96" fmla="*/ 165 w 320"/>
              <a:gd name="T97" fmla="*/ 196 h 348"/>
              <a:gd name="T98" fmla="*/ 165 w 320"/>
              <a:gd name="T99" fmla="*/ 187 h 348"/>
              <a:gd name="T100" fmla="*/ 258 w 320"/>
              <a:gd name="T101" fmla="*/ 215 h 348"/>
              <a:gd name="T102" fmla="*/ 164 w 320"/>
              <a:gd name="T103" fmla="*/ 207 h 348"/>
              <a:gd name="T104" fmla="*/ 255 w 320"/>
              <a:gd name="T105" fmla="*/ 245 h 348"/>
              <a:gd name="T106" fmla="*/ 70 w 320"/>
              <a:gd name="T107" fmla="*/ 256 h 348"/>
              <a:gd name="T108" fmla="*/ 255 w 320"/>
              <a:gd name="T109" fmla="*/ 256 h 348"/>
              <a:gd name="T110" fmla="*/ 70 w 320"/>
              <a:gd name="T111" fmla="*/ 285 h 348"/>
              <a:gd name="T112" fmla="*/ 70 w 320"/>
              <a:gd name="T113" fmla="*/ 276 h 348"/>
              <a:gd name="T114" fmla="*/ 68 w 320"/>
              <a:gd name="T115" fmla="*/ 32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0" h="348">
                <a:moveTo>
                  <a:pt x="68" y="0"/>
                </a:moveTo>
                <a:cubicBezTo>
                  <a:pt x="65" y="0"/>
                  <a:pt x="63" y="2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27"/>
                  <a:pt x="63" y="27"/>
                  <a:pt x="63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7" y="27"/>
                </a:cubicBezTo>
                <a:cubicBezTo>
                  <a:pt x="35" y="28"/>
                  <a:pt x="34" y="29"/>
                  <a:pt x="33" y="32"/>
                </a:cubicBezTo>
                <a:cubicBezTo>
                  <a:pt x="33" y="82"/>
                  <a:pt x="33" y="82"/>
                  <a:pt x="33" y="82"/>
                </a:cubicBezTo>
                <a:cubicBezTo>
                  <a:pt x="13" y="95"/>
                  <a:pt x="0" y="117"/>
                  <a:pt x="0" y="143"/>
                </a:cubicBezTo>
                <a:cubicBezTo>
                  <a:pt x="0" y="169"/>
                  <a:pt x="13" y="191"/>
                  <a:pt x="33" y="204"/>
                </a:cubicBezTo>
                <a:cubicBezTo>
                  <a:pt x="33" y="344"/>
                  <a:pt x="33" y="344"/>
                  <a:pt x="33" y="344"/>
                </a:cubicBezTo>
                <a:cubicBezTo>
                  <a:pt x="34" y="346"/>
                  <a:pt x="35" y="348"/>
                  <a:pt x="38" y="348"/>
                </a:cubicBezTo>
                <a:cubicBezTo>
                  <a:pt x="286" y="348"/>
                  <a:pt x="286" y="348"/>
                  <a:pt x="286" y="348"/>
                </a:cubicBezTo>
                <a:cubicBezTo>
                  <a:pt x="288" y="348"/>
                  <a:pt x="290" y="346"/>
                  <a:pt x="290" y="344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316" y="321"/>
                  <a:pt x="316" y="321"/>
                  <a:pt x="316" y="321"/>
                </a:cubicBezTo>
                <a:cubicBezTo>
                  <a:pt x="318" y="321"/>
                  <a:pt x="320" y="319"/>
                  <a:pt x="320" y="316"/>
                </a:cubicBezTo>
                <a:cubicBezTo>
                  <a:pt x="320" y="316"/>
                  <a:pt x="320" y="316"/>
                  <a:pt x="320" y="316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2"/>
                  <a:pt x="318" y="0"/>
                  <a:pt x="316" y="0"/>
                </a:cubicBezTo>
                <a:cubicBezTo>
                  <a:pt x="316" y="0"/>
                  <a:pt x="316" y="0"/>
                  <a:pt x="316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72" y="9"/>
                </a:moveTo>
                <a:cubicBezTo>
                  <a:pt x="311" y="9"/>
                  <a:pt x="311" y="9"/>
                  <a:pt x="311" y="9"/>
                </a:cubicBezTo>
                <a:cubicBezTo>
                  <a:pt x="311" y="312"/>
                  <a:pt x="311" y="312"/>
                  <a:pt x="311" y="312"/>
                </a:cubicBezTo>
                <a:cubicBezTo>
                  <a:pt x="290" y="312"/>
                  <a:pt x="290" y="312"/>
                  <a:pt x="290" y="312"/>
                </a:cubicBezTo>
                <a:cubicBezTo>
                  <a:pt x="290" y="118"/>
                  <a:pt x="290" y="118"/>
                  <a:pt x="290" y="118"/>
                </a:cubicBezTo>
                <a:cubicBezTo>
                  <a:pt x="290" y="117"/>
                  <a:pt x="290" y="116"/>
                  <a:pt x="290" y="116"/>
                </a:cubicBezTo>
                <a:cubicBezTo>
                  <a:pt x="290" y="116"/>
                  <a:pt x="290" y="116"/>
                  <a:pt x="290" y="115"/>
                </a:cubicBezTo>
                <a:cubicBezTo>
                  <a:pt x="290" y="115"/>
                  <a:pt x="290" y="115"/>
                  <a:pt x="290" y="115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9" y="30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7" y="28"/>
                  <a:pt x="207" y="28"/>
                </a:cubicBezTo>
                <a:cubicBezTo>
                  <a:pt x="207" y="27"/>
                  <a:pt x="206" y="27"/>
                  <a:pt x="205" y="27"/>
                </a:cubicBezTo>
                <a:cubicBezTo>
                  <a:pt x="205" y="27"/>
                  <a:pt x="205" y="27"/>
                  <a:pt x="205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9"/>
                  <a:pt x="72" y="9"/>
                  <a:pt x="72" y="9"/>
                </a:cubicBezTo>
                <a:close/>
                <a:moveTo>
                  <a:pt x="42" y="36"/>
                </a:moveTo>
                <a:cubicBezTo>
                  <a:pt x="201" y="36"/>
                  <a:pt x="201" y="36"/>
                  <a:pt x="201" y="36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1" y="120"/>
                  <a:pt x="203" y="122"/>
                  <a:pt x="205" y="122"/>
                </a:cubicBezTo>
                <a:cubicBezTo>
                  <a:pt x="205" y="122"/>
                  <a:pt x="205" y="122"/>
                  <a:pt x="205" y="122"/>
                </a:cubicBezTo>
                <a:cubicBezTo>
                  <a:pt x="281" y="121"/>
                  <a:pt x="281" y="121"/>
                  <a:pt x="281" y="121"/>
                </a:cubicBezTo>
                <a:cubicBezTo>
                  <a:pt x="281" y="316"/>
                  <a:pt x="281" y="316"/>
                  <a:pt x="281" y="316"/>
                </a:cubicBezTo>
                <a:cubicBezTo>
                  <a:pt x="281" y="316"/>
                  <a:pt x="281" y="317"/>
                  <a:pt x="281" y="317"/>
                </a:cubicBezTo>
                <a:cubicBezTo>
                  <a:pt x="281" y="339"/>
                  <a:pt x="281" y="339"/>
                  <a:pt x="281" y="339"/>
                </a:cubicBezTo>
                <a:cubicBezTo>
                  <a:pt x="42" y="339"/>
                  <a:pt x="42" y="339"/>
                  <a:pt x="42" y="339"/>
                </a:cubicBezTo>
                <a:cubicBezTo>
                  <a:pt x="42" y="209"/>
                  <a:pt x="42" y="209"/>
                  <a:pt x="42" y="209"/>
                </a:cubicBezTo>
                <a:cubicBezTo>
                  <a:pt x="48" y="211"/>
                  <a:pt x="54" y="213"/>
                  <a:pt x="60" y="214"/>
                </a:cubicBezTo>
                <a:cubicBezTo>
                  <a:pt x="62" y="214"/>
                  <a:pt x="63" y="214"/>
                  <a:pt x="64" y="215"/>
                </a:cubicBezTo>
                <a:cubicBezTo>
                  <a:pt x="65" y="215"/>
                  <a:pt x="66" y="215"/>
                  <a:pt x="66" y="215"/>
                </a:cubicBezTo>
                <a:cubicBezTo>
                  <a:pt x="68" y="215"/>
                  <a:pt x="70" y="215"/>
                  <a:pt x="72" y="215"/>
                </a:cubicBezTo>
                <a:cubicBezTo>
                  <a:pt x="107" y="215"/>
                  <a:pt x="136" y="190"/>
                  <a:pt x="143" y="157"/>
                </a:cubicBezTo>
                <a:cubicBezTo>
                  <a:pt x="143" y="155"/>
                  <a:pt x="144" y="153"/>
                  <a:pt x="144" y="150"/>
                </a:cubicBezTo>
                <a:cubicBezTo>
                  <a:pt x="144" y="148"/>
                  <a:pt x="144" y="145"/>
                  <a:pt x="144" y="143"/>
                </a:cubicBezTo>
                <a:cubicBezTo>
                  <a:pt x="144" y="143"/>
                  <a:pt x="144" y="143"/>
                  <a:pt x="144" y="143"/>
                </a:cubicBezTo>
                <a:cubicBezTo>
                  <a:pt x="144" y="142"/>
                  <a:pt x="144" y="141"/>
                  <a:pt x="144" y="141"/>
                </a:cubicBezTo>
                <a:cubicBezTo>
                  <a:pt x="144" y="141"/>
                  <a:pt x="144" y="141"/>
                  <a:pt x="143" y="141"/>
                </a:cubicBezTo>
                <a:cubicBezTo>
                  <a:pt x="143" y="141"/>
                  <a:pt x="143" y="141"/>
                  <a:pt x="143" y="140"/>
                </a:cubicBezTo>
                <a:cubicBezTo>
                  <a:pt x="143" y="140"/>
                  <a:pt x="143" y="140"/>
                  <a:pt x="143" y="140"/>
                </a:cubicBezTo>
                <a:cubicBezTo>
                  <a:pt x="143" y="140"/>
                  <a:pt x="143" y="140"/>
                  <a:pt x="142" y="140"/>
                </a:cubicBezTo>
                <a:cubicBezTo>
                  <a:pt x="142" y="140"/>
                  <a:pt x="142" y="139"/>
                  <a:pt x="142" y="139"/>
                </a:cubicBezTo>
                <a:cubicBezTo>
                  <a:pt x="142" y="139"/>
                  <a:pt x="142" y="139"/>
                  <a:pt x="141" y="139"/>
                </a:cubicBezTo>
                <a:cubicBezTo>
                  <a:pt x="141" y="139"/>
                  <a:pt x="141" y="139"/>
                  <a:pt x="141" y="139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4"/>
                  <a:pt x="76" y="73"/>
                  <a:pt x="76" y="72"/>
                </a:cubicBezTo>
                <a:cubicBezTo>
                  <a:pt x="76" y="72"/>
                  <a:pt x="76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4" y="71"/>
                  <a:pt x="74" y="71"/>
                </a:cubicBezTo>
                <a:cubicBezTo>
                  <a:pt x="74" y="71"/>
                  <a:pt x="73" y="71"/>
                  <a:pt x="73" y="71"/>
                </a:cubicBezTo>
                <a:cubicBezTo>
                  <a:pt x="72" y="71"/>
                  <a:pt x="72" y="71"/>
                  <a:pt x="72" y="71"/>
                </a:cubicBezTo>
                <a:cubicBezTo>
                  <a:pt x="70" y="71"/>
                  <a:pt x="69" y="71"/>
                  <a:pt x="67" y="71"/>
                </a:cubicBezTo>
                <a:cubicBezTo>
                  <a:pt x="58" y="72"/>
                  <a:pt x="50" y="74"/>
                  <a:pt x="42" y="77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210" y="43"/>
                </a:moveTo>
                <a:cubicBezTo>
                  <a:pt x="276" y="112"/>
                  <a:pt x="276" y="112"/>
                  <a:pt x="276" y="112"/>
                </a:cubicBezTo>
                <a:cubicBezTo>
                  <a:pt x="210" y="113"/>
                  <a:pt x="210" y="113"/>
                  <a:pt x="210" y="113"/>
                </a:cubicBezTo>
                <a:cubicBezTo>
                  <a:pt x="210" y="43"/>
                  <a:pt x="210" y="43"/>
                  <a:pt x="210" y="43"/>
                </a:cubicBezTo>
                <a:close/>
                <a:moveTo>
                  <a:pt x="87" y="52"/>
                </a:moveTo>
                <a:cubicBezTo>
                  <a:pt x="85" y="53"/>
                  <a:pt x="84" y="54"/>
                  <a:pt x="84" y="57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83" y="127"/>
                  <a:pt x="85" y="129"/>
                  <a:pt x="87" y="129"/>
                </a:cubicBezTo>
                <a:cubicBezTo>
                  <a:pt x="87" y="129"/>
                  <a:pt x="87" y="129"/>
                  <a:pt x="88" y="129"/>
                </a:cubicBezTo>
                <a:cubicBezTo>
                  <a:pt x="155" y="129"/>
                  <a:pt x="155" y="129"/>
                  <a:pt x="155" y="129"/>
                </a:cubicBezTo>
                <a:cubicBezTo>
                  <a:pt x="158" y="129"/>
                  <a:pt x="160" y="127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85"/>
                  <a:pt x="128" y="53"/>
                  <a:pt x="88" y="52"/>
                </a:cubicBezTo>
                <a:cubicBezTo>
                  <a:pt x="88" y="52"/>
                  <a:pt x="88" y="52"/>
                  <a:pt x="88" y="52"/>
                </a:cubicBezTo>
                <a:lnTo>
                  <a:pt x="87" y="52"/>
                </a:lnTo>
                <a:close/>
                <a:moveTo>
                  <a:pt x="93" y="61"/>
                </a:moveTo>
                <a:cubicBezTo>
                  <a:pt x="124" y="64"/>
                  <a:pt x="148" y="89"/>
                  <a:pt x="151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3" y="61"/>
                  <a:pt x="93" y="61"/>
                  <a:pt x="93" y="61"/>
                </a:cubicBezTo>
                <a:close/>
                <a:moveTo>
                  <a:pt x="97" y="69"/>
                </a:moveTo>
                <a:cubicBezTo>
                  <a:pt x="97" y="76"/>
                  <a:pt x="97" y="76"/>
                  <a:pt x="97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4" y="69"/>
                  <a:pt x="104" y="69"/>
                </a:cubicBezTo>
                <a:lnTo>
                  <a:pt x="97" y="69"/>
                </a:lnTo>
                <a:close/>
                <a:moveTo>
                  <a:pt x="107" y="69"/>
                </a:moveTo>
                <a:cubicBezTo>
                  <a:pt x="107" y="76"/>
                  <a:pt x="107" y="76"/>
                  <a:pt x="107" y="76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4" y="69"/>
                  <a:pt x="114" y="69"/>
                  <a:pt x="114" y="69"/>
                </a:cubicBezTo>
                <a:lnTo>
                  <a:pt x="107" y="69"/>
                </a:lnTo>
                <a:close/>
                <a:moveTo>
                  <a:pt x="97" y="79"/>
                </a:moveTo>
                <a:cubicBezTo>
                  <a:pt x="97" y="86"/>
                  <a:pt x="97" y="86"/>
                  <a:pt x="97" y="86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79"/>
                  <a:pt x="104" y="79"/>
                  <a:pt x="104" y="79"/>
                </a:cubicBezTo>
                <a:lnTo>
                  <a:pt x="97" y="79"/>
                </a:lnTo>
                <a:close/>
                <a:moveTo>
                  <a:pt x="107" y="79"/>
                </a:moveTo>
                <a:cubicBezTo>
                  <a:pt x="107" y="86"/>
                  <a:pt x="107" y="86"/>
                  <a:pt x="107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79"/>
                  <a:pt x="114" y="79"/>
                  <a:pt x="114" y="79"/>
                </a:cubicBezTo>
                <a:lnTo>
                  <a:pt x="107" y="79"/>
                </a:lnTo>
                <a:close/>
                <a:moveTo>
                  <a:pt x="117" y="79"/>
                </a:moveTo>
                <a:cubicBezTo>
                  <a:pt x="117" y="86"/>
                  <a:pt x="117" y="86"/>
                  <a:pt x="117" y="86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79"/>
                  <a:pt x="124" y="79"/>
                  <a:pt x="124" y="79"/>
                </a:cubicBezTo>
                <a:lnTo>
                  <a:pt x="117" y="79"/>
                </a:lnTo>
                <a:close/>
                <a:moveTo>
                  <a:pt x="68" y="80"/>
                </a:moveTo>
                <a:cubicBezTo>
                  <a:pt x="68" y="143"/>
                  <a:pt x="68" y="143"/>
                  <a:pt x="68" y="143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68" y="144"/>
                  <a:pt x="68" y="144"/>
                  <a:pt x="68" y="145"/>
                </a:cubicBezTo>
                <a:cubicBezTo>
                  <a:pt x="68" y="145"/>
                  <a:pt x="68" y="146"/>
                  <a:pt x="69" y="146"/>
                </a:cubicBezTo>
                <a:cubicBezTo>
                  <a:pt x="69" y="146"/>
                  <a:pt x="69" y="146"/>
                  <a:pt x="69" y="146"/>
                </a:cubicBezTo>
                <a:cubicBezTo>
                  <a:pt x="69" y="146"/>
                  <a:pt x="70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1" y="147"/>
                  <a:pt x="72" y="147"/>
                  <a:pt x="72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58"/>
                  <a:pt x="131" y="167"/>
                  <a:pt x="126" y="176"/>
                </a:cubicBezTo>
                <a:cubicBezTo>
                  <a:pt x="125" y="178"/>
                  <a:pt x="123" y="181"/>
                  <a:pt x="121" y="183"/>
                </a:cubicBezTo>
                <a:cubicBezTo>
                  <a:pt x="120" y="184"/>
                  <a:pt x="120" y="184"/>
                  <a:pt x="119" y="185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08" y="198"/>
                  <a:pt x="91" y="206"/>
                  <a:pt x="72" y="206"/>
                </a:cubicBezTo>
                <a:cubicBezTo>
                  <a:pt x="71" y="206"/>
                  <a:pt x="69" y="206"/>
                  <a:pt x="68" y="206"/>
                </a:cubicBezTo>
                <a:cubicBezTo>
                  <a:pt x="67" y="206"/>
                  <a:pt x="66" y="206"/>
                  <a:pt x="64" y="206"/>
                </a:cubicBezTo>
                <a:cubicBezTo>
                  <a:pt x="61" y="205"/>
                  <a:pt x="57" y="205"/>
                  <a:pt x="53" y="203"/>
                </a:cubicBezTo>
                <a:cubicBezTo>
                  <a:pt x="51" y="203"/>
                  <a:pt x="49" y="202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46" y="201"/>
                  <a:pt x="45" y="200"/>
                  <a:pt x="44" y="200"/>
                </a:cubicBezTo>
                <a:cubicBezTo>
                  <a:pt x="43" y="199"/>
                  <a:pt x="41" y="198"/>
                  <a:pt x="40" y="198"/>
                </a:cubicBezTo>
                <a:cubicBezTo>
                  <a:pt x="40" y="198"/>
                  <a:pt x="40" y="197"/>
                  <a:pt x="39" y="197"/>
                </a:cubicBezTo>
                <a:cubicBezTo>
                  <a:pt x="21" y="186"/>
                  <a:pt x="9" y="166"/>
                  <a:pt x="9" y="143"/>
                </a:cubicBezTo>
                <a:cubicBezTo>
                  <a:pt x="9" y="116"/>
                  <a:pt x="26" y="9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3" y="83"/>
                  <a:pt x="55" y="82"/>
                  <a:pt x="57" y="82"/>
                </a:cubicBezTo>
                <a:cubicBezTo>
                  <a:pt x="58" y="81"/>
                  <a:pt x="60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3" y="81"/>
                  <a:pt x="66" y="80"/>
                  <a:pt x="68" y="80"/>
                </a:cubicBezTo>
                <a:close/>
                <a:moveTo>
                  <a:pt x="97" y="89"/>
                </a:moveTo>
                <a:cubicBezTo>
                  <a:pt x="97" y="96"/>
                  <a:pt x="97" y="96"/>
                  <a:pt x="97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89"/>
                  <a:pt x="104" y="89"/>
                  <a:pt x="104" y="89"/>
                </a:cubicBezTo>
                <a:lnTo>
                  <a:pt x="97" y="89"/>
                </a:lnTo>
                <a:close/>
                <a:moveTo>
                  <a:pt x="107" y="89"/>
                </a:moveTo>
                <a:cubicBezTo>
                  <a:pt x="107" y="96"/>
                  <a:pt x="107" y="96"/>
                  <a:pt x="107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89"/>
                  <a:pt x="114" y="89"/>
                  <a:pt x="114" y="89"/>
                </a:cubicBezTo>
                <a:lnTo>
                  <a:pt x="107" y="89"/>
                </a:lnTo>
                <a:close/>
                <a:moveTo>
                  <a:pt x="117" y="89"/>
                </a:moveTo>
                <a:cubicBezTo>
                  <a:pt x="117" y="96"/>
                  <a:pt x="117" y="96"/>
                  <a:pt x="117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9"/>
                  <a:pt x="124" y="89"/>
                  <a:pt x="124" y="89"/>
                </a:cubicBezTo>
                <a:lnTo>
                  <a:pt x="117" y="89"/>
                </a:lnTo>
                <a:close/>
                <a:moveTo>
                  <a:pt x="126" y="89"/>
                </a:moveTo>
                <a:cubicBezTo>
                  <a:pt x="126" y="96"/>
                  <a:pt x="126" y="96"/>
                  <a:pt x="126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89"/>
                  <a:pt x="134" y="89"/>
                  <a:pt x="134" y="89"/>
                </a:cubicBezTo>
                <a:lnTo>
                  <a:pt x="126" y="89"/>
                </a:lnTo>
                <a:close/>
                <a:moveTo>
                  <a:pt x="97" y="99"/>
                </a:moveTo>
                <a:cubicBezTo>
                  <a:pt x="97" y="106"/>
                  <a:pt x="97" y="106"/>
                  <a:pt x="97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4" y="99"/>
                  <a:pt x="104" y="99"/>
                  <a:pt x="104" y="99"/>
                </a:cubicBezTo>
                <a:lnTo>
                  <a:pt x="97" y="99"/>
                </a:lnTo>
                <a:close/>
                <a:moveTo>
                  <a:pt x="107" y="99"/>
                </a:moveTo>
                <a:cubicBezTo>
                  <a:pt x="107" y="106"/>
                  <a:pt x="107" y="106"/>
                  <a:pt x="107" y="106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99"/>
                  <a:pt x="114" y="99"/>
                  <a:pt x="114" y="99"/>
                </a:cubicBezTo>
                <a:lnTo>
                  <a:pt x="107" y="99"/>
                </a:lnTo>
                <a:close/>
                <a:moveTo>
                  <a:pt x="117" y="99"/>
                </a:moveTo>
                <a:cubicBezTo>
                  <a:pt x="117" y="106"/>
                  <a:pt x="117" y="106"/>
                  <a:pt x="117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99"/>
                  <a:pt x="124" y="99"/>
                  <a:pt x="124" y="99"/>
                </a:cubicBezTo>
                <a:lnTo>
                  <a:pt x="117" y="99"/>
                </a:lnTo>
                <a:close/>
                <a:moveTo>
                  <a:pt x="126" y="99"/>
                </a:moveTo>
                <a:cubicBezTo>
                  <a:pt x="126" y="106"/>
                  <a:pt x="126" y="106"/>
                  <a:pt x="126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99"/>
                  <a:pt x="134" y="99"/>
                  <a:pt x="134" y="99"/>
                </a:cubicBezTo>
                <a:lnTo>
                  <a:pt x="126" y="99"/>
                </a:lnTo>
                <a:close/>
                <a:moveTo>
                  <a:pt x="136" y="99"/>
                </a:moveTo>
                <a:cubicBezTo>
                  <a:pt x="136" y="106"/>
                  <a:pt x="136" y="106"/>
                  <a:pt x="136" y="106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4" y="99"/>
                  <a:pt x="144" y="99"/>
                  <a:pt x="144" y="99"/>
                </a:cubicBezTo>
                <a:lnTo>
                  <a:pt x="136" y="99"/>
                </a:lnTo>
                <a:close/>
                <a:moveTo>
                  <a:pt x="97" y="109"/>
                </a:moveTo>
                <a:cubicBezTo>
                  <a:pt x="97" y="116"/>
                  <a:pt x="97" y="116"/>
                  <a:pt x="97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4" y="109"/>
                  <a:pt x="104" y="109"/>
                  <a:pt x="104" y="109"/>
                </a:cubicBezTo>
                <a:lnTo>
                  <a:pt x="97" y="109"/>
                </a:lnTo>
                <a:close/>
                <a:moveTo>
                  <a:pt x="107" y="109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09"/>
                  <a:pt x="114" y="109"/>
                  <a:pt x="114" y="109"/>
                </a:cubicBezTo>
                <a:lnTo>
                  <a:pt x="107" y="109"/>
                </a:lnTo>
                <a:close/>
                <a:moveTo>
                  <a:pt x="117" y="109"/>
                </a:moveTo>
                <a:cubicBezTo>
                  <a:pt x="117" y="116"/>
                  <a:pt x="117" y="116"/>
                  <a:pt x="117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9"/>
                  <a:pt x="124" y="109"/>
                  <a:pt x="124" y="109"/>
                </a:cubicBezTo>
                <a:lnTo>
                  <a:pt x="117" y="109"/>
                </a:lnTo>
                <a:close/>
                <a:moveTo>
                  <a:pt x="126" y="109"/>
                </a:moveTo>
                <a:cubicBezTo>
                  <a:pt x="126" y="116"/>
                  <a:pt x="126" y="116"/>
                  <a:pt x="126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34" y="109"/>
                  <a:pt x="134" y="109"/>
                  <a:pt x="134" y="109"/>
                </a:cubicBezTo>
                <a:lnTo>
                  <a:pt x="126" y="109"/>
                </a:lnTo>
                <a:close/>
                <a:moveTo>
                  <a:pt x="136" y="109"/>
                </a:moveTo>
                <a:cubicBezTo>
                  <a:pt x="136" y="116"/>
                  <a:pt x="136" y="116"/>
                  <a:pt x="136" y="116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4" y="109"/>
                  <a:pt x="144" y="109"/>
                  <a:pt x="144" y="109"/>
                </a:cubicBezTo>
                <a:lnTo>
                  <a:pt x="136" y="109"/>
                </a:lnTo>
                <a:close/>
                <a:moveTo>
                  <a:pt x="165" y="167"/>
                </a:moveTo>
                <a:cubicBezTo>
                  <a:pt x="162" y="167"/>
                  <a:pt x="160" y="169"/>
                  <a:pt x="160" y="171"/>
                </a:cubicBezTo>
                <a:cubicBezTo>
                  <a:pt x="160" y="174"/>
                  <a:pt x="162" y="176"/>
                  <a:pt x="165" y="176"/>
                </a:cubicBezTo>
                <a:cubicBezTo>
                  <a:pt x="258" y="176"/>
                  <a:pt x="258" y="176"/>
                  <a:pt x="258" y="176"/>
                </a:cubicBezTo>
                <a:cubicBezTo>
                  <a:pt x="261" y="176"/>
                  <a:pt x="263" y="174"/>
                  <a:pt x="263" y="171"/>
                </a:cubicBezTo>
                <a:cubicBezTo>
                  <a:pt x="263" y="169"/>
                  <a:pt x="261" y="167"/>
                  <a:pt x="258" y="167"/>
                </a:cubicBezTo>
                <a:lnTo>
                  <a:pt x="165" y="167"/>
                </a:lnTo>
                <a:close/>
                <a:moveTo>
                  <a:pt x="164" y="187"/>
                </a:moveTo>
                <a:cubicBezTo>
                  <a:pt x="161" y="187"/>
                  <a:pt x="160" y="189"/>
                  <a:pt x="160" y="192"/>
                </a:cubicBezTo>
                <a:cubicBezTo>
                  <a:pt x="160" y="194"/>
                  <a:pt x="162" y="196"/>
                  <a:pt x="165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61" y="196"/>
                  <a:pt x="263" y="194"/>
                  <a:pt x="263" y="192"/>
                </a:cubicBezTo>
                <a:cubicBezTo>
                  <a:pt x="264" y="189"/>
                  <a:pt x="262" y="187"/>
                  <a:pt x="259" y="187"/>
                </a:cubicBezTo>
                <a:cubicBezTo>
                  <a:pt x="259" y="187"/>
                  <a:pt x="259" y="187"/>
                  <a:pt x="258" y="187"/>
                </a:cubicBezTo>
                <a:cubicBezTo>
                  <a:pt x="165" y="187"/>
                  <a:pt x="165" y="187"/>
                  <a:pt x="165" y="187"/>
                </a:cubicBezTo>
                <a:cubicBezTo>
                  <a:pt x="164" y="187"/>
                  <a:pt x="164" y="187"/>
                  <a:pt x="164" y="187"/>
                </a:cubicBezTo>
                <a:close/>
                <a:moveTo>
                  <a:pt x="164" y="207"/>
                </a:moveTo>
                <a:cubicBezTo>
                  <a:pt x="161" y="207"/>
                  <a:pt x="160" y="209"/>
                  <a:pt x="160" y="212"/>
                </a:cubicBezTo>
                <a:cubicBezTo>
                  <a:pt x="160" y="214"/>
                  <a:pt x="162" y="216"/>
                  <a:pt x="165" y="215"/>
                </a:cubicBezTo>
                <a:cubicBezTo>
                  <a:pt x="258" y="215"/>
                  <a:pt x="258" y="215"/>
                  <a:pt x="258" y="215"/>
                </a:cubicBezTo>
                <a:cubicBezTo>
                  <a:pt x="261" y="216"/>
                  <a:pt x="263" y="214"/>
                  <a:pt x="263" y="212"/>
                </a:cubicBezTo>
                <a:cubicBezTo>
                  <a:pt x="264" y="209"/>
                  <a:pt x="262" y="207"/>
                  <a:pt x="259" y="207"/>
                </a:cubicBezTo>
                <a:cubicBezTo>
                  <a:pt x="259" y="207"/>
                  <a:pt x="259" y="207"/>
                  <a:pt x="258" y="207"/>
                </a:cubicBezTo>
                <a:cubicBezTo>
                  <a:pt x="165" y="207"/>
                  <a:pt x="165" y="207"/>
                  <a:pt x="165" y="207"/>
                </a:cubicBezTo>
                <a:cubicBezTo>
                  <a:pt x="164" y="207"/>
                  <a:pt x="164" y="207"/>
                  <a:pt x="164" y="207"/>
                </a:cubicBezTo>
                <a:close/>
                <a:moveTo>
                  <a:pt x="70" y="236"/>
                </a:moveTo>
                <a:cubicBezTo>
                  <a:pt x="67" y="237"/>
                  <a:pt x="65" y="239"/>
                  <a:pt x="65" y="241"/>
                </a:cubicBezTo>
                <a:cubicBezTo>
                  <a:pt x="66" y="244"/>
                  <a:pt x="68" y="245"/>
                  <a:pt x="70" y="245"/>
                </a:cubicBezTo>
                <a:cubicBezTo>
                  <a:pt x="70" y="245"/>
                  <a:pt x="70" y="245"/>
                  <a:pt x="70" y="245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7" y="245"/>
                  <a:pt x="259" y="243"/>
                  <a:pt x="259" y="241"/>
                </a:cubicBezTo>
                <a:cubicBezTo>
                  <a:pt x="259" y="238"/>
                  <a:pt x="257" y="236"/>
                  <a:pt x="255" y="236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70" y="236"/>
                  <a:pt x="70" y="236"/>
                </a:cubicBezTo>
                <a:close/>
                <a:moveTo>
                  <a:pt x="70" y="256"/>
                </a:moveTo>
                <a:cubicBezTo>
                  <a:pt x="67" y="257"/>
                  <a:pt x="65" y="259"/>
                  <a:pt x="65" y="261"/>
                </a:cubicBezTo>
                <a:cubicBezTo>
                  <a:pt x="66" y="264"/>
                  <a:pt x="68" y="265"/>
                  <a:pt x="70" y="265"/>
                </a:cubicBezTo>
                <a:cubicBezTo>
                  <a:pt x="255" y="265"/>
                  <a:pt x="255" y="265"/>
                  <a:pt x="255" y="265"/>
                </a:cubicBezTo>
                <a:cubicBezTo>
                  <a:pt x="257" y="265"/>
                  <a:pt x="259" y="263"/>
                  <a:pt x="259" y="261"/>
                </a:cubicBezTo>
                <a:cubicBezTo>
                  <a:pt x="259" y="258"/>
                  <a:pt x="257" y="256"/>
                  <a:pt x="255" y="256"/>
                </a:cubicBezTo>
                <a:cubicBezTo>
                  <a:pt x="70" y="256"/>
                  <a:pt x="70" y="256"/>
                  <a:pt x="70" y="256"/>
                </a:cubicBezTo>
                <a:cubicBezTo>
                  <a:pt x="70" y="256"/>
                  <a:pt x="70" y="256"/>
                  <a:pt x="70" y="256"/>
                </a:cubicBezTo>
                <a:close/>
                <a:moveTo>
                  <a:pt x="70" y="276"/>
                </a:moveTo>
                <a:cubicBezTo>
                  <a:pt x="67" y="276"/>
                  <a:pt x="65" y="278"/>
                  <a:pt x="65" y="281"/>
                </a:cubicBezTo>
                <a:cubicBezTo>
                  <a:pt x="65" y="283"/>
                  <a:pt x="68" y="285"/>
                  <a:pt x="70" y="285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255" y="285"/>
                  <a:pt x="255" y="285"/>
                  <a:pt x="255" y="285"/>
                </a:cubicBezTo>
                <a:cubicBezTo>
                  <a:pt x="257" y="285"/>
                  <a:pt x="259" y="283"/>
                  <a:pt x="259" y="281"/>
                </a:cubicBezTo>
                <a:cubicBezTo>
                  <a:pt x="259" y="278"/>
                  <a:pt x="257" y="276"/>
                  <a:pt x="255" y="276"/>
                </a:cubicBezTo>
                <a:cubicBezTo>
                  <a:pt x="70" y="276"/>
                  <a:pt x="70" y="276"/>
                  <a:pt x="70" y="276"/>
                </a:cubicBezTo>
                <a:cubicBezTo>
                  <a:pt x="70" y="276"/>
                  <a:pt x="70" y="276"/>
                  <a:pt x="70" y="276"/>
                </a:cubicBezTo>
                <a:close/>
                <a:moveTo>
                  <a:pt x="68" y="312"/>
                </a:moveTo>
                <a:cubicBezTo>
                  <a:pt x="66" y="312"/>
                  <a:pt x="64" y="314"/>
                  <a:pt x="64" y="316"/>
                </a:cubicBezTo>
                <a:cubicBezTo>
                  <a:pt x="64" y="318"/>
                  <a:pt x="66" y="320"/>
                  <a:pt x="68" y="320"/>
                </a:cubicBezTo>
                <a:cubicBezTo>
                  <a:pt x="68" y="320"/>
                  <a:pt x="68" y="320"/>
                  <a:pt x="68" y="320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63" y="320"/>
                  <a:pt x="165" y="318"/>
                  <a:pt x="165" y="316"/>
                </a:cubicBezTo>
                <a:cubicBezTo>
                  <a:pt x="165" y="314"/>
                  <a:pt x="163" y="312"/>
                  <a:pt x="161" y="312"/>
                </a:cubicBezTo>
                <a:lnTo>
                  <a:pt x="68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F79F5613-1231-4835-BAB0-256CA79ADB9E}"/>
              </a:ext>
            </a:extLst>
          </p:cNvPr>
          <p:cNvSpPr txBox="1"/>
          <p:nvPr/>
        </p:nvSpPr>
        <p:spPr>
          <a:xfrm>
            <a:off x="1538119" y="1706780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0" name="Group 110">
            <a:extLst>
              <a:ext uri="{FF2B5EF4-FFF2-40B4-BE49-F238E27FC236}">
                <a16:creationId xmlns:a16="http://schemas.microsoft.com/office/drawing/2014/main" xmlns="" id="{2761F62C-A1B4-424B-A920-2C79DC21E28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39319" y="2370247"/>
            <a:ext cx="299006" cy="303830"/>
            <a:chOff x="-1" y="1"/>
            <a:chExt cx="496" cy="504"/>
          </a:xfrm>
          <a:solidFill>
            <a:schemeClr val="bg1"/>
          </a:solidFill>
        </p:grpSpPr>
        <p:sp>
          <p:nvSpPr>
            <p:cNvPr id="91" name="Freeform 111">
              <a:extLst>
                <a:ext uri="{FF2B5EF4-FFF2-40B4-BE49-F238E27FC236}">
                  <a16:creationId xmlns:a16="http://schemas.microsoft.com/office/drawing/2014/main" xmlns="" id="{E3CCBA9A-7E2F-4161-8295-2DEA53194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50"/>
              <a:ext cx="17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4 h 8"/>
                <a:gd name="T12" fmla="*/ 0 w 8"/>
                <a:gd name="T13" fmla="*/ 6 h 8"/>
                <a:gd name="T14" fmla="*/ 1 w 8"/>
                <a:gd name="T15" fmla="*/ 7 h 8"/>
                <a:gd name="T16" fmla="*/ 4 w 8"/>
                <a:gd name="T17" fmla="*/ 8 h 8"/>
                <a:gd name="T18" fmla="*/ 6 w 8"/>
                <a:gd name="T19" fmla="*/ 8 h 8"/>
                <a:gd name="T20" fmla="*/ 8 w 8"/>
                <a:gd name="T21" fmla="*/ 6 h 8"/>
                <a:gd name="T22" fmla="*/ 8 w 8"/>
                <a:gd name="T23" fmla="*/ 2 h 8"/>
                <a:gd name="T24" fmla="*/ 7 w 8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12">
              <a:extLst>
                <a:ext uri="{FF2B5EF4-FFF2-40B4-BE49-F238E27FC236}">
                  <a16:creationId xmlns:a16="http://schemas.microsoft.com/office/drawing/2014/main" xmlns="" id="{538E847F-7333-448D-B009-982959D95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50"/>
              <a:ext cx="16" cy="16"/>
            </a:xfrm>
            <a:custGeom>
              <a:avLst/>
              <a:gdLst>
                <a:gd name="T0" fmla="*/ 3 w 8"/>
                <a:gd name="T1" fmla="*/ 0 h 8"/>
                <a:gd name="T2" fmla="*/ 2 w 8"/>
                <a:gd name="T3" fmla="*/ 0 h 8"/>
                <a:gd name="T4" fmla="*/ 2 w 8"/>
                <a:gd name="T5" fmla="*/ 1 h 8"/>
                <a:gd name="T6" fmla="*/ 1 w 8"/>
                <a:gd name="T7" fmla="*/ 1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7 w 8"/>
                <a:gd name="T15" fmla="*/ 7 h 8"/>
                <a:gd name="T16" fmla="*/ 8 w 8"/>
                <a:gd name="T17" fmla="*/ 4 h 8"/>
                <a:gd name="T18" fmla="*/ 7 w 8"/>
                <a:gd name="T19" fmla="*/ 1 h 8"/>
                <a:gd name="T20" fmla="*/ 3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13">
              <a:extLst>
                <a:ext uri="{FF2B5EF4-FFF2-40B4-BE49-F238E27FC236}">
                  <a16:creationId xmlns:a16="http://schemas.microsoft.com/office/drawing/2014/main" xmlns="" id="{49C5E87F-5313-44DA-86C2-94C561B94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50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2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2 h 8"/>
                <a:gd name="T22" fmla="*/ 7 w 8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6"/>
                    <a:pt x="8" y="4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14">
              <a:extLst>
                <a:ext uri="{FF2B5EF4-FFF2-40B4-BE49-F238E27FC236}">
                  <a16:creationId xmlns:a16="http://schemas.microsoft.com/office/drawing/2014/main" xmlns="" id="{45690402-5A05-4440-A8E1-5B19B63CE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244"/>
              <a:ext cx="18" cy="16"/>
            </a:xfrm>
            <a:custGeom>
              <a:avLst/>
              <a:gdLst>
                <a:gd name="T0" fmla="*/ 5 w 9"/>
                <a:gd name="T1" fmla="*/ 8 h 8"/>
                <a:gd name="T2" fmla="*/ 8 w 9"/>
                <a:gd name="T3" fmla="*/ 7 h 8"/>
                <a:gd name="T4" fmla="*/ 9 w 9"/>
                <a:gd name="T5" fmla="*/ 6 h 8"/>
                <a:gd name="T6" fmla="*/ 9 w 9"/>
                <a:gd name="T7" fmla="*/ 2 h 8"/>
                <a:gd name="T8" fmla="*/ 8 w 9"/>
                <a:gd name="T9" fmla="*/ 1 h 8"/>
                <a:gd name="T10" fmla="*/ 7 w 9"/>
                <a:gd name="T11" fmla="*/ 0 h 8"/>
                <a:gd name="T12" fmla="*/ 2 w 9"/>
                <a:gd name="T13" fmla="*/ 1 h 8"/>
                <a:gd name="T14" fmla="*/ 1 w 9"/>
                <a:gd name="T15" fmla="*/ 2 h 8"/>
                <a:gd name="T16" fmla="*/ 3 w 9"/>
                <a:gd name="T17" fmla="*/ 8 h 8"/>
                <a:gd name="T18" fmla="*/ 5 w 9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6" y="8"/>
                    <a:pt x="7" y="8"/>
                    <a:pt x="8" y="7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15">
              <a:extLst>
                <a:ext uri="{FF2B5EF4-FFF2-40B4-BE49-F238E27FC236}">
                  <a16:creationId xmlns:a16="http://schemas.microsoft.com/office/drawing/2014/main" xmlns="" id="{D45CD0BB-5B90-4E2D-90DC-6B79D957F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422"/>
              <a:ext cx="18" cy="18"/>
            </a:xfrm>
            <a:custGeom>
              <a:avLst/>
              <a:gdLst>
                <a:gd name="T0" fmla="*/ 8 w 9"/>
                <a:gd name="T1" fmla="*/ 1 h 9"/>
                <a:gd name="T2" fmla="*/ 2 w 9"/>
                <a:gd name="T3" fmla="*/ 1 h 9"/>
                <a:gd name="T4" fmla="*/ 1 w 9"/>
                <a:gd name="T5" fmla="*/ 2 h 9"/>
                <a:gd name="T6" fmla="*/ 3 w 9"/>
                <a:gd name="T7" fmla="*/ 8 h 9"/>
                <a:gd name="T8" fmla="*/ 9 w 9"/>
                <a:gd name="T9" fmla="*/ 6 h 9"/>
                <a:gd name="T10" fmla="*/ 9 w 9"/>
                <a:gd name="T11" fmla="*/ 2 h 9"/>
                <a:gd name="T12" fmla="*/ 8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8" y="1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5" y="9"/>
                    <a:pt x="8" y="8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16">
              <a:extLst>
                <a:ext uri="{FF2B5EF4-FFF2-40B4-BE49-F238E27FC236}">
                  <a16:creationId xmlns:a16="http://schemas.microsoft.com/office/drawing/2014/main" xmlns="" id="{95401D41-676D-4C7C-B49C-F77B8F33E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333"/>
              <a:ext cx="16" cy="16"/>
            </a:xfrm>
            <a:custGeom>
              <a:avLst/>
              <a:gdLst>
                <a:gd name="T0" fmla="*/ 8 w 8"/>
                <a:gd name="T1" fmla="*/ 2 h 8"/>
                <a:gd name="T2" fmla="*/ 7 w 8"/>
                <a:gd name="T3" fmla="*/ 1 h 8"/>
                <a:gd name="T4" fmla="*/ 1 w 8"/>
                <a:gd name="T5" fmla="*/ 1 h 8"/>
                <a:gd name="T6" fmla="*/ 0 w 8"/>
                <a:gd name="T7" fmla="*/ 2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6 h 8"/>
                <a:gd name="T22" fmla="*/ 8 w 8"/>
                <a:gd name="T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7" y="2"/>
                    <a:pt x="7" y="2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17">
              <a:extLst>
                <a:ext uri="{FF2B5EF4-FFF2-40B4-BE49-F238E27FC236}">
                  <a16:creationId xmlns:a16="http://schemas.microsoft.com/office/drawing/2014/main" xmlns="" id="{15F718AD-7B8A-4050-8362-14E09350C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333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1 w 8"/>
                <a:gd name="T3" fmla="*/ 1 h 8"/>
                <a:gd name="T4" fmla="*/ 0 w 8"/>
                <a:gd name="T5" fmla="*/ 2 h 8"/>
                <a:gd name="T6" fmla="*/ 0 w 8"/>
                <a:gd name="T7" fmla="*/ 6 h 8"/>
                <a:gd name="T8" fmla="*/ 1 w 8"/>
                <a:gd name="T9" fmla="*/ 7 h 8"/>
                <a:gd name="T10" fmla="*/ 4 w 8"/>
                <a:gd name="T11" fmla="*/ 8 h 8"/>
                <a:gd name="T12" fmla="*/ 6 w 8"/>
                <a:gd name="T13" fmla="*/ 8 h 8"/>
                <a:gd name="T14" fmla="*/ 7 w 8"/>
                <a:gd name="T15" fmla="*/ 7 h 8"/>
                <a:gd name="T16" fmla="*/ 8 w 8"/>
                <a:gd name="T17" fmla="*/ 6 h 8"/>
                <a:gd name="T18" fmla="*/ 8 w 8"/>
                <a:gd name="T19" fmla="*/ 2 h 8"/>
                <a:gd name="T20" fmla="*/ 7 w 8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18">
              <a:extLst>
                <a:ext uri="{FF2B5EF4-FFF2-40B4-BE49-F238E27FC236}">
                  <a16:creationId xmlns:a16="http://schemas.microsoft.com/office/drawing/2014/main" xmlns="" id="{A8F96F4E-BC4A-4123-81E5-BDBE4AABDC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" y="33"/>
              <a:ext cx="259" cy="49"/>
            </a:xfrm>
            <a:custGeom>
              <a:avLst/>
              <a:gdLst>
                <a:gd name="T0" fmla="*/ 12 w 128"/>
                <a:gd name="T1" fmla="*/ 24 h 24"/>
                <a:gd name="T2" fmla="*/ 116 w 128"/>
                <a:gd name="T3" fmla="*/ 24 h 24"/>
                <a:gd name="T4" fmla="*/ 128 w 128"/>
                <a:gd name="T5" fmla="*/ 12 h 24"/>
                <a:gd name="T6" fmla="*/ 116 w 128"/>
                <a:gd name="T7" fmla="*/ 0 h 24"/>
                <a:gd name="T8" fmla="*/ 12 w 128"/>
                <a:gd name="T9" fmla="*/ 0 h 24"/>
                <a:gd name="T10" fmla="*/ 0 w 128"/>
                <a:gd name="T11" fmla="*/ 12 h 24"/>
                <a:gd name="T12" fmla="*/ 12 w 128"/>
                <a:gd name="T13" fmla="*/ 24 h 24"/>
                <a:gd name="T14" fmla="*/ 12 w 128"/>
                <a:gd name="T15" fmla="*/ 8 h 24"/>
                <a:gd name="T16" fmla="*/ 116 w 128"/>
                <a:gd name="T17" fmla="*/ 8 h 24"/>
                <a:gd name="T18" fmla="*/ 120 w 128"/>
                <a:gd name="T19" fmla="*/ 12 h 24"/>
                <a:gd name="T20" fmla="*/ 116 w 128"/>
                <a:gd name="T21" fmla="*/ 16 h 24"/>
                <a:gd name="T22" fmla="*/ 12 w 128"/>
                <a:gd name="T23" fmla="*/ 16 h 24"/>
                <a:gd name="T24" fmla="*/ 8 w 128"/>
                <a:gd name="T25" fmla="*/ 12 h 24"/>
                <a:gd name="T26" fmla="*/ 12 w 128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cubicBezTo>
                    <a:pt x="120" y="14"/>
                    <a:pt x="118" y="16"/>
                    <a:pt x="1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19">
              <a:extLst>
                <a:ext uri="{FF2B5EF4-FFF2-40B4-BE49-F238E27FC236}">
                  <a16:creationId xmlns:a16="http://schemas.microsoft.com/office/drawing/2014/main" xmlns="" id="{62F6B342-8EDF-42D5-8B4E-EB01FB5B9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496" cy="504"/>
            </a:xfrm>
            <a:custGeom>
              <a:avLst/>
              <a:gdLst>
                <a:gd name="T0" fmla="*/ 224 w 245"/>
                <a:gd name="T1" fmla="*/ 123 h 249"/>
                <a:gd name="T2" fmla="*/ 224 w 245"/>
                <a:gd name="T3" fmla="*/ 20 h 249"/>
                <a:gd name="T4" fmla="*/ 204 w 245"/>
                <a:gd name="T5" fmla="*/ 0 h 249"/>
                <a:gd name="T6" fmla="*/ 20 w 245"/>
                <a:gd name="T7" fmla="*/ 0 h 249"/>
                <a:gd name="T8" fmla="*/ 0 w 245"/>
                <a:gd name="T9" fmla="*/ 20 h 249"/>
                <a:gd name="T10" fmla="*/ 0 w 245"/>
                <a:gd name="T11" fmla="*/ 204 h 249"/>
                <a:gd name="T12" fmla="*/ 20 w 245"/>
                <a:gd name="T13" fmla="*/ 224 h 249"/>
                <a:gd name="T14" fmla="*/ 123 w 245"/>
                <a:gd name="T15" fmla="*/ 224 h 249"/>
                <a:gd name="T16" fmla="*/ 224 w 245"/>
                <a:gd name="T17" fmla="*/ 213 h 249"/>
                <a:gd name="T18" fmla="*/ 224 w 245"/>
                <a:gd name="T19" fmla="*/ 123 h 249"/>
                <a:gd name="T20" fmla="*/ 216 w 245"/>
                <a:gd name="T21" fmla="*/ 56 h 249"/>
                <a:gd name="T22" fmla="*/ 216 w 245"/>
                <a:gd name="T23" fmla="*/ 114 h 249"/>
                <a:gd name="T24" fmla="*/ 114 w 245"/>
                <a:gd name="T25" fmla="*/ 120 h 249"/>
                <a:gd name="T26" fmla="*/ 114 w 245"/>
                <a:gd name="T27" fmla="*/ 216 h 249"/>
                <a:gd name="T28" fmla="*/ 64 w 245"/>
                <a:gd name="T29" fmla="*/ 216 h 249"/>
                <a:gd name="T30" fmla="*/ 64 w 245"/>
                <a:gd name="T31" fmla="*/ 56 h 249"/>
                <a:gd name="T32" fmla="*/ 216 w 245"/>
                <a:gd name="T33" fmla="*/ 56 h 249"/>
                <a:gd name="T34" fmla="*/ 8 w 245"/>
                <a:gd name="T35" fmla="*/ 20 h 249"/>
                <a:gd name="T36" fmla="*/ 20 w 245"/>
                <a:gd name="T37" fmla="*/ 8 h 249"/>
                <a:gd name="T38" fmla="*/ 204 w 245"/>
                <a:gd name="T39" fmla="*/ 8 h 249"/>
                <a:gd name="T40" fmla="*/ 216 w 245"/>
                <a:gd name="T41" fmla="*/ 20 h 249"/>
                <a:gd name="T42" fmla="*/ 216 w 245"/>
                <a:gd name="T43" fmla="*/ 48 h 249"/>
                <a:gd name="T44" fmla="*/ 8 w 245"/>
                <a:gd name="T45" fmla="*/ 48 h 249"/>
                <a:gd name="T46" fmla="*/ 8 w 245"/>
                <a:gd name="T47" fmla="*/ 20 h 249"/>
                <a:gd name="T48" fmla="*/ 20 w 245"/>
                <a:gd name="T49" fmla="*/ 216 h 249"/>
                <a:gd name="T50" fmla="*/ 8 w 245"/>
                <a:gd name="T51" fmla="*/ 204 h 249"/>
                <a:gd name="T52" fmla="*/ 8 w 245"/>
                <a:gd name="T53" fmla="*/ 56 h 249"/>
                <a:gd name="T54" fmla="*/ 56 w 245"/>
                <a:gd name="T55" fmla="*/ 56 h 249"/>
                <a:gd name="T56" fmla="*/ 56 w 245"/>
                <a:gd name="T57" fmla="*/ 216 h 249"/>
                <a:gd name="T58" fmla="*/ 20 w 245"/>
                <a:gd name="T59" fmla="*/ 216 h 249"/>
                <a:gd name="T60" fmla="*/ 168 w 245"/>
                <a:gd name="T61" fmla="*/ 232 h 249"/>
                <a:gd name="T62" fmla="*/ 104 w 245"/>
                <a:gd name="T63" fmla="*/ 168 h 249"/>
                <a:gd name="T64" fmla="*/ 168 w 245"/>
                <a:gd name="T65" fmla="*/ 104 h 249"/>
                <a:gd name="T66" fmla="*/ 232 w 245"/>
                <a:gd name="T67" fmla="*/ 168 h 249"/>
                <a:gd name="T68" fmla="*/ 168 w 245"/>
                <a:gd name="T69" fmla="*/ 2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5" h="249">
                  <a:moveTo>
                    <a:pt x="224" y="123"/>
                  </a:moveTo>
                  <a:cubicBezTo>
                    <a:pt x="224" y="20"/>
                    <a:pt x="224" y="20"/>
                    <a:pt x="224" y="20"/>
                  </a:cubicBezTo>
                  <a:cubicBezTo>
                    <a:pt x="224" y="9"/>
                    <a:pt x="215" y="0"/>
                    <a:pt x="20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9" y="224"/>
                    <a:pt x="20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54" y="249"/>
                    <a:pt x="199" y="244"/>
                    <a:pt x="224" y="213"/>
                  </a:cubicBezTo>
                  <a:cubicBezTo>
                    <a:pt x="245" y="187"/>
                    <a:pt x="245" y="149"/>
                    <a:pt x="224" y="123"/>
                  </a:cubicBezTo>
                  <a:close/>
                  <a:moveTo>
                    <a:pt x="216" y="56"/>
                  </a:moveTo>
                  <a:cubicBezTo>
                    <a:pt x="216" y="114"/>
                    <a:pt x="216" y="114"/>
                    <a:pt x="216" y="114"/>
                  </a:cubicBezTo>
                  <a:cubicBezTo>
                    <a:pt x="187" y="88"/>
                    <a:pt x="141" y="90"/>
                    <a:pt x="114" y="120"/>
                  </a:cubicBezTo>
                  <a:cubicBezTo>
                    <a:pt x="90" y="147"/>
                    <a:pt x="90" y="189"/>
                    <a:pt x="114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56"/>
                    <a:pt x="64" y="56"/>
                    <a:pt x="64" y="56"/>
                  </a:cubicBezTo>
                  <a:lnTo>
                    <a:pt x="216" y="56"/>
                  </a:lnTo>
                  <a:close/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1" y="8"/>
                    <a:pt x="216" y="13"/>
                    <a:pt x="216" y="20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20"/>
                  </a:lnTo>
                  <a:close/>
                  <a:moveTo>
                    <a:pt x="20" y="216"/>
                  </a:moveTo>
                  <a:cubicBezTo>
                    <a:pt x="13" y="216"/>
                    <a:pt x="8" y="211"/>
                    <a:pt x="8" y="2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216"/>
                    <a:pt x="56" y="216"/>
                    <a:pt x="56" y="216"/>
                  </a:cubicBezTo>
                  <a:lnTo>
                    <a:pt x="20" y="216"/>
                  </a:lnTo>
                  <a:close/>
                  <a:moveTo>
                    <a:pt x="168" y="232"/>
                  </a:moveTo>
                  <a:cubicBezTo>
                    <a:pt x="133" y="232"/>
                    <a:pt x="104" y="203"/>
                    <a:pt x="104" y="168"/>
                  </a:cubicBezTo>
                  <a:cubicBezTo>
                    <a:pt x="104" y="133"/>
                    <a:pt x="133" y="104"/>
                    <a:pt x="168" y="104"/>
                  </a:cubicBezTo>
                  <a:cubicBezTo>
                    <a:pt x="203" y="104"/>
                    <a:pt x="232" y="133"/>
                    <a:pt x="232" y="168"/>
                  </a:cubicBezTo>
                  <a:cubicBezTo>
                    <a:pt x="232" y="203"/>
                    <a:pt x="203" y="232"/>
                    <a:pt x="16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20">
              <a:extLst>
                <a:ext uri="{FF2B5EF4-FFF2-40B4-BE49-F238E27FC236}">
                  <a16:creationId xmlns:a16="http://schemas.microsoft.com/office/drawing/2014/main" xmlns="" id="{2F344DB4-6134-45F1-A0EB-02C5F2B60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" y="220"/>
              <a:ext cx="243" cy="243"/>
            </a:xfrm>
            <a:custGeom>
              <a:avLst/>
              <a:gdLst>
                <a:gd name="T0" fmla="*/ 60 w 120"/>
                <a:gd name="T1" fmla="*/ 0 h 120"/>
                <a:gd name="T2" fmla="*/ 0 w 120"/>
                <a:gd name="T3" fmla="*/ 60 h 120"/>
                <a:gd name="T4" fmla="*/ 60 w 120"/>
                <a:gd name="T5" fmla="*/ 120 h 120"/>
                <a:gd name="T6" fmla="*/ 120 w 120"/>
                <a:gd name="T7" fmla="*/ 60 h 120"/>
                <a:gd name="T8" fmla="*/ 60 w 120"/>
                <a:gd name="T9" fmla="*/ 0 h 120"/>
                <a:gd name="T10" fmla="*/ 60 w 120"/>
                <a:gd name="T11" fmla="*/ 112 h 120"/>
                <a:gd name="T12" fmla="*/ 8 w 120"/>
                <a:gd name="T13" fmla="*/ 60 h 120"/>
                <a:gd name="T14" fmla="*/ 60 w 120"/>
                <a:gd name="T15" fmla="*/ 8 h 120"/>
                <a:gd name="T16" fmla="*/ 112 w 120"/>
                <a:gd name="T17" fmla="*/ 60 h 120"/>
                <a:gd name="T18" fmla="*/ 60 w 120"/>
                <a:gd name="T1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12"/>
                  </a:moveTo>
                  <a:cubicBezTo>
                    <a:pt x="31" y="112"/>
                    <a:pt x="8" y="89"/>
                    <a:pt x="8" y="60"/>
                  </a:cubicBezTo>
                  <a:cubicBezTo>
                    <a:pt x="8" y="31"/>
                    <a:pt x="31" y="8"/>
                    <a:pt x="60" y="8"/>
                  </a:cubicBezTo>
                  <a:cubicBezTo>
                    <a:pt x="89" y="8"/>
                    <a:pt x="112" y="31"/>
                    <a:pt x="112" y="60"/>
                  </a:cubicBezTo>
                  <a:cubicBezTo>
                    <a:pt x="112" y="89"/>
                    <a:pt x="89" y="112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21">
              <a:extLst>
                <a:ext uri="{FF2B5EF4-FFF2-40B4-BE49-F238E27FC236}">
                  <a16:creationId xmlns:a16="http://schemas.microsoft.com/office/drawing/2014/main" xmlns="" id="{79272BEE-949C-4E1A-AE32-3027C92CD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87"/>
              <a:ext cx="109" cy="70"/>
            </a:xfrm>
            <a:custGeom>
              <a:avLst/>
              <a:gdLst>
                <a:gd name="T0" fmla="*/ 23 w 54"/>
                <a:gd name="T1" fmla="*/ 25 h 35"/>
                <a:gd name="T2" fmla="*/ 6 w 54"/>
                <a:gd name="T3" fmla="*/ 8 h 35"/>
                <a:gd name="T4" fmla="*/ 0 w 54"/>
                <a:gd name="T5" fmla="*/ 14 h 35"/>
                <a:gd name="T6" fmla="*/ 20 w 54"/>
                <a:gd name="T7" fmla="*/ 34 h 35"/>
                <a:gd name="T8" fmla="*/ 26 w 54"/>
                <a:gd name="T9" fmla="*/ 34 h 35"/>
                <a:gd name="T10" fmla="*/ 54 w 54"/>
                <a:gd name="T11" fmla="*/ 6 h 35"/>
                <a:gd name="T12" fmla="*/ 48 w 54"/>
                <a:gd name="T13" fmla="*/ 0 h 35"/>
                <a:gd name="T14" fmla="*/ 23 w 54"/>
                <a:gd name="T15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5">
                  <a:moveTo>
                    <a:pt x="23" y="25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2" y="35"/>
                    <a:pt x="24" y="35"/>
                    <a:pt x="26" y="3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2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5DD60B8D-B4FA-4E7A-A42B-976E859203E0}"/>
              </a:ext>
            </a:extLst>
          </p:cNvPr>
          <p:cNvSpPr txBox="1"/>
          <p:nvPr/>
        </p:nvSpPr>
        <p:spPr>
          <a:xfrm>
            <a:off x="1539157" y="2326066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3" name="Group 132">
            <a:extLst>
              <a:ext uri="{FF2B5EF4-FFF2-40B4-BE49-F238E27FC236}">
                <a16:creationId xmlns:a16="http://schemas.microsoft.com/office/drawing/2014/main" xmlns="" id="{D8038807-0DBA-4677-97D6-6618D5E671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017290"/>
            <a:ext cx="295200" cy="254367"/>
            <a:chOff x="-2" y="-5"/>
            <a:chExt cx="788" cy="679"/>
          </a:xfrm>
          <a:solidFill>
            <a:schemeClr val="bg1"/>
          </a:solidFill>
        </p:grpSpPr>
        <p:sp>
          <p:nvSpPr>
            <p:cNvPr id="104" name="Freeform 133">
              <a:extLst>
                <a:ext uri="{FF2B5EF4-FFF2-40B4-BE49-F238E27FC236}">
                  <a16:creationId xmlns:a16="http://schemas.microsoft.com/office/drawing/2014/main" xmlns="" id="{7BC9FFF2-817A-446D-9EE3-6CCF8312C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19"/>
              <a:ext cx="222" cy="651"/>
            </a:xfrm>
            <a:custGeom>
              <a:avLst/>
              <a:gdLst>
                <a:gd name="T0" fmla="*/ 95 w 110"/>
                <a:gd name="T1" fmla="*/ 322 h 322"/>
                <a:gd name="T2" fmla="*/ 14 w 110"/>
                <a:gd name="T3" fmla="*/ 322 h 322"/>
                <a:gd name="T4" fmla="*/ 0 w 110"/>
                <a:gd name="T5" fmla="*/ 308 h 322"/>
                <a:gd name="T6" fmla="*/ 0 w 110"/>
                <a:gd name="T7" fmla="*/ 14 h 322"/>
                <a:gd name="T8" fmla="*/ 14 w 110"/>
                <a:gd name="T9" fmla="*/ 0 h 322"/>
                <a:gd name="T10" fmla="*/ 95 w 110"/>
                <a:gd name="T11" fmla="*/ 0 h 322"/>
                <a:gd name="T12" fmla="*/ 110 w 110"/>
                <a:gd name="T13" fmla="*/ 14 h 322"/>
                <a:gd name="T14" fmla="*/ 110 w 110"/>
                <a:gd name="T15" fmla="*/ 308 h 322"/>
                <a:gd name="T16" fmla="*/ 95 w 110"/>
                <a:gd name="T17" fmla="*/ 322 h 322"/>
                <a:gd name="T18" fmla="*/ 14 w 110"/>
                <a:gd name="T19" fmla="*/ 10 h 322"/>
                <a:gd name="T20" fmla="*/ 10 w 110"/>
                <a:gd name="T21" fmla="*/ 14 h 322"/>
                <a:gd name="T22" fmla="*/ 10 w 110"/>
                <a:gd name="T23" fmla="*/ 308 h 322"/>
                <a:gd name="T24" fmla="*/ 14 w 110"/>
                <a:gd name="T25" fmla="*/ 312 h 322"/>
                <a:gd name="T26" fmla="*/ 95 w 110"/>
                <a:gd name="T27" fmla="*/ 312 h 322"/>
                <a:gd name="T28" fmla="*/ 99 w 110"/>
                <a:gd name="T29" fmla="*/ 308 h 322"/>
                <a:gd name="T30" fmla="*/ 99 w 110"/>
                <a:gd name="T31" fmla="*/ 14 h 322"/>
                <a:gd name="T32" fmla="*/ 95 w 110"/>
                <a:gd name="T33" fmla="*/ 10 h 322"/>
                <a:gd name="T34" fmla="*/ 14 w 110"/>
                <a:gd name="T35" fmla="*/ 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322">
                  <a:moveTo>
                    <a:pt x="95" y="322"/>
                  </a:moveTo>
                  <a:cubicBezTo>
                    <a:pt x="14" y="322"/>
                    <a:pt x="14" y="322"/>
                    <a:pt x="14" y="322"/>
                  </a:cubicBezTo>
                  <a:cubicBezTo>
                    <a:pt x="6" y="322"/>
                    <a:pt x="0" y="316"/>
                    <a:pt x="0" y="30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3" y="0"/>
                    <a:pt x="110" y="6"/>
                    <a:pt x="110" y="14"/>
                  </a:cubicBezTo>
                  <a:cubicBezTo>
                    <a:pt x="110" y="308"/>
                    <a:pt x="110" y="308"/>
                    <a:pt x="110" y="308"/>
                  </a:cubicBezTo>
                  <a:cubicBezTo>
                    <a:pt x="110" y="316"/>
                    <a:pt x="104" y="322"/>
                    <a:pt x="95" y="322"/>
                  </a:cubicBezTo>
                  <a:close/>
                  <a:moveTo>
                    <a:pt x="14" y="10"/>
                  </a:moveTo>
                  <a:cubicBezTo>
                    <a:pt x="12" y="10"/>
                    <a:pt x="10" y="12"/>
                    <a:pt x="10" y="14"/>
                  </a:cubicBezTo>
                  <a:cubicBezTo>
                    <a:pt x="10" y="308"/>
                    <a:pt x="10" y="308"/>
                    <a:pt x="10" y="308"/>
                  </a:cubicBezTo>
                  <a:cubicBezTo>
                    <a:pt x="10" y="310"/>
                    <a:pt x="12" y="312"/>
                    <a:pt x="14" y="312"/>
                  </a:cubicBezTo>
                  <a:cubicBezTo>
                    <a:pt x="95" y="312"/>
                    <a:pt x="95" y="312"/>
                    <a:pt x="95" y="312"/>
                  </a:cubicBezTo>
                  <a:cubicBezTo>
                    <a:pt x="98" y="312"/>
                    <a:pt x="99" y="310"/>
                    <a:pt x="99" y="308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2"/>
                    <a:pt x="97" y="10"/>
                    <a:pt x="95" y="10"/>
                  </a:cubicBez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34">
              <a:extLst>
                <a:ext uri="{FF2B5EF4-FFF2-40B4-BE49-F238E27FC236}">
                  <a16:creationId xmlns:a16="http://schemas.microsoft.com/office/drawing/2014/main" xmlns="" id="{2B1944A0-7835-49C6-AA43-66F8287A4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" y="82"/>
              <a:ext cx="143" cy="220"/>
            </a:xfrm>
            <a:custGeom>
              <a:avLst/>
              <a:gdLst>
                <a:gd name="T0" fmla="*/ 57 w 71"/>
                <a:gd name="T1" fmla="*/ 109 h 109"/>
                <a:gd name="T2" fmla="*/ 13 w 71"/>
                <a:gd name="T3" fmla="*/ 109 h 109"/>
                <a:gd name="T4" fmla="*/ 0 w 71"/>
                <a:gd name="T5" fmla="*/ 96 h 109"/>
                <a:gd name="T6" fmla="*/ 0 w 71"/>
                <a:gd name="T7" fmla="*/ 13 h 109"/>
                <a:gd name="T8" fmla="*/ 13 w 71"/>
                <a:gd name="T9" fmla="*/ 0 h 109"/>
                <a:gd name="T10" fmla="*/ 57 w 71"/>
                <a:gd name="T11" fmla="*/ 0 h 109"/>
                <a:gd name="T12" fmla="*/ 70 w 71"/>
                <a:gd name="T13" fmla="*/ 13 h 109"/>
                <a:gd name="T14" fmla="*/ 70 w 71"/>
                <a:gd name="T15" fmla="*/ 95 h 109"/>
                <a:gd name="T16" fmla="*/ 57 w 71"/>
                <a:gd name="T17" fmla="*/ 109 h 109"/>
                <a:gd name="T18" fmla="*/ 13 w 71"/>
                <a:gd name="T19" fmla="*/ 10 h 109"/>
                <a:gd name="T20" fmla="*/ 10 w 71"/>
                <a:gd name="T21" fmla="*/ 13 h 109"/>
                <a:gd name="T22" fmla="*/ 10 w 71"/>
                <a:gd name="T23" fmla="*/ 95 h 109"/>
                <a:gd name="T24" fmla="*/ 13 w 71"/>
                <a:gd name="T25" fmla="*/ 98 h 109"/>
                <a:gd name="T26" fmla="*/ 57 w 71"/>
                <a:gd name="T27" fmla="*/ 98 h 109"/>
                <a:gd name="T28" fmla="*/ 60 w 71"/>
                <a:gd name="T29" fmla="*/ 95 h 109"/>
                <a:gd name="T30" fmla="*/ 60 w 71"/>
                <a:gd name="T31" fmla="*/ 13 h 109"/>
                <a:gd name="T32" fmla="*/ 57 w 71"/>
                <a:gd name="T33" fmla="*/ 10 h 109"/>
                <a:gd name="T34" fmla="*/ 13 w 71"/>
                <a:gd name="T35" fmla="*/ 1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09">
                  <a:moveTo>
                    <a:pt x="57" y="109"/>
                  </a:moveTo>
                  <a:cubicBezTo>
                    <a:pt x="13" y="109"/>
                    <a:pt x="13" y="109"/>
                    <a:pt x="13" y="109"/>
                  </a:cubicBezTo>
                  <a:cubicBezTo>
                    <a:pt x="6" y="109"/>
                    <a:pt x="0" y="103"/>
                    <a:pt x="0" y="9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70" y="6"/>
                    <a:pt x="70" y="13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1" y="103"/>
                    <a:pt x="65" y="109"/>
                    <a:pt x="57" y="109"/>
                  </a:cubicBezTo>
                  <a:close/>
                  <a:moveTo>
                    <a:pt x="13" y="10"/>
                  </a:moveTo>
                  <a:cubicBezTo>
                    <a:pt x="11" y="10"/>
                    <a:pt x="10" y="11"/>
                    <a:pt x="10" y="13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7"/>
                    <a:pt x="11" y="98"/>
                    <a:pt x="13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9" y="98"/>
                    <a:pt x="60" y="97"/>
                    <a:pt x="60" y="9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1"/>
                    <a:pt x="59" y="10"/>
                    <a:pt x="57" y="10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Rectangle 135">
              <a:extLst>
                <a:ext uri="{FF2B5EF4-FFF2-40B4-BE49-F238E27FC236}">
                  <a16:creationId xmlns:a16="http://schemas.microsoft.com/office/drawing/2014/main" xmlns="" id="{CF1C8F41-A64D-44DB-9348-D2103ECF1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Rectangle 136">
              <a:extLst>
                <a:ext uri="{FF2B5EF4-FFF2-40B4-BE49-F238E27FC236}">
                  <a16:creationId xmlns:a16="http://schemas.microsoft.com/office/drawing/2014/main" xmlns="" id="{3D4E8DA0-FD66-4D88-A878-361E73D15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Rectangle 137">
              <a:extLst>
                <a:ext uri="{FF2B5EF4-FFF2-40B4-BE49-F238E27FC236}">
                  <a16:creationId xmlns:a16="http://schemas.microsoft.com/office/drawing/2014/main" xmlns="" id="{E770BB90-01D9-4668-9DF7-4EE6F3AA4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Rectangle 138">
              <a:extLst>
                <a:ext uri="{FF2B5EF4-FFF2-40B4-BE49-F238E27FC236}">
                  <a16:creationId xmlns:a16="http://schemas.microsoft.com/office/drawing/2014/main" xmlns="" id="{A3025E30-42E3-4BA2-8F91-705D8D648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39">
              <a:extLst>
                <a:ext uri="{FF2B5EF4-FFF2-40B4-BE49-F238E27FC236}">
                  <a16:creationId xmlns:a16="http://schemas.microsoft.com/office/drawing/2014/main" xmlns="" id="{91AB8E4E-EA89-45D5-86E3-B0A99B6D1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" y="494"/>
              <a:ext cx="105" cy="105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10 h 52"/>
                <a:gd name="T12" fmla="*/ 10 w 52"/>
                <a:gd name="T13" fmla="*/ 26 h 52"/>
                <a:gd name="T14" fmla="*/ 26 w 52"/>
                <a:gd name="T15" fmla="*/ 41 h 52"/>
                <a:gd name="T16" fmla="*/ 42 w 52"/>
                <a:gd name="T17" fmla="*/ 26 h 52"/>
                <a:gd name="T18" fmla="*/ 26 w 52"/>
                <a:gd name="T1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10"/>
                  </a:moveTo>
                  <a:cubicBezTo>
                    <a:pt x="17" y="10"/>
                    <a:pt x="10" y="17"/>
                    <a:pt x="10" y="26"/>
                  </a:cubicBezTo>
                  <a:cubicBezTo>
                    <a:pt x="10" y="35"/>
                    <a:pt x="18" y="41"/>
                    <a:pt x="26" y="41"/>
                  </a:cubicBezTo>
                  <a:cubicBezTo>
                    <a:pt x="34" y="41"/>
                    <a:pt x="42" y="34"/>
                    <a:pt x="42" y="26"/>
                  </a:cubicBezTo>
                  <a:cubicBezTo>
                    <a:pt x="42" y="17"/>
                    <a:pt x="35" y="10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40">
              <a:extLst>
                <a:ext uri="{FF2B5EF4-FFF2-40B4-BE49-F238E27FC236}">
                  <a16:creationId xmlns:a16="http://schemas.microsoft.com/office/drawing/2014/main" xmlns="" id="{40D30143-2A89-4A9D-893D-4A733224C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" y="82"/>
              <a:ext cx="141" cy="220"/>
            </a:xfrm>
            <a:custGeom>
              <a:avLst/>
              <a:gdLst>
                <a:gd name="T0" fmla="*/ 57 w 70"/>
                <a:gd name="T1" fmla="*/ 0 h 109"/>
                <a:gd name="T2" fmla="*/ 13 w 70"/>
                <a:gd name="T3" fmla="*/ 0 h 109"/>
                <a:gd name="T4" fmla="*/ 0 w 70"/>
                <a:gd name="T5" fmla="*/ 13 h 109"/>
                <a:gd name="T6" fmla="*/ 0 w 70"/>
                <a:gd name="T7" fmla="*/ 95 h 109"/>
                <a:gd name="T8" fmla="*/ 13 w 70"/>
                <a:gd name="T9" fmla="*/ 109 h 109"/>
                <a:gd name="T10" fmla="*/ 57 w 70"/>
                <a:gd name="T11" fmla="*/ 109 h 109"/>
                <a:gd name="T12" fmla="*/ 70 w 70"/>
                <a:gd name="T13" fmla="*/ 95 h 109"/>
                <a:gd name="T14" fmla="*/ 70 w 70"/>
                <a:gd name="T15" fmla="*/ 13 h 109"/>
                <a:gd name="T16" fmla="*/ 57 w 70"/>
                <a:gd name="T17" fmla="*/ 0 h 109"/>
                <a:gd name="T18" fmla="*/ 60 w 70"/>
                <a:gd name="T19" fmla="*/ 96 h 109"/>
                <a:gd name="T20" fmla="*/ 57 w 70"/>
                <a:gd name="T21" fmla="*/ 99 h 109"/>
                <a:gd name="T22" fmla="*/ 13 w 70"/>
                <a:gd name="T23" fmla="*/ 99 h 109"/>
                <a:gd name="T24" fmla="*/ 10 w 70"/>
                <a:gd name="T25" fmla="*/ 96 h 109"/>
                <a:gd name="T26" fmla="*/ 10 w 70"/>
                <a:gd name="T27" fmla="*/ 13 h 109"/>
                <a:gd name="T28" fmla="*/ 13 w 70"/>
                <a:gd name="T29" fmla="*/ 10 h 109"/>
                <a:gd name="T30" fmla="*/ 57 w 70"/>
                <a:gd name="T31" fmla="*/ 10 h 109"/>
                <a:gd name="T32" fmla="*/ 60 w 70"/>
                <a:gd name="T33" fmla="*/ 13 h 109"/>
                <a:gd name="T34" fmla="*/ 60 w 70"/>
                <a:gd name="T35" fmla="*/ 9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109">
                  <a:moveTo>
                    <a:pt x="5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64" y="109"/>
                    <a:pt x="70" y="103"/>
                    <a:pt x="70" y="95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lose/>
                  <a:moveTo>
                    <a:pt x="60" y="96"/>
                  </a:moveTo>
                  <a:cubicBezTo>
                    <a:pt x="60" y="97"/>
                    <a:pt x="59" y="99"/>
                    <a:pt x="57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99"/>
                    <a:pt x="10" y="97"/>
                    <a:pt x="10" y="9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2" y="10"/>
                    <a:pt x="13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0" y="11"/>
                    <a:pt x="60" y="13"/>
                  </a:cubicBezTo>
                  <a:lnTo>
                    <a:pt x="6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Rectangle 141">
              <a:extLst>
                <a:ext uri="{FF2B5EF4-FFF2-40B4-BE49-F238E27FC236}">
                  <a16:creationId xmlns:a16="http://schemas.microsoft.com/office/drawing/2014/main" xmlns="" id="{182C050A-8007-4FEC-B24E-8250AF93C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Rectangle 142">
              <a:extLst>
                <a:ext uri="{FF2B5EF4-FFF2-40B4-BE49-F238E27FC236}">
                  <a16:creationId xmlns:a16="http://schemas.microsoft.com/office/drawing/2014/main" xmlns="" id="{B12005FF-4E4A-49A7-ACC1-DFC5C44A2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Rectangle 143">
              <a:extLst>
                <a:ext uri="{FF2B5EF4-FFF2-40B4-BE49-F238E27FC236}">
                  <a16:creationId xmlns:a16="http://schemas.microsoft.com/office/drawing/2014/main" xmlns="" id="{0F9495B0-F565-44B0-BCFC-8660ECB2E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Rectangle 144">
              <a:extLst>
                <a:ext uri="{FF2B5EF4-FFF2-40B4-BE49-F238E27FC236}">
                  <a16:creationId xmlns:a16="http://schemas.microsoft.com/office/drawing/2014/main" xmlns="" id="{37C9175B-DB8E-4FAB-803E-B5241EC29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45">
              <a:extLst>
                <a:ext uri="{FF2B5EF4-FFF2-40B4-BE49-F238E27FC236}">
                  <a16:creationId xmlns:a16="http://schemas.microsoft.com/office/drawing/2014/main" xmlns="" id="{2FCD4416-1727-460F-BA12-94EE524AA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" y="494"/>
              <a:ext cx="105" cy="10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1 h 52"/>
                <a:gd name="T12" fmla="*/ 11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1" y="52"/>
                    <a:pt x="52" y="40"/>
                    <a:pt x="52" y="26"/>
                  </a:cubicBezTo>
                  <a:cubicBezTo>
                    <a:pt x="52" y="11"/>
                    <a:pt x="41" y="0"/>
                    <a:pt x="26" y="0"/>
                  </a:cubicBezTo>
                  <a:close/>
                  <a:moveTo>
                    <a:pt x="26" y="41"/>
                  </a:moveTo>
                  <a:cubicBezTo>
                    <a:pt x="17" y="41"/>
                    <a:pt x="11" y="34"/>
                    <a:pt x="11" y="26"/>
                  </a:cubicBezTo>
                  <a:cubicBezTo>
                    <a:pt x="11" y="17"/>
                    <a:pt x="18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5"/>
                    <a:pt x="35" y="41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46">
              <a:extLst>
                <a:ext uri="{FF2B5EF4-FFF2-40B4-BE49-F238E27FC236}">
                  <a16:creationId xmlns:a16="http://schemas.microsoft.com/office/drawing/2014/main" xmlns="" id="{45707A59-9D2F-433A-B27A-848661F93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" y="-5"/>
              <a:ext cx="556" cy="679"/>
            </a:xfrm>
            <a:custGeom>
              <a:avLst/>
              <a:gdLst>
                <a:gd name="T0" fmla="*/ 275 w 276"/>
                <a:gd name="T1" fmla="*/ 300 h 336"/>
                <a:gd name="T2" fmla="*/ 215 w 276"/>
                <a:gd name="T3" fmla="*/ 13 h 336"/>
                <a:gd name="T4" fmla="*/ 198 w 276"/>
                <a:gd name="T5" fmla="*/ 2 h 336"/>
                <a:gd name="T6" fmla="*/ 118 w 276"/>
                <a:gd name="T7" fmla="*/ 18 h 336"/>
                <a:gd name="T8" fmla="*/ 110 w 276"/>
                <a:gd name="T9" fmla="*/ 24 h 336"/>
                <a:gd name="T10" fmla="*/ 96 w 276"/>
                <a:gd name="T11" fmla="*/ 12 h 336"/>
                <a:gd name="T12" fmla="*/ 14 w 276"/>
                <a:gd name="T13" fmla="*/ 12 h 336"/>
                <a:gd name="T14" fmla="*/ 0 w 276"/>
                <a:gd name="T15" fmla="*/ 26 h 336"/>
                <a:gd name="T16" fmla="*/ 0 w 276"/>
                <a:gd name="T17" fmla="*/ 320 h 336"/>
                <a:gd name="T18" fmla="*/ 14 w 276"/>
                <a:gd name="T19" fmla="*/ 334 h 336"/>
                <a:gd name="T20" fmla="*/ 96 w 276"/>
                <a:gd name="T21" fmla="*/ 334 h 336"/>
                <a:gd name="T22" fmla="*/ 110 w 276"/>
                <a:gd name="T23" fmla="*/ 320 h 336"/>
                <a:gd name="T24" fmla="*/ 110 w 276"/>
                <a:gd name="T25" fmla="*/ 51 h 336"/>
                <a:gd name="T26" fmla="*/ 166 w 276"/>
                <a:gd name="T27" fmla="*/ 323 h 336"/>
                <a:gd name="T28" fmla="*/ 184 w 276"/>
                <a:gd name="T29" fmla="*/ 334 h 336"/>
                <a:gd name="T30" fmla="*/ 263 w 276"/>
                <a:gd name="T31" fmla="*/ 318 h 336"/>
                <a:gd name="T32" fmla="*/ 275 w 276"/>
                <a:gd name="T33" fmla="*/ 300 h 336"/>
                <a:gd name="T34" fmla="*/ 100 w 276"/>
                <a:gd name="T35" fmla="*/ 320 h 336"/>
                <a:gd name="T36" fmla="*/ 96 w 276"/>
                <a:gd name="T37" fmla="*/ 324 h 336"/>
                <a:gd name="T38" fmla="*/ 14 w 276"/>
                <a:gd name="T39" fmla="*/ 324 h 336"/>
                <a:gd name="T40" fmla="*/ 10 w 276"/>
                <a:gd name="T41" fmla="*/ 320 h 336"/>
                <a:gd name="T42" fmla="*/ 10 w 276"/>
                <a:gd name="T43" fmla="*/ 26 h 336"/>
                <a:gd name="T44" fmla="*/ 14 w 276"/>
                <a:gd name="T45" fmla="*/ 22 h 336"/>
                <a:gd name="T46" fmla="*/ 96 w 276"/>
                <a:gd name="T47" fmla="*/ 22 h 336"/>
                <a:gd name="T48" fmla="*/ 100 w 276"/>
                <a:gd name="T49" fmla="*/ 26 h 336"/>
                <a:gd name="T50" fmla="*/ 100 w 276"/>
                <a:gd name="T51" fmla="*/ 320 h 336"/>
                <a:gd name="T52" fmla="*/ 262 w 276"/>
                <a:gd name="T53" fmla="*/ 307 h 336"/>
                <a:gd name="T54" fmla="*/ 182 w 276"/>
                <a:gd name="T55" fmla="*/ 324 h 336"/>
                <a:gd name="T56" fmla="*/ 177 w 276"/>
                <a:gd name="T57" fmla="*/ 321 h 336"/>
                <a:gd name="T58" fmla="*/ 117 w 276"/>
                <a:gd name="T59" fmla="*/ 34 h 336"/>
                <a:gd name="T60" fmla="*/ 120 w 276"/>
                <a:gd name="T61" fmla="*/ 29 h 336"/>
                <a:gd name="T62" fmla="*/ 200 w 276"/>
                <a:gd name="T63" fmla="*/ 12 h 336"/>
                <a:gd name="T64" fmla="*/ 205 w 276"/>
                <a:gd name="T65" fmla="*/ 15 h 336"/>
                <a:gd name="T66" fmla="*/ 264 w 276"/>
                <a:gd name="T67" fmla="*/ 302 h 336"/>
                <a:gd name="T68" fmla="*/ 262 w 276"/>
                <a:gd name="T69" fmla="*/ 30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336">
                  <a:moveTo>
                    <a:pt x="275" y="300"/>
                  </a:moveTo>
                  <a:cubicBezTo>
                    <a:pt x="215" y="13"/>
                    <a:pt x="215" y="13"/>
                    <a:pt x="215" y="13"/>
                  </a:cubicBezTo>
                  <a:cubicBezTo>
                    <a:pt x="214" y="5"/>
                    <a:pt x="206" y="0"/>
                    <a:pt x="198" y="2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5" y="19"/>
                    <a:pt x="112" y="21"/>
                    <a:pt x="110" y="24"/>
                  </a:cubicBezTo>
                  <a:cubicBezTo>
                    <a:pt x="109" y="17"/>
                    <a:pt x="103" y="12"/>
                    <a:pt x="9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6" y="12"/>
                    <a:pt x="0" y="18"/>
                    <a:pt x="0" y="2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28"/>
                    <a:pt x="6" y="334"/>
                    <a:pt x="14" y="334"/>
                  </a:cubicBezTo>
                  <a:cubicBezTo>
                    <a:pt x="96" y="334"/>
                    <a:pt x="96" y="334"/>
                    <a:pt x="96" y="334"/>
                  </a:cubicBezTo>
                  <a:cubicBezTo>
                    <a:pt x="104" y="334"/>
                    <a:pt x="110" y="328"/>
                    <a:pt x="110" y="320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66" y="323"/>
                    <a:pt x="166" y="323"/>
                    <a:pt x="166" y="323"/>
                  </a:cubicBezTo>
                  <a:cubicBezTo>
                    <a:pt x="168" y="331"/>
                    <a:pt x="176" y="336"/>
                    <a:pt x="184" y="334"/>
                  </a:cubicBezTo>
                  <a:cubicBezTo>
                    <a:pt x="263" y="318"/>
                    <a:pt x="263" y="318"/>
                    <a:pt x="263" y="318"/>
                  </a:cubicBezTo>
                  <a:cubicBezTo>
                    <a:pt x="272" y="316"/>
                    <a:pt x="276" y="308"/>
                    <a:pt x="275" y="300"/>
                  </a:cubicBezTo>
                  <a:close/>
                  <a:moveTo>
                    <a:pt x="100" y="320"/>
                  </a:moveTo>
                  <a:cubicBezTo>
                    <a:pt x="100" y="322"/>
                    <a:pt x="98" y="324"/>
                    <a:pt x="96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12" y="324"/>
                    <a:pt x="10" y="322"/>
                    <a:pt x="10" y="32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4"/>
                    <a:pt x="12" y="22"/>
                    <a:pt x="14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8" y="22"/>
                    <a:pt x="100" y="24"/>
                    <a:pt x="100" y="26"/>
                  </a:cubicBezTo>
                  <a:lnTo>
                    <a:pt x="100" y="320"/>
                  </a:lnTo>
                  <a:close/>
                  <a:moveTo>
                    <a:pt x="262" y="307"/>
                  </a:moveTo>
                  <a:cubicBezTo>
                    <a:pt x="182" y="324"/>
                    <a:pt x="182" y="324"/>
                    <a:pt x="182" y="324"/>
                  </a:cubicBezTo>
                  <a:cubicBezTo>
                    <a:pt x="180" y="324"/>
                    <a:pt x="178" y="323"/>
                    <a:pt x="177" y="32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1"/>
                    <a:pt x="118" y="29"/>
                    <a:pt x="120" y="29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2" y="12"/>
                    <a:pt x="204" y="13"/>
                    <a:pt x="205" y="15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65" y="305"/>
                    <a:pt x="264" y="307"/>
                    <a:pt x="262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47">
              <a:extLst>
                <a:ext uri="{FF2B5EF4-FFF2-40B4-BE49-F238E27FC236}">
                  <a16:creationId xmlns:a16="http://schemas.microsoft.com/office/drawing/2014/main" xmlns="" id="{AF35CAE3-0F2D-442F-8F2D-968A2C5A5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" y="64"/>
              <a:ext cx="179" cy="240"/>
            </a:xfrm>
            <a:custGeom>
              <a:avLst/>
              <a:gdLst>
                <a:gd name="T0" fmla="*/ 88 w 89"/>
                <a:gd name="T1" fmla="*/ 93 h 119"/>
                <a:gd name="T2" fmla="*/ 71 w 89"/>
                <a:gd name="T3" fmla="*/ 12 h 119"/>
                <a:gd name="T4" fmla="*/ 55 w 89"/>
                <a:gd name="T5" fmla="*/ 2 h 119"/>
                <a:gd name="T6" fmla="*/ 12 w 89"/>
                <a:gd name="T7" fmla="*/ 10 h 119"/>
                <a:gd name="T8" fmla="*/ 1 w 89"/>
                <a:gd name="T9" fmla="*/ 26 h 119"/>
                <a:gd name="T10" fmla="*/ 18 w 89"/>
                <a:gd name="T11" fmla="*/ 107 h 119"/>
                <a:gd name="T12" fmla="*/ 34 w 89"/>
                <a:gd name="T13" fmla="*/ 118 h 119"/>
                <a:gd name="T14" fmla="*/ 77 w 89"/>
                <a:gd name="T15" fmla="*/ 109 h 119"/>
                <a:gd name="T16" fmla="*/ 88 w 89"/>
                <a:gd name="T17" fmla="*/ 93 h 119"/>
                <a:gd name="T18" fmla="*/ 75 w 89"/>
                <a:gd name="T19" fmla="*/ 98 h 119"/>
                <a:gd name="T20" fmla="*/ 32 w 89"/>
                <a:gd name="T21" fmla="*/ 107 h 119"/>
                <a:gd name="T22" fmla="*/ 28 w 89"/>
                <a:gd name="T23" fmla="*/ 105 h 119"/>
                <a:gd name="T24" fmla="*/ 11 w 89"/>
                <a:gd name="T25" fmla="*/ 24 h 119"/>
                <a:gd name="T26" fmla="*/ 14 w 89"/>
                <a:gd name="T27" fmla="*/ 20 h 119"/>
                <a:gd name="T28" fmla="*/ 57 w 89"/>
                <a:gd name="T29" fmla="*/ 12 h 119"/>
                <a:gd name="T30" fmla="*/ 61 w 89"/>
                <a:gd name="T31" fmla="*/ 14 h 119"/>
                <a:gd name="T32" fmla="*/ 77 w 89"/>
                <a:gd name="T33" fmla="*/ 95 h 119"/>
                <a:gd name="T34" fmla="*/ 75 w 89"/>
                <a:gd name="T35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19">
                  <a:moveTo>
                    <a:pt x="88" y="93"/>
                  </a:moveTo>
                  <a:cubicBezTo>
                    <a:pt x="71" y="12"/>
                    <a:pt x="71" y="12"/>
                    <a:pt x="71" y="12"/>
                  </a:cubicBezTo>
                  <a:cubicBezTo>
                    <a:pt x="69" y="5"/>
                    <a:pt x="63" y="0"/>
                    <a:pt x="55" y="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5" y="12"/>
                    <a:pt x="0" y="19"/>
                    <a:pt x="1" y="2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20" y="114"/>
                    <a:pt x="27" y="119"/>
                    <a:pt x="34" y="11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107"/>
                    <a:pt x="89" y="100"/>
                    <a:pt x="88" y="93"/>
                  </a:cubicBezTo>
                  <a:close/>
                  <a:moveTo>
                    <a:pt x="75" y="98"/>
                  </a:moveTo>
                  <a:cubicBezTo>
                    <a:pt x="32" y="107"/>
                    <a:pt x="32" y="107"/>
                    <a:pt x="32" y="107"/>
                  </a:cubicBezTo>
                  <a:cubicBezTo>
                    <a:pt x="30" y="108"/>
                    <a:pt x="29" y="106"/>
                    <a:pt x="28" y="10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2" y="21"/>
                    <a:pt x="14" y="2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1" y="1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8" y="97"/>
                    <a:pt x="77" y="98"/>
                    <a:pt x="75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48">
              <a:extLst>
                <a:ext uri="{FF2B5EF4-FFF2-40B4-BE49-F238E27FC236}">
                  <a16:creationId xmlns:a16="http://schemas.microsoft.com/office/drawing/2014/main" xmlns="" id="{869F446D-5D4B-4D31-A632-5D2FDF4D5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" y="102"/>
              <a:ext cx="81" cy="57"/>
            </a:xfrm>
            <a:custGeom>
              <a:avLst/>
              <a:gdLst>
                <a:gd name="T0" fmla="*/ 0 w 81"/>
                <a:gd name="T1" fmla="*/ 14 h 57"/>
                <a:gd name="T2" fmla="*/ 71 w 81"/>
                <a:gd name="T3" fmla="*/ 0 h 57"/>
                <a:gd name="T4" fmla="*/ 81 w 81"/>
                <a:gd name="T5" fmla="*/ 41 h 57"/>
                <a:gd name="T6" fmla="*/ 8 w 81"/>
                <a:gd name="T7" fmla="*/ 57 h 57"/>
                <a:gd name="T8" fmla="*/ 0 w 81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7">
                  <a:moveTo>
                    <a:pt x="0" y="14"/>
                  </a:moveTo>
                  <a:lnTo>
                    <a:pt x="71" y="0"/>
                  </a:lnTo>
                  <a:lnTo>
                    <a:pt x="81" y="41"/>
                  </a:lnTo>
                  <a:lnTo>
                    <a:pt x="8" y="57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49">
              <a:extLst>
                <a:ext uri="{FF2B5EF4-FFF2-40B4-BE49-F238E27FC236}">
                  <a16:creationId xmlns:a16="http://schemas.microsoft.com/office/drawing/2014/main" xmlns="" id="{A9848883-BDB0-4968-BB27-064802B7B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" y="163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50">
              <a:extLst>
                <a:ext uri="{FF2B5EF4-FFF2-40B4-BE49-F238E27FC236}">
                  <a16:creationId xmlns:a16="http://schemas.microsoft.com/office/drawing/2014/main" xmlns="" id="{CDD5F408-50F7-42DA-AB0F-38A696C49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" y="197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51">
              <a:extLst>
                <a:ext uri="{FF2B5EF4-FFF2-40B4-BE49-F238E27FC236}">
                  <a16:creationId xmlns:a16="http://schemas.microsoft.com/office/drawing/2014/main" xmlns="" id="{3F3238E8-4CBF-46AE-A8B7-7979DFEFC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" y="231"/>
              <a:ext cx="77" cy="35"/>
            </a:xfrm>
            <a:custGeom>
              <a:avLst/>
              <a:gdLst>
                <a:gd name="T0" fmla="*/ 0 w 77"/>
                <a:gd name="T1" fmla="*/ 15 h 35"/>
                <a:gd name="T2" fmla="*/ 73 w 77"/>
                <a:gd name="T3" fmla="*/ 0 h 35"/>
                <a:gd name="T4" fmla="*/ 77 w 77"/>
                <a:gd name="T5" fmla="*/ 21 h 35"/>
                <a:gd name="T6" fmla="*/ 4 w 77"/>
                <a:gd name="T7" fmla="*/ 35 h 35"/>
                <a:gd name="T8" fmla="*/ 0 w 77"/>
                <a:gd name="T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0" y="15"/>
                  </a:moveTo>
                  <a:lnTo>
                    <a:pt x="73" y="0"/>
                  </a:lnTo>
                  <a:lnTo>
                    <a:pt x="77" y="21"/>
                  </a:lnTo>
                  <a:lnTo>
                    <a:pt x="4" y="3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52">
              <a:extLst>
                <a:ext uri="{FF2B5EF4-FFF2-40B4-BE49-F238E27FC236}">
                  <a16:creationId xmlns:a16="http://schemas.microsoft.com/office/drawing/2014/main" xmlns="" id="{FB7E9B14-C0AB-437E-A74B-2CA070C88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" y="474"/>
              <a:ext cx="114" cy="115"/>
            </a:xfrm>
            <a:custGeom>
              <a:avLst/>
              <a:gdLst>
                <a:gd name="T0" fmla="*/ 23 w 57"/>
                <a:gd name="T1" fmla="*/ 3 h 57"/>
                <a:gd name="T2" fmla="*/ 3 w 57"/>
                <a:gd name="T3" fmla="*/ 34 h 57"/>
                <a:gd name="T4" fmla="*/ 33 w 57"/>
                <a:gd name="T5" fmla="*/ 54 h 57"/>
                <a:gd name="T6" fmla="*/ 54 w 57"/>
                <a:gd name="T7" fmla="*/ 23 h 57"/>
                <a:gd name="T8" fmla="*/ 23 w 57"/>
                <a:gd name="T9" fmla="*/ 3 h 57"/>
                <a:gd name="T10" fmla="*/ 31 w 57"/>
                <a:gd name="T11" fmla="*/ 44 h 57"/>
                <a:gd name="T12" fmla="*/ 13 w 57"/>
                <a:gd name="T13" fmla="*/ 32 h 57"/>
                <a:gd name="T14" fmla="*/ 25 w 57"/>
                <a:gd name="T15" fmla="*/ 13 h 57"/>
                <a:gd name="T16" fmla="*/ 43 w 57"/>
                <a:gd name="T17" fmla="*/ 25 h 57"/>
                <a:gd name="T18" fmla="*/ 31 w 57"/>
                <a:gd name="T19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3" y="3"/>
                  </a:moveTo>
                  <a:cubicBezTo>
                    <a:pt x="9" y="6"/>
                    <a:pt x="0" y="20"/>
                    <a:pt x="3" y="34"/>
                  </a:cubicBezTo>
                  <a:cubicBezTo>
                    <a:pt x="5" y="48"/>
                    <a:pt x="19" y="57"/>
                    <a:pt x="33" y="54"/>
                  </a:cubicBezTo>
                  <a:cubicBezTo>
                    <a:pt x="47" y="51"/>
                    <a:pt x="57" y="37"/>
                    <a:pt x="54" y="23"/>
                  </a:cubicBezTo>
                  <a:cubicBezTo>
                    <a:pt x="51" y="9"/>
                    <a:pt x="37" y="0"/>
                    <a:pt x="23" y="3"/>
                  </a:cubicBezTo>
                  <a:close/>
                  <a:moveTo>
                    <a:pt x="31" y="44"/>
                  </a:moveTo>
                  <a:cubicBezTo>
                    <a:pt x="23" y="45"/>
                    <a:pt x="15" y="40"/>
                    <a:pt x="13" y="32"/>
                  </a:cubicBezTo>
                  <a:cubicBezTo>
                    <a:pt x="11" y="23"/>
                    <a:pt x="17" y="15"/>
                    <a:pt x="25" y="13"/>
                  </a:cubicBezTo>
                  <a:cubicBezTo>
                    <a:pt x="33" y="12"/>
                    <a:pt x="42" y="17"/>
                    <a:pt x="43" y="25"/>
                  </a:cubicBezTo>
                  <a:cubicBezTo>
                    <a:pt x="45" y="34"/>
                    <a:pt x="40" y="42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1F82358D-7C2C-41F3-9B0E-1B1151931A70}"/>
              </a:ext>
            </a:extLst>
          </p:cNvPr>
          <p:cNvSpPr txBox="1"/>
          <p:nvPr/>
        </p:nvSpPr>
        <p:spPr>
          <a:xfrm>
            <a:off x="1538206" y="2954809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5" name="Group 18">
            <a:extLst>
              <a:ext uri="{FF2B5EF4-FFF2-40B4-BE49-F238E27FC236}">
                <a16:creationId xmlns:a16="http://schemas.microsoft.com/office/drawing/2014/main" xmlns="" id="{481268EC-FBA0-431E-9840-02F5AAE2FCB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8744" y="4864944"/>
            <a:ext cx="341307" cy="234000"/>
            <a:chOff x="4000" y="323"/>
            <a:chExt cx="792" cy="543"/>
          </a:xfrm>
          <a:solidFill>
            <a:schemeClr val="bg1"/>
          </a:solidFill>
        </p:grpSpPr>
        <p:sp>
          <p:nvSpPr>
            <p:cNvPr id="126" name="Rectangle 19">
              <a:extLst>
                <a:ext uri="{FF2B5EF4-FFF2-40B4-BE49-F238E27FC236}">
                  <a16:creationId xmlns:a16="http://schemas.microsoft.com/office/drawing/2014/main" xmlns="" id="{DD63BBD7-1E27-4854-AB09-4FD8AC9B5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674"/>
              <a:ext cx="77" cy="1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Rectangle 20">
              <a:extLst>
                <a:ext uri="{FF2B5EF4-FFF2-40B4-BE49-F238E27FC236}">
                  <a16:creationId xmlns:a16="http://schemas.microsoft.com/office/drawing/2014/main" xmlns="" id="{34925F40-BB3B-4457-BE3F-4CCA508C4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611"/>
              <a:ext cx="77" cy="2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1">
              <a:extLst>
                <a:ext uri="{FF2B5EF4-FFF2-40B4-BE49-F238E27FC236}">
                  <a16:creationId xmlns:a16="http://schemas.microsoft.com/office/drawing/2014/main" xmlns="" id="{560F9785-AC31-4CAF-AFAC-D92817C17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" y="323"/>
              <a:ext cx="524" cy="492"/>
            </a:xfrm>
            <a:custGeom>
              <a:avLst/>
              <a:gdLst>
                <a:gd name="T0" fmla="*/ 248 w 260"/>
                <a:gd name="T1" fmla="*/ 194 h 243"/>
                <a:gd name="T2" fmla="*/ 181 w 260"/>
                <a:gd name="T3" fmla="*/ 136 h 243"/>
                <a:gd name="T4" fmla="*/ 190 w 260"/>
                <a:gd name="T5" fmla="*/ 95 h 243"/>
                <a:gd name="T6" fmla="*/ 95 w 260"/>
                <a:gd name="T7" fmla="*/ 0 h 243"/>
                <a:gd name="T8" fmla="*/ 0 w 260"/>
                <a:gd name="T9" fmla="*/ 95 h 243"/>
                <a:gd name="T10" fmla="*/ 95 w 260"/>
                <a:gd name="T11" fmla="*/ 190 h 243"/>
                <a:gd name="T12" fmla="*/ 143 w 260"/>
                <a:gd name="T13" fmla="*/ 177 h 243"/>
                <a:gd name="T14" fmla="*/ 211 w 260"/>
                <a:gd name="T15" fmla="*/ 236 h 243"/>
                <a:gd name="T16" fmla="*/ 229 w 260"/>
                <a:gd name="T17" fmla="*/ 243 h 243"/>
                <a:gd name="T18" fmla="*/ 250 w 260"/>
                <a:gd name="T19" fmla="*/ 234 h 243"/>
                <a:gd name="T20" fmla="*/ 248 w 260"/>
                <a:gd name="T21" fmla="*/ 194 h 243"/>
                <a:gd name="T22" fmla="*/ 14 w 260"/>
                <a:gd name="T23" fmla="*/ 95 h 243"/>
                <a:gd name="T24" fmla="*/ 95 w 260"/>
                <a:gd name="T25" fmla="*/ 14 h 243"/>
                <a:gd name="T26" fmla="*/ 176 w 260"/>
                <a:gd name="T27" fmla="*/ 95 h 243"/>
                <a:gd name="T28" fmla="*/ 159 w 260"/>
                <a:gd name="T29" fmla="*/ 145 h 243"/>
                <a:gd name="T30" fmla="*/ 152 w 260"/>
                <a:gd name="T31" fmla="*/ 153 h 243"/>
                <a:gd name="T32" fmla="*/ 95 w 260"/>
                <a:gd name="T33" fmla="*/ 176 h 243"/>
                <a:gd name="T34" fmla="*/ 14 w 260"/>
                <a:gd name="T35" fmla="*/ 95 h 243"/>
                <a:gd name="T36" fmla="*/ 238 w 260"/>
                <a:gd name="T37" fmla="*/ 223 h 243"/>
                <a:gd name="T38" fmla="*/ 222 w 260"/>
                <a:gd name="T39" fmla="*/ 224 h 243"/>
                <a:gd name="T40" fmla="*/ 159 w 260"/>
                <a:gd name="T41" fmla="*/ 169 h 243"/>
                <a:gd name="T42" fmla="*/ 174 w 260"/>
                <a:gd name="T43" fmla="*/ 152 h 243"/>
                <a:gd name="T44" fmla="*/ 237 w 260"/>
                <a:gd name="T45" fmla="*/ 206 h 243"/>
                <a:gd name="T46" fmla="*/ 238 w 260"/>
                <a:gd name="T47" fmla="*/ 2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0" h="243">
                  <a:moveTo>
                    <a:pt x="248" y="194"/>
                  </a:moveTo>
                  <a:cubicBezTo>
                    <a:pt x="181" y="136"/>
                    <a:pt x="181" y="136"/>
                    <a:pt x="181" y="136"/>
                  </a:cubicBezTo>
                  <a:cubicBezTo>
                    <a:pt x="187" y="124"/>
                    <a:pt x="190" y="110"/>
                    <a:pt x="190" y="95"/>
                  </a:cubicBezTo>
                  <a:cubicBezTo>
                    <a:pt x="190" y="43"/>
                    <a:pt x="147" y="0"/>
                    <a:pt x="95" y="0"/>
                  </a:cubicBezTo>
                  <a:cubicBezTo>
                    <a:pt x="42" y="0"/>
                    <a:pt x="0" y="43"/>
                    <a:pt x="0" y="95"/>
                  </a:cubicBezTo>
                  <a:cubicBezTo>
                    <a:pt x="0" y="148"/>
                    <a:pt x="42" y="190"/>
                    <a:pt x="95" y="190"/>
                  </a:cubicBezTo>
                  <a:cubicBezTo>
                    <a:pt x="112" y="190"/>
                    <a:pt x="129" y="186"/>
                    <a:pt x="143" y="177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216" y="241"/>
                    <a:pt x="222" y="243"/>
                    <a:pt x="229" y="243"/>
                  </a:cubicBezTo>
                  <a:cubicBezTo>
                    <a:pt x="236" y="243"/>
                    <a:pt x="244" y="240"/>
                    <a:pt x="250" y="234"/>
                  </a:cubicBezTo>
                  <a:cubicBezTo>
                    <a:pt x="260" y="222"/>
                    <a:pt x="259" y="204"/>
                    <a:pt x="248" y="194"/>
                  </a:cubicBezTo>
                  <a:close/>
                  <a:moveTo>
                    <a:pt x="14" y="95"/>
                  </a:moveTo>
                  <a:cubicBezTo>
                    <a:pt x="14" y="50"/>
                    <a:pt x="50" y="14"/>
                    <a:pt x="95" y="14"/>
                  </a:cubicBezTo>
                  <a:cubicBezTo>
                    <a:pt x="140" y="14"/>
                    <a:pt x="176" y="50"/>
                    <a:pt x="176" y="95"/>
                  </a:cubicBezTo>
                  <a:cubicBezTo>
                    <a:pt x="176" y="114"/>
                    <a:pt x="170" y="131"/>
                    <a:pt x="159" y="145"/>
                  </a:cubicBezTo>
                  <a:cubicBezTo>
                    <a:pt x="152" y="153"/>
                    <a:pt x="152" y="153"/>
                    <a:pt x="152" y="153"/>
                  </a:cubicBezTo>
                  <a:cubicBezTo>
                    <a:pt x="137" y="168"/>
                    <a:pt x="117" y="176"/>
                    <a:pt x="95" y="176"/>
                  </a:cubicBezTo>
                  <a:cubicBezTo>
                    <a:pt x="50" y="176"/>
                    <a:pt x="14" y="140"/>
                    <a:pt x="14" y="95"/>
                  </a:cubicBezTo>
                  <a:close/>
                  <a:moveTo>
                    <a:pt x="238" y="223"/>
                  </a:moveTo>
                  <a:cubicBezTo>
                    <a:pt x="234" y="228"/>
                    <a:pt x="227" y="228"/>
                    <a:pt x="222" y="224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42" y="211"/>
                    <a:pt x="242" y="218"/>
                    <a:pt x="238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2">
              <a:extLst>
                <a:ext uri="{FF2B5EF4-FFF2-40B4-BE49-F238E27FC236}">
                  <a16:creationId xmlns:a16="http://schemas.microsoft.com/office/drawing/2014/main" xmlns="" id="{2882EAFA-D5C4-4A9E-B150-DB8A706E9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" y="686"/>
              <a:ext cx="76" cy="180"/>
            </a:xfrm>
            <a:custGeom>
              <a:avLst/>
              <a:gdLst>
                <a:gd name="T0" fmla="*/ 0 w 38"/>
                <a:gd name="T1" fmla="*/ 0 h 89"/>
                <a:gd name="T2" fmla="*/ 0 w 38"/>
                <a:gd name="T3" fmla="*/ 89 h 89"/>
                <a:gd name="T4" fmla="*/ 38 w 38"/>
                <a:gd name="T5" fmla="*/ 89 h 89"/>
                <a:gd name="T6" fmla="*/ 38 w 38"/>
                <a:gd name="T7" fmla="*/ 16 h 89"/>
                <a:gd name="T8" fmla="*/ 0 w 38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5" y="13"/>
                    <a:pt x="1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3">
              <a:extLst>
                <a:ext uri="{FF2B5EF4-FFF2-40B4-BE49-F238E27FC236}">
                  <a16:creationId xmlns:a16="http://schemas.microsoft.com/office/drawing/2014/main" xmlns="" id="{BAB4C499-2E0B-4CEC-A39D-DB055FC00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" y="526"/>
              <a:ext cx="106" cy="141"/>
            </a:xfrm>
            <a:custGeom>
              <a:avLst/>
              <a:gdLst>
                <a:gd name="T0" fmla="*/ 0 w 53"/>
                <a:gd name="T1" fmla="*/ 49 h 70"/>
                <a:gd name="T2" fmla="*/ 51 w 53"/>
                <a:gd name="T3" fmla="*/ 70 h 70"/>
                <a:gd name="T4" fmla="*/ 53 w 53"/>
                <a:gd name="T5" fmla="*/ 70 h 70"/>
                <a:gd name="T6" fmla="*/ 53 w 53"/>
                <a:gd name="T7" fmla="*/ 0 h 70"/>
                <a:gd name="T8" fmla="*/ 0 w 53"/>
                <a:gd name="T9" fmla="*/ 0 h 70"/>
                <a:gd name="T10" fmla="*/ 0 w 53"/>
                <a:gd name="T11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0">
                  <a:moveTo>
                    <a:pt x="0" y="49"/>
                  </a:moveTo>
                  <a:cubicBezTo>
                    <a:pt x="13" y="62"/>
                    <a:pt x="31" y="70"/>
                    <a:pt x="51" y="70"/>
                  </a:cubicBezTo>
                  <a:cubicBezTo>
                    <a:pt x="52" y="70"/>
                    <a:pt x="52" y="70"/>
                    <a:pt x="53" y="7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4">
              <a:extLst>
                <a:ext uri="{FF2B5EF4-FFF2-40B4-BE49-F238E27FC236}">
                  <a16:creationId xmlns:a16="http://schemas.microsoft.com/office/drawing/2014/main" xmlns="" id="{247DFA82-F9F1-4E38-BA8D-862549F39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2" y="386"/>
              <a:ext cx="151" cy="130"/>
            </a:xfrm>
            <a:custGeom>
              <a:avLst/>
              <a:gdLst>
                <a:gd name="T0" fmla="*/ 48 w 75"/>
                <a:gd name="T1" fmla="*/ 54 h 64"/>
                <a:gd name="T2" fmla="*/ 75 w 75"/>
                <a:gd name="T3" fmla="*/ 27 h 64"/>
                <a:gd name="T4" fmla="*/ 48 w 75"/>
                <a:gd name="T5" fmla="*/ 0 h 64"/>
                <a:gd name="T6" fmla="*/ 20 w 75"/>
                <a:gd name="T7" fmla="*/ 27 h 64"/>
                <a:gd name="T8" fmla="*/ 21 w 75"/>
                <a:gd name="T9" fmla="*/ 31 h 64"/>
                <a:gd name="T10" fmla="*/ 4 w 75"/>
                <a:gd name="T11" fmla="*/ 40 h 64"/>
                <a:gd name="T12" fmla="*/ 0 w 75"/>
                <a:gd name="T13" fmla="*/ 64 h 64"/>
                <a:gd name="T14" fmla="*/ 0 w 75"/>
                <a:gd name="T15" fmla="*/ 64 h 64"/>
                <a:gd name="T16" fmla="*/ 30 w 75"/>
                <a:gd name="T17" fmla="*/ 47 h 64"/>
                <a:gd name="T18" fmla="*/ 48 w 75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64">
                  <a:moveTo>
                    <a:pt x="48" y="54"/>
                  </a:moveTo>
                  <a:cubicBezTo>
                    <a:pt x="62" y="54"/>
                    <a:pt x="75" y="42"/>
                    <a:pt x="75" y="27"/>
                  </a:cubicBezTo>
                  <a:cubicBezTo>
                    <a:pt x="75" y="12"/>
                    <a:pt x="63" y="0"/>
                    <a:pt x="48" y="0"/>
                  </a:cubicBezTo>
                  <a:cubicBezTo>
                    <a:pt x="33" y="0"/>
                    <a:pt x="20" y="12"/>
                    <a:pt x="20" y="27"/>
                  </a:cubicBezTo>
                  <a:cubicBezTo>
                    <a:pt x="20" y="28"/>
                    <a:pt x="20" y="29"/>
                    <a:pt x="21" y="3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" y="48"/>
                    <a:pt x="0" y="56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51"/>
                    <a:pt x="41" y="54"/>
                    <a:pt x="4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5">
              <a:extLst>
                <a:ext uri="{FF2B5EF4-FFF2-40B4-BE49-F238E27FC236}">
                  <a16:creationId xmlns:a16="http://schemas.microsoft.com/office/drawing/2014/main" xmlns="" id="{A29F20B0-6FEA-4A2D-9200-900AFB82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" y="507"/>
              <a:ext cx="252" cy="144"/>
            </a:xfrm>
            <a:custGeom>
              <a:avLst/>
              <a:gdLst>
                <a:gd name="T0" fmla="*/ 125 w 125"/>
                <a:gd name="T1" fmla="*/ 15 h 71"/>
                <a:gd name="T2" fmla="*/ 125 w 125"/>
                <a:gd name="T3" fmla="*/ 4 h 71"/>
                <a:gd name="T4" fmla="*/ 125 w 125"/>
                <a:gd name="T5" fmla="*/ 2 h 71"/>
                <a:gd name="T6" fmla="*/ 117 w 125"/>
                <a:gd name="T7" fmla="*/ 6 h 71"/>
                <a:gd name="T8" fmla="*/ 103 w 125"/>
                <a:gd name="T9" fmla="*/ 0 h 71"/>
                <a:gd name="T10" fmla="*/ 83 w 125"/>
                <a:gd name="T11" fmla="*/ 20 h 71"/>
                <a:gd name="T12" fmla="*/ 83 w 125"/>
                <a:gd name="T13" fmla="*/ 22 h 71"/>
                <a:gd name="T14" fmla="*/ 37 w 125"/>
                <a:gd name="T15" fmla="*/ 40 h 71"/>
                <a:gd name="T16" fmla="*/ 20 w 125"/>
                <a:gd name="T17" fmla="*/ 31 h 71"/>
                <a:gd name="T18" fmla="*/ 0 w 125"/>
                <a:gd name="T19" fmla="*/ 51 h 71"/>
                <a:gd name="T20" fmla="*/ 20 w 125"/>
                <a:gd name="T21" fmla="*/ 71 h 71"/>
                <a:gd name="T22" fmla="*/ 40 w 125"/>
                <a:gd name="T23" fmla="*/ 51 h 71"/>
                <a:gd name="T24" fmla="*/ 40 w 125"/>
                <a:gd name="T25" fmla="*/ 51 h 71"/>
                <a:gd name="T26" fmla="*/ 87 w 125"/>
                <a:gd name="T27" fmla="*/ 32 h 71"/>
                <a:gd name="T28" fmla="*/ 103 w 125"/>
                <a:gd name="T29" fmla="*/ 40 h 71"/>
                <a:gd name="T30" fmla="*/ 123 w 125"/>
                <a:gd name="T31" fmla="*/ 20 h 71"/>
                <a:gd name="T32" fmla="*/ 122 w 125"/>
                <a:gd name="T33" fmla="*/ 16 h 71"/>
                <a:gd name="T34" fmla="*/ 125 w 125"/>
                <a:gd name="T3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71">
                  <a:moveTo>
                    <a:pt x="125" y="15"/>
                  </a:moveTo>
                  <a:cubicBezTo>
                    <a:pt x="125" y="11"/>
                    <a:pt x="125" y="8"/>
                    <a:pt x="125" y="4"/>
                  </a:cubicBezTo>
                  <a:cubicBezTo>
                    <a:pt x="125" y="3"/>
                    <a:pt x="125" y="3"/>
                    <a:pt x="125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4" y="3"/>
                    <a:pt x="109" y="0"/>
                    <a:pt x="103" y="0"/>
                  </a:cubicBezTo>
                  <a:cubicBezTo>
                    <a:pt x="92" y="0"/>
                    <a:pt x="83" y="9"/>
                    <a:pt x="83" y="20"/>
                  </a:cubicBezTo>
                  <a:cubicBezTo>
                    <a:pt x="83" y="21"/>
                    <a:pt x="83" y="21"/>
                    <a:pt x="83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35"/>
                    <a:pt x="27" y="31"/>
                    <a:pt x="20" y="31"/>
                  </a:cubicBezTo>
                  <a:cubicBezTo>
                    <a:pt x="9" y="31"/>
                    <a:pt x="0" y="41"/>
                    <a:pt x="0" y="51"/>
                  </a:cubicBezTo>
                  <a:cubicBezTo>
                    <a:pt x="0" y="62"/>
                    <a:pt x="9" y="71"/>
                    <a:pt x="20" y="71"/>
                  </a:cubicBezTo>
                  <a:cubicBezTo>
                    <a:pt x="31" y="71"/>
                    <a:pt x="40" y="62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37"/>
                    <a:pt x="96" y="40"/>
                    <a:pt x="103" y="40"/>
                  </a:cubicBezTo>
                  <a:cubicBezTo>
                    <a:pt x="114" y="40"/>
                    <a:pt x="123" y="31"/>
                    <a:pt x="123" y="20"/>
                  </a:cubicBezTo>
                  <a:cubicBezTo>
                    <a:pt x="123" y="18"/>
                    <a:pt x="123" y="17"/>
                    <a:pt x="122" y="16"/>
                  </a:cubicBezTo>
                  <a:lnTo>
                    <a:pt x="12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FFD61525-9441-4C5B-9DEB-99C50B2DC484}"/>
              </a:ext>
            </a:extLst>
          </p:cNvPr>
          <p:cNvSpPr txBox="1"/>
          <p:nvPr/>
        </p:nvSpPr>
        <p:spPr>
          <a:xfrm>
            <a:off x="1549732" y="4812667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4" name="Group 90">
            <a:extLst>
              <a:ext uri="{FF2B5EF4-FFF2-40B4-BE49-F238E27FC236}">
                <a16:creationId xmlns:a16="http://schemas.microsoft.com/office/drawing/2014/main" xmlns="" id="{1B723328-5A12-430F-A4AC-56CCD964EF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605413"/>
            <a:ext cx="295200" cy="296214"/>
            <a:chOff x="2" y="-1"/>
            <a:chExt cx="582" cy="584"/>
          </a:xfrm>
          <a:solidFill>
            <a:schemeClr val="bg1"/>
          </a:solidFill>
        </p:grpSpPr>
        <p:sp>
          <p:nvSpPr>
            <p:cNvPr id="135" name="Freeform 91">
              <a:extLst>
                <a:ext uri="{FF2B5EF4-FFF2-40B4-BE49-F238E27FC236}">
                  <a16:creationId xmlns:a16="http://schemas.microsoft.com/office/drawing/2014/main" xmlns="" id="{ED45F384-D598-4785-961C-ACE96D119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-1"/>
              <a:ext cx="129" cy="133"/>
            </a:xfrm>
            <a:custGeom>
              <a:avLst/>
              <a:gdLst>
                <a:gd name="T0" fmla="*/ 46 w 64"/>
                <a:gd name="T1" fmla="*/ 66 h 66"/>
                <a:gd name="T2" fmla="*/ 34 w 64"/>
                <a:gd name="T3" fmla="*/ 66 h 66"/>
                <a:gd name="T4" fmla="*/ 28 w 64"/>
                <a:gd name="T5" fmla="*/ 60 h 66"/>
                <a:gd name="T6" fmla="*/ 28 w 64"/>
                <a:gd name="T7" fmla="*/ 60 h 66"/>
                <a:gd name="T8" fmla="*/ 28 w 64"/>
                <a:gd name="T9" fmla="*/ 60 h 66"/>
                <a:gd name="T10" fmla="*/ 34 w 64"/>
                <a:gd name="T11" fmla="*/ 54 h 66"/>
                <a:gd name="T12" fmla="*/ 46 w 64"/>
                <a:gd name="T13" fmla="*/ 54 h 66"/>
                <a:gd name="T14" fmla="*/ 52 w 64"/>
                <a:gd name="T15" fmla="*/ 48 h 66"/>
                <a:gd name="T16" fmla="*/ 52 w 64"/>
                <a:gd name="T17" fmla="*/ 21 h 66"/>
                <a:gd name="T18" fmla="*/ 8 w 64"/>
                <a:gd name="T19" fmla="*/ 65 h 66"/>
                <a:gd name="T20" fmla="*/ 0 w 64"/>
                <a:gd name="T21" fmla="*/ 56 h 66"/>
                <a:gd name="T22" fmla="*/ 54 w 64"/>
                <a:gd name="T23" fmla="*/ 2 h 66"/>
                <a:gd name="T24" fmla="*/ 62 w 64"/>
                <a:gd name="T25" fmla="*/ 2 h 66"/>
                <a:gd name="T26" fmla="*/ 64 w 64"/>
                <a:gd name="T27" fmla="*/ 6 h 66"/>
                <a:gd name="T28" fmla="*/ 64 w 64"/>
                <a:gd name="T29" fmla="*/ 48 h 66"/>
                <a:gd name="T30" fmla="*/ 46 w 64"/>
                <a:gd name="T31" fmla="*/ 66 h 66"/>
                <a:gd name="T32" fmla="*/ 46 w 64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6">
                  <a:moveTo>
                    <a:pt x="46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1" y="66"/>
                    <a:pt x="28" y="64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31" y="54"/>
                    <a:pt x="3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9" y="54"/>
                    <a:pt x="52" y="52"/>
                    <a:pt x="52" y="4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60" y="0"/>
                    <a:pt x="62" y="2"/>
                  </a:cubicBezTo>
                  <a:cubicBezTo>
                    <a:pt x="64" y="3"/>
                    <a:pt x="64" y="5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8"/>
                    <a:pt x="5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92">
              <a:extLst>
                <a:ext uri="{FF2B5EF4-FFF2-40B4-BE49-F238E27FC236}">
                  <a16:creationId xmlns:a16="http://schemas.microsoft.com/office/drawing/2014/main" xmlns="" id="{1C0B21E9-8AE5-45A3-AFBB-9541DD44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-1"/>
              <a:ext cx="388" cy="511"/>
            </a:xfrm>
            <a:custGeom>
              <a:avLst/>
              <a:gdLst>
                <a:gd name="T0" fmla="*/ 138 w 192"/>
                <a:gd name="T1" fmla="*/ 247 h 253"/>
                <a:gd name="T2" fmla="*/ 132 w 192"/>
                <a:gd name="T3" fmla="*/ 253 h 253"/>
                <a:gd name="T4" fmla="*/ 132 w 192"/>
                <a:gd name="T5" fmla="*/ 253 h 253"/>
                <a:gd name="T6" fmla="*/ 30 w 192"/>
                <a:gd name="T7" fmla="*/ 253 h 253"/>
                <a:gd name="T8" fmla="*/ 0 w 192"/>
                <a:gd name="T9" fmla="*/ 223 h 253"/>
                <a:gd name="T10" fmla="*/ 0 w 192"/>
                <a:gd name="T11" fmla="*/ 60 h 253"/>
                <a:gd name="T12" fmla="*/ 2 w 192"/>
                <a:gd name="T13" fmla="*/ 56 h 253"/>
                <a:gd name="T14" fmla="*/ 56 w 192"/>
                <a:gd name="T15" fmla="*/ 2 h 253"/>
                <a:gd name="T16" fmla="*/ 60 w 192"/>
                <a:gd name="T17" fmla="*/ 0 h 253"/>
                <a:gd name="T18" fmla="*/ 162 w 192"/>
                <a:gd name="T19" fmla="*/ 0 h 253"/>
                <a:gd name="T20" fmla="*/ 192 w 192"/>
                <a:gd name="T21" fmla="*/ 30 h 253"/>
                <a:gd name="T22" fmla="*/ 192 w 192"/>
                <a:gd name="T23" fmla="*/ 120 h 253"/>
                <a:gd name="T24" fmla="*/ 186 w 192"/>
                <a:gd name="T25" fmla="*/ 126 h 253"/>
                <a:gd name="T26" fmla="*/ 186 w 192"/>
                <a:gd name="T27" fmla="*/ 126 h 253"/>
                <a:gd name="T28" fmla="*/ 180 w 192"/>
                <a:gd name="T29" fmla="*/ 120 h 253"/>
                <a:gd name="T30" fmla="*/ 180 w 192"/>
                <a:gd name="T31" fmla="*/ 30 h 253"/>
                <a:gd name="T32" fmla="*/ 162 w 192"/>
                <a:gd name="T33" fmla="*/ 12 h 253"/>
                <a:gd name="T34" fmla="*/ 162 w 192"/>
                <a:gd name="T35" fmla="*/ 12 h 253"/>
                <a:gd name="T36" fmla="*/ 63 w 192"/>
                <a:gd name="T37" fmla="*/ 12 h 253"/>
                <a:gd name="T38" fmla="*/ 12 w 192"/>
                <a:gd name="T39" fmla="*/ 63 h 253"/>
                <a:gd name="T40" fmla="*/ 12 w 192"/>
                <a:gd name="T41" fmla="*/ 223 h 253"/>
                <a:gd name="T42" fmla="*/ 30 w 192"/>
                <a:gd name="T43" fmla="*/ 241 h 253"/>
                <a:gd name="T44" fmla="*/ 132 w 192"/>
                <a:gd name="T45" fmla="*/ 241 h 253"/>
                <a:gd name="T46" fmla="*/ 138 w 192"/>
                <a:gd name="T47" fmla="*/ 24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53">
                  <a:moveTo>
                    <a:pt x="138" y="247"/>
                  </a:moveTo>
                  <a:cubicBezTo>
                    <a:pt x="138" y="250"/>
                    <a:pt x="136" y="253"/>
                    <a:pt x="132" y="253"/>
                  </a:cubicBezTo>
                  <a:cubicBezTo>
                    <a:pt x="132" y="253"/>
                    <a:pt x="132" y="253"/>
                    <a:pt x="132" y="253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13" y="253"/>
                    <a:pt x="0" y="239"/>
                    <a:pt x="0" y="22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79" y="0"/>
                    <a:pt x="192" y="14"/>
                    <a:pt x="192" y="3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4"/>
                    <a:pt x="190" y="126"/>
                    <a:pt x="186" y="126"/>
                  </a:cubicBezTo>
                  <a:cubicBezTo>
                    <a:pt x="186" y="126"/>
                    <a:pt x="186" y="126"/>
                    <a:pt x="186" y="126"/>
                  </a:cubicBezTo>
                  <a:cubicBezTo>
                    <a:pt x="183" y="126"/>
                    <a:pt x="180" y="124"/>
                    <a:pt x="180" y="12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20"/>
                    <a:pt x="172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223"/>
                    <a:pt x="12" y="223"/>
                    <a:pt x="12" y="223"/>
                  </a:cubicBezTo>
                  <a:cubicBezTo>
                    <a:pt x="12" y="233"/>
                    <a:pt x="20" y="241"/>
                    <a:pt x="30" y="241"/>
                  </a:cubicBezTo>
                  <a:cubicBezTo>
                    <a:pt x="132" y="241"/>
                    <a:pt x="132" y="241"/>
                    <a:pt x="132" y="241"/>
                  </a:cubicBezTo>
                  <a:cubicBezTo>
                    <a:pt x="136" y="241"/>
                    <a:pt x="138" y="244"/>
                    <a:pt x="138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93">
              <a:extLst>
                <a:ext uri="{FF2B5EF4-FFF2-40B4-BE49-F238E27FC236}">
                  <a16:creationId xmlns:a16="http://schemas.microsoft.com/office/drawing/2014/main" xmlns="" id="{D99C4617-D825-4246-947E-849E7C325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62"/>
              <a:ext cx="61" cy="60"/>
            </a:xfrm>
            <a:custGeom>
              <a:avLst/>
              <a:gdLst>
                <a:gd name="T0" fmla="*/ 24 w 30"/>
                <a:gd name="T1" fmla="*/ 30 h 30"/>
                <a:gd name="T2" fmla="*/ 24 w 30"/>
                <a:gd name="T3" fmla="*/ 30 h 30"/>
                <a:gd name="T4" fmla="*/ 18 w 30"/>
                <a:gd name="T5" fmla="*/ 24 h 30"/>
                <a:gd name="T6" fmla="*/ 18 w 30"/>
                <a:gd name="T7" fmla="*/ 18 h 30"/>
                <a:gd name="T8" fmla="*/ 12 w 30"/>
                <a:gd name="T9" fmla="*/ 12 h 30"/>
                <a:gd name="T10" fmla="*/ 6 w 30"/>
                <a:gd name="T11" fmla="*/ 12 h 30"/>
                <a:gd name="T12" fmla="*/ 0 w 30"/>
                <a:gd name="T13" fmla="*/ 6 h 30"/>
                <a:gd name="T14" fmla="*/ 0 w 30"/>
                <a:gd name="T15" fmla="*/ 6 h 30"/>
                <a:gd name="T16" fmla="*/ 6 w 30"/>
                <a:gd name="T17" fmla="*/ 0 h 30"/>
                <a:gd name="T18" fmla="*/ 6 w 30"/>
                <a:gd name="T19" fmla="*/ 0 h 30"/>
                <a:gd name="T20" fmla="*/ 12 w 30"/>
                <a:gd name="T21" fmla="*/ 0 h 30"/>
                <a:gd name="T22" fmla="*/ 30 w 30"/>
                <a:gd name="T23" fmla="*/ 18 h 30"/>
                <a:gd name="T24" fmla="*/ 30 w 30"/>
                <a:gd name="T25" fmla="*/ 24 h 30"/>
                <a:gd name="T26" fmla="*/ 24 w 30"/>
                <a:gd name="T27" fmla="*/ 30 h 30"/>
                <a:gd name="T28" fmla="*/ 24 w 30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0"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18" y="27"/>
                    <a:pt x="18" y="2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5"/>
                    <a:pt x="16" y="12"/>
                    <a:pt x="12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2" y="0"/>
                    <a:pt x="30" y="8"/>
                    <a:pt x="30" y="18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7"/>
                    <a:pt x="28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94">
              <a:extLst>
                <a:ext uri="{FF2B5EF4-FFF2-40B4-BE49-F238E27FC236}">
                  <a16:creationId xmlns:a16="http://schemas.microsoft.com/office/drawing/2014/main" xmlns="" id="{45F96790-F28F-4713-9EF4-E61D7D45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" y="62"/>
              <a:ext cx="24" cy="24"/>
            </a:xfrm>
            <a:custGeom>
              <a:avLst/>
              <a:gdLst>
                <a:gd name="T0" fmla="*/ 6 w 12"/>
                <a:gd name="T1" fmla="*/ 0 h 12"/>
                <a:gd name="T2" fmla="*/ 6 w 12"/>
                <a:gd name="T3" fmla="*/ 0 h 12"/>
                <a:gd name="T4" fmla="*/ 12 w 12"/>
                <a:gd name="T5" fmla="*/ 6 h 12"/>
                <a:gd name="T6" fmla="*/ 12 w 12"/>
                <a:gd name="T7" fmla="*/ 6 h 12"/>
                <a:gd name="T8" fmla="*/ 12 w 12"/>
                <a:gd name="T9" fmla="*/ 6 h 12"/>
                <a:gd name="T10" fmla="*/ 6 w 12"/>
                <a:gd name="T11" fmla="*/ 12 h 12"/>
                <a:gd name="T12" fmla="*/ 6 w 12"/>
                <a:gd name="T13" fmla="*/ 12 h 12"/>
                <a:gd name="T14" fmla="*/ 0 w 12"/>
                <a:gd name="T15" fmla="*/ 6 h 12"/>
                <a:gd name="T16" fmla="*/ 0 w 12"/>
                <a:gd name="T17" fmla="*/ 6 h 12"/>
                <a:gd name="T18" fmla="*/ 6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95">
              <a:extLst>
                <a:ext uri="{FF2B5EF4-FFF2-40B4-BE49-F238E27FC236}">
                  <a16:creationId xmlns:a16="http://schemas.microsoft.com/office/drawing/2014/main" xmlns="" id="{41C99A70-1884-4213-9441-524D5CE67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" y="262"/>
              <a:ext cx="313" cy="224"/>
            </a:xfrm>
            <a:custGeom>
              <a:avLst/>
              <a:gdLst>
                <a:gd name="T0" fmla="*/ 120 w 155"/>
                <a:gd name="T1" fmla="*/ 111 h 111"/>
                <a:gd name="T2" fmla="*/ 36 w 155"/>
                <a:gd name="T3" fmla="*/ 111 h 111"/>
                <a:gd name="T4" fmla="*/ 0 w 155"/>
                <a:gd name="T5" fmla="*/ 75 h 111"/>
                <a:gd name="T6" fmla="*/ 36 w 155"/>
                <a:gd name="T7" fmla="*/ 39 h 111"/>
                <a:gd name="T8" fmla="*/ 36 w 155"/>
                <a:gd name="T9" fmla="*/ 39 h 111"/>
                <a:gd name="T10" fmla="*/ 85 w 155"/>
                <a:gd name="T11" fmla="*/ 4 h 111"/>
                <a:gd name="T12" fmla="*/ 119 w 155"/>
                <a:gd name="T13" fmla="*/ 39 h 111"/>
                <a:gd name="T14" fmla="*/ 119 w 155"/>
                <a:gd name="T15" fmla="*/ 39 h 111"/>
                <a:gd name="T16" fmla="*/ 155 w 155"/>
                <a:gd name="T17" fmla="*/ 75 h 111"/>
                <a:gd name="T18" fmla="*/ 119 w 155"/>
                <a:gd name="T19" fmla="*/ 111 h 111"/>
                <a:gd name="T20" fmla="*/ 119 w 155"/>
                <a:gd name="T21" fmla="*/ 111 h 111"/>
                <a:gd name="T22" fmla="*/ 120 w 155"/>
                <a:gd name="T23" fmla="*/ 111 h 111"/>
                <a:gd name="T24" fmla="*/ 36 w 155"/>
                <a:gd name="T25" fmla="*/ 51 h 111"/>
                <a:gd name="T26" fmla="*/ 12 w 155"/>
                <a:gd name="T27" fmla="*/ 75 h 111"/>
                <a:gd name="T28" fmla="*/ 36 w 155"/>
                <a:gd name="T29" fmla="*/ 99 h 111"/>
                <a:gd name="T30" fmla="*/ 120 w 155"/>
                <a:gd name="T31" fmla="*/ 99 h 111"/>
                <a:gd name="T32" fmla="*/ 144 w 155"/>
                <a:gd name="T33" fmla="*/ 75 h 111"/>
                <a:gd name="T34" fmla="*/ 120 w 155"/>
                <a:gd name="T35" fmla="*/ 51 h 111"/>
                <a:gd name="T36" fmla="*/ 114 w 155"/>
                <a:gd name="T37" fmla="*/ 51 h 111"/>
                <a:gd name="T38" fmla="*/ 108 w 155"/>
                <a:gd name="T39" fmla="*/ 45 h 111"/>
                <a:gd name="T40" fmla="*/ 75 w 155"/>
                <a:gd name="T41" fmla="*/ 17 h 111"/>
                <a:gd name="T42" fmla="*/ 48 w 155"/>
                <a:gd name="T43" fmla="*/ 45 h 111"/>
                <a:gd name="T44" fmla="*/ 42 w 155"/>
                <a:gd name="T45" fmla="*/ 51 h 111"/>
                <a:gd name="T46" fmla="*/ 36 w 155"/>
                <a:gd name="T47" fmla="*/ 5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11">
                  <a:moveTo>
                    <a:pt x="120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16" y="111"/>
                    <a:pt x="0" y="95"/>
                    <a:pt x="0" y="75"/>
                  </a:cubicBezTo>
                  <a:cubicBezTo>
                    <a:pt x="0" y="55"/>
                    <a:pt x="1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40" y="16"/>
                    <a:pt x="62" y="0"/>
                    <a:pt x="85" y="4"/>
                  </a:cubicBezTo>
                  <a:cubicBezTo>
                    <a:pt x="102" y="7"/>
                    <a:pt x="116" y="21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39" y="39"/>
                    <a:pt x="155" y="55"/>
                    <a:pt x="155" y="75"/>
                  </a:cubicBezTo>
                  <a:cubicBezTo>
                    <a:pt x="155" y="94"/>
                    <a:pt x="13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lnTo>
                    <a:pt x="120" y="111"/>
                  </a:lnTo>
                  <a:close/>
                  <a:moveTo>
                    <a:pt x="36" y="51"/>
                  </a:moveTo>
                  <a:cubicBezTo>
                    <a:pt x="22" y="51"/>
                    <a:pt x="12" y="61"/>
                    <a:pt x="12" y="75"/>
                  </a:cubicBezTo>
                  <a:cubicBezTo>
                    <a:pt x="12" y="88"/>
                    <a:pt x="22" y="99"/>
                    <a:pt x="36" y="99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33" y="99"/>
                    <a:pt x="144" y="88"/>
                    <a:pt x="144" y="75"/>
                  </a:cubicBezTo>
                  <a:cubicBezTo>
                    <a:pt x="144" y="61"/>
                    <a:pt x="133" y="51"/>
                    <a:pt x="120" y="51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0" y="51"/>
                    <a:pt x="108" y="48"/>
                    <a:pt x="108" y="45"/>
                  </a:cubicBezTo>
                  <a:cubicBezTo>
                    <a:pt x="106" y="28"/>
                    <a:pt x="92" y="16"/>
                    <a:pt x="75" y="17"/>
                  </a:cubicBezTo>
                  <a:cubicBezTo>
                    <a:pt x="61" y="18"/>
                    <a:pt x="49" y="30"/>
                    <a:pt x="48" y="45"/>
                  </a:cubicBezTo>
                  <a:cubicBezTo>
                    <a:pt x="48" y="48"/>
                    <a:pt x="45" y="51"/>
                    <a:pt x="42" y="51"/>
                  </a:cubicBezTo>
                  <a:lnTo>
                    <a:pt x="3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96">
              <a:extLst>
                <a:ext uri="{FF2B5EF4-FFF2-40B4-BE49-F238E27FC236}">
                  <a16:creationId xmlns:a16="http://schemas.microsoft.com/office/drawing/2014/main" xmlns="" id="{EED44397-9DF4-46CC-BFA4-911A90289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413"/>
              <a:ext cx="67" cy="170"/>
            </a:xfrm>
            <a:custGeom>
              <a:avLst/>
              <a:gdLst>
                <a:gd name="T0" fmla="*/ 6 w 33"/>
                <a:gd name="T1" fmla="*/ 84 h 84"/>
                <a:gd name="T2" fmla="*/ 4 w 33"/>
                <a:gd name="T3" fmla="*/ 83 h 84"/>
                <a:gd name="T4" fmla="*/ 0 w 33"/>
                <a:gd name="T5" fmla="*/ 78 h 84"/>
                <a:gd name="T6" fmla="*/ 0 w 33"/>
                <a:gd name="T7" fmla="*/ 6 h 84"/>
                <a:gd name="T8" fmla="*/ 6 w 33"/>
                <a:gd name="T9" fmla="*/ 0 h 84"/>
                <a:gd name="T10" fmla="*/ 6 w 33"/>
                <a:gd name="T11" fmla="*/ 0 h 84"/>
                <a:gd name="T12" fmla="*/ 12 w 33"/>
                <a:gd name="T13" fmla="*/ 6 h 84"/>
                <a:gd name="T14" fmla="*/ 12 w 33"/>
                <a:gd name="T15" fmla="*/ 63 h 84"/>
                <a:gd name="T16" fmla="*/ 22 w 33"/>
                <a:gd name="T17" fmla="*/ 54 h 84"/>
                <a:gd name="T18" fmla="*/ 30 w 33"/>
                <a:gd name="T19" fmla="*/ 54 h 84"/>
                <a:gd name="T20" fmla="*/ 30 w 33"/>
                <a:gd name="T21" fmla="*/ 54 h 84"/>
                <a:gd name="T22" fmla="*/ 30 w 33"/>
                <a:gd name="T23" fmla="*/ 54 h 84"/>
                <a:gd name="T24" fmla="*/ 31 w 33"/>
                <a:gd name="T25" fmla="*/ 62 h 84"/>
                <a:gd name="T26" fmla="*/ 30 w 33"/>
                <a:gd name="T27" fmla="*/ 62 h 84"/>
                <a:gd name="T28" fmla="*/ 10 w 33"/>
                <a:gd name="T29" fmla="*/ 82 h 84"/>
                <a:gd name="T30" fmla="*/ 6 w 33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84">
                  <a:moveTo>
                    <a:pt x="6" y="84"/>
                  </a:moveTo>
                  <a:cubicBezTo>
                    <a:pt x="6" y="84"/>
                    <a:pt x="5" y="84"/>
                    <a:pt x="4" y="83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4" y="51"/>
                    <a:pt x="28" y="51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6"/>
                    <a:pt x="33" y="60"/>
                    <a:pt x="31" y="62"/>
                  </a:cubicBezTo>
                  <a:cubicBezTo>
                    <a:pt x="31" y="62"/>
                    <a:pt x="30" y="62"/>
                    <a:pt x="30" y="6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3"/>
                    <a:pt x="8" y="84"/>
                    <a:pt x="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97">
              <a:extLst>
                <a:ext uri="{FF2B5EF4-FFF2-40B4-BE49-F238E27FC236}">
                  <a16:creationId xmlns:a16="http://schemas.microsoft.com/office/drawing/2014/main" xmlns="" id="{0609AB06-5741-4295-8091-DFAB0E851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" y="516"/>
              <a:ext cx="62" cy="63"/>
            </a:xfrm>
            <a:custGeom>
              <a:avLst/>
              <a:gdLst>
                <a:gd name="T0" fmla="*/ 2 w 31"/>
                <a:gd name="T1" fmla="*/ 3 h 31"/>
                <a:gd name="T2" fmla="*/ 2 w 31"/>
                <a:gd name="T3" fmla="*/ 3 h 31"/>
                <a:gd name="T4" fmla="*/ 11 w 31"/>
                <a:gd name="T5" fmla="*/ 3 h 31"/>
                <a:gd name="T6" fmla="*/ 11 w 31"/>
                <a:gd name="T7" fmla="*/ 3 h 31"/>
                <a:gd name="T8" fmla="*/ 31 w 31"/>
                <a:gd name="T9" fmla="*/ 23 h 31"/>
                <a:gd name="T10" fmla="*/ 22 w 31"/>
                <a:gd name="T11" fmla="*/ 31 h 31"/>
                <a:gd name="T12" fmla="*/ 2 w 31"/>
                <a:gd name="T13" fmla="*/ 11 h 31"/>
                <a:gd name="T14" fmla="*/ 2 w 31"/>
                <a:gd name="T15" fmla="*/ 3 h 31"/>
                <a:gd name="T16" fmla="*/ 2 w 31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98">
              <a:extLst>
                <a:ext uri="{FF2B5EF4-FFF2-40B4-BE49-F238E27FC236}">
                  <a16:creationId xmlns:a16="http://schemas.microsoft.com/office/drawing/2014/main" xmlns="" id="{BA58611E-F7C6-4C38-91C2-C94B21097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93"/>
              <a:ext cx="242" cy="24"/>
            </a:xfrm>
            <a:custGeom>
              <a:avLst/>
              <a:gdLst>
                <a:gd name="T0" fmla="*/ 6 w 120"/>
                <a:gd name="T1" fmla="*/ 0 h 12"/>
                <a:gd name="T2" fmla="*/ 114 w 120"/>
                <a:gd name="T3" fmla="*/ 0 h 12"/>
                <a:gd name="T4" fmla="*/ 120 w 120"/>
                <a:gd name="T5" fmla="*/ 6 h 12"/>
                <a:gd name="T6" fmla="*/ 120 w 120"/>
                <a:gd name="T7" fmla="*/ 6 h 12"/>
                <a:gd name="T8" fmla="*/ 114 w 120"/>
                <a:gd name="T9" fmla="*/ 12 h 12"/>
                <a:gd name="T10" fmla="*/ 6 w 120"/>
                <a:gd name="T11" fmla="*/ 12 h 12"/>
                <a:gd name="T12" fmla="*/ 0 w 120"/>
                <a:gd name="T13" fmla="*/ 6 h 12"/>
                <a:gd name="T14" fmla="*/ 0 w 120"/>
                <a:gd name="T15" fmla="*/ 6 h 12"/>
                <a:gd name="T16" fmla="*/ 0 w 120"/>
                <a:gd name="T17" fmla="*/ 6 h 12"/>
                <a:gd name="T18" fmla="*/ 6 w 120"/>
                <a:gd name="T19" fmla="*/ 0 h 12"/>
                <a:gd name="T20" fmla="*/ 6 w 12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2">
                  <a:moveTo>
                    <a:pt x="6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0" y="3"/>
                    <a:pt x="120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10"/>
                    <a:pt x="118" y="12"/>
                    <a:pt x="11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99">
              <a:extLst>
                <a:ext uri="{FF2B5EF4-FFF2-40B4-BE49-F238E27FC236}">
                  <a16:creationId xmlns:a16="http://schemas.microsoft.com/office/drawing/2014/main" xmlns="" id="{B846A1B7-BBAF-4C6F-9021-32935C4E6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7 h 12"/>
                <a:gd name="T14" fmla="*/ 0 w 53"/>
                <a:gd name="T15" fmla="*/ 6 h 12"/>
                <a:gd name="T16" fmla="*/ 0 w 53"/>
                <a:gd name="T17" fmla="*/ 6 h 12"/>
                <a:gd name="T18" fmla="*/ 6 w 53"/>
                <a:gd name="T19" fmla="*/ 0 h 12"/>
                <a:gd name="T20" fmla="*/ 6 w 5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100">
              <a:extLst>
                <a:ext uri="{FF2B5EF4-FFF2-40B4-BE49-F238E27FC236}">
                  <a16:creationId xmlns:a16="http://schemas.microsoft.com/office/drawing/2014/main" xmlns="" id="{1FE2DD16-47D0-4D7F-B8AA-5C75D834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6 h 12"/>
                <a:gd name="T14" fmla="*/ 0 w 53"/>
                <a:gd name="T15" fmla="*/ 6 h 12"/>
                <a:gd name="T16" fmla="*/ 6 w 5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0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101">
              <a:extLst>
                <a:ext uri="{FF2B5EF4-FFF2-40B4-BE49-F238E27FC236}">
                  <a16:creationId xmlns:a16="http://schemas.microsoft.com/office/drawing/2014/main" xmlns="" id="{5A1AF00C-FDFA-41E2-B9B7-A422E8E15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16"/>
              <a:ext cx="194" cy="25"/>
            </a:xfrm>
            <a:custGeom>
              <a:avLst/>
              <a:gdLst>
                <a:gd name="T0" fmla="*/ 6 w 96"/>
                <a:gd name="T1" fmla="*/ 0 h 12"/>
                <a:gd name="T2" fmla="*/ 90 w 96"/>
                <a:gd name="T3" fmla="*/ 0 h 12"/>
                <a:gd name="T4" fmla="*/ 96 w 96"/>
                <a:gd name="T5" fmla="*/ 6 h 12"/>
                <a:gd name="T6" fmla="*/ 96 w 96"/>
                <a:gd name="T7" fmla="*/ 6 h 12"/>
                <a:gd name="T8" fmla="*/ 90 w 96"/>
                <a:gd name="T9" fmla="*/ 12 h 12"/>
                <a:gd name="T10" fmla="*/ 6 w 96"/>
                <a:gd name="T11" fmla="*/ 12 h 12"/>
                <a:gd name="T12" fmla="*/ 0 w 96"/>
                <a:gd name="T13" fmla="*/ 6 h 12"/>
                <a:gd name="T14" fmla="*/ 0 w 96"/>
                <a:gd name="T15" fmla="*/ 6 h 12"/>
                <a:gd name="T16" fmla="*/ 0 w 96"/>
                <a:gd name="T17" fmla="*/ 6 h 12"/>
                <a:gd name="T18" fmla="*/ 6 w 96"/>
                <a:gd name="T19" fmla="*/ 0 h 12"/>
                <a:gd name="T20" fmla="*/ 6 w 96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">
                  <a:moveTo>
                    <a:pt x="6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2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02">
              <a:extLst>
                <a:ext uri="{FF2B5EF4-FFF2-40B4-BE49-F238E27FC236}">
                  <a16:creationId xmlns:a16="http://schemas.microsoft.com/office/drawing/2014/main" xmlns="" id="{344D477E-A987-42C0-8D72-C8DB5256E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77"/>
              <a:ext cx="129" cy="24"/>
            </a:xfrm>
            <a:custGeom>
              <a:avLst/>
              <a:gdLst>
                <a:gd name="T0" fmla="*/ 6 w 64"/>
                <a:gd name="T1" fmla="*/ 0 h 12"/>
                <a:gd name="T2" fmla="*/ 58 w 64"/>
                <a:gd name="T3" fmla="*/ 0 h 12"/>
                <a:gd name="T4" fmla="*/ 64 w 64"/>
                <a:gd name="T5" fmla="*/ 6 h 12"/>
                <a:gd name="T6" fmla="*/ 64 w 64"/>
                <a:gd name="T7" fmla="*/ 6 h 12"/>
                <a:gd name="T8" fmla="*/ 58 w 64"/>
                <a:gd name="T9" fmla="*/ 12 h 12"/>
                <a:gd name="T10" fmla="*/ 6 w 64"/>
                <a:gd name="T11" fmla="*/ 12 h 12"/>
                <a:gd name="T12" fmla="*/ 0 w 64"/>
                <a:gd name="T13" fmla="*/ 6 h 12"/>
                <a:gd name="T14" fmla="*/ 0 w 64"/>
                <a:gd name="T15" fmla="*/ 6 h 12"/>
                <a:gd name="T16" fmla="*/ 0 w 64"/>
                <a:gd name="T17" fmla="*/ 6 h 12"/>
                <a:gd name="T18" fmla="*/ 6 w 64"/>
                <a:gd name="T19" fmla="*/ 0 h 12"/>
                <a:gd name="T20" fmla="*/ 6 w 6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2">
                  <a:moveTo>
                    <a:pt x="6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2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1" y="12"/>
                    <a:pt x="5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03">
              <a:extLst>
                <a:ext uri="{FF2B5EF4-FFF2-40B4-BE49-F238E27FC236}">
                  <a16:creationId xmlns:a16="http://schemas.microsoft.com/office/drawing/2014/main" xmlns="" id="{79FC2E47-C4D7-46A0-A549-4C218F810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377"/>
              <a:ext cx="53" cy="24"/>
            </a:xfrm>
            <a:custGeom>
              <a:avLst/>
              <a:gdLst>
                <a:gd name="T0" fmla="*/ 6 w 26"/>
                <a:gd name="T1" fmla="*/ 0 h 12"/>
                <a:gd name="T2" fmla="*/ 20 w 26"/>
                <a:gd name="T3" fmla="*/ 0 h 12"/>
                <a:gd name="T4" fmla="*/ 26 w 26"/>
                <a:gd name="T5" fmla="*/ 6 h 12"/>
                <a:gd name="T6" fmla="*/ 26 w 26"/>
                <a:gd name="T7" fmla="*/ 6 h 12"/>
                <a:gd name="T8" fmla="*/ 20 w 26"/>
                <a:gd name="T9" fmla="*/ 12 h 12"/>
                <a:gd name="T10" fmla="*/ 6 w 26"/>
                <a:gd name="T11" fmla="*/ 12 h 12"/>
                <a:gd name="T12" fmla="*/ 0 w 26"/>
                <a:gd name="T13" fmla="*/ 6 h 12"/>
                <a:gd name="T14" fmla="*/ 0 w 26"/>
                <a:gd name="T15" fmla="*/ 6 h 12"/>
                <a:gd name="T16" fmla="*/ 6 w 2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2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6" y="2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9"/>
                    <a:pt x="23" y="12"/>
                    <a:pt x="2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04">
              <a:extLst>
                <a:ext uri="{FF2B5EF4-FFF2-40B4-BE49-F238E27FC236}">
                  <a16:creationId xmlns:a16="http://schemas.microsoft.com/office/drawing/2014/main" xmlns="" id="{5DB3F0AE-36C4-4D7B-A665-3B2C2B739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" y="62"/>
              <a:ext cx="71" cy="22"/>
            </a:xfrm>
            <a:custGeom>
              <a:avLst/>
              <a:gdLst>
                <a:gd name="T0" fmla="*/ 5 w 35"/>
                <a:gd name="T1" fmla="*/ 0 h 11"/>
                <a:gd name="T2" fmla="*/ 30 w 35"/>
                <a:gd name="T3" fmla="*/ 0 h 11"/>
                <a:gd name="T4" fmla="*/ 35 w 35"/>
                <a:gd name="T5" fmla="*/ 4 h 11"/>
                <a:gd name="T6" fmla="*/ 35 w 35"/>
                <a:gd name="T7" fmla="*/ 6 h 11"/>
                <a:gd name="T8" fmla="*/ 30 w 35"/>
                <a:gd name="T9" fmla="*/ 11 h 11"/>
                <a:gd name="T10" fmla="*/ 5 w 35"/>
                <a:gd name="T11" fmla="*/ 11 h 11"/>
                <a:gd name="T12" fmla="*/ 0 w 35"/>
                <a:gd name="T13" fmla="*/ 6 h 11"/>
                <a:gd name="T14" fmla="*/ 0 w 35"/>
                <a:gd name="T15" fmla="*/ 4 h 11"/>
                <a:gd name="T16" fmla="*/ 5 w 3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">
                  <a:moveTo>
                    <a:pt x="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9"/>
                    <a:pt x="33" y="11"/>
                    <a:pt x="3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05">
              <a:extLst>
                <a:ext uri="{FF2B5EF4-FFF2-40B4-BE49-F238E27FC236}">
                  <a16:creationId xmlns:a16="http://schemas.microsoft.com/office/drawing/2014/main" xmlns="" id="{62B1E0EE-AB4B-4454-AB14-30611582F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06">
              <a:extLst>
                <a:ext uri="{FF2B5EF4-FFF2-40B4-BE49-F238E27FC236}">
                  <a16:creationId xmlns:a16="http://schemas.microsoft.com/office/drawing/2014/main" xmlns="" id="{2185A113-7D85-41EE-9E71-07021D892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" y="431"/>
              <a:ext cx="21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07">
              <a:extLst>
                <a:ext uri="{FF2B5EF4-FFF2-40B4-BE49-F238E27FC236}">
                  <a16:creationId xmlns:a16="http://schemas.microsoft.com/office/drawing/2014/main" xmlns="" id="{AD5B1880-B9C3-45C2-A092-7781E7378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6537CCE9-E2B7-4EF3-9291-025AD2665331}"/>
              </a:ext>
            </a:extLst>
          </p:cNvPr>
          <p:cNvSpPr txBox="1"/>
          <p:nvPr/>
        </p:nvSpPr>
        <p:spPr>
          <a:xfrm>
            <a:off x="1538206" y="3574095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3" name="Group 69">
            <a:extLst>
              <a:ext uri="{FF2B5EF4-FFF2-40B4-BE49-F238E27FC236}">
                <a16:creationId xmlns:a16="http://schemas.microsoft.com/office/drawing/2014/main" xmlns="" id="{3B041D20-14C6-48E8-9DBB-24B6BECE8B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4235383"/>
            <a:ext cx="295200" cy="295806"/>
            <a:chOff x="1" y="1"/>
            <a:chExt cx="486" cy="487"/>
          </a:xfrm>
          <a:solidFill>
            <a:schemeClr val="bg1"/>
          </a:solidFill>
        </p:grpSpPr>
        <p:sp>
          <p:nvSpPr>
            <p:cNvPr id="154" name="Freeform 70">
              <a:extLst>
                <a:ext uri="{FF2B5EF4-FFF2-40B4-BE49-F238E27FC236}">
                  <a16:creationId xmlns:a16="http://schemas.microsoft.com/office/drawing/2014/main" xmlns="" id="{E7CFAC29-4DA8-4E29-A498-B39A68804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1"/>
              <a:ext cx="486" cy="487"/>
            </a:xfrm>
            <a:custGeom>
              <a:avLst/>
              <a:gdLst>
                <a:gd name="T0" fmla="*/ 216 w 240"/>
                <a:gd name="T1" fmla="*/ 0 h 240"/>
                <a:gd name="T2" fmla="*/ 216 w 240"/>
                <a:gd name="T3" fmla="*/ 8 h 240"/>
                <a:gd name="T4" fmla="*/ 24 w 240"/>
                <a:gd name="T5" fmla="*/ 8 h 240"/>
                <a:gd name="T6" fmla="*/ 24 w 240"/>
                <a:gd name="T7" fmla="*/ 0 h 240"/>
                <a:gd name="T8" fmla="*/ 0 w 240"/>
                <a:gd name="T9" fmla="*/ 0 h 240"/>
                <a:gd name="T10" fmla="*/ 0 w 240"/>
                <a:gd name="T11" fmla="*/ 40 h 240"/>
                <a:gd name="T12" fmla="*/ 24 w 240"/>
                <a:gd name="T13" fmla="*/ 40 h 240"/>
                <a:gd name="T14" fmla="*/ 24 w 240"/>
                <a:gd name="T15" fmla="*/ 32 h 240"/>
                <a:gd name="T16" fmla="*/ 32 w 240"/>
                <a:gd name="T17" fmla="*/ 32 h 240"/>
                <a:gd name="T18" fmla="*/ 32 w 240"/>
                <a:gd name="T19" fmla="*/ 208 h 240"/>
                <a:gd name="T20" fmla="*/ 116 w 240"/>
                <a:gd name="T21" fmla="*/ 208 h 240"/>
                <a:gd name="T22" fmla="*/ 116 w 240"/>
                <a:gd name="T23" fmla="*/ 217 h 240"/>
                <a:gd name="T24" fmla="*/ 108 w 240"/>
                <a:gd name="T25" fmla="*/ 228 h 240"/>
                <a:gd name="T26" fmla="*/ 120 w 240"/>
                <a:gd name="T27" fmla="*/ 240 h 240"/>
                <a:gd name="T28" fmla="*/ 132 w 240"/>
                <a:gd name="T29" fmla="*/ 228 h 240"/>
                <a:gd name="T30" fmla="*/ 124 w 240"/>
                <a:gd name="T31" fmla="*/ 217 h 240"/>
                <a:gd name="T32" fmla="*/ 124 w 240"/>
                <a:gd name="T33" fmla="*/ 208 h 240"/>
                <a:gd name="T34" fmla="*/ 208 w 240"/>
                <a:gd name="T35" fmla="*/ 208 h 240"/>
                <a:gd name="T36" fmla="*/ 208 w 240"/>
                <a:gd name="T37" fmla="*/ 32 h 240"/>
                <a:gd name="T38" fmla="*/ 216 w 240"/>
                <a:gd name="T39" fmla="*/ 32 h 240"/>
                <a:gd name="T40" fmla="*/ 216 w 240"/>
                <a:gd name="T41" fmla="*/ 40 h 240"/>
                <a:gd name="T42" fmla="*/ 240 w 240"/>
                <a:gd name="T43" fmla="*/ 40 h 240"/>
                <a:gd name="T44" fmla="*/ 240 w 240"/>
                <a:gd name="T45" fmla="*/ 0 h 240"/>
                <a:gd name="T46" fmla="*/ 216 w 240"/>
                <a:gd name="T47" fmla="*/ 0 h 240"/>
                <a:gd name="T48" fmla="*/ 120 w 240"/>
                <a:gd name="T49" fmla="*/ 232 h 240"/>
                <a:gd name="T50" fmla="*/ 116 w 240"/>
                <a:gd name="T51" fmla="*/ 228 h 240"/>
                <a:gd name="T52" fmla="*/ 120 w 240"/>
                <a:gd name="T53" fmla="*/ 224 h 240"/>
                <a:gd name="T54" fmla="*/ 124 w 240"/>
                <a:gd name="T55" fmla="*/ 228 h 240"/>
                <a:gd name="T56" fmla="*/ 120 w 240"/>
                <a:gd name="T57" fmla="*/ 232 h 240"/>
                <a:gd name="T58" fmla="*/ 16 w 240"/>
                <a:gd name="T59" fmla="*/ 32 h 240"/>
                <a:gd name="T60" fmla="*/ 8 w 240"/>
                <a:gd name="T61" fmla="*/ 32 h 240"/>
                <a:gd name="T62" fmla="*/ 8 w 240"/>
                <a:gd name="T63" fmla="*/ 8 h 240"/>
                <a:gd name="T64" fmla="*/ 16 w 240"/>
                <a:gd name="T65" fmla="*/ 8 h 240"/>
                <a:gd name="T66" fmla="*/ 16 w 240"/>
                <a:gd name="T67" fmla="*/ 32 h 240"/>
                <a:gd name="T68" fmla="*/ 40 w 240"/>
                <a:gd name="T69" fmla="*/ 200 h 240"/>
                <a:gd name="T70" fmla="*/ 40 w 240"/>
                <a:gd name="T71" fmla="*/ 192 h 240"/>
                <a:gd name="T72" fmla="*/ 200 w 240"/>
                <a:gd name="T73" fmla="*/ 192 h 240"/>
                <a:gd name="T74" fmla="*/ 200 w 240"/>
                <a:gd name="T75" fmla="*/ 200 h 240"/>
                <a:gd name="T76" fmla="*/ 40 w 240"/>
                <a:gd name="T77" fmla="*/ 200 h 240"/>
                <a:gd name="T78" fmla="*/ 200 w 240"/>
                <a:gd name="T79" fmla="*/ 184 h 240"/>
                <a:gd name="T80" fmla="*/ 40 w 240"/>
                <a:gd name="T81" fmla="*/ 184 h 240"/>
                <a:gd name="T82" fmla="*/ 40 w 240"/>
                <a:gd name="T83" fmla="*/ 32 h 240"/>
                <a:gd name="T84" fmla="*/ 200 w 240"/>
                <a:gd name="T85" fmla="*/ 32 h 240"/>
                <a:gd name="T86" fmla="*/ 200 w 240"/>
                <a:gd name="T87" fmla="*/ 184 h 240"/>
                <a:gd name="T88" fmla="*/ 24 w 240"/>
                <a:gd name="T89" fmla="*/ 24 h 240"/>
                <a:gd name="T90" fmla="*/ 24 w 240"/>
                <a:gd name="T91" fmla="*/ 16 h 240"/>
                <a:gd name="T92" fmla="*/ 216 w 240"/>
                <a:gd name="T93" fmla="*/ 16 h 240"/>
                <a:gd name="T94" fmla="*/ 216 w 240"/>
                <a:gd name="T95" fmla="*/ 24 h 240"/>
                <a:gd name="T96" fmla="*/ 24 w 240"/>
                <a:gd name="T97" fmla="*/ 24 h 240"/>
                <a:gd name="T98" fmla="*/ 232 w 240"/>
                <a:gd name="T99" fmla="*/ 32 h 240"/>
                <a:gd name="T100" fmla="*/ 224 w 240"/>
                <a:gd name="T101" fmla="*/ 32 h 240"/>
                <a:gd name="T102" fmla="*/ 224 w 240"/>
                <a:gd name="T103" fmla="*/ 8 h 240"/>
                <a:gd name="T104" fmla="*/ 232 w 240"/>
                <a:gd name="T105" fmla="*/ 8 h 240"/>
                <a:gd name="T106" fmla="*/ 232 w 240"/>
                <a:gd name="T107" fmla="*/ 3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0" h="240">
                  <a:moveTo>
                    <a:pt x="216" y="0"/>
                  </a:moveTo>
                  <a:cubicBezTo>
                    <a:pt x="216" y="8"/>
                    <a:pt x="216" y="8"/>
                    <a:pt x="216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116" y="208"/>
                    <a:pt x="116" y="208"/>
                    <a:pt x="116" y="208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1" y="218"/>
                    <a:pt x="108" y="223"/>
                    <a:pt x="108" y="228"/>
                  </a:cubicBezTo>
                  <a:cubicBezTo>
                    <a:pt x="108" y="235"/>
                    <a:pt x="113" y="240"/>
                    <a:pt x="120" y="240"/>
                  </a:cubicBezTo>
                  <a:cubicBezTo>
                    <a:pt x="127" y="240"/>
                    <a:pt x="132" y="235"/>
                    <a:pt x="132" y="228"/>
                  </a:cubicBezTo>
                  <a:cubicBezTo>
                    <a:pt x="132" y="223"/>
                    <a:pt x="129" y="218"/>
                    <a:pt x="124" y="217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0"/>
                    <a:pt x="240" y="0"/>
                    <a:pt x="240" y="0"/>
                  </a:cubicBezTo>
                  <a:lnTo>
                    <a:pt x="216" y="0"/>
                  </a:lnTo>
                  <a:close/>
                  <a:moveTo>
                    <a:pt x="120" y="232"/>
                  </a:moveTo>
                  <a:cubicBezTo>
                    <a:pt x="118" y="232"/>
                    <a:pt x="116" y="230"/>
                    <a:pt x="116" y="228"/>
                  </a:cubicBezTo>
                  <a:cubicBezTo>
                    <a:pt x="116" y="226"/>
                    <a:pt x="118" y="224"/>
                    <a:pt x="120" y="224"/>
                  </a:cubicBezTo>
                  <a:cubicBezTo>
                    <a:pt x="122" y="224"/>
                    <a:pt x="124" y="226"/>
                    <a:pt x="124" y="228"/>
                  </a:cubicBezTo>
                  <a:cubicBezTo>
                    <a:pt x="124" y="230"/>
                    <a:pt x="122" y="232"/>
                    <a:pt x="120" y="232"/>
                  </a:cubicBezTo>
                  <a:close/>
                  <a:moveTo>
                    <a:pt x="1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32"/>
                  </a:lnTo>
                  <a:close/>
                  <a:moveTo>
                    <a:pt x="40" y="200"/>
                  </a:moveTo>
                  <a:cubicBezTo>
                    <a:pt x="40" y="192"/>
                    <a:pt x="40" y="192"/>
                    <a:pt x="4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40" y="200"/>
                  </a:lnTo>
                  <a:close/>
                  <a:moveTo>
                    <a:pt x="200" y="184"/>
                  </a:moveTo>
                  <a:cubicBezTo>
                    <a:pt x="40" y="184"/>
                    <a:pt x="40" y="184"/>
                    <a:pt x="40" y="18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00" y="32"/>
                    <a:pt x="200" y="32"/>
                    <a:pt x="200" y="32"/>
                  </a:cubicBezTo>
                  <a:lnTo>
                    <a:pt x="200" y="184"/>
                  </a:lnTo>
                  <a:close/>
                  <a:moveTo>
                    <a:pt x="24" y="24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6" y="24"/>
                    <a:pt x="216" y="24"/>
                    <a:pt x="216" y="24"/>
                  </a:cubicBezTo>
                  <a:lnTo>
                    <a:pt x="24" y="24"/>
                  </a:lnTo>
                  <a:close/>
                  <a:moveTo>
                    <a:pt x="232" y="32"/>
                  </a:moveTo>
                  <a:cubicBezTo>
                    <a:pt x="224" y="32"/>
                    <a:pt x="224" y="32"/>
                    <a:pt x="224" y="32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32" y="8"/>
                    <a:pt x="232" y="8"/>
                    <a:pt x="232" y="8"/>
                  </a:cubicBezTo>
                  <a:lnTo>
                    <a:pt x="2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71">
              <a:extLst>
                <a:ext uri="{FF2B5EF4-FFF2-40B4-BE49-F238E27FC236}">
                  <a16:creationId xmlns:a16="http://schemas.microsoft.com/office/drawing/2014/main" xmlns="" id="{3BFE36C9-4663-49AC-AD1E-959B098B4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" y="90"/>
              <a:ext cx="292" cy="130"/>
            </a:xfrm>
            <a:custGeom>
              <a:avLst/>
              <a:gdLst>
                <a:gd name="T0" fmla="*/ 292 w 292"/>
                <a:gd name="T1" fmla="*/ 114 h 130"/>
                <a:gd name="T2" fmla="*/ 267 w 292"/>
                <a:gd name="T3" fmla="*/ 114 h 130"/>
                <a:gd name="T4" fmla="*/ 267 w 292"/>
                <a:gd name="T5" fmla="*/ 0 h 130"/>
                <a:gd name="T6" fmla="*/ 219 w 292"/>
                <a:gd name="T7" fmla="*/ 0 h 130"/>
                <a:gd name="T8" fmla="*/ 219 w 292"/>
                <a:gd name="T9" fmla="*/ 114 h 130"/>
                <a:gd name="T10" fmla="*/ 203 w 292"/>
                <a:gd name="T11" fmla="*/ 114 h 130"/>
                <a:gd name="T12" fmla="*/ 203 w 292"/>
                <a:gd name="T13" fmla="*/ 17 h 130"/>
                <a:gd name="T14" fmla="*/ 154 w 292"/>
                <a:gd name="T15" fmla="*/ 17 h 130"/>
                <a:gd name="T16" fmla="*/ 154 w 292"/>
                <a:gd name="T17" fmla="*/ 114 h 130"/>
                <a:gd name="T18" fmla="*/ 138 w 292"/>
                <a:gd name="T19" fmla="*/ 114 h 130"/>
                <a:gd name="T20" fmla="*/ 138 w 292"/>
                <a:gd name="T21" fmla="*/ 33 h 130"/>
                <a:gd name="T22" fmla="*/ 89 w 292"/>
                <a:gd name="T23" fmla="*/ 33 h 130"/>
                <a:gd name="T24" fmla="*/ 89 w 292"/>
                <a:gd name="T25" fmla="*/ 114 h 130"/>
                <a:gd name="T26" fmla="*/ 73 w 292"/>
                <a:gd name="T27" fmla="*/ 114 h 130"/>
                <a:gd name="T28" fmla="*/ 73 w 292"/>
                <a:gd name="T29" fmla="*/ 49 h 130"/>
                <a:gd name="T30" fmla="*/ 24 w 292"/>
                <a:gd name="T31" fmla="*/ 49 h 130"/>
                <a:gd name="T32" fmla="*/ 24 w 292"/>
                <a:gd name="T33" fmla="*/ 114 h 130"/>
                <a:gd name="T34" fmla="*/ 0 w 292"/>
                <a:gd name="T35" fmla="*/ 114 h 130"/>
                <a:gd name="T36" fmla="*/ 0 w 292"/>
                <a:gd name="T37" fmla="*/ 130 h 130"/>
                <a:gd name="T38" fmla="*/ 292 w 292"/>
                <a:gd name="T39" fmla="*/ 130 h 130"/>
                <a:gd name="T40" fmla="*/ 292 w 292"/>
                <a:gd name="T41" fmla="*/ 114 h 130"/>
                <a:gd name="T42" fmla="*/ 235 w 292"/>
                <a:gd name="T43" fmla="*/ 17 h 130"/>
                <a:gd name="T44" fmla="*/ 251 w 292"/>
                <a:gd name="T45" fmla="*/ 17 h 130"/>
                <a:gd name="T46" fmla="*/ 251 w 292"/>
                <a:gd name="T47" fmla="*/ 114 h 130"/>
                <a:gd name="T48" fmla="*/ 235 w 292"/>
                <a:gd name="T49" fmla="*/ 114 h 130"/>
                <a:gd name="T50" fmla="*/ 235 w 292"/>
                <a:gd name="T51" fmla="*/ 17 h 130"/>
                <a:gd name="T52" fmla="*/ 170 w 292"/>
                <a:gd name="T53" fmla="*/ 33 h 130"/>
                <a:gd name="T54" fmla="*/ 186 w 292"/>
                <a:gd name="T55" fmla="*/ 33 h 130"/>
                <a:gd name="T56" fmla="*/ 186 w 292"/>
                <a:gd name="T57" fmla="*/ 114 h 130"/>
                <a:gd name="T58" fmla="*/ 170 w 292"/>
                <a:gd name="T59" fmla="*/ 114 h 130"/>
                <a:gd name="T60" fmla="*/ 170 w 292"/>
                <a:gd name="T61" fmla="*/ 33 h 130"/>
                <a:gd name="T62" fmla="*/ 105 w 292"/>
                <a:gd name="T63" fmla="*/ 49 h 130"/>
                <a:gd name="T64" fmla="*/ 122 w 292"/>
                <a:gd name="T65" fmla="*/ 49 h 130"/>
                <a:gd name="T66" fmla="*/ 122 w 292"/>
                <a:gd name="T67" fmla="*/ 114 h 130"/>
                <a:gd name="T68" fmla="*/ 105 w 292"/>
                <a:gd name="T69" fmla="*/ 114 h 130"/>
                <a:gd name="T70" fmla="*/ 105 w 292"/>
                <a:gd name="T71" fmla="*/ 49 h 130"/>
                <a:gd name="T72" fmla="*/ 41 w 292"/>
                <a:gd name="T73" fmla="*/ 65 h 130"/>
                <a:gd name="T74" fmla="*/ 57 w 292"/>
                <a:gd name="T75" fmla="*/ 65 h 130"/>
                <a:gd name="T76" fmla="*/ 57 w 292"/>
                <a:gd name="T77" fmla="*/ 114 h 130"/>
                <a:gd name="T78" fmla="*/ 41 w 292"/>
                <a:gd name="T79" fmla="*/ 114 h 130"/>
                <a:gd name="T80" fmla="*/ 41 w 292"/>
                <a:gd name="T81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" h="130">
                  <a:moveTo>
                    <a:pt x="292" y="114"/>
                  </a:moveTo>
                  <a:lnTo>
                    <a:pt x="267" y="114"/>
                  </a:lnTo>
                  <a:lnTo>
                    <a:pt x="267" y="0"/>
                  </a:lnTo>
                  <a:lnTo>
                    <a:pt x="219" y="0"/>
                  </a:lnTo>
                  <a:lnTo>
                    <a:pt x="219" y="114"/>
                  </a:lnTo>
                  <a:lnTo>
                    <a:pt x="203" y="114"/>
                  </a:lnTo>
                  <a:lnTo>
                    <a:pt x="203" y="17"/>
                  </a:lnTo>
                  <a:lnTo>
                    <a:pt x="154" y="17"/>
                  </a:lnTo>
                  <a:lnTo>
                    <a:pt x="154" y="114"/>
                  </a:lnTo>
                  <a:lnTo>
                    <a:pt x="138" y="114"/>
                  </a:lnTo>
                  <a:lnTo>
                    <a:pt x="138" y="33"/>
                  </a:lnTo>
                  <a:lnTo>
                    <a:pt x="89" y="33"/>
                  </a:lnTo>
                  <a:lnTo>
                    <a:pt x="89" y="114"/>
                  </a:lnTo>
                  <a:lnTo>
                    <a:pt x="73" y="114"/>
                  </a:lnTo>
                  <a:lnTo>
                    <a:pt x="73" y="49"/>
                  </a:lnTo>
                  <a:lnTo>
                    <a:pt x="24" y="49"/>
                  </a:lnTo>
                  <a:lnTo>
                    <a:pt x="24" y="114"/>
                  </a:lnTo>
                  <a:lnTo>
                    <a:pt x="0" y="114"/>
                  </a:lnTo>
                  <a:lnTo>
                    <a:pt x="0" y="130"/>
                  </a:lnTo>
                  <a:lnTo>
                    <a:pt x="292" y="130"/>
                  </a:lnTo>
                  <a:lnTo>
                    <a:pt x="292" y="114"/>
                  </a:lnTo>
                  <a:close/>
                  <a:moveTo>
                    <a:pt x="235" y="17"/>
                  </a:moveTo>
                  <a:lnTo>
                    <a:pt x="251" y="17"/>
                  </a:lnTo>
                  <a:lnTo>
                    <a:pt x="251" y="114"/>
                  </a:lnTo>
                  <a:lnTo>
                    <a:pt x="235" y="114"/>
                  </a:lnTo>
                  <a:lnTo>
                    <a:pt x="235" y="17"/>
                  </a:lnTo>
                  <a:close/>
                  <a:moveTo>
                    <a:pt x="170" y="33"/>
                  </a:moveTo>
                  <a:lnTo>
                    <a:pt x="186" y="33"/>
                  </a:lnTo>
                  <a:lnTo>
                    <a:pt x="186" y="114"/>
                  </a:lnTo>
                  <a:lnTo>
                    <a:pt x="170" y="114"/>
                  </a:lnTo>
                  <a:lnTo>
                    <a:pt x="170" y="33"/>
                  </a:lnTo>
                  <a:close/>
                  <a:moveTo>
                    <a:pt x="105" y="49"/>
                  </a:moveTo>
                  <a:lnTo>
                    <a:pt x="122" y="49"/>
                  </a:lnTo>
                  <a:lnTo>
                    <a:pt x="122" y="114"/>
                  </a:lnTo>
                  <a:lnTo>
                    <a:pt x="105" y="114"/>
                  </a:lnTo>
                  <a:lnTo>
                    <a:pt x="105" y="49"/>
                  </a:lnTo>
                  <a:close/>
                  <a:moveTo>
                    <a:pt x="41" y="65"/>
                  </a:moveTo>
                  <a:lnTo>
                    <a:pt x="57" y="65"/>
                  </a:lnTo>
                  <a:lnTo>
                    <a:pt x="57" y="114"/>
                  </a:lnTo>
                  <a:lnTo>
                    <a:pt x="41" y="114"/>
                  </a:lnTo>
                  <a:lnTo>
                    <a:pt x="4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Rectangle 72">
              <a:extLst>
                <a:ext uri="{FF2B5EF4-FFF2-40B4-BE49-F238E27FC236}">
                  <a16:creationId xmlns:a16="http://schemas.microsoft.com/office/drawing/2014/main" xmlns="" id="{BD2B13D2-1A25-467C-9481-7B0AF0ABD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Rectangle 73">
              <a:extLst>
                <a:ext uri="{FF2B5EF4-FFF2-40B4-BE49-F238E27FC236}">
                  <a16:creationId xmlns:a16="http://schemas.microsoft.com/office/drawing/2014/main" xmlns="" id="{0A2356EF-A597-4DD6-9DF0-49EEBAF37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Rectangle 74">
              <a:extLst>
                <a:ext uri="{FF2B5EF4-FFF2-40B4-BE49-F238E27FC236}">
                  <a16:creationId xmlns:a16="http://schemas.microsoft.com/office/drawing/2014/main" xmlns="" id="{7C93D455-1A03-4B37-BD78-BB86D534A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Rectangle 75">
              <a:extLst>
                <a:ext uri="{FF2B5EF4-FFF2-40B4-BE49-F238E27FC236}">
                  <a16:creationId xmlns:a16="http://schemas.microsoft.com/office/drawing/2014/main" xmlns="" id="{26DB0CF9-EBCB-44B4-89E0-86C4323CD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Rectangle 76">
              <a:extLst>
                <a:ext uri="{FF2B5EF4-FFF2-40B4-BE49-F238E27FC236}">
                  <a16:creationId xmlns:a16="http://schemas.microsoft.com/office/drawing/2014/main" xmlns="" id="{ED13E67D-D718-40FC-8BBA-AE220FB6B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Rectangle 77">
              <a:extLst>
                <a:ext uri="{FF2B5EF4-FFF2-40B4-BE49-F238E27FC236}">
                  <a16:creationId xmlns:a16="http://schemas.microsoft.com/office/drawing/2014/main" xmlns="" id="{DA994766-F057-418B-AF1B-8DC42FCDE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Rectangle 78">
              <a:extLst>
                <a:ext uri="{FF2B5EF4-FFF2-40B4-BE49-F238E27FC236}">
                  <a16:creationId xmlns:a16="http://schemas.microsoft.com/office/drawing/2014/main" xmlns="" id="{D98D149F-4370-4CFD-8070-892F71077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Rectangle 79">
              <a:extLst>
                <a:ext uri="{FF2B5EF4-FFF2-40B4-BE49-F238E27FC236}">
                  <a16:creationId xmlns:a16="http://schemas.microsoft.com/office/drawing/2014/main" xmlns="" id="{A9619BAE-AB1D-4E52-BB29-0619F3A75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84FBC686-F246-4E50-8E4E-BD1EB870DA90}"/>
              </a:ext>
            </a:extLst>
          </p:cNvPr>
          <p:cNvSpPr txBox="1"/>
          <p:nvPr/>
        </p:nvSpPr>
        <p:spPr>
          <a:xfrm>
            <a:off x="1538206" y="4193381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265DC1C6-CAB3-4AB9-A7AA-7C88D1DA495C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367F3D5A-846A-4F19-A140-024B7C267FAF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71" name="矩形: 圆角 170">
            <a:extLst>
              <a:ext uri="{FF2B5EF4-FFF2-40B4-BE49-F238E27FC236}">
                <a16:creationId xmlns:a16="http://schemas.microsoft.com/office/drawing/2014/main" xmlns="" id="{E3922E55-91CC-4219-86D5-89849AF72022}"/>
              </a:ext>
            </a:extLst>
          </p:cNvPr>
          <p:cNvSpPr/>
          <p:nvPr/>
        </p:nvSpPr>
        <p:spPr>
          <a:xfrm>
            <a:off x="5577740" y="722226"/>
            <a:ext cx="4822393" cy="1611864"/>
          </a:xfrm>
          <a:prstGeom prst="roundRect">
            <a:avLst>
              <a:gd name="adj" fmla="val 5022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4" name="图片 173">
            <a:extLst>
              <a:ext uri="{FF2B5EF4-FFF2-40B4-BE49-F238E27FC236}">
                <a16:creationId xmlns:a16="http://schemas.microsoft.com/office/drawing/2014/main" xmlns="" id="{A3668B5F-1F95-413E-BDF3-CBD4D761D2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66" t="2919" r="10766" b="2919"/>
          <a:stretch/>
        </p:blipFill>
        <p:spPr>
          <a:xfrm>
            <a:off x="4630242" y="983222"/>
            <a:ext cx="1362340" cy="1089872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sp>
        <p:nvSpPr>
          <p:cNvPr id="187" name="矩形: 圆角 186">
            <a:extLst>
              <a:ext uri="{FF2B5EF4-FFF2-40B4-BE49-F238E27FC236}">
                <a16:creationId xmlns:a16="http://schemas.microsoft.com/office/drawing/2014/main" xmlns="" id="{5A27CE14-A6BC-4F2B-A356-B2879A009F7B}"/>
              </a:ext>
            </a:extLst>
          </p:cNvPr>
          <p:cNvSpPr/>
          <p:nvPr/>
        </p:nvSpPr>
        <p:spPr>
          <a:xfrm>
            <a:off x="10284756" y="1300075"/>
            <a:ext cx="230754" cy="456166"/>
          </a:xfrm>
          <a:prstGeom prst="roundRect">
            <a:avLst>
              <a:gd name="adj" fmla="val 23398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xmlns="" id="{0C4F0433-31CD-4748-8483-BDB3C1167F77}"/>
              </a:ext>
            </a:extLst>
          </p:cNvPr>
          <p:cNvSpPr txBox="1"/>
          <p:nvPr/>
        </p:nvSpPr>
        <p:spPr>
          <a:xfrm>
            <a:off x="6300140" y="92604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xmlns="" id="{FD627559-7DC8-4B3E-9D32-F7DD04DC17D5}"/>
              </a:ext>
            </a:extLst>
          </p:cNvPr>
          <p:cNvSpPr txBox="1"/>
          <p:nvPr/>
        </p:nvSpPr>
        <p:spPr>
          <a:xfrm>
            <a:off x="6300140" y="1296838"/>
            <a:ext cx="3677058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13" name="矩形: 圆角 212">
            <a:extLst>
              <a:ext uri="{FF2B5EF4-FFF2-40B4-BE49-F238E27FC236}">
                <a16:creationId xmlns:a16="http://schemas.microsoft.com/office/drawing/2014/main" xmlns="" id="{7A0412F4-42C1-4851-8AA4-A4CF84A47F36}"/>
              </a:ext>
            </a:extLst>
          </p:cNvPr>
          <p:cNvSpPr/>
          <p:nvPr/>
        </p:nvSpPr>
        <p:spPr>
          <a:xfrm>
            <a:off x="5577740" y="2623068"/>
            <a:ext cx="4822393" cy="1611864"/>
          </a:xfrm>
          <a:prstGeom prst="roundRect">
            <a:avLst>
              <a:gd name="adj" fmla="val 5022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xmlns="" id="{DE7878A7-281E-4B63-A0F1-A0FA5BA4B0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0242" y="2884544"/>
            <a:ext cx="1362340" cy="1088912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sp>
        <p:nvSpPr>
          <p:cNvPr id="215" name="矩形: 圆角 214">
            <a:extLst>
              <a:ext uri="{FF2B5EF4-FFF2-40B4-BE49-F238E27FC236}">
                <a16:creationId xmlns:a16="http://schemas.microsoft.com/office/drawing/2014/main" xmlns="" id="{59C4A631-E162-4C85-81D0-C7E70F09F837}"/>
              </a:ext>
            </a:extLst>
          </p:cNvPr>
          <p:cNvSpPr/>
          <p:nvPr/>
        </p:nvSpPr>
        <p:spPr>
          <a:xfrm>
            <a:off x="10284756" y="3200917"/>
            <a:ext cx="230754" cy="456166"/>
          </a:xfrm>
          <a:prstGeom prst="roundRect">
            <a:avLst>
              <a:gd name="adj" fmla="val 23398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xmlns="" id="{05EC73FA-478A-4815-AC56-A9D9A851C323}"/>
              </a:ext>
            </a:extLst>
          </p:cNvPr>
          <p:cNvSpPr txBox="1"/>
          <p:nvPr/>
        </p:nvSpPr>
        <p:spPr>
          <a:xfrm>
            <a:off x="6300140" y="2826887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BBA4B69B-6C01-484A-B2C0-F74FA45C1EAA}"/>
              </a:ext>
            </a:extLst>
          </p:cNvPr>
          <p:cNvSpPr txBox="1"/>
          <p:nvPr/>
        </p:nvSpPr>
        <p:spPr>
          <a:xfrm>
            <a:off x="6300140" y="3197680"/>
            <a:ext cx="3677058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xmlns="" id="{D3D1B3ED-7AA6-4A21-BAEA-500401AE1D37}"/>
              </a:ext>
            </a:extLst>
          </p:cNvPr>
          <p:cNvSpPr/>
          <p:nvPr/>
        </p:nvSpPr>
        <p:spPr>
          <a:xfrm>
            <a:off x="5577740" y="4523910"/>
            <a:ext cx="4822393" cy="1611864"/>
          </a:xfrm>
          <a:prstGeom prst="roundRect">
            <a:avLst>
              <a:gd name="adj" fmla="val 5022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0" name="图片 219">
            <a:extLst>
              <a:ext uri="{FF2B5EF4-FFF2-40B4-BE49-F238E27FC236}">
                <a16:creationId xmlns:a16="http://schemas.microsoft.com/office/drawing/2014/main" xmlns="" id="{A8B3A283-54D1-4E4A-96BA-7D28377901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2476" y="4784906"/>
            <a:ext cx="1357872" cy="1089872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sp>
        <p:nvSpPr>
          <p:cNvPr id="221" name="矩形: 圆角 220">
            <a:extLst>
              <a:ext uri="{FF2B5EF4-FFF2-40B4-BE49-F238E27FC236}">
                <a16:creationId xmlns:a16="http://schemas.microsoft.com/office/drawing/2014/main" xmlns="" id="{92B985E7-E87F-40BD-817F-0729F3D0BA2C}"/>
              </a:ext>
            </a:extLst>
          </p:cNvPr>
          <p:cNvSpPr/>
          <p:nvPr/>
        </p:nvSpPr>
        <p:spPr>
          <a:xfrm>
            <a:off x="10284756" y="5101759"/>
            <a:ext cx="230754" cy="456166"/>
          </a:xfrm>
          <a:prstGeom prst="roundRect">
            <a:avLst>
              <a:gd name="adj" fmla="val 23398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xmlns="" id="{B8EE37DB-9CF8-4AD6-AD25-FF9331B56F5A}"/>
              </a:ext>
            </a:extLst>
          </p:cNvPr>
          <p:cNvSpPr txBox="1"/>
          <p:nvPr/>
        </p:nvSpPr>
        <p:spPr>
          <a:xfrm>
            <a:off x="6300140" y="4727729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xmlns="" id="{158F88E3-DBF8-4149-92D7-71B609E9E8B4}"/>
              </a:ext>
            </a:extLst>
          </p:cNvPr>
          <p:cNvSpPr txBox="1"/>
          <p:nvPr/>
        </p:nvSpPr>
        <p:spPr>
          <a:xfrm>
            <a:off x="6300140" y="5098522"/>
            <a:ext cx="3677058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812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889017-9A4D-4573-A0BD-CCA82E5FD5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69D1937-21E8-4800-AA9A-4D78494C5E2B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668A5E0-7527-4E17-9E71-3A4E1BF91187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CCA0CA2-01BE-417E-AC44-C545EC384320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FAAAE33-9A9A-407B-AADA-F99DD77FED8C}"/>
              </a:ext>
            </a:extLst>
          </p:cNvPr>
          <p:cNvSpPr txBox="1"/>
          <p:nvPr/>
        </p:nvSpPr>
        <p:spPr>
          <a:xfrm>
            <a:off x="1846490" y="1838940"/>
            <a:ext cx="43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568FBD"/>
                </a:solidFill>
                <a:cs typeface="+mn-ea"/>
                <a:sym typeface="+mn-lt"/>
              </a:rPr>
              <a:t>SUPPORTERS SAY</a:t>
            </a:r>
            <a:endParaRPr lang="zh-CN" altLang="en-US" sz="3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BF15298-2D88-45A1-AFE8-C55CBCC526D0}"/>
              </a:ext>
            </a:extLst>
          </p:cNvPr>
          <p:cNvSpPr txBox="1"/>
          <p:nvPr/>
        </p:nvSpPr>
        <p:spPr>
          <a:xfrm>
            <a:off x="1846490" y="2628830"/>
            <a:ext cx="849902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CA49DDF-FDE6-4DF8-AE62-C162871B3D90}"/>
              </a:ext>
            </a:extLst>
          </p:cNvPr>
          <p:cNvGrpSpPr/>
          <p:nvPr/>
        </p:nvGrpSpPr>
        <p:grpSpPr>
          <a:xfrm>
            <a:off x="1498023" y="3679276"/>
            <a:ext cx="9195954" cy="1339785"/>
            <a:chOff x="1498023" y="3520193"/>
            <a:chExt cx="9195954" cy="133978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565944B-F271-4B25-A294-4C351220E6D7}"/>
                </a:ext>
              </a:extLst>
            </p:cNvPr>
            <p:cNvGrpSpPr/>
            <p:nvPr/>
          </p:nvGrpSpPr>
          <p:grpSpPr>
            <a:xfrm>
              <a:off x="1498023" y="3520193"/>
              <a:ext cx="2526394" cy="1339785"/>
              <a:chOff x="1498023" y="3575034"/>
              <a:chExt cx="2526394" cy="1339785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xmlns="" id="{C6A3B934-BF30-41AF-9B30-12F7EBE45FFA}"/>
                  </a:ext>
                </a:extLst>
              </p:cNvPr>
              <p:cNvSpPr/>
              <p:nvPr/>
            </p:nvSpPr>
            <p:spPr>
              <a:xfrm>
                <a:off x="1831399" y="3575034"/>
                <a:ext cx="1859642" cy="585610"/>
              </a:xfrm>
              <a:prstGeom prst="roundRect">
                <a:avLst>
                  <a:gd name="adj" fmla="val 1820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algn="ctr" rotWithShape="0">
                  <a:srgbClr val="568FB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>
                    <a:solidFill>
                      <a:schemeClr val="tx1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OUR INFODATA</a:t>
                </a:r>
                <a:endParaRPr lang="zh-CN" altLang="zh-CN" sz="1600">
                  <a:solidFill>
                    <a:schemeClr val="tx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85C45F61-29E6-4185-83AA-38D31AAE0F8A}"/>
                  </a:ext>
                </a:extLst>
              </p:cNvPr>
              <p:cNvSpPr txBox="1"/>
              <p:nvPr/>
            </p:nvSpPr>
            <p:spPr>
              <a:xfrm>
                <a:off x="1498023" y="4339918"/>
                <a:ext cx="2526394" cy="57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fr-FR" altLang="zh-CN" sz="1400">
                    <a:cs typeface="+mn-ea"/>
                    <a:sym typeface="+mn-lt"/>
                  </a:rPr>
                  <a:t>pellentesque habitant morbi tristique senectus et</a:t>
                </a:r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906D8C5-B8E2-42AC-8872-CAD5630F93A0}"/>
                </a:ext>
              </a:extLst>
            </p:cNvPr>
            <p:cNvGrpSpPr/>
            <p:nvPr/>
          </p:nvGrpSpPr>
          <p:grpSpPr>
            <a:xfrm>
              <a:off x="4832803" y="3520193"/>
              <a:ext cx="2526394" cy="1339785"/>
              <a:chOff x="1498023" y="3575034"/>
              <a:chExt cx="2526394" cy="1339785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641070E2-0338-4C32-92F2-A2A033AD3244}"/>
                  </a:ext>
                </a:extLst>
              </p:cNvPr>
              <p:cNvSpPr/>
              <p:nvPr/>
            </p:nvSpPr>
            <p:spPr>
              <a:xfrm>
                <a:off x="1831399" y="3575034"/>
                <a:ext cx="1859642" cy="585610"/>
              </a:xfrm>
              <a:prstGeom prst="roundRect">
                <a:avLst>
                  <a:gd name="adj" fmla="val 1820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algn="ctr" rotWithShape="0">
                  <a:srgbClr val="568FB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>
                    <a:solidFill>
                      <a:schemeClr val="tx1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OUR INFODATA</a:t>
                </a:r>
                <a:endParaRPr lang="zh-CN" altLang="zh-CN" sz="1600">
                  <a:solidFill>
                    <a:schemeClr val="tx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4924922B-7F88-4275-B09A-8610117E8E23}"/>
                  </a:ext>
                </a:extLst>
              </p:cNvPr>
              <p:cNvSpPr txBox="1"/>
              <p:nvPr/>
            </p:nvSpPr>
            <p:spPr>
              <a:xfrm>
                <a:off x="1498023" y="4339918"/>
                <a:ext cx="2526394" cy="57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fr-FR" altLang="zh-CN" sz="1400">
                    <a:cs typeface="+mn-ea"/>
                    <a:sym typeface="+mn-lt"/>
                  </a:rPr>
                  <a:t>pellentesque habitant morbi tristique senectus et</a:t>
                </a:r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B77E86C-8017-45BD-914A-AA27E8BEB8A9}"/>
                </a:ext>
              </a:extLst>
            </p:cNvPr>
            <p:cNvGrpSpPr/>
            <p:nvPr/>
          </p:nvGrpSpPr>
          <p:grpSpPr>
            <a:xfrm>
              <a:off x="8167583" y="3520193"/>
              <a:ext cx="2526394" cy="1339785"/>
              <a:chOff x="1498023" y="3575034"/>
              <a:chExt cx="2526394" cy="1339785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xmlns="" id="{4FF0A085-7188-4751-A969-E6DD088B159D}"/>
                  </a:ext>
                </a:extLst>
              </p:cNvPr>
              <p:cNvSpPr/>
              <p:nvPr/>
            </p:nvSpPr>
            <p:spPr>
              <a:xfrm>
                <a:off x="1831399" y="3575034"/>
                <a:ext cx="1859642" cy="585610"/>
              </a:xfrm>
              <a:prstGeom prst="roundRect">
                <a:avLst>
                  <a:gd name="adj" fmla="val 1820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algn="ctr" rotWithShape="0">
                  <a:srgbClr val="568FB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>
                    <a:solidFill>
                      <a:schemeClr val="tx1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OUR INFODATA</a:t>
                </a:r>
                <a:endParaRPr lang="zh-CN" altLang="zh-CN" sz="1600">
                  <a:solidFill>
                    <a:schemeClr val="tx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90BA925-52C7-4045-9532-95F443AC243A}"/>
                  </a:ext>
                </a:extLst>
              </p:cNvPr>
              <p:cNvSpPr txBox="1"/>
              <p:nvPr/>
            </p:nvSpPr>
            <p:spPr>
              <a:xfrm>
                <a:off x="1498023" y="4339918"/>
                <a:ext cx="2526394" cy="57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fr-FR" altLang="zh-CN" sz="1400">
                    <a:cs typeface="+mn-ea"/>
                    <a:sym typeface="+mn-lt"/>
                  </a:rPr>
                  <a:t>pellentesque habitant morbi tristique senectus et</a:t>
                </a:r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ED5B71E-5A89-4B61-9C55-0A30E7050F31}"/>
              </a:ext>
            </a:extLst>
          </p:cNvPr>
          <p:cNvCxnSpPr>
            <a:stCxn id="8" idx="3"/>
            <a:endCxn id="13" idx="1"/>
          </p:cNvCxnSpPr>
          <p:nvPr/>
        </p:nvCxnSpPr>
        <p:spPr>
          <a:xfrm>
            <a:off x="3691041" y="3972081"/>
            <a:ext cx="1475138" cy="0"/>
          </a:xfrm>
          <a:prstGeom prst="line">
            <a:avLst/>
          </a:prstGeom>
          <a:ln w="12700">
            <a:solidFill>
              <a:srgbClr val="568FBD"/>
            </a:solidFill>
            <a:prstDash val="lgDashDot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49FE80E2-38AD-4CED-BD78-6AA28F04AD90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7025821" y="3972081"/>
            <a:ext cx="1475138" cy="0"/>
          </a:xfrm>
          <a:prstGeom prst="line">
            <a:avLst/>
          </a:prstGeom>
          <a:ln w="12700">
            <a:solidFill>
              <a:srgbClr val="568FBD"/>
            </a:solidFill>
            <a:prstDash val="lgDashDot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CF2DF5E-59A1-4D10-8212-796B133ED85D}"/>
              </a:ext>
            </a:extLst>
          </p:cNvPr>
          <p:cNvSpPr txBox="1"/>
          <p:nvPr/>
        </p:nvSpPr>
        <p:spPr>
          <a:xfrm>
            <a:off x="7021494" y="1055135"/>
            <a:ext cx="4140200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 b="1">
                <a:solidFill>
                  <a:srgbClr val="568FBD"/>
                </a:solidFill>
                <a:cs typeface="+mn-ea"/>
                <a:sym typeface="+mn-lt"/>
              </a:rPr>
              <a:t>MALESUADA FAMES AC TURPIS EGESTAS</a:t>
            </a:r>
            <a:endParaRPr lang="zh-CN" altLang="en-US" sz="1200" b="1">
              <a:solidFill>
                <a:srgbClr val="568FBD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D29D898-E822-45E1-9C93-24454BFCECC9}"/>
              </a:ext>
            </a:extLst>
          </p:cNvPr>
          <p:cNvCxnSpPr>
            <a:cxnSpLocks/>
          </p:cNvCxnSpPr>
          <p:nvPr/>
        </p:nvCxnSpPr>
        <p:spPr>
          <a:xfrm>
            <a:off x="7985284" y="1339508"/>
            <a:ext cx="3096000" cy="0"/>
          </a:xfrm>
          <a:prstGeom prst="line">
            <a:avLst/>
          </a:prstGeom>
          <a:ln w="12700">
            <a:solidFill>
              <a:srgbClr val="568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18169658-2EAA-4856-AAD8-5CC8862386C1}"/>
              </a:ext>
            </a:extLst>
          </p:cNvPr>
          <p:cNvCxnSpPr>
            <a:cxnSpLocks/>
          </p:cNvCxnSpPr>
          <p:nvPr/>
        </p:nvCxnSpPr>
        <p:spPr>
          <a:xfrm>
            <a:off x="7985284" y="1361542"/>
            <a:ext cx="3096000" cy="0"/>
          </a:xfrm>
          <a:prstGeom prst="line">
            <a:avLst/>
          </a:prstGeom>
          <a:ln w="12700">
            <a:solidFill>
              <a:srgbClr val="568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D6E6BC4-5B47-41FA-AA23-C6100524B47C}"/>
              </a:ext>
            </a:extLst>
          </p:cNvPr>
          <p:cNvGrpSpPr/>
          <p:nvPr/>
        </p:nvGrpSpPr>
        <p:grpSpPr>
          <a:xfrm flipH="1">
            <a:off x="933450" y="933450"/>
            <a:ext cx="400050" cy="400051"/>
            <a:chOff x="10858500" y="933451"/>
            <a:chExt cx="400050" cy="400051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A74D8DA6-4D8B-415D-A963-76EB9EE48D7A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E1DB40A-0FC4-40BC-88E5-ECFCACAE57E4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B2CC98C-CF67-412F-ACB3-5F8352CF90A8}"/>
              </a:ext>
            </a:extLst>
          </p:cNvPr>
          <p:cNvGrpSpPr/>
          <p:nvPr/>
        </p:nvGrpSpPr>
        <p:grpSpPr>
          <a:xfrm flipV="1">
            <a:off x="10858500" y="5524499"/>
            <a:ext cx="400050" cy="400051"/>
            <a:chOff x="10858500" y="933451"/>
            <a:chExt cx="400050" cy="400051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00056C60-DFD4-4E7D-ABBE-95D223D5E3C1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ECD77CB-08F4-4DD0-8A2F-CEC16CC835B2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517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EB722AA1-D945-4F72-8D5E-27B08DA648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A689CE1-DF5F-4665-B0AE-19F7AB2208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52ECA16-9056-4305-AB14-68D307903DBD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06E90AC4-B128-4528-BBAC-27C18D1BC36D}"/>
              </a:ext>
            </a:extLst>
          </p:cNvPr>
          <p:cNvSpPr/>
          <p:nvPr/>
        </p:nvSpPr>
        <p:spPr>
          <a:xfrm>
            <a:off x="933450" y="933450"/>
            <a:ext cx="2953752" cy="4991100"/>
          </a:xfrm>
          <a:custGeom>
            <a:avLst/>
            <a:gdLst>
              <a:gd name="connsiteX0" fmla="*/ 333955 w 2953752"/>
              <a:gd name="connsiteY0" fmla="*/ 0 h 4991100"/>
              <a:gd name="connsiteX1" fmla="*/ 2953752 w 2953752"/>
              <a:gd name="connsiteY1" fmla="*/ 0 h 4991100"/>
              <a:gd name="connsiteX2" fmla="*/ 2953752 w 2953752"/>
              <a:gd name="connsiteY2" fmla="*/ 4991100 h 4991100"/>
              <a:gd name="connsiteX3" fmla="*/ 333955 w 2953752"/>
              <a:gd name="connsiteY3" fmla="*/ 4991100 h 4991100"/>
              <a:gd name="connsiteX4" fmla="*/ 0 w 2953752"/>
              <a:gd name="connsiteY4" fmla="*/ 4657145 h 4991100"/>
              <a:gd name="connsiteX5" fmla="*/ 0 w 2953752"/>
              <a:gd name="connsiteY5" fmla="*/ 333955 h 4991100"/>
              <a:gd name="connsiteX6" fmla="*/ 333955 w 2953752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3752" h="4991100">
                <a:moveTo>
                  <a:pt x="333955" y="0"/>
                </a:moveTo>
                <a:lnTo>
                  <a:pt x="2953752" y="0"/>
                </a:lnTo>
                <a:lnTo>
                  <a:pt x="2953752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50800" dist="38100" algn="l" rotWithShape="0">
              <a:srgbClr val="568FB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xmlns="" id="{C3A956FE-5658-4403-9600-9648A26918B5}"/>
              </a:ext>
            </a:extLst>
          </p:cNvPr>
          <p:cNvSpPr/>
          <p:nvPr/>
        </p:nvSpPr>
        <p:spPr>
          <a:xfrm>
            <a:off x="933450" y="2864227"/>
            <a:ext cx="2953752" cy="506018"/>
          </a:xfrm>
          <a:custGeom>
            <a:avLst/>
            <a:gdLst>
              <a:gd name="connsiteX0" fmla="*/ 0 w 2953752"/>
              <a:gd name="connsiteY0" fmla="*/ 0 h 506018"/>
              <a:gd name="connsiteX1" fmla="*/ 2953752 w 2953752"/>
              <a:gd name="connsiteY1" fmla="*/ 0 h 506018"/>
              <a:gd name="connsiteX2" fmla="*/ 2953752 w 2953752"/>
              <a:gd name="connsiteY2" fmla="*/ 506018 h 506018"/>
              <a:gd name="connsiteX3" fmla="*/ 0 w 2953752"/>
              <a:gd name="connsiteY3" fmla="*/ 506018 h 50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3752" h="506018">
                <a:moveTo>
                  <a:pt x="0" y="0"/>
                </a:moveTo>
                <a:lnTo>
                  <a:pt x="2953752" y="0"/>
                </a:lnTo>
                <a:lnTo>
                  <a:pt x="2953752" y="506018"/>
                </a:lnTo>
                <a:lnTo>
                  <a:pt x="0" y="506018"/>
                </a:ln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125">
            <a:extLst>
              <a:ext uri="{FF2B5EF4-FFF2-40B4-BE49-F238E27FC236}">
                <a16:creationId xmlns:a16="http://schemas.microsoft.com/office/drawing/2014/main" xmlns="" id="{DFA97DCD-191F-49B0-8DFB-A7B1716AE16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40358" y="1715623"/>
            <a:ext cx="294852" cy="320868"/>
          </a:xfrm>
          <a:custGeom>
            <a:avLst/>
            <a:gdLst>
              <a:gd name="T0" fmla="*/ 38 w 320"/>
              <a:gd name="T1" fmla="*/ 27 h 348"/>
              <a:gd name="T2" fmla="*/ 33 w 320"/>
              <a:gd name="T3" fmla="*/ 204 h 348"/>
              <a:gd name="T4" fmla="*/ 290 w 320"/>
              <a:gd name="T5" fmla="*/ 321 h 348"/>
              <a:gd name="T6" fmla="*/ 316 w 320"/>
              <a:gd name="T7" fmla="*/ 0 h 348"/>
              <a:gd name="T8" fmla="*/ 311 w 320"/>
              <a:gd name="T9" fmla="*/ 312 h 348"/>
              <a:gd name="T10" fmla="*/ 290 w 320"/>
              <a:gd name="T11" fmla="*/ 115 h 348"/>
              <a:gd name="T12" fmla="*/ 209 w 320"/>
              <a:gd name="T13" fmla="*/ 29 h 348"/>
              <a:gd name="T14" fmla="*/ 208 w 320"/>
              <a:gd name="T15" fmla="*/ 28 h 348"/>
              <a:gd name="T16" fmla="*/ 72 w 320"/>
              <a:gd name="T17" fmla="*/ 9 h 348"/>
              <a:gd name="T18" fmla="*/ 205 w 320"/>
              <a:gd name="T19" fmla="*/ 122 h 348"/>
              <a:gd name="T20" fmla="*/ 42 w 320"/>
              <a:gd name="T21" fmla="*/ 339 h 348"/>
              <a:gd name="T22" fmla="*/ 72 w 320"/>
              <a:gd name="T23" fmla="*/ 215 h 348"/>
              <a:gd name="T24" fmla="*/ 144 w 320"/>
              <a:gd name="T25" fmla="*/ 141 h 348"/>
              <a:gd name="T26" fmla="*/ 142 w 320"/>
              <a:gd name="T27" fmla="*/ 139 h 348"/>
              <a:gd name="T28" fmla="*/ 77 w 320"/>
              <a:gd name="T29" fmla="*/ 75 h 348"/>
              <a:gd name="T30" fmla="*/ 75 w 320"/>
              <a:gd name="T31" fmla="*/ 72 h 348"/>
              <a:gd name="T32" fmla="*/ 75 w 320"/>
              <a:gd name="T33" fmla="*/ 71 h 348"/>
              <a:gd name="T34" fmla="*/ 42 w 320"/>
              <a:gd name="T35" fmla="*/ 77 h 348"/>
              <a:gd name="T36" fmla="*/ 210 w 320"/>
              <a:gd name="T37" fmla="*/ 43 h 348"/>
              <a:gd name="T38" fmla="*/ 88 w 320"/>
              <a:gd name="T39" fmla="*/ 129 h 348"/>
              <a:gd name="T40" fmla="*/ 88 w 320"/>
              <a:gd name="T41" fmla="*/ 52 h 348"/>
              <a:gd name="T42" fmla="*/ 93 w 320"/>
              <a:gd name="T43" fmla="*/ 61 h 348"/>
              <a:gd name="T44" fmla="*/ 97 w 320"/>
              <a:gd name="T45" fmla="*/ 69 h 348"/>
              <a:gd name="T46" fmla="*/ 107 w 320"/>
              <a:gd name="T47" fmla="*/ 69 h 348"/>
              <a:gd name="T48" fmla="*/ 97 w 320"/>
              <a:gd name="T49" fmla="*/ 79 h 348"/>
              <a:gd name="T50" fmla="*/ 107 w 320"/>
              <a:gd name="T51" fmla="*/ 79 h 348"/>
              <a:gd name="T52" fmla="*/ 117 w 320"/>
              <a:gd name="T53" fmla="*/ 79 h 348"/>
              <a:gd name="T54" fmla="*/ 69 w 320"/>
              <a:gd name="T55" fmla="*/ 146 h 348"/>
              <a:gd name="T56" fmla="*/ 135 w 320"/>
              <a:gd name="T57" fmla="*/ 147 h 348"/>
              <a:gd name="T58" fmla="*/ 72 w 320"/>
              <a:gd name="T59" fmla="*/ 206 h 348"/>
              <a:gd name="T60" fmla="*/ 47 w 320"/>
              <a:gd name="T61" fmla="*/ 201 h 348"/>
              <a:gd name="T62" fmla="*/ 50 w 320"/>
              <a:gd name="T63" fmla="*/ 84 h 348"/>
              <a:gd name="T64" fmla="*/ 68 w 320"/>
              <a:gd name="T65" fmla="*/ 80 h 348"/>
              <a:gd name="T66" fmla="*/ 97 w 320"/>
              <a:gd name="T67" fmla="*/ 89 h 348"/>
              <a:gd name="T68" fmla="*/ 107 w 320"/>
              <a:gd name="T69" fmla="*/ 89 h 348"/>
              <a:gd name="T70" fmla="*/ 117 w 320"/>
              <a:gd name="T71" fmla="*/ 89 h 348"/>
              <a:gd name="T72" fmla="*/ 126 w 320"/>
              <a:gd name="T73" fmla="*/ 89 h 348"/>
              <a:gd name="T74" fmla="*/ 97 w 320"/>
              <a:gd name="T75" fmla="*/ 99 h 348"/>
              <a:gd name="T76" fmla="*/ 107 w 320"/>
              <a:gd name="T77" fmla="*/ 99 h 348"/>
              <a:gd name="T78" fmla="*/ 117 w 320"/>
              <a:gd name="T79" fmla="*/ 99 h 348"/>
              <a:gd name="T80" fmla="*/ 126 w 320"/>
              <a:gd name="T81" fmla="*/ 99 h 348"/>
              <a:gd name="T82" fmla="*/ 136 w 320"/>
              <a:gd name="T83" fmla="*/ 99 h 348"/>
              <a:gd name="T84" fmla="*/ 97 w 320"/>
              <a:gd name="T85" fmla="*/ 109 h 348"/>
              <a:gd name="T86" fmla="*/ 107 w 320"/>
              <a:gd name="T87" fmla="*/ 109 h 348"/>
              <a:gd name="T88" fmla="*/ 117 w 320"/>
              <a:gd name="T89" fmla="*/ 109 h 348"/>
              <a:gd name="T90" fmla="*/ 126 w 320"/>
              <a:gd name="T91" fmla="*/ 109 h 348"/>
              <a:gd name="T92" fmla="*/ 136 w 320"/>
              <a:gd name="T93" fmla="*/ 109 h 348"/>
              <a:gd name="T94" fmla="*/ 263 w 320"/>
              <a:gd name="T95" fmla="*/ 171 h 348"/>
              <a:gd name="T96" fmla="*/ 165 w 320"/>
              <a:gd name="T97" fmla="*/ 196 h 348"/>
              <a:gd name="T98" fmla="*/ 165 w 320"/>
              <a:gd name="T99" fmla="*/ 187 h 348"/>
              <a:gd name="T100" fmla="*/ 258 w 320"/>
              <a:gd name="T101" fmla="*/ 215 h 348"/>
              <a:gd name="T102" fmla="*/ 164 w 320"/>
              <a:gd name="T103" fmla="*/ 207 h 348"/>
              <a:gd name="T104" fmla="*/ 255 w 320"/>
              <a:gd name="T105" fmla="*/ 245 h 348"/>
              <a:gd name="T106" fmla="*/ 70 w 320"/>
              <a:gd name="T107" fmla="*/ 256 h 348"/>
              <a:gd name="T108" fmla="*/ 255 w 320"/>
              <a:gd name="T109" fmla="*/ 256 h 348"/>
              <a:gd name="T110" fmla="*/ 70 w 320"/>
              <a:gd name="T111" fmla="*/ 285 h 348"/>
              <a:gd name="T112" fmla="*/ 70 w 320"/>
              <a:gd name="T113" fmla="*/ 276 h 348"/>
              <a:gd name="T114" fmla="*/ 68 w 320"/>
              <a:gd name="T115" fmla="*/ 32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0" h="348">
                <a:moveTo>
                  <a:pt x="68" y="0"/>
                </a:moveTo>
                <a:cubicBezTo>
                  <a:pt x="65" y="0"/>
                  <a:pt x="63" y="2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27"/>
                  <a:pt x="63" y="27"/>
                  <a:pt x="63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7" y="27"/>
                </a:cubicBezTo>
                <a:cubicBezTo>
                  <a:pt x="35" y="28"/>
                  <a:pt x="34" y="29"/>
                  <a:pt x="33" y="32"/>
                </a:cubicBezTo>
                <a:cubicBezTo>
                  <a:pt x="33" y="82"/>
                  <a:pt x="33" y="82"/>
                  <a:pt x="33" y="82"/>
                </a:cubicBezTo>
                <a:cubicBezTo>
                  <a:pt x="13" y="95"/>
                  <a:pt x="0" y="117"/>
                  <a:pt x="0" y="143"/>
                </a:cubicBezTo>
                <a:cubicBezTo>
                  <a:pt x="0" y="169"/>
                  <a:pt x="13" y="191"/>
                  <a:pt x="33" y="204"/>
                </a:cubicBezTo>
                <a:cubicBezTo>
                  <a:pt x="33" y="344"/>
                  <a:pt x="33" y="344"/>
                  <a:pt x="33" y="344"/>
                </a:cubicBezTo>
                <a:cubicBezTo>
                  <a:pt x="34" y="346"/>
                  <a:pt x="35" y="348"/>
                  <a:pt x="38" y="348"/>
                </a:cubicBezTo>
                <a:cubicBezTo>
                  <a:pt x="286" y="348"/>
                  <a:pt x="286" y="348"/>
                  <a:pt x="286" y="348"/>
                </a:cubicBezTo>
                <a:cubicBezTo>
                  <a:pt x="288" y="348"/>
                  <a:pt x="290" y="346"/>
                  <a:pt x="290" y="344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316" y="321"/>
                  <a:pt x="316" y="321"/>
                  <a:pt x="316" y="321"/>
                </a:cubicBezTo>
                <a:cubicBezTo>
                  <a:pt x="318" y="321"/>
                  <a:pt x="320" y="319"/>
                  <a:pt x="320" y="316"/>
                </a:cubicBezTo>
                <a:cubicBezTo>
                  <a:pt x="320" y="316"/>
                  <a:pt x="320" y="316"/>
                  <a:pt x="320" y="316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2"/>
                  <a:pt x="318" y="0"/>
                  <a:pt x="316" y="0"/>
                </a:cubicBezTo>
                <a:cubicBezTo>
                  <a:pt x="316" y="0"/>
                  <a:pt x="316" y="0"/>
                  <a:pt x="316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72" y="9"/>
                </a:moveTo>
                <a:cubicBezTo>
                  <a:pt x="311" y="9"/>
                  <a:pt x="311" y="9"/>
                  <a:pt x="311" y="9"/>
                </a:cubicBezTo>
                <a:cubicBezTo>
                  <a:pt x="311" y="312"/>
                  <a:pt x="311" y="312"/>
                  <a:pt x="311" y="312"/>
                </a:cubicBezTo>
                <a:cubicBezTo>
                  <a:pt x="290" y="312"/>
                  <a:pt x="290" y="312"/>
                  <a:pt x="290" y="312"/>
                </a:cubicBezTo>
                <a:cubicBezTo>
                  <a:pt x="290" y="118"/>
                  <a:pt x="290" y="118"/>
                  <a:pt x="290" y="118"/>
                </a:cubicBezTo>
                <a:cubicBezTo>
                  <a:pt x="290" y="117"/>
                  <a:pt x="290" y="116"/>
                  <a:pt x="290" y="116"/>
                </a:cubicBezTo>
                <a:cubicBezTo>
                  <a:pt x="290" y="116"/>
                  <a:pt x="290" y="116"/>
                  <a:pt x="290" y="115"/>
                </a:cubicBezTo>
                <a:cubicBezTo>
                  <a:pt x="290" y="115"/>
                  <a:pt x="290" y="115"/>
                  <a:pt x="290" y="115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9" y="30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7" y="28"/>
                  <a:pt x="207" y="28"/>
                </a:cubicBezTo>
                <a:cubicBezTo>
                  <a:pt x="207" y="27"/>
                  <a:pt x="206" y="27"/>
                  <a:pt x="205" y="27"/>
                </a:cubicBezTo>
                <a:cubicBezTo>
                  <a:pt x="205" y="27"/>
                  <a:pt x="205" y="27"/>
                  <a:pt x="205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9"/>
                  <a:pt x="72" y="9"/>
                  <a:pt x="72" y="9"/>
                </a:cubicBezTo>
                <a:close/>
                <a:moveTo>
                  <a:pt x="42" y="36"/>
                </a:moveTo>
                <a:cubicBezTo>
                  <a:pt x="201" y="36"/>
                  <a:pt x="201" y="36"/>
                  <a:pt x="201" y="36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1" y="120"/>
                  <a:pt x="203" y="122"/>
                  <a:pt x="205" y="122"/>
                </a:cubicBezTo>
                <a:cubicBezTo>
                  <a:pt x="205" y="122"/>
                  <a:pt x="205" y="122"/>
                  <a:pt x="205" y="122"/>
                </a:cubicBezTo>
                <a:cubicBezTo>
                  <a:pt x="281" y="121"/>
                  <a:pt x="281" y="121"/>
                  <a:pt x="281" y="121"/>
                </a:cubicBezTo>
                <a:cubicBezTo>
                  <a:pt x="281" y="316"/>
                  <a:pt x="281" y="316"/>
                  <a:pt x="281" y="316"/>
                </a:cubicBezTo>
                <a:cubicBezTo>
                  <a:pt x="281" y="316"/>
                  <a:pt x="281" y="317"/>
                  <a:pt x="281" y="317"/>
                </a:cubicBezTo>
                <a:cubicBezTo>
                  <a:pt x="281" y="339"/>
                  <a:pt x="281" y="339"/>
                  <a:pt x="281" y="339"/>
                </a:cubicBezTo>
                <a:cubicBezTo>
                  <a:pt x="42" y="339"/>
                  <a:pt x="42" y="339"/>
                  <a:pt x="42" y="339"/>
                </a:cubicBezTo>
                <a:cubicBezTo>
                  <a:pt x="42" y="209"/>
                  <a:pt x="42" y="209"/>
                  <a:pt x="42" y="209"/>
                </a:cubicBezTo>
                <a:cubicBezTo>
                  <a:pt x="48" y="211"/>
                  <a:pt x="54" y="213"/>
                  <a:pt x="60" y="214"/>
                </a:cubicBezTo>
                <a:cubicBezTo>
                  <a:pt x="62" y="214"/>
                  <a:pt x="63" y="214"/>
                  <a:pt x="64" y="215"/>
                </a:cubicBezTo>
                <a:cubicBezTo>
                  <a:pt x="65" y="215"/>
                  <a:pt x="66" y="215"/>
                  <a:pt x="66" y="215"/>
                </a:cubicBezTo>
                <a:cubicBezTo>
                  <a:pt x="68" y="215"/>
                  <a:pt x="70" y="215"/>
                  <a:pt x="72" y="215"/>
                </a:cubicBezTo>
                <a:cubicBezTo>
                  <a:pt x="107" y="215"/>
                  <a:pt x="136" y="190"/>
                  <a:pt x="143" y="157"/>
                </a:cubicBezTo>
                <a:cubicBezTo>
                  <a:pt x="143" y="155"/>
                  <a:pt x="144" y="153"/>
                  <a:pt x="144" y="150"/>
                </a:cubicBezTo>
                <a:cubicBezTo>
                  <a:pt x="144" y="148"/>
                  <a:pt x="144" y="145"/>
                  <a:pt x="144" y="143"/>
                </a:cubicBezTo>
                <a:cubicBezTo>
                  <a:pt x="144" y="143"/>
                  <a:pt x="144" y="143"/>
                  <a:pt x="144" y="143"/>
                </a:cubicBezTo>
                <a:cubicBezTo>
                  <a:pt x="144" y="142"/>
                  <a:pt x="144" y="141"/>
                  <a:pt x="144" y="141"/>
                </a:cubicBezTo>
                <a:cubicBezTo>
                  <a:pt x="144" y="141"/>
                  <a:pt x="144" y="141"/>
                  <a:pt x="143" y="141"/>
                </a:cubicBezTo>
                <a:cubicBezTo>
                  <a:pt x="143" y="141"/>
                  <a:pt x="143" y="141"/>
                  <a:pt x="143" y="140"/>
                </a:cubicBezTo>
                <a:cubicBezTo>
                  <a:pt x="143" y="140"/>
                  <a:pt x="143" y="140"/>
                  <a:pt x="143" y="140"/>
                </a:cubicBezTo>
                <a:cubicBezTo>
                  <a:pt x="143" y="140"/>
                  <a:pt x="143" y="140"/>
                  <a:pt x="142" y="140"/>
                </a:cubicBezTo>
                <a:cubicBezTo>
                  <a:pt x="142" y="140"/>
                  <a:pt x="142" y="139"/>
                  <a:pt x="142" y="139"/>
                </a:cubicBezTo>
                <a:cubicBezTo>
                  <a:pt x="142" y="139"/>
                  <a:pt x="142" y="139"/>
                  <a:pt x="141" y="139"/>
                </a:cubicBezTo>
                <a:cubicBezTo>
                  <a:pt x="141" y="139"/>
                  <a:pt x="141" y="139"/>
                  <a:pt x="141" y="139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4"/>
                  <a:pt x="76" y="73"/>
                  <a:pt x="76" y="72"/>
                </a:cubicBezTo>
                <a:cubicBezTo>
                  <a:pt x="76" y="72"/>
                  <a:pt x="76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4" y="71"/>
                  <a:pt x="74" y="71"/>
                </a:cubicBezTo>
                <a:cubicBezTo>
                  <a:pt x="74" y="71"/>
                  <a:pt x="73" y="71"/>
                  <a:pt x="73" y="71"/>
                </a:cubicBezTo>
                <a:cubicBezTo>
                  <a:pt x="72" y="71"/>
                  <a:pt x="72" y="71"/>
                  <a:pt x="72" y="71"/>
                </a:cubicBezTo>
                <a:cubicBezTo>
                  <a:pt x="70" y="71"/>
                  <a:pt x="69" y="71"/>
                  <a:pt x="67" y="71"/>
                </a:cubicBezTo>
                <a:cubicBezTo>
                  <a:pt x="58" y="72"/>
                  <a:pt x="50" y="74"/>
                  <a:pt x="42" y="77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210" y="43"/>
                </a:moveTo>
                <a:cubicBezTo>
                  <a:pt x="276" y="112"/>
                  <a:pt x="276" y="112"/>
                  <a:pt x="276" y="112"/>
                </a:cubicBezTo>
                <a:cubicBezTo>
                  <a:pt x="210" y="113"/>
                  <a:pt x="210" y="113"/>
                  <a:pt x="210" y="113"/>
                </a:cubicBezTo>
                <a:cubicBezTo>
                  <a:pt x="210" y="43"/>
                  <a:pt x="210" y="43"/>
                  <a:pt x="210" y="43"/>
                </a:cubicBezTo>
                <a:close/>
                <a:moveTo>
                  <a:pt x="87" y="52"/>
                </a:moveTo>
                <a:cubicBezTo>
                  <a:pt x="85" y="53"/>
                  <a:pt x="84" y="54"/>
                  <a:pt x="84" y="57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83" y="127"/>
                  <a:pt x="85" y="129"/>
                  <a:pt x="87" y="129"/>
                </a:cubicBezTo>
                <a:cubicBezTo>
                  <a:pt x="87" y="129"/>
                  <a:pt x="87" y="129"/>
                  <a:pt x="88" y="129"/>
                </a:cubicBezTo>
                <a:cubicBezTo>
                  <a:pt x="155" y="129"/>
                  <a:pt x="155" y="129"/>
                  <a:pt x="155" y="129"/>
                </a:cubicBezTo>
                <a:cubicBezTo>
                  <a:pt x="158" y="129"/>
                  <a:pt x="160" y="127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85"/>
                  <a:pt x="128" y="53"/>
                  <a:pt x="88" y="52"/>
                </a:cubicBezTo>
                <a:cubicBezTo>
                  <a:pt x="88" y="52"/>
                  <a:pt x="88" y="52"/>
                  <a:pt x="88" y="52"/>
                </a:cubicBezTo>
                <a:lnTo>
                  <a:pt x="87" y="52"/>
                </a:lnTo>
                <a:close/>
                <a:moveTo>
                  <a:pt x="93" y="61"/>
                </a:moveTo>
                <a:cubicBezTo>
                  <a:pt x="124" y="64"/>
                  <a:pt x="148" y="89"/>
                  <a:pt x="151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3" y="61"/>
                  <a:pt x="93" y="61"/>
                  <a:pt x="93" y="61"/>
                </a:cubicBezTo>
                <a:close/>
                <a:moveTo>
                  <a:pt x="97" y="69"/>
                </a:moveTo>
                <a:cubicBezTo>
                  <a:pt x="97" y="76"/>
                  <a:pt x="97" y="76"/>
                  <a:pt x="97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4" y="69"/>
                  <a:pt x="104" y="69"/>
                </a:cubicBezTo>
                <a:lnTo>
                  <a:pt x="97" y="69"/>
                </a:lnTo>
                <a:close/>
                <a:moveTo>
                  <a:pt x="107" y="69"/>
                </a:moveTo>
                <a:cubicBezTo>
                  <a:pt x="107" y="76"/>
                  <a:pt x="107" y="76"/>
                  <a:pt x="107" y="76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4" y="69"/>
                  <a:pt x="114" y="69"/>
                  <a:pt x="114" y="69"/>
                </a:cubicBezTo>
                <a:lnTo>
                  <a:pt x="107" y="69"/>
                </a:lnTo>
                <a:close/>
                <a:moveTo>
                  <a:pt x="97" y="79"/>
                </a:moveTo>
                <a:cubicBezTo>
                  <a:pt x="97" y="86"/>
                  <a:pt x="97" y="86"/>
                  <a:pt x="97" y="86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79"/>
                  <a:pt x="104" y="79"/>
                  <a:pt x="104" y="79"/>
                </a:cubicBezTo>
                <a:lnTo>
                  <a:pt x="97" y="79"/>
                </a:lnTo>
                <a:close/>
                <a:moveTo>
                  <a:pt x="107" y="79"/>
                </a:moveTo>
                <a:cubicBezTo>
                  <a:pt x="107" y="86"/>
                  <a:pt x="107" y="86"/>
                  <a:pt x="107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79"/>
                  <a:pt x="114" y="79"/>
                  <a:pt x="114" y="79"/>
                </a:cubicBezTo>
                <a:lnTo>
                  <a:pt x="107" y="79"/>
                </a:lnTo>
                <a:close/>
                <a:moveTo>
                  <a:pt x="117" y="79"/>
                </a:moveTo>
                <a:cubicBezTo>
                  <a:pt x="117" y="86"/>
                  <a:pt x="117" y="86"/>
                  <a:pt x="117" y="86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79"/>
                  <a:pt x="124" y="79"/>
                  <a:pt x="124" y="79"/>
                </a:cubicBezTo>
                <a:lnTo>
                  <a:pt x="117" y="79"/>
                </a:lnTo>
                <a:close/>
                <a:moveTo>
                  <a:pt x="68" y="80"/>
                </a:moveTo>
                <a:cubicBezTo>
                  <a:pt x="68" y="143"/>
                  <a:pt x="68" y="143"/>
                  <a:pt x="68" y="143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68" y="144"/>
                  <a:pt x="68" y="144"/>
                  <a:pt x="68" y="145"/>
                </a:cubicBezTo>
                <a:cubicBezTo>
                  <a:pt x="68" y="145"/>
                  <a:pt x="68" y="146"/>
                  <a:pt x="69" y="146"/>
                </a:cubicBezTo>
                <a:cubicBezTo>
                  <a:pt x="69" y="146"/>
                  <a:pt x="69" y="146"/>
                  <a:pt x="69" y="146"/>
                </a:cubicBezTo>
                <a:cubicBezTo>
                  <a:pt x="69" y="146"/>
                  <a:pt x="70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1" y="147"/>
                  <a:pt x="72" y="147"/>
                  <a:pt x="72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58"/>
                  <a:pt x="131" y="167"/>
                  <a:pt x="126" y="176"/>
                </a:cubicBezTo>
                <a:cubicBezTo>
                  <a:pt x="125" y="178"/>
                  <a:pt x="123" y="181"/>
                  <a:pt x="121" y="183"/>
                </a:cubicBezTo>
                <a:cubicBezTo>
                  <a:pt x="120" y="184"/>
                  <a:pt x="120" y="184"/>
                  <a:pt x="119" y="185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08" y="198"/>
                  <a:pt x="91" y="206"/>
                  <a:pt x="72" y="206"/>
                </a:cubicBezTo>
                <a:cubicBezTo>
                  <a:pt x="71" y="206"/>
                  <a:pt x="69" y="206"/>
                  <a:pt x="68" y="206"/>
                </a:cubicBezTo>
                <a:cubicBezTo>
                  <a:pt x="67" y="206"/>
                  <a:pt x="66" y="206"/>
                  <a:pt x="64" y="206"/>
                </a:cubicBezTo>
                <a:cubicBezTo>
                  <a:pt x="61" y="205"/>
                  <a:pt x="57" y="205"/>
                  <a:pt x="53" y="203"/>
                </a:cubicBezTo>
                <a:cubicBezTo>
                  <a:pt x="51" y="203"/>
                  <a:pt x="49" y="202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46" y="201"/>
                  <a:pt x="45" y="200"/>
                  <a:pt x="44" y="200"/>
                </a:cubicBezTo>
                <a:cubicBezTo>
                  <a:pt x="43" y="199"/>
                  <a:pt x="41" y="198"/>
                  <a:pt x="40" y="198"/>
                </a:cubicBezTo>
                <a:cubicBezTo>
                  <a:pt x="40" y="198"/>
                  <a:pt x="40" y="197"/>
                  <a:pt x="39" y="197"/>
                </a:cubicBezTo>
                <a:cubicBezTo>
                  <a:pt x="21" y="186"/>
                  <a:pt x="9" y="166"/>
                  <a:pt x="9" y="143"/>
                </a:cubicBezTo>
                <a:cubicBezTo>
                  <a:pt x="9" y="116"/>
                  <a:pt x="26" y="9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3" y="83"/>
                  <a:pt x="55" y="82"/>
                  <a:pt x="57" y="82"/>
                </a:cubicBezTo>
                <a:cubicBezTo>
                  <a:pt x="58" y="81"/>
                  <a:pt x="60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3" y="81"/>
                  <a:pt x="66" y="80"/>
                  <a:pt x="68" y="80"/>
                </a:cubicBezTo>
                <a:close/>
                <a:moveTo>
                  <a:pt x="97" y="89"/>
                </a:moveTo>
                <a:cubicBezTo>
                  <a:pt x="97" y="96"/>
                  <a:pt x="97" y="96"/>
                  <a:pt x="97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89"/>
                  <a:pt x="104" y="89"/>
                  <a:pt x="104" y="89"/>
                </a:cubicBezTo>
                <a:lnTo>
                  <a:pt x="97" y="89"/>
                </a:lnTo>
                <a:close/>
                <a:moveTo>
                  <a:pt x="107" y="89"/>
                </a:moveTo>
                <a:cubicBezTo>
                  <a:pt x="107" y="96"/>
                  <a:pt x="107" y="96"/>
                  <a:pt x="107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89"/>
                  <a:pt x="114" y="89"/>
                  <a:pt x="114" y="89"/>
                </a:cubicBezTo>
                <a:lnTo>
                  <a:pt x="107" y="89"/>
                </a:lnTo>
                <a:close/>
                <a:moveTo>
                  <a:pt x="117" y="89"/>
                </a:moveTo>
                <a:cubicBezTo>
                  <a:pt x="117" y="96"/>
                  <a:pt x="117" y="96"/>
                  <a:pt x="117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9"/>
                  <a:pt x="124" y="89"/>
                  <a:pt x="124" y="89"/>
                </a:cubicBezTo>
                <a:lnTo>
                  <a:pt x="117" y="89"/>
                </a:lnTo>
                <a:close/>
                <a:moveTo>
                  <a:pt x="126" y="89"/>
                </a:moveTo>
                <a:cubicBezTo>
                  <a:pt x="126" y="96"/>
                  <a:pt x="126" y="96"/>
                  <a:pt x="126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89"/>
                  <a:pt x="134" y="89"/>
                  <a:pt x="134" y="89"/>
                </a:cubicBezTo>
                <a:lnTo>
                  <a:pt x="126" y="89"/>
                </a:lnTo>
                <a:close/>
                <a:moveTo>
                  <a:pt x="97" y="99"/>
                </a:moveTo>
                <a:cubicBezTo>
                  <a:pt x="97" y="106"/>
                  <a:pt x="97" y="106"/>
                  <a:pt x="97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4" y="99"/>
                  <a:pt x="104" y="99"/>
                  <a:pt x="104" y="99"/>
                </a:cubicBezTo>
                <a:lnTo>
                  <a:pt x="97" y="99"/>
                </a:lnTo>
                <a:close/>
                <a:moveTo>
                  <a:pt x="107" y="99"/>
                </a:moveTo>
                <a:cubicBezTo>
                  <a:pt x="107" y="106"/>
                  <a:pt x="107" y="106"/>
                  <a:pt x="107" y="106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99"/>
                  <a:pt x="114" y="99"/>
                  <a:pt x="114" y="99"/>
                </a:cubicBezTo>
                <a:lnTo>
                  <a:pt x="107" y="99"/>
                </a:lnTo>
                <a:close/>
                <a:moveTo>
                  <a:pt x="117" y="99"/>
                </a:moveTo>
                <a:cubicBezTo>
                  <a:pt x="117" y="106"/>
                  <a:pt x="117" y="106"/>
                  <a:pt x="117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99"/>
                  <a:pt x="124" y="99"/>
                  <a:pt x="124" y="99"/>
                </a:cubicBezTo>
                <a:lnTo>
                  <a:pt x="117" y="99"/>
                </a:lnTo>
                <a:close/>
                <a:moveTo>
                  <a:pt x="126" y="99"/>
                </a:moveTo>
                <a:cubicBezTo>
                  <a:pt x="126" y="106"/>
                  <a:pt x="126" y="106"/>
                  <a:pt x="126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99"/>
                  <a:pt x="134" y="99"/>
                  <a:pt x="134" y="99"/>
                </a:cubicBezTo>
                <a:lnTo>
                  <a:pt x="126" y="99"/>
                </a:lnTo>
                <a:close/>
                <a:moveTo>
                  <a:pt x="136" y="99"/>
                </a:moveTo>
                <a:cubicBezTo>
                  <a:pt x="136" y="106"/>
                  <a:pt x="136" y="106"/>
                  <a:pt x="136" y="106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4" y="99"/>
                  <a:pt x="144" y="99"/>
                  <a:pt x="144" y="99"/>
                </a:cubicBezTo>
                <a:lnTo>
                  <a:pt x="136" y="99"/>
                </a:lnTo>
                <a:close/>
                <a:moveTo>
                  <a:pt x="97" y="109"/>
                </a:moveTo>
                <a:cubicBezTo>
                  <a:pt x="97" y="116"/>
                  <a:pt x="97" y="116"/>
                  <a:pt x="97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4" y="109"/>
                  <a:pt x="104" y="109"/>
                  <a:pt x="104" y="109"/>
                </a:cubicBezTo>
                <a:lnTo>
                  <a:pt x="97" y="109"/>
                </a:lnTo>
                <a:close/>
                <a:moveTo>
                  <a:pt x="107" y="109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09"/>
                  <a:pt x="114" y="109"/>
                  <a:pt x="114" y="109"/>
                </a:cubicBezTo>
                <a:lnTo>
                  <a:pt x="107" y="109"/>
                </a:lnTo>
                <a:close/>
                <a:moveTo>
                  <a:pt x="117" y="109"/>
                </a:moveTo>
                <a:cubicBezTo>
                  <a:pt x="117" y="116"/>
                  <a:pt x="117" y="116"/>
                  <a:pt x="117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9"/>
                  <a:pt x="124" y="109"/>
                  <a:pt x="124" y="109"/>
                </a:cubicBezTo>
                <a:lnTo>
                  <a:pt x="117" y="109"/>
                </a:lnTo>
                <a:close/>
                <a:moveTo>
                  <a:pt x="126" y="109"/>
                </a:moveTo>
                <a:cubicBezTo>
                  <a:pt x="126" y="116"/>
                  <a:pt x="126" y="116"/>
                  <a:pt x="126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34" y="109"/>
                  <a:pt x="134" y="109"/>
                  <a:pt x="134" y="109"/>
                </a:cubicBezTo>
                <a:lnTo>
                  <a:pt x="126" y="109"/>
                </a:lnTo>
                <a:close/>
                <a:moveTo>
                  <a:pt x="136" y="109"/>
                </a:moveTo>
                <a:cubicBezTo>
                  <a:pt x="136" y="116"/>
                  <a:pt x="136" y="116"/>
                  <a:pt x="136" y="116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4" y="109"/>
                  <a:pt x="144" y="109"/>
                  <a:pt x="144" y="109"/>
                </a:cubicBezTo>
                <a:lnTo>
                  <a:pt x="136" y="109"/>
                </a:lnTo>
                <a:close/>
                <a:moveTo>
                  <a:pt x="165" y="167"/>
                </a:moveTo>
                <a:cubicBezTo>
                  <a:pt x="162" y="167"/>
                  <a:pt x="160" y="169"/>
                  <a:pt x="160" y="171"/>
                </a:cubicBezTo>
                <a:cubicBezTo>
                  <a:pt x="160" y="174"/>
                  <a:pt x="162" y="176"/>
                  <a:pt x="165" y="176"/>
                </a:cubicBezTo>
                <a:cubicBezTo>
                  <a:pt x="258" y="176"/>
                  <a:pt x="258" y="176"/>
                  <a:pt x="258" y="176"/>
                </a:cubicBezTo>
                <a:cubicBezTo>
                  <a:pt x="261" y="176"/>
                  <a:pt x="263" y="174"/>
                  <a:pt x="263" y="171"/>
                </a:cubicBezTo>
                <a:cubicBezTo>
                  <a:pt x="263" y="169"/>
                  <a:pt x="261" y="167"/>
                  <a:pt x="258" y="167"/>
                </a:cubicBezTo>
                <a:lnTo>
                  <a:pt x="165" y="167"/>
                </a:lnTo>
                <a:close/>
                <a:moveTo>
                  <a:pt x="164" y="187"/>
                </a:moveTo>
                <a:cubicBezTo>
                  <a:pt x="161" y="187"/>
                  <a:pt x="160" y="189"/>
                  <a:pt x="160" y="192"/>
                </a:cubicBezTo>
                <a:cubicBezTo>
                  <a:pt x="160" y="194"/>
                  <a:pt x="162" y="196"/>
                  <a:pt x="165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61" y="196"/>
                  <a:pt x="263" y="194"/>
                  <a:pt x="263" y="192"/>
                </a:cubicBezTo>
                <a:cubicBezTo>
                  <a:pt x="264" y="189"/>
                  <a:pt x="262" y="187"/>
                  <a:pt x="259" y="187"/>
                </a:cubicBezTo>
                <a:cubicBezTo>
                  <a:pt x="259" y="187"/>
                  <a:pt x="259" y="187"/>
                  <a:pt x="258" y="187"/>
                </a:cubicBezTo>
                <a:cubicBezTo>
                  <a:pt x="165" y="187"/>
                  <a:pt x="165" y="187"/>
                  <a:pt x="165" y="187"/>
                </a:cubicBezTo>
                <a:cubicBezTo>
                  <a:pt x="164" y="187"/>
                  <a:pt x="164" y="187"/>
                  <a:pt x="164" y="187"/>
                </a:cubicBezTo>
                <a:close/>
                <a:moveTo>
                  <a:pt x="164" y="207"/>
                </a:moveTo>
                <a:cubicBezTo>
                  <a:pt x="161" y="207"/>
                  <a:pt x="160" y="209"/>
                  <a:pt x="160" y="212"/>
                </a:cubicBezTo>
                <a:cubicBezTo>
                  <a:pt x="160" y="214"/>
                  <a:pt x="162" y="216"/>
                  <a:pt x="165" y="215"/>
                </a:cubicBezTo>
                <a:cubicBezTo>
                  <a:pt x="258" y="215"/>
                  <a:pt x="258" y="215"/>
                  <a:pt x="258" y="215"/>
                </a:cubicBezTo>
                <a:cubicBezTo>
                  <a:pt x="261" y="216"/>
                  <a:pt x="263" y="214"/>
                  <a:pt x="263" y="212"/>
                </a:cubicBezTo>
                <a:cubicBezTo>
                  <a:pt x="264" y="209"/>
                  <a:pt x="262" y="207"/>
                  <a:pt x="259" y="207"/>
                </a:cubicBezTo>
                <a:cubicBezTo>
                  <a:pt x="259" y="207"/>
                  <a:pt x="259" y="207"/>
                  <a:pt x="258" y="207"/>
                </a:cubicBezTo>
                <a:cubicBezTo>
                  <a:pt x="165" y="207"/>
                  <a:pt x="165" y="207"/>
                  <a:pt x="165" y="207"/>
                </a:cubicBezTo>
                <a:cubicBezTo>
                  <a:pt x="164" y="207"/>
                  <a:pt x="164" y="207"/>
                  <a:pt x="164" y="207"/>
                </a:cubicBezTo>
                <a:close/>
                <a:moveTo>
                  <a:pt x="70" y="236"/>
                </a:moveTo>
                <a:cubicBezTo>
                  <a:pt x="67" y="237"/>
                  <a:pt x="65" y="239"/>
                  <a:pt x="65" y="241"/>
                </a:cubicBezTo>
                <a:cubicBezTo>
                  <a:pt x="66" y="244"/>
                  <a:pt x="68" y="245"/>
                  <a:pt x="70" y="245"/>
                </a:cubicBezTo>
                <a:cubicBezTo>
                  <a:pt x="70" y="245"/>
                  <a:pt x="70" y="245"/>
                  <a:pt x="70" y="245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7" y="245"/>
                  <a:pt x="259" y="243"/>
                  <a:pt x="259" y="241"/>
                </a:cubicBezTo>
                <a:cubicBezTo>
                  <a:pt x="259" y="238"/>
                  <a:pt x="257" y="236"/>
                  <a:pt x="255" y="236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70" y="236"/>
                  <a:pt x="70" y="236"/>
                </a:cubicBezTo>
                <a:close/>
                <a:moveTo>
                  <a:pt x="70" y="256"/>
                </a:moveTo>
                <a:cubicBezTo>
                  <a:pt x="67" y="257"/>
                  <a:pt x="65" y="259"/>
                  <a:pt x="65" y="261"/>
                </a:cubicBezTo>
                <a:cubicBezTo>
                  <a:pt x="66" y="264"/>
                  <a:pt x="68" y="265"/>
                  <a:pt x="70" y="265"/>
                </a:cubicBezTo>
                <a:cubicBezTo>
                  <a:pt x="255" y="265"/>
                  <a:pt x="255" y="265"/>
                  <a:pt x="255" y="265"/>
                </a:cubicBezTo>
                <a:cubicBezTo>
                  <a:pt x="257" y="265"/>
                  <a:pt x="259" y="263"/>
                  <a:pt x="259" y="261"/>
                </a:cubicBezTo>
                <a:cubicBezTo>
                  <a:pt x="259" y="258"/>
                  <a:pt x="257" y="256"/>
                  <a:pt x="255" y="256"/>
                </a:cubicBezTo>
                <a:cubicBezTo>
                  <a:pt x="70" y="256"/>
                  <a:pt x="70" y="256"/>
                  <a:pt x="70" y="256"/>
                </a:cubicBezTo>
                <a:cubicBezTo>
                  <a:pt x="70" y="256"/>
                  <a:pt x="70" y="256"/>
                  <a:pt x="70" y="256"/>
                </a:cubicBezTo>
                <a:close/>
                <a:moveTo>
                  <a:pt x="70" y="276"/>
                </a:moveTo>
                <a:cubicBezTo>
                  <a:pt x="67" y="276"/>
                  <a:pt x="65" y="278"/>
                  <a:pt x="65" y="281"/>
                </a:cubicBezTo>
                <a:cubicBezTo>
                  <a:pt x="65" y="283"/>
                  <a:pt x="68" y="285"/>
                  <a:pt x="70" y="285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255" y="285"/>
                  <a:pt x="255" y="285"/>
                  <a:pt x="255" y="285"/>
                </a:cubicBezTo>
                <a:cubicBezTo>
                  <a:pt x="257" y="285"/>
                  <a:pt x="259" y="283"/>
                  <a:pt x="259" y="281"/>
                </a:cubicBezTo>
                <a:cubicBezTo>
                  <a:pt x="259" y="278"/>
                  <a:pt x="257" y="276"/>
                  <a:pt x="255" y="276"/>
                </a:cubicBezTo>
                <a:cubicBezTo>
                  <a:pt x="70" y="276"/>
                  <a:pt x="70" y="276"/>
                  <a:pt x="70" y="276"/>
                </a:cubicBezTo>
                <a:cubicBezTo>
                  <a:pt x="70" y="276"/>
                  <a:pt x="70" y="276"/>
                  <a:pt x="70" y="276"/>
                </a:cubicBezTo>
                <a:close/>
                <a:moveTo>
                  <a:pt x="68" y="312"/>
                </a:moveTo>
                <a:cubicBezTo>
                  <a:pt x="66" y="312"/>
                  <a:pt x="64" y="314"/>
                  <a:pt x="64" y="316"/>
                </a:cubicBezTo>
                <a:cubicBezTo>
                  <a:pt x="64" y="318"/>
                  <a:pt x="66" y="320"/>
                  <a:pt x="68" y="320"/>
                </a:cubicBezTo>
                <a:cubicBezTo>
                  <a:pt x="68" y="320"/>
                  <a:pt x="68" y="320"/>
                  <a:pt x="68" y="320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63" y="320"/>
                  <a:pt x="165" y="318"/>
                  <a:pt x="165" y="316"/>
                </a:cubicBezTo>
                <a:cubicBezTo>
                  <a:pt x="165" y="314"/>
                  <a:pt x="163" y="312"/>
                  <a:pt x="161" y="312"/>
                </a:cubicBezTo>
                <a:lnTo>
                  <a:pt x="68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F20D5855-B5C3-4890-B908-0EBFAA013D75}"/>
              </a:ext>
            </a:extLst>
          </p:cNvPr>
          <p:cNvSpPr txBox="1"/>
          <p:nvPr/>
        </p:nvSpPr>
        <p:spPr>
          <a:xfrm>
            <a:off x="1538119" y="1706780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Group 110">
            <a:extLst>
              <a:ext uri="{FF2B5EF4-FFF2-40B4-BE49-F238E27FC236}">
                <a16:creationId xmlns:a16="http://schemas.microsoft.com/office/drawing/2014/main" xmlns="" id="{16D57DDD-54F7-4092-8475-EE31DDBBEE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39319" y="2370247"/>
            <a:ext cx="299006" cy="303830"/>
            <a:chOff x="-1" y="1"/>
            <a:chExt cx="496" cy="504"/>
          </a:xfrm>
          <a:solidFill>
            <a:schemeClr val="bg1"/>
          </a:solidFill>
        </p:grpSpPr>
        <p:sp>
          <p:nvSpPr>
            <p:cNvPr id="47" name="Freeform 111">
              <a:extLst>
                <a:ext uri="{FF2B5EF4-FFF2-40B4-BE49-F238E27FC236}">
                  <a16:creationId xmlns:a16="http://schemas.microsoft.com/office/drawing/2014/main" xmlns="" id="{3E1E9796-106B-4B66-AB7A-54679E4FE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50"/>
              <a:ext cx="17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4 h 8"/>
                <a:gd name="T12" fmla="*/ 0 w 8"/>
                <a:gd name="T13" fmla="*/ 6 h 8"/>
                <a:gd name="T14" fmla="*/ 1 w 8"/>
                <a:gd name="T15" fmla="*/ 7 h 8"/>
                <a:gd name="T16" fmla="*/ 4 w 8"/>
                <a:gd name="T17" fmla="*/ 8 h 8"/>
                <a:gd name="T18" fmla="*/ 6 w 8"/>
                <a:gd name="T19" fmla="*/ 8 h 8"/>
                <a:gd name="T20" fmla="*/ 8 w 8"/>
                <a:gd name="T21" fmla="*/ 6 h 8"/>
                <a:gd name="T22" fmla="*/ 8 w 8"/>
                <a:gd name="T23" fmla="*/ 2 h 8"/>
                <a:gd name="T24" fmla="*/ 7 w 8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12">
              <a:extLst>
                <a:ext uri="{FF2B5EF4-FFF2-40B4-BE49-F238E27FC236}">
                  <a16:creationId xmlns:a16="http://schemas.microsoft.com/office/drawing/2014/main" xmlns="" id="{8FA909EC-4EC5-44F5-BDE9-F07734F6F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50"/>
              <a:ext cx="16" cy="16"/>
            </a:xfrm>
            <a:custGeom>
              <a:avLst/>
              <a:gdLst>
                <a:gd name="T0" fmla="*/ 3 w 8"/>
                <a:gd name="T1" fmla="*/ 0 h 8"/>
                <a:gd name="T2" fmla="*/ 2 w 8"/>
                <a:gd name="T3" fmla="*/ 0 h 8"/>
                <a:gd name="T4" fmla="*/ 2 w 8"/>
                <a:gd name="T5" fmla="*/ 1 h 8"/>
                <a:gd name="T6" fmla="*/ 1 w 8"/>
                <a:gd name="T7" fmla="*/ 1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7 w 8"/>
                <a:gd name="T15" fmla="*/ 7 h 8"/>
                <a:gd name="T16" fmla="*/ 8 w 8"/>
                <a:gd name="T17" fmla="*/ 4 h 8"/>
                <a:gd name="T18" fmla="*/ 7 w 8"/>
                <a:gd name="T19" fmla="*/ 1 h 8"/>
                <a:gd name="T20" fmla="*/ 3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13">
              <a:extLst>
                <a:ext uri="{FF2B5EF4-FFF2-40B4-BE49-F238E27FC236}">
                  <a16:creationId xmlns:a16="http://schemas.microsoft.com/office/drawing/2014/main" xmlns="" id="{E084B783-982C-4666-962F-ACAE8235A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50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2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2 h 8"/>
                <a:gd name="T22" fmla="*/ 7 w 8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6"/>
                    <a:pt x="8" y="4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14">
              <a:extLst>
                <a:ext uri="{FF2B5EF4-FFF2-40B4-BE49-F238E27FC236}">
                  <a16:creationId xmlns:a16="http://schemas.microsoft.com/office/drawing/2014/main" xmlns="" id="{9ACDBEAC-8846-41AF-ADED-D6D3327D9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244"/>
              <a:ext cx="18" cy="16"/>
            </a:xfrm>
            <a:custGeom>
              <a:avLst/>
              <a:gdLst>
                <a:gd name="T0" fmla="*/ 5 w 9"/>
                <a:gd name="T1" fmla="*/ 8 h 8"/>
                <a:gd name="T2" fmla="*/ 8 w 9"/>
                <a:gd name="T3" fmla="*/ 7 h 8"/>
                <a:gd name="T4" fmla="*/ 9 w 9"/>
                <a:gd name="T5" fmla="*/ 6 h 8"/>
                <a:gd name="T6" fmla="*/ 9 w 9"/>
                <a:gd name="T7" fmla="*/ 2 h 8"/>
                <a:gd name="T8" fmla="*/ 8 w 9"/>
                <a:gd name="T9" fmla="*/ 1 h 8"/>
                <a:gd name="T10" fmla="*/ 7 w 9"/>
                <a:gd name="T11" fmla="*/ 0 h 8"/>
                <a:gd name="T12" fmla="*/ 2 w 9"/>
                <a:gd name="T13" fmla="*/ 1 h 8"/>
                <a:gd name="T14" fmla="*/ 1 w 9"/>
                <a:gd name="T15" fmla="*/ 2 h 8"/>
                <a:gd name="T16" fmla="*/ 3 w 9"/>
                <a:gd name="T17" fmla="*/ 8 h 8"/>
                <a:gd name="T18" fmla="*/ 5 w 9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6" y="8"/>
                    <a:pt x="7" y="8"/>
                    <a:pt x="8" y="7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15">
              <a:extLst>
                <a:ext uri="{FF2B5EF4-FFF2-40B4-BE49-F238E27FC236}">
                  <a16:creationId xmlns:a16="http://schemas.microsoft.com/office/drawing/2014/main" xmlns="" id="{88C24128-EE5B-4FB2-B3BB-37BD1743C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422"/>
              <a:ext cx="18" cy="18"/>
            </a:xfrm>
            <a:custGeom>
              <a:avLst/>
              <a:gdLst>
                <a:gd name="T0" fmla="*/ 8 w 9"/>
                <a:gd name="T1" fmla="*/ 1 h 9"/>
                <a:gd name="T2" fmla="*/ 2 w 9"/>
                <a:gd name="T3" fmla="*/ 1 h 9"/>
                <a:gd name="T4" fmla="*/ 1 w 9"/>
                <a:gd name="T5" fmla="*/ 2 h 9"/>
                <a:gd name="T6" fmla="*/ 3 w 9"/>
                <a:gd name="T7" fmla="*/ 8 h 9"/>
                <a:gd name="T8" fmla="*/ 9 w 9"/>
                <a:gd name="T9" fmla="*/ 6 h 9"/>
                <a:gd name="T10" fmla="*/ 9 w 9"/>
                <a:gd name="T11" fmla="*/ 2 h 9"/>
                <a:gd name="T12" fmla="*/ 8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8" y="1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5" y="9"/>
                    <a:pt x="8" y="8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16">
              <a:extLst>
                <a:ext uri="{FF2B5EF4-FFF2-40B4-BE49-F238E27FC236}">
                  <a16:creationId xmlns:a16="http://schemas.microsoft.com/office/drawing/2014/main" xmlns="" id="{003205DC-2D38-4299-9489-9A99B5249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333"/>
              <a:ext cx="16" cy="16"/>
            </a:xfrm>
            <a:custGeom>
              <a:avLst/>
              <a:gdLst>
                <a:gd name="T0" fmla="*/ 8 w 8"/>
                <a:gd name="T1" fmla="*/ 2 h 8"/>
                <a:gd name="T2" fmla="*/ 7 w 8"/>
                <a:gd name="T3" fmla="*/ 1 h 8"/>
                <a:gd name="T4" fmla="*/ 1 w 8"/>
                <a:gd name="T5" fmla="*/ 1 h 8"/>
                <a:gd name="T6" fmla="*/ 0 w 8"/>
                <a:gd name="T7" fmla="*/ 2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6 h 8"/>
                <a:gd name="T22" fmla="*/ 8 w 8"/>
                <a:gd name="T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7" y="2"/>
                    <a:pt x="7" y="2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17">
              <a:extLst>
                <a:ext uri="{FF2B5EF4-FFF2-40B4-BE49-F238E27FC236}">
                  <a16:creationId xmlns:a16="http://schemas.microsoft.com/office/drawing/2014/main" xmlns="" id="{EBC0A5D7-033D-4CE4-9B84-9DC824D55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333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1 w 8"/>
                <a:gd name="T3" fmla="*/ 1 h 8"/>
                <a:gd name="T4" fmla="*/ 0 w 8"/>
                <a:gd name="T5" fmla="*/ 2 h 8"/>
                <a:gd name="T6" fmla="*/ 0 w 8"/>
                <a:gd name="T7" fmla="*/ 6 h 8"/>
                <a:gd name="T8" fmla="*/ 1 w 8"/>
                <a:gd name="T9" fmla="*/ 7 h 8"/>
                <a:gd name="T10" fmla="*/ 4 w 8"/>
                <a:gd name="T11" fmla="*/ 8 h 8"/>
                <a:gd name="T12" fmla="*/ 6 w 8"/>
                <a:gd name="T13" fmla="*/ 8 h 8"/>
                <a:gd name="T14" fmla="*/ 7 w 8"/>
                <a:gd name="T15" fmla="*/ 7 h 8"/>
                <a:gd name="T16" fmla="*/ 8 w 8"/>
                <a:gd name="T17" fmla="*/ 6 h 8"/>
                <a:gd name="T18" fmla="*/ 8 w 8"/>
                <a:gd name="T19" fmla="*/ 2 h 8"/>
                <a:gd name="T20" fmla="*/ 7 w 8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18">
              <a:extLst>
                <a:ext uri="{FF2B5EF4-FFF2-40B4-BE49-F238E27FC236}">
                  <a16:creationId xmlns:a16="http://schemas.microsoft.com/office/drawing/2014/main" xmlns="" id="{E51BE805-EFBC-499A-A22C-02E16887E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" y="33"/>
              <a:ext cx="259" cy="49"/>
            </a:xfrm>
            <a:custGeom>
              <a:avLst/>
              <a:gdLst>
                <a:gd name="T0" fmla="*/ 12 w 128"/>
                <a:gd name="T1" fmla="*/ 24 h 24"/>
                <a:gd name="T2" fmla="*/ 116 w 128"/>
                <a:gd name="T3" fmla="*/ 24 h 24"/>
                <a:gd name="T4" fmla="*/ 128 w 128"/>
                <a:gd name="T5" fmla="*/ 12 h 24"/>
                <a:gd name="T6" fmla="*/ 116 w 128"/>
                <a:gd name="T7" fmla="*/ 0 h 24"/>
                <a:gd name="T8" fmla="*/ 12 w 128"/>
                <a:gd name="T9" fmla="*/ 0 h 24"/>
                <a:gd name="T10" fmla="*/ 0 w 128"/>
                <a:gd name="T11" fmla="*/ 12 h 24"/>
                <a:gd name="T12" fmla="*/ 12 w 128"/>
                <a:gd name="T13" fmla="*/ 24 h 24"/>
                <a:gd name="T14" fmla="*/ 12 w 128"/>
                <a:gd name="T15" fmla="*/ 8 h 24"/>
                <a:gd name="T16" fmla="*/ 116 w 128"/>
                <a:gd name="T17" fmla="*/ 8 h 24"/>
                <a:gd name="T18" fmla="*/ 120 w 128"/>
                <a:gd name="T19" fmla="*/ 12 h 24"/>
                <a:gd name="T20" fmla="*/ 116 w 128"/>
                <a:gd name="T21" fmla="*/ 16 h 24"/>
                <a:gd name="T22" fmla="*/ 12 w 128"/>
                <a:gd name="T23" fmla="*/ 16 h 24"/>
                <a:gd name="T24" fmla="*/ 8 w 128"/>
                <a:gd name="T25" fmla="*/ 12 h 24"/>
                <a:gd name="T26" fmla="*/ 12 w 128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cubicBezTo>
                    <a:pt x="120" y="14"/>
                    <a:pt x="118" y="16"/>
                    <a:pt x="1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19">
              <a:extLst>
                <a:ext uri="{FF2B5EF4-FFF2-40B4-BE49-F238E27FC236}">
                  <a16:creationId xmlns:a16="http://schemas.microsoft.com/office/drawing/2014/main" xmlns="" id="{DC8DFB80-3F19-4E56-A6C6-8D5C1D59A6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496" cy="504"/>
            </a:xfrm>
            <a:custGeom>
              <a:avLst/>
              <a:gdLst>
                <a:gd name="T0" fmla="*/ 224 w 245"/>
                <a:gd name="T1" fmla="*/ 123 h 249"/>
                <a:gd name="T2" fmla="*/ 224 w 245"/>
                <a:gd name="T3" fmla="*/ 20 h 249"/>
                <a:gd name="T4" fmla="*/ 204 w 245"/>
                <a:gd name="T5" fmla="*/ 0 h 249"/>
                <a:gd name="T6" fmla="*/ 20 w 245"/>
                <a:gd name="T7" fmla="*/ 0 h 249"/>
                <a:gd name="T8" fmla="*/ 0 w 245"/>
                <a:gd name="T9" fmla="*/ 20 h 249"/>
                <a:gd name="T10" fmla="*/ 0 w 245"/>
                <a:gd name="T11" fmla="*/ 204 h 249"/>
                <a:gd name="T12" fmla="*/ 20 w 245"/>
                <a:gd name="T13" fmla="*/ 224 h 249"/>
                <a:gd name="T14" fmla="*/ 123 w 245"/>
                <a:gd name="T15" fmla="*/ 224 h 249"/>
                <a:gd name="T16" fmla="*/ 224 w 245"/>
                <a:gd name="T17" fmla="*/ 213 h 249"/>
                <a:gd name="T18" fmla="*/ 224 w 245"/>
                <a:gd name="T19" fmla="*/ 123 h 249"/>
                <a:gd name="T20" fmla="*/ 216 w 245"/>
                <a:gd name="T21" fmla="*/ 56 h 249"/>
                <a:gd name="T22" fmla="*/ 216 w 245"/>
                <a:gd name="T23" fmla="*/ 114 h 249"/>
                <a:gd name="T24" fmla="*/ 114 w 245"/>
                <a:gd name="T25" fmla="*/ 120 h 249"/>
                <a:gd name="T26" fmla="*/ 114 w 245"/>
                <a:gd name="T27" fmla="*/ 216 h 249"/>
                <a:gd name="T28" fmla="*/ 64 w 245"/>
                <a:gd name="T29" fmla="*/ 216 h 249"/>
                <a:gd name="T30" fmla="*/ 64 w 245"/>
                <a:gd name="T31" fmla="*/ 56 h 249"/>
                <a:gd name="T32" fmla="*/ 216 w 245"/>
                <a:gd name="T33" fmla="*/ 56 h 249"/>
                <a:gd name="T34" fmla="*/ 8 w 245"/>
                <a:gd name="T35" fmla="*/ 20 h 249"/>
                <a:gd name="T36" fmla="*/ 20 w 245"/>
                <a:gd name="T37" fmla="*/ 8 h 249"/>
                <a:gd name="T38" fmla="*/ 204 w 245"/>
                <a:gd name="T39" fmla="*/ 8 h 249"/>
                <a:gd name="T40" fmla="*/ 216 w 245"/>
                <a:gd name="T41" fmla="*/ 20 h 249"/>
                <a:gd name="T42" fmla="*/ 216 w 245"/>
                <a:gd name="T43" fmla="*/ 48 h 249"/>
                <a:gd name="T44" fmla="*/ 8 w 245"/>
                <a:gd name="T45" fmla="*/ 48 h 249"/>
                <a:gd name="T46" fmla="*/ 8 w 245"/>
                <a:gd name="T47" fmla="*/ 20 h 249"/>
                <a:gd name="T48" fmla="*/ 20 w 245"/>
                <a:gd name="T49" fmla="*/ 216 h 249"/>
                <a:gd name="T50" fmla="*/ 8 w 245"/>
                <a:gd name="T51" fmla="*/ 204 h 249"/>
                <a:gd name="T52" fmla="*/ 8 w 245"/>
                <a:gd name="T53" fmla="*/ 56 h 249"/>
                <a:gd name="T54" fmla="*/ 56 w 245"/>
                <a:gd name="T55" fmla="*/ 56 h 249"/>
                <a:gd name="T56" fmla="*/ 56 w 245"/>
                <a:gd name="T57" fmla="*/ 216 h 249"/>
                <a:gd name="T58" fmla="*/ 20 w 245"/>
                <a:gd name="T59" fmla="*/ 216 h 249"/>
                <a:gd name="T60" fmla="*/ 168 w 245"/>
                <a:gd name="T61" fmla="*/ 232 h 249"/>
                <a:gd name="T62" fmla="*/ 104 w 245"/>
                <a:gd name="T63" fmla="*/ 168 h 249"/>
                <a:gd name="T64" fmla="*/ 168 w 245"/>
                <a:gd name="T65" fmla="*/ 104 h 249"/>
                <a:gd name="T66" fmla="*/ 232 w 245"/>
                <a:gd name="T67" fmla="*/ 168 h 249"/>
                <a:gd name="T68" fmla="*/ 168 w 245"/>
                <a:gd name="T69" fmla="*/ 2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5" h="249">
                  <a:moveTo>
                    <a:pt x="224" y="123"/>
                  </a:moveTo>
                  <a:cubicBezTo>
                    <a:pt x="224" y="20"/>
                    <a:pt x="224" y="20"/>
                    <a:pt x="224" y="20"/>
                  </a:cubicBezTo>
                  <a:cubicBezTo>
                    <a:pt x="224" y="9"/>
                    <a:pt x="215" y="0"/>
                    <a:pt x="20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9" y="224"/>
                    <a:pt x="20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54" y="249"/>
                    <a:pt x="199" y="244"/>
                    <a:pt x="224" y="213"/>
                  </a:cubicBezTo>
                  <a:cubicBezTo>
                    <a:pt x="245" y="187"/>
                    <a:pt x="245" y="149"/>
                    <a:pt x="224" y="123"/>
                  </a:cubicBezTo>
                  <a:close/>
                  <a:moveTo>
                    <a:pt x="216" y="56"/>
                  </a:moveTo>
                  <a:cubicBezTo>
                    <a:pt x="216" y="114"/>
                    <a:pt x="216" y="114"/>
                    <a:pt x="216" y="114"/>
                  </a:cubicBezTo>
                  <a:cubicBezTo>
                    <a:pt x="187" y="88"/>
                    <a:pt x="141" y="90"/>
                    <a:pt x="114" y="120"/>
                  </a:cubicBezTo>
                  <a:cubicBezTo>
                    <a:pt x="90" y="147"/>
                    <a:pt x="90" y="189"/>
                    <a:pt x="114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56"/>
                    <a:pt x="64" y="56"/>
                    <a:pt x="64" y="56"/>
                  </a:cubicBezTo>
                  <a:lnTo>
                    <a:pt x="216" y="56"/>
                  </a:lnTo>
                  <a:close/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1" y="8"/>
                    <a:pt x="216" y="13"/>
                    <a:pt x="216" y="20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20"/>
                  </a:lnTo>
                  <a:close/>
                  <a:moveTo>
                    <a:pt x="20" y="216"/>
                  </a:moveTo>
                  <a:cubicBezTo>
                    <a:pt x="13" y="216"/>
                    <a:pt x="8" y="211"/>
                    <a:pt x="8" y="2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216"/>
                    <a:pt x="56" y="216"/>
                    <a:pt x="56" y="216"/>
                  </a:cubicBezTo>
                  <a:lnTo>
                    <a:pt x="20" y="216"/>
                  </a:lnTo>
                  <a:close/>
                  <a:moveTo>
                    <a:pt x="168" y="232"/>
                  </a:moveTo>
                  <a:cubicBezTo>
                    <a:pt x="133" y="232"/>
                    <a:pt x="104" y="203"/>
                    <a:pt x="104" y="168"/>
                  </a:cubicBezTo>
                  <a:cubicBezTo>
                    <a:pt x="104" y="133"/>
                    <a:pt x="133" y="104"/>
                    <a:pt x="168" y="104"/>
                  </a:cubicBezTo>
                  <a:cubicBezTo>
                    <a:pt x="203" y="104"/>
                    <a:pt x="232" y="133"/>
                    <a:pt x="232" y="168"/>
                  </a:cubicBezTo>
                  <a:cubicBezTo>
                    <a:pt x="232" y="203"/>
                    <a:pt x="203" y="232"/>
                    <a:pt x="16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20">
              <a:extLst>
                <a:ext uri="{FF2B5EF4-FFF2-40B4-BE49-F238E27FC236}">
                  <a16:creationId xmlns:a16="http://schemas.microsoft.com/office/drawing/2014/main" xmlns="" id="{622E3FB3-1E0D-4077-B49D-47B45DAF43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" y="220"/>
              <a:ext cx="243" cy="243"/>
            </a:xfrm>
            <a:custGeom>
              <a:avLst/>
              <a:gdLst>
                <a:gd name="T0" fmla="*/ 60 w 120"/>
                <a:gd name="T1" fmla="*/ 0 h 120"/>
                <a:gd name="T2" fmla="*/ 0 w 120"/>
                <a:gd name="T3" fmla="*/ 60 h 120"/>
                <a:gd name="T4" fmla="*/ 60 w 120"/>
                <a:gd name="T5" fmla="*/ 120 h 120"/>
                <a:gd name="T6" fmla="*/ 120 w 120"/>
                <a:gd name="T7" fmla="*/ 60 h 120"/>
                <a:gd name="T8" fmla="*/ 60 w 120"/>
                <a:gd name="T9" fmla="*/ 0 h 120"/>
                <a:gd name="T10" fmla="*/ 60 w 120"/>
                <a:gd name="T11" fmla="*/ 112 h 120"/>
                <a:gd name="T12" fmla="*/ 8 w 120"/>
                <a:gd name="T13" fmla="*/ 60 h 120"/>
                <a:gd name="T14" fmla="*/ 60 w 120"/>
                <a:gd name="T15" fmla="*/ 8 h 120"/>
                <a:gd name="T16" fmla="*/ 112 w 120"/>
                <a:gd name="T17" fmla="*/ 60 h 120"/>
                <a:gd name="T18" fmla="*/ 60 w 120"/>
                <a:gd name="T1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12"/>
                  </a:moveTo>
                  <a:cubicBezTo>
                    <a:pt x="31" y="112"/>
                    <a:pt x="8" y="89"/>
                    <a:pt x="8" y="60"/>
                  </a:cubicBezTo>
                  <a:cubicBezTo>
                    <a:pt x="8" y="31"/>
                    <a:pt x="31" y="8"/>
                    <a:pt x="60" y="8"/>
                  </a:cubicBezTo>
                  <a:cubicBezTo>
                    <a:pt x="89" y="8"/>
                    <a:pt x="112" y="31"/>
                    <a:pt x="112" y="60"/>
                  </a:cubicBezTo>
                  <a:cubicBezTo>
                    <a:pt x="112" y="89"/>
                    <a:pt x="89" y="112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21">
              <a:extLst>
                <a:ext uri="{FF2B5EF4-FFF2-40B4-BE49-F238E27FC236}">
                  <a16:creationId xmlns:a16="http://schemas.microsoft.com/office/drawing/2014/main" xmlns="" id="{F91890A2-1D75-4CF6-9EA0-0B18FF64E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87"/>
              <a:ext cx="109" cy="70"/>
            </a:xfrm>
            <a:custGeom>
              <a:avLst/>
              <a:gdLst>
                <a:gd name="T0" fmla="*/ 23 w 54"/>
                <a:gd name="T1" fmla="*/ 25 h 35"/>
                <a:gd name="T2" fmla="*/ 6 w 54"/>
                <a:gd name="T3" fmla="*/ 8 h 35"/>
                <a:gd name="T4" fmla="*/ 0 w 54"/>
                <a:gd name="T5" fmla="*/ 14 h 35"/>
                <a:gd name="T6" fmla="*/ 20 w 54"/>
                <a:gd name="T7" fmla="*/ 34 h 35"/>
                <a:gd name="T8" fmla="*/ 26 w 54"/>
                <a:gd name="T9" fmla="*/ 34 h 35"/>
                <a:gd name="T10" fmla="*/ 54 w 54"/>
                <a:gd name="T11" fmla="*/ 6 h 35"/>
                <a:gd name="T12" fmla="*/ 48 w 54"/>
                <a:gd name="T13" fmla="*/ 0 h 35"/>
                <a:gd name="T14" fmla="*/ 23 w 54"/>
                <a:gd name="T15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5">
                  <a:moveTo>
                    <a:pt x="23" y="25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2" y="35"/>
                    <a:pt x="24" y="35"/>
                    <a:pt x="26" y="3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2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809D9B71-82F9-40FE-AD90-8CE62EC68D2E}"/>
              </a:ext>
            </a:extLst>
          </p:cNvPr>
          <p:cNvSpPr txBox="1"/>
          <p:nvPr/>
        </p:nvSpPr>
        <p:spPr>
          <a:xfrm>
            <a:off x="1539157" y="2326066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9" name="Group 132">
            <a:extLst>
              <a:ext uri="{FF2B5EF4-FFF2-40B4-BE49-F238E27FC236}">
                <a16:creationId xmlns:a16="http://schemas.microsoft.com/office/drawing/2014/main" xmlns="" id="{2FD50C66-6BC2-44A3-8586-C8C5C4AD7C1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017290"/>
            <a:ext cx="295200" cy="254367"/>
            <a:chOff x="-2" y="-5"/>
            <a:chExt cx="788" cy="679"/>
          </a:xfrm>
          <a:solidFill>
            <a:schemeClr val="bg1"/>
          </a:solidFill>
        </p:grpSpPr>
        <p:sp>
          <p:nvSpPr>
            <p:cNvPr id="60" name="Freeform 133">
              <a:extLst>
                <a:ext uri="{FF2B5EF4-FFF2-40B4-BE49-F238E27FC236}">
                  <a16:creationId xmlns:a16="http://schemas.microsoft.com/office/drawing/2014/main" xmlns="" id="{3184E781-EEA8-42FE-B7B2-DAAF9B2FF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19"/>
              <a:ext cx="222" cy="651"/>
            </a:xfrm>
            <a:custGeom>
              <a:avLst/>
              <a:gdLst>
                <a:gd name="T0" fmla="*/ 95 w 110"/>
                <a:gd name="T1" fmla="*/ 322 h 322"/>
                <a:gd name="T2" fmla="*/ 14 w 110"/>
                <a:gd name="T3" fmla="*/ 322 h 322"/>
                <a:gd name="T4" fmla="*/ 0 w 110"/>
                <a:gd name="T5" fmla="*/ 308 h 322"/>
                <a:gd name="T6" fmla="*/ 0 w 110"/>
                <a:gd name="T7" fmla="*/ 14 h 322"/>
                <a:gd name="T8" fmla="*/ 14 w 110"/>
                <a:gd name="T9" fmla="*/ 0 h 322"/>
                <a:gd name="T10" fmla="*/ 95 w 110"/>
                <a:gd name="T11" fmla="*/ 0 h 322"/>
                <a:gd name="T12" fmla="*/ 110 w 110"/>
                <a:gd name="T13" fmla="*/ 14 h 322"/>
                <a:gd name="T14" fmla="*/ 110 w 110"/>
                <a:gd name="T15" fmla="*/ 308 h 322"/>
                <a:gd name="T16" fmla="*/ 95 w 110"/>
                <a:gd name="T17" fmla="*/ 322 h 322"/>
                <a:gd name="T18" fmla="*/ 14 w 110"/>
                <a:gd name="T19" fmla="*/ 10 h 322"/>
                <a:gd name="T20" fmla="*/ 10 w 110"/>
                <a:gd name="T21" fmla="*/ 14 h 322"/>
                <a:gd name="T22" fmla="*/ 10 w 110"/>
                <a:gd name="T23" fmla="*/ 308 h 322"/>
                <a:gd name="T24" fmla="*/ 14 w 110"/>
                <a:gd name="T25" fmla="*/ 312 h 322"/>
                <a:gd name="T26" fmla="*/ 95 w 110"/>
                <a:gd name="T27" fmla="*/ 312 h 322"/>
                <a:gd name="T28" fmla="*/ 99 w 110"/>
                <a:gd name="T29" fmla="*/ 308 h 322"/>
                <a:gd name="T30" fmla="*/ 99 w 110"/>
                <a:gd name="T31" fmla="*/ 14 h 322"/>
                <a:gd name="T32" fmla="*/ 95 w 110"/>
                <a:gd name="T33" fmla="*/ 10 h 322"/>
                <a:gd name="T34" fmla="*/ 14 w 110"/>
                <a:gd name="T35" fmla="*/ 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322">
                  <a:moveTo>
                    <a:pt x="95" y="322"/>
                  </a:moveTo>
                  <a:cubicBezTo>
                    <a:pt x="14" y="322"/>
                    <a:pt x="14" y="322"/>
                    <a:pt x="14" y="322"/>
                  </a:cubicBezTo>
                  <a:cubicBezTo>
                    <a:pt x="6" y="322"/>
                    <a:pt x="0" y="316"/>
                    <a:pt x="0" y="30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3" y="0"/>
                    <a:pt x="110" y="6"/>
                    <a:pt x="110" y="14"/>
                  </a:cubicBezTo>
                  <a:cubicBezTo>
                    <a:pt x="110" y="308"/>
                    <a:pt x="110" y="308"/>
                    <a:pt x="110" y="308"/>
                  </a:cubicBezTo>
                  <a:cubicBezTo>
                    <a:pt x="110" y="316"/>
                    <a:pt x="104" y="322"/>
                    <a:pt x="95" y="322"/>
                  </a:cubicBezTo>
                  <a:close/>
                  <a:moveTo>
                    <a:pt x="14" y="10"/>
                  </a:moveTo>
                  <a:cubicBezTo>
                    <a:pt x="12" y="10"/>
                    <a:pt x="10" y="12"/>
                    <a:pt x="10" y="14"/>
                  </a:cubicBezTo>
                  <a:cubicBezTo>
                    <a:pt x="10" y="308"/>
                    <a:pt x="10" y="308"/>
                    <a:pt x="10" y="308"/>
                  </a:cubicBezTo>
                  <a:cubicBezTo>
                    <a:pt x="10" y="310"/>
                    <a:pt x="12" y="312"/>
                    <a:pt x="14" y="312"/>
                  </a:cubicBezTo>
                  <a:cubicBezTo>
                    <a:pt x="95" y="312"/>
                    <a:pt x="95" y="312"/>
                    <a:pt x="95" y="312"/>
                  </a:cubicBezTo>
                  <a:cubicBezTo>
                    <a:pt x="98" y="312"/>
                    <a:pt x="99" y="310"/>
                    <a:pt x="99" y="308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2"/>
                    <a:pt x="97" y="10"/>
                    <a:pt x="95" y="10"/>
                  </a:cubicBez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34">
              <a:extLst>
                <a:ext uri="{FF2B5EF4-FFF2-40B4-BE49-F238E27FC236}">
                  <a16:creationId xmlns:a16="http://schemas.microsoft.com/office/drawing/2014/main" xmlns="" id="{BCF50A14-0216-4F5A-AEB6-6DA591D04C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" y="82"/>
              <a:ext cx="143" cy="220"/>
            </a:xfrm>
            <a:custGeom>
              <a:avLst/>
              <a:gdLst>
                <a:gd name="T0" fmla="*/ 57 w 71"/>
                <a:gd name="T1" fmla="*/ 109 h 109"/>
                <a:gd name="T2" fmla="*/ 13 w 71"/>
                <a:gd name="T3" fmla="*/ 109 h 109"/>
                <a:gd name="T4" fmla="*/ 0 w 71"/>
                <a:gd name="T5" fmla="*/ 96 h 109"/>
                <a:gd name="T6" fmla="*/ 0 w 71"/>
                <a:gd name="T7" fmla="*/ 13 h 109"/>
                <a:gd name="T8" fmla="*/ 13 w 71"/>
                <a:gd name="T9" fmla="*/ 0 h 109"/>
                <a:gd name="T10" fmla="*/ 57 w 71"/>
                <a:gd name="T11" fmla="*/ 0 h 109"/>
                <a:gd name="T12" fmla="*/ 70 w 71"/>
                <a:gd name="T13" fmla="*/ 13 h 109"/>
                <a:gd name="T14" fmla="*/ 70 w 71"/>
                <a:gd name="T15" fmla="*/ 95 h 109"/>
                <a:gd name="T16" fmla="*/ 57 w 71"/>
                <a:gd name="T17" fmla="*/ 109 h 109"/>
                <a:gd name="T18" fmla="*/ 13 w 71"/>
                <a:gd name="T19" fmla="*/ 10 h 109"/>
                <a:gd name="T20" fmla="*/ 10 w 71"/>
                <a:gd name="T21" fmla="*/ 13 h 109"/>
                <a:gd name="T22" fmla="*/ 10 w 71"/>
                <a:gd name="T23" fmla="*/ 95 h 109"/>
                <a:gd name="T24" fmla="*/ 13 w 71"/>
                <a:gd name="T25" fmla="*/ 98 h 109"/>
                <a:gd name="T26" fmla="*/ 57 w 71"/>
                <a:gd name="T27" fmla="*/ 98 h 109"/>
                <a:gd name="T28" fmla="*/ 60 w 71"/>
                <a:gd name="T29" fmla="*/ 95 h 109"/>
                <a:gd name="T30" fmla="*/ 60 w 71"/>
                <a:gd name="T31" fmla="*/ 13 h 109"/>
                <a:gd name="T32" fmla="*/ 57 w 71"/>
                <a:gd name="T33" fmla="*/ 10 h 109"/>
                <a:gd name="T34" fmla="*/ 13 w 71"/>
                <a:gd name="T35" fmla="*/ 1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09">
                  <a:moveTo>
                    <a:pt x="57" y="109"/>
                  </a:moveTo>
                  <a:cubicBezTo>
                    <a:pt x="13" y="109"/>
                    <a:pt x="13" y="109"/>
                    <a:pt x="13" y="109"/>
                  </a:cubicBezTo>
                  <a:cubicBezTo>
                    <a:pt x="6" y="109"/>
                    <a:pt x="0" y="103"/>
                    <a:pt x="0" y="9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70" y="6"/>
                    <a:pt x="70" y="13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1" y="103"/>
                    <a:pt x="65" y="109"/>
                    <a:pt x="57" y="109"/>
                  </a:cubicBezTo>
                  <a:close/>
                  <a:moveTo>
                    <a:pt x="13" y="10"/>
                  </a:moveTo>
                  <a:cubicBezTo>
                    <a:pt x="11" y="10"/>
                    <a:pt x="10" y="11"/>
                    <a:pt x="10" y="13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7"/>
                    <a:pt x="11" y="98"/>
                    <a:pt x="13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9" y="98"/>
                    <a:pt x="60" y="97"/>
                    <a:pt x="60" y="9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1"/>
                    <a:pt x="59" y="10"/>
                    <a:pt x="57" y="10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Rectangle 135">
              <a:extLst>
                <a:ext uri="{FF2B5EF4-FFF2-40B4-BE49-F238E27FC236}">
                  <a16:creationId xmlns:a16="http://schemas.microsoft.com/office/drawing/2014/main" xmlns="" id="{4FEB4342-41F9-4DB6-9853-9C98AEC22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136">
              <a:extLst>
                <a:ext uri="{FF2B5EF4-FFF2-40B4-BE49-F238E27FC236}">
                  <a16:creationId xmlns:a16="http://schemas.microsoft.com/office/drawing/2014/main" xmlns="" id="{5EDF698B-62F8-40D2-B757-C9869CBCE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Rectangle 137">
              <a:extLst>
                <a:ext uri="{FF2B5EF4-FFF2-40B4-BE49-F238E27FC236}">
                  <a16:creationId xmlns:a16="http://schemas.microsoft.com/office/drawing/2014/main" xmlns="" id="{DF6D7997-ACDB-4875-AC55-959AD6441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Rectangle 138">
              <a:extLst>
                <a:ext uri="{FF2B5EF4-FFF2-40B4-BE49-F238E27FC236}">
                  <a16:creationId xmlns:a16="http://schemas.microsoft.com/office/drawing/2014/main" xmlns="" id="{181B34E7-9BDB-4814-8864-2FC3F8CF8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39">
              <a:extLst>
                <a:ext uri="{FF2B5EF4-FFF2-40B4-BE49-F238E27FC236}">
                  <a16:creationId xmlns:a16="http://schemas.microsoft.com/office/drawing/2014/main" xmlns="" id="{C4C67E4E-4D0E-4073-84E7-7A8AB3D27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" y="494"/>
              <a:ext cx="105" cy="105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10 h 52"/>
                <a:gd name="T12" fmla="*/ 10 w 52"/>
                <a:gd name="T13" fmla="*/ 26 h 52"/>
                <a:gd name="T14" fmla="*/ 26 w 52"/>
                <a:gd name="T15" fmla="*/ 41 h 52"/>
                <a:gd name="T16" fmla="*/ 42 w 52"/>
                <a:gd name="T17" fmla="*/ 26 h 52"/>
                <a:gd name="T18" fmla="*/ 26 w 52"/>
                <a:gd name="T1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10"/>
                  </a:moveTo>
                  <a:cubicBezTo>
                    <a:pt x="17" y="10"/>
                    <a:pt x="10" y="17"/>
                    <a:pt x="10" y="26"/>
                  </a:cubicBezTo>
                  <a:cubicBezTo>
                    <a:pt x="10" y="35"/>
                    <a:pt x="18" y="41"/>
                    <a:pt x="26" y="41"/>
                  </a:cubicBezTo>
                  <a:cubicBezTo>
                    <a:pt x="34" y="41"/>
                    <a:pt x="42" y="34"/>
                    <a:pt x="42" y="26"/>
                  </a:cubicBezTo>
                  <a:cubicBezTo>
                    <a:pt x="42" y="17"/>
                    <a:pt x="35" y="10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40">
              <a:extLst>
                <a:ext uri="{FF2B5EF4-FFF2-40B4-BE49-F238E27FC236}">
                  <a16:creationId xmlns:a16="http://schemas.microsoft.com/office/drawing/2014/main" xmlns="" id="{8C14FFBA-D135-42AE-ACC8-9E70634080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" y="82"/>
              <a:ext cx="141" cy="220"/>
            </a:xfrm>
            <a:custGeom>
              <a:avLst/>
              <a:gdLst>
                <a:gd name="T0" fmla="*/ 57 w 70"/>
                <a:gd name="T1" fmla="*/ 0 h 109"/>
                <a:gd name="T2" fmla="*/ 13 w 70"/>
                <a:gd name="T3" fmla="*/ 0 h 109"/>
                <a:gd name="T4" fmla="*/ 0 w 70"/>
                <a:gd name="T5" fmla="*/ 13 h 109"/>
                <a:gd name="T6" fmla="*/ 0 w 70"/>
                <a:gd name="T7" fmla="*/ 95 h 109"/>
                <a:gd name="T8" fmla="*/ 13 w 70"/>
                <a:gd name="T9" fmla="*/ 109 h 109"/>
                <a:gd name="T10" fmla="*/ 57 w 70"/>
                <a:gd name="T11" fmla="*/ 109 h 109"/>
                <a:gd name="T12" fmla="*/ 70 w 70"/>
                <a:gd name="T13" fmla="*/ 95 h 109"/>
                <a:gd name="T14" fmla="*/ 70 w 70"/>
                <a:gd name="T15" fmla="*/ 13 h 109"/>
                <a:gd name="T16" fmla="*/ 57 w 70"/>
                <a:gd name="T17" fmla="*/ 0 h 109"/>
                <a:gd name="T18" fmla="*/ 60 w 70"/>
                <a:gd name="T19" fmla="*/ 96 h 109"/>
                <a:gd name="T20" fmla="*/ 57 w 70"/>
                <a:gd name="T21" fmla="*/ 99 h 109"/>
                <a:gd name="T22" fmla="*/ 13 w 70"/>
                <a:gd name="T23" fmla="*/ 99 h 109"/>
                <a:gd name="T24" fmla="*/ 10 w 70"/>
                <a:gd name="T25" fmla="*/ 96 h 109"/>
                <a:gd name="T26" fmla="*/ 10 w 70"/>
                <a:gd name="T27" fmla="*/ 13 h 109"/>
                <a:gd name="T28" fmla="*/ 13 w 70"/>
                <a:gd name="T29" fmla="*/ 10 h 109"/>
                <a:gd name="T30" fmla="*/ 57 w 70"/>
                <a:gd name="T31" fmla="*/ 10 h 109"/>
                <a:gd name="T32" fmla="*/ 60 w 70"/>
                <a:gd name="T33" fmla="*/ 13 h 109"/>
                <a:gd name="T34" fmla="*/ 60 w 70"/>
                <a:gd name="T35" fmla="*/ 9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109">
                  <a:moveTo>
                    <a:pt x="5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64" y="109"/>
                    <a:pt x="70" y="103"/>
                    <a:pt x="70" y="95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lose/>
                  <a:moveTo>
                    <a:pt x="60" y="96"/>
                  </a:moveTo>
                  <a:cubicBezTo>
                    <a:pt x="60" y="97"/>
                    <a:pt x="59" y="99"/>
                    <a:pt x="57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99"/>
                    <a:pt x="10" y="97"/>
                    <a:pt x="10" y="9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2" y="10"/>
                    <a:pt x="13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0" y="11"/>
                    <a:pt x="60" y="13"/>
                  </a:cubicBezTo>
                  <a:lnTo>
                    <a:pt x="6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Rectangle 141">
              <a:extLst>
                <a:ext uri="{FF2B5EF4-FFF2-40B4-BE49-F238E27FC236}">
                  <a16:creationId xmlns:a16="http://schemas.microsoft.com/office/drawing/2014/main" xmlns="" id="{80EE702C-040A-4DE0-82C4-3734F2A44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Rectangle 142">
              <a:extLst>
                <a:ext uri="{FF2B5EF4-FFF2-40B4-BE49-F238E27FC236}">
                  <a16:creationId xmlns:a16="http://schemas.microsoft.com/office/drawing/2014/main" xmlns="" id="{E9C51C48-2636-43B8-AF03-B4DC453F5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Rectangle 143">
              <a:extLst>
                <a:ext uri="{FF2B5EF4-FFF2-40B4-BE49-F238E27FC236}">
                  <a16:creationId xmlns:a16="http://schemas.microsoft.com/office/drawing/2014/main" xmlns="" id="{5996153D-7199-4CAD-A520-2569B7F7E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Rectangle 144">
              <a:extLst>
                <a:ext uri="{FF2B5EF4-FFF2-40B4-BE49-F238E27FC236}">
                  <a16:creationId xmlns:a16="http://schemas.microsoft.com/office/drawing/2014/main" xmlns="" id="{5855AB1D-E095-4AB5-88C9-1BB53BFEF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45">
              <a:extLst>
                <a:ext uri="{FF2B5EF4-FFF2-40B4-BE49-F238E27FC236}">
                  <a16:creationId xmlns:a16="http://schemas.microsoft.com/office/drawing/2014/main" xmlns="" id="{FB3F8D03-D68A-46AE-96F4-C331CF2CC5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" y="494"/>
              <a:ext cx="105" cy="10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1 h 52"/>
                <a:gd name="T12" fmla="*/ 11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1" y="52"/>
                    <a:pt x="52" y="40"/>
                    <a:pt x="52" y="26"/>
                  </a:cubicBezTo>
                  <a:cubicBezTo>
                    <a:pt x="52" y="11"/>
                    <a:pt x="41" y="0"/>
                    <a:pt x="26" y="0"/>
                  </a:cubicBezTo>
                  <a:close/>
                  <a:moveTo>
                    <a:pt x="26" y="41"/>
                  </a:moveTo>
                  <a:cubicBezTo>
                    <a:pt x="17" y="41"/>
                    <a:pt x="11" y="34"/>
                    <a:pt x="11" y="26"/>
                  </a:cubicBezTo>
                  <a:cubicBezTo>
                    <a:pt x="11" y="17"/>
                    <a:pt x="18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5"/>
                    <a:pt x="35" y="41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46">
              <a:extLst>
                <a:ext uri="{FF2B5EF4-FFF2-40B4-BE49-F238E27FC236}">
                  <a16:creationId xmlns:a16="http://schemas.microsoft.com/office/drawing/2014/main" xmlns="" id="{D0F2404F-84AC-43AD-968C-1B96A0742A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" y="-5"/>
              <a:ext cx="556" cy="679"/>
            </a:xfrm>
            <a:custGeom>
              <a:avLst/>
              <a:gdLst>
                <a:gd name="T0" fmla="*/ 275 w 276"/>
                <a:gd name="T1" fmla="*/ 300 h 336"/>
                <a:gd name="T2" fmla="*/ 215 w 276"/>
                <a:gd name="T3" fmla="*/ 13 h 336"/>
                <a:gd name="T4" fmla="*/ 198 w 276"/>
                <a:gd name="T5" fmla="*/ 2 h 336"/>
                <a:gd name="T6" fmla="*/ 118 w 276"/>
                <a:gd name="T7" fmla="*/ 18 h 336"/>
                <a:gd name="T8" fmla="*/ 110 w 276"/>
                <a:gd name="T9" fmla="*/ 24 h 336"/>
                <a:gd name="T10" fmla="*/ 96 w 276"/>
                <a:gd name="T11" fmla="*/ 12 h 336"/>
                <a:gd name="T12" fmla="*/ 14 w 276"/>
                <a:gd name="T13" fmla="*/ 12 h 336"/>
                <a:gd name="T14" fmla="*/ 0 w 276"/>
                <a:gd name="T15" fmla="*/ 26 h 336"/>
                <a:gd name="T16" fmla="*/ 0 w 276"/>
                <a:gd name="T17" fmla="*/ 320 h 336"/>
                <a:gd name="T18" fmla="*/ 14 w 276"/>
                <a:gd name="T19" fmla="*/ 334 h 336"/>
                <a:gd name="T20" fmla="*/ 96 w 276"/>
                <a:gd name="T21" fmla="*/ 334 h 336"/>
                <a:gd name="T22" fmla="*/ 110 w 276"/>
                <a:gd name="T23" fmla="*/ 320 h 336"/>
                <a:gd name="T24" fmla="*/ 110 w 276"/>
                <a:gd name="T25" fmla="*/ 51 h 336"/>
                <a:gd name="T26" fmla="*/ 166 w 276"/>
                <a:gd name="T27" fmla="*/ 323 h 336"/>
                <a:gd name="T28" fmla="*/ 184 w 276"/>
                <a:gd name="T29" fmla="*/ 334 h 336"/>
                <a:gd name="T30" fmla="*/ 263 w 276"/>
                <a:gd name="T31" fmla="*/ 318 h 336"/>
                <a:gd name="T32" fmla="*/ 275 w 276"/>
                <a:gd name="T33" fmla="*/ 300 h 336"/>
                <a:gd name="T34" fmla="*/ 100 w 276"/>
                <a:gd name="T35" fmla="*/ 320 h 336"/>
                <a:gd name="T36" fmla="*/ 96 w 276"/>
                <a:gd name="T37" fmla="*/ 324 h 336"/>
                <a:gd name="T38" fmla="*/ 14 w 276"/>
                <a:gd name="T39" fmla="*/ 324 h 336"/>
                <a:gd name="T40" fmla="*/ 10 w 276"/>
                <a:gd name="T41" fmla="*/ 320 h 336"/>
                <a:gd name="T42" fmla="*/ 10 w 276"/>
                <a:gd name="T43" fmla="*/ 26 h 336"/>
                <a:gd name="T44" fmla="*/ 14 w 276"/>
                <a:gd name="T45" fmla="*/ 22 h 336"/>
                <a:gd name="T46" fmla="*/ 96 w 276"/>
                <a:gd name="T47" fmla="*/ 22 h 336"/>
                <a:gd name="T48" fmla="*/ 100 w 276"/>
                <a:gd name="T49" fmla="*/ 26 h 336"/>
                <a:gd name="T50" fmla="*/ 100 w 276"/>
                <a:gd name="T51" fmla="*/ 320 h 336"/>
                <a:gd name="T52" fmla="*/ 262 w 276"/>
                <a:gd name="T53" fmla="*/ 307 h 336"/>
                <a:gd name="T54" fmla="*/ 182 w 276"/>
                <a:gd name="T55" fmla="*/ 324 h 336"/>
                <a:gd name="T56" fmla="*/ 177 w 276"/>
                <a:gd name="T57" fmla="*/ 321 h 336"/>
                <a:gd name="T58" fmla="*/ 117 w 276"/>
                <a:gd name="T59" fmla="*/ 34 h 336"/>
                <a:gd name="T60" fmla="*/ 120 w 276"/>
                <a:gd name="T61" fmla="*/ 29 h 336"/>
                <a:gd name="T62" fmla="*/ 200 w 276"/>
                <a:gd name="T63" fmla="*/ 12 h 336"/>
                <a:gd name="T64" fmla="*/ 205 w 276"/>
                <a:gd name="T65" fmla="*/ 15 h 336"/>
                <a:gd name="T66" fmla="*/ 264 w 276"/>
                <a:gd name="T67" fmla="*/ 302 h 336"/>
                <a:gd name="T68" fmla="*/ 262 w 276"/>
                <a:gd name="T69" fmla="*/ 30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336">
                  <a:moveTo>
                    <a:pt x="275" y="300"/>
                  </a:moveTo>
                  <a:cubicBezTo>
                    <a:pt x="215" y="13"/>
                    <a:pt x="215" y="13"/>
                    <a:pt x="215" y="13"/>
                  </a:cubicBezTo>
                  <a:cubicBezTo>
                    <a:pt x="214" y="5"/>
                    <a:pt x="206" y="0"/>
                    <a:pt x="198" y="2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5" y="19"/>
                    <a:pt x="112" y="21"/>
                    <a:pt x="110" y="24"/>
                  </a:cubicBezTo>
                  <a:cubicBezTo>
                    <a:pt x="109" y="17"/>
                    <a:pt x="103" y="12"/>
                    <a:pt x="9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6" y="12"/>
                    <a:pt x="0" y="18"/>
                    <a:pt x="0" y="2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28"/>
                    <a:pt x="6" y="334"/>
                    <a:pt x="14" y="334"/>
                  </a:cubicBezTo>
                  <a:cubicBezTo>
                    <a:pt x="96" y="334"/>
                    <a:pt x="96" y="334"/>
                    <a:pt x="96" y="334"/>
                  </a:cubicBezTo>
                  <a:cubicBezTo>
                    <a:pt x="104" y="334"/>
                    <a:pt x="110" y="328"/>
                    <a:pt x="110" y="320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66" y="323"/>
                    <a:pt x="166" y="323"/>
                    <a:pt x="166" y="323"/>
                  </a:cubicBezTo>
                  <a:cubicBezTo>
                    <a:pt x="168" y="331"/>
                    <a:pt x="176" y="336"/>
                    <a:pt x="184" y="334"/>
                  </a:cubicBezTo>
                  <a:cubicBezTo>
                    <a:pt x="263" y="318"/>
                    <a:pt x="263" y="318"/>
                    <a:pt x="263" y="318"/>
                  </a:cubicBezTo>
                  <a:cubicBezTo>
                    <a:pt x="272" y="316"/>
                    <a:pt x="276" y="308"/>
                    <a:pt x="275" y="300"/>
                  </a:cubicBezTo>
                  <a:close/>
                  <a:moveTo>
                    <a:pt x="100" y="320"/>
                  </a:moveTo>
                  <a:cubicBezTo>
                    <a:pt x="100" y="322"/>
                    <a:pt x="98" y="324"/>
                    <a:pt x="96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12" y="324"/>
                    <a:pt x="10" y="322"/>
                    <a:pt x="10" y="32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4"/>
                    <a:pt x="12" y="22"/>
                    <a:pt x="14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8" y="22"/>
                    <a:pt x="100" y="24"/>
                    <a:pt x="100" y="26"/>
                  </a:cubicBezTo>
                  <a:lnTo>
                    <a:pt x="100" y="320"/>
                  </a:lnTo>
                  <a:close/>
                  <a:moveTo>
                    <a:pt x="262" y="307"/>
                  </a:moveTo>
                  <a:cubicBezTo>
                    <a:pt x="182" y="324"/>
                    <a:pt x="182" y="324"/>
                    <a:pt x="182" y="324"/>
                  </a:cubicBezTo>
                  <a:cubicBezTo>
                    <a:pt x="180" y="324"/>
                    <a:pt x="178" y="323"/>
                    <a:pt x="177" y="32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1"/>
                    <a:pt x="118" y="29"/>
                    <a:pt x="120" y="29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2" y="12"/>
                    <a:pt x="204" y="13"/>
                    <a:pt x="205" y="15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65" y="305"/>
                    <a:pt x="264" y="307"/>
                    <a:pt x="262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47">
              <a:extLst>
                <a:ext uri="{FF2B5EF4-FFF2-40B4-BE49-F238E27FC236}">
                  <a16:creationId xmlns:a16="http://schemas.microsoft.com/office/drawing/2014/main" xmlns="" id="{55EB9889-BCAB-4580-940B-A9D36AF92F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" y="64"/>
              <a:ext cx="179" cy="240"/>
            </a:xfrm>
            <a:custGeom>
              <a:avLst/>
              <a:gdLst>
                <a:gd name="T0" fmla="*/ 88 w 89"/>
                <a:gd name="T1" fmla="*/ 93 h 119"/>
                <a:gd name="T2" fmla="*/ 71 w 89"/>
                <a:gd name="T3" fmla="*/ 12 h 119"/>
                <a:gd name="T4" fmla="*/ 55 w 89"/>
                <a:gd name="T5" fmla="*/ 2 h 119"/>
                <a:gd name="T6" fmla="*/ 12 w 89"/>
                <a:gd name="T7" fmla="*/ 10 h 119"/>
                <a:gd name="T8" fmla="*/ 1 w 89"/>
                <a:gd name="T9" fmla="*/ 26 h 119"/>
                <a:gd name="T10" fmla="*/ 18 w 89"/>
                <a:gd name="T11" fmla="*/ 107 h 119"/>
                <a:gd name="T12" fmla="*/ 34 w 89"/>
                <a:gd name="T13" fmla="*/ 118 h 119"/>
                <a:gd name="T14" fmla="*/ 77 w 89"/>
                <a:gd name="T15" fmla="*/ 109 h 119"/>
                <a:gd name="T16" fmla="*/ 88 w 89"/>
                <a:gd name="T17" fmla="*/ 93 h 119"/>
                <a:gd name="T18" fmla="*/ 75 w 89"/>
                <a:gd name="T19" fmla="*/ 98 h 119"/>
                <a:gd name="T20" fmla="*/ 32 w 89"/>
                <a:gd name="T21" fmla="*/ 107 h 119"/>
                <a:gd name="T22" fmla="*/ 28 w 89"/>
                <a:gd name="T23" fmla="*/ 105 h 119"/>
                <a:gd name="T24" fmla="*/ 11 w 89"/>
                <a:gd name="T25" fmla="*/ 24 h 119"/>
                <a:gd name="T26" fmla="*/ 14 w 89"/>
                <a:gd name="T27" fmla="*/ 20 h 119"/>
                <a:gd name="T28" fmla="*/ 57 w 89"/>
                <a:gd name="T29" fmla="*/ 12 h 119"/>
                <a:gd name="T30" fmla="*/ 61 w 89"/>
                <a:gd name="T31" fmla="*/ 14 h 119"/>
                <a:gd name="T32" fmla="*/ 77 w 89"/>
                <a:gd name="T33" fmla="*/ 95 h 119"/>
                <a:gd name="T34" fmla="*/ 75 w 89"/>
                <a:gd name="T35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19">
                  <a:moveTo>
                    <a:pt x="88" y="93"/>
                  </a:moveTo>
                  <a:cubicBezTo>
                    <a:pt x="71" y="12"/>
                    <a:pt x="71" y="12"/>
                    <a:pt x="71" y="12"/>
                  </a:cubicBezTo>
                  <a:cubicBezTo>
                    <a:pt x="69" y="5"/>
                    <a:pt x="63" y="0"/>
                    <a:pt x="55" y="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5" y="12"/>
                    <a:pt x="0" y="19"/>
                    <a:pt x="1" y="2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20" y="114"/>
                    <a:pt x="27" y="119"/>
                    <a:pt x="34" y="11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107"/>
                    <a:pt x="89" y="100"/>
                    <a:pt x="88" y="93"/>
                  </a:cubicBezTo>
                  <a:close/>
                  <a:moveTo>
                    <a:pt x="75" y="98"/>
                  </a:moveTo>
                  <a:cubicBezTo>
                    <a:pt x="32" y="107"/>
                    <a:pt x="32" y="107"/>
                    <a:pt x="32" y="107"/>
                  </a:cubicBezTo>
                  <a:cubicBezTo>
                    <a:pt x="30" y="108"/>
                    <a:pt x="29" y="106"/>
                    <a:pt x="28" y="10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2" y="21"/>
                    <a:pt x="14" y="2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1" y="1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8" y="97"/>
                    <a:pt x="77" y="98"/>
                    <a:pt x="75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48">
              <a:extLst>
                <a:ext uri="{FF2B5EF4-FFF2-40B4-BE49-F238E27FC236}">
                  <a16:creationId xmlns:a16="http://schemas.microsoft.com/office/drawing/2014/main" xmlns="" id="{5C1A7544-5B59-4938-BC2A-6CF8FE5B1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" y="102"/>
              <a:ext cx="81" cy="57"/>
            </a:xfrm>
            <a:custGeom>
              <a:avLst/>
              <a:gdLst>
                <a:gd name="T0" fmla="*/ 0 w 81"/>
                <a:gd name="T1" fmla="*/ 14 h 57"/>
                <a:gd name="T2" fmla="*/ 71 w 81"/>
                <a:gd name="T3" fmla="*/ 0 h 57"/>
                <a:gd name="T4" fmla="*/ 81 w 81"/>
                <a:gd name="T5" fmla="*/ 41 h 57"/>
                <a:gd name="T6" fmla="*/ 8 w 81"/>
                <a:gd name="T7" fmla="*/ 57 h 57"/>
                <a:gd name="T8" fmla="*/ 0 w 81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7">
                  <a:moveTo>
                    <a:pt x="0" y="14"/>
                  </a:moveTo>
                  <a:lnTo>
                    <a:pt x="71" y="0"/>
                  </a:lnTo>
                  <a:lnTo>
                    <a:pt x="81" y="41"/>
                  </a:lnTo>
                  <a:lnTo>
                    <a:pt x="8" y="57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49">
              <a:extLst>
                <a:ext uri="{FF2B5EF4-FFF2-40B4-BE49-F238E27FC236}">
                  <a16:creationId xmlns:a16="http://schemas.microsoft.com/office/drawing/2014/main" xmlns="" id="{CBB4EA7F-3E09-4463-A4F6-E66FEF6C2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" y="163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50">
              <a:extLst>
                <a:ext uri="{FF2B5EF4-FFF2-40B4-BE49-F238E27FC236}">
                  <a16:creationId xmlns:a16="http://schemas.microsoft.com/office/drawing/2014/main" xmlns="" id="{E4DD8609-38A1-4B06-ADBF-A7C8FF01A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" y="197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51">
              <a:extLst>
                <a:ext uri="{FF2B5EF4-FFF2-40B4-BE49-F238E27FC236}">
                  <a16:creationId xmlns:a16="http://schemas.microsoft.com/office/drawing/2014/main" xmlns="" id="{3E1DE9A3-4745-440E-80BF-ABCE07ECD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" y="231"/>
              <a:ext cx="77" cy="35"/>
            </a:xfrm>
            <a:custGeom>
              <a:avLst/>
              <a:gdLst>
                <a:gd name="T0" fmla="*/ 0 w 77"/>
                <a:gd name="T1" fmla="*/ 15 h 35"/>
                <a:gd name="T2" fmla="*/ 73 w 77"/>
                <a:gd name="T3" fmla="*/ 0 h 35"/>
                <a:gd name="T4" fmla="*/ 77 w 77"/>
                <a:gd name="T5" fmla="*/ 21 h 35"/>
                <a:gd name="T6" fmla="*/ 4 w 77"/>
                <a:gd name="T7" fmla="*/ 35 h 35"/>
                <a:gd name="T8" fmla="*/ 0 w 77"/>
                <a:gd name="T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0" y="15"/>
                  </a:moveTo>
                  <a:lnTo>
                    <a:pt x="73" y="0"/>
                  </a:lnTo>
                  <a:lnTo>
                    <a:pt x="77" y="21"/>
                  </a:lnTo>
                  <a:lnTo>
                    <a:pt x="4" y="3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52">
              <a:extLst>
                <a:ext uri="{FF2B5EF4-FFF2-40B4-BE49-F238E27FC236}">
                  <a16:creationId xmlns:a16="http://schemas.microsoft.com/office/drawing/2014/main" xmlns="" id="{71BC5664-6C34-4FD8-9EBD-96CDA8797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" y="474"/>
              <a:ext cx="114" cy="115"/>
            </a:xfrm>
            <a:custGeom>
              <a:avLst/>
              <a:gdLst>
                <a:gd name="T0" fmla="*/ 23 w 57"/>
                <a:gd name="T1" fmla="*/ 3 h 57"/>
                <a:gd name="T2" fmla="*/ 3 w 57"/>
                <a:gd name="T3" fmla="*/ 34 h 57"/>
                <a:gd name="T4" fmla="*/ 33 w 57"/>
                <a:gd name="T5" fmla="*/ 54 h 57"/>
                <a:gd name="T6" fmla="*/ 54 w 57"/>
                <a:gd name="T7" fmla="*/ 23 h 57"/>
                <a:gd name="T8" fmla="*/ 23 w 57"/>
                <a:gd name="T9" fmla="*/ 3 h 57"/>
                <a:gd name="T10" fmla="*/ 31 w 57"/>
                <a:gd name="T11" fmla="*/ 44 h 57"/>
                <a:gd name="T12" fmla="*/ 13 w 57"/>
                <a:gd name="T13" fmla="*/ 32 h 57"/>
                <a:gd name="T14" fmla="*/ 25 w 57"/>
                <a:gd name="T15" fmla="*/ 13 h 57"/>
                <a:gd name="T16" fmla="*/ 43 w 57"/>
                <a:gd name="T17" fmla="*/ 25 h 57"/>
                <a:gd name="T18" fmla="*/ 31 w 57"/>
                <a:gd name="T19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3" y="3"/>
                  </a:moveTo>
                  <a:cubicBezTo>
                    <a:pt x="9" y="6"/>
                    <a:pt x="0" y="20"/>
                    <a:pt x="3" y="34"/>
                  </a:cubicBezTo>
                  <a:cubicBezTo>
                    <a:pt x="5" y="48"/>
                    <a:pt x="19" y="57"/>
                    <a:pt x="33" y="54"/>
                  </a:cubicBezTo>
                  <a:cubicBezTo>
                    <a:pt x="47" y="51"/>
                    <a:pt x="57" y="37"/>
                    <a:pt x="54" y="23"/>
                  </a:cubicBezTo>
                  <a:cubicBezTo>
                    <a:pt x="51" y="9"/>
                    <a:pt x="37" y="0"/>
                    <a:pt x="23" y="3"/>
                  </a:cubicBezTo>
                  <a:close/>
                  <a:moveTo>
                    <a:pt x="31" y="44"/>
                  </a:moveTo>
                  <a:cubicBezTo>
                    <a:pt x="23" y="45"/>
                    <a:pt x="15" y="40"/>
                    <a:pt x="13" y="32"/>
                  </a:cubicBezTo>
                  <a:cubicBezTo>
                    <a:pt x="11" y="23"/>
                    <a:pt x="17" y="15"/>
                    <a:pt x="25" y="13"/>
                  </a:cubicBezTo>
                  <a:cubicBezTo>
                    <a:pt x="33" y="12"/>
                    <a:pt x="42" y="17"/>
                    <a:pt x="43" y="25"/>
                  </a:cubicBezTo>
                  <a:cubicBezTo>
                    <a:pt x="45" y="34"/>
                    <a:pt x="40" y="42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77262688-A9C4-49CE-B060-3F08672FFA0D}"/>
              </a:ext>
            </a:extLst>
          </p:cNvPr>
          <p:cNvSpPr txBox="1"/>
          <p:nvPr/>
        </p:nvSpPr>
        <p:spPr>
          <a:xfrm>
            <a:off x="1538206" y="2954809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Group 18">
            <a:extLst>
              <a:ext uri="{FF2B5EF4-FFF2-40B4-BE49-F238E27FC236}">
                <a16:creationId xmlns:a16="http://schemas.microsoft.com/office/drawing/2014/main" xmlns="" id="{60B86CD1-319B-4692-A9F4-50AB403FE4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8744" y="4864944"/>
            <a:ext cx="341307" cy="234000"/>
            <a:chOff x="4000" y="323"/>
            <a:chExt cx="792" cy="543"/>
          </a:xfrm>
          <a:solidFill>
            <a:schemeClr val="bg1"/>
          </a:solidFill>
        </p:grpSpPr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xmlns="" id="{5464CB3C-2051-4664-904F-D8C712A2E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674"/>
              <a:ext cx="77" cy="1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xmlns="" id="{4CAD61E7-1D2F-47C3-A5B3-2CFBF688F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611"/>
              <a:ext cx="77" cy="2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xmlns="" id="{107E63DB-7092-4E5A-876A-C577CDB3F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" y="323"/>
              <a:ext cx="524" cy="492"/>
            </a:xfrm>
            <a:custGeom>
              <a:avLst/>
              <a:gdLst>
                <a:gd name="T0" fmla="*/ 248 w 260"/>
                <a:gd name="T1" fmla="*/ 194 h 243"/>
                <a:gd name="T2" fmla="*/ 181 w 260"/>
                <a:gd name="T3" fmla="*/ 136 h 243"/>
                <a:gd name="T4" fmla="*/ 190 w 260"/>
                <a:gd name="T5" fmla="*/ 95 h 243"/>
                <a:gd name="T6" fmla="*/ 95 w 260"/>
                <a:gd name="T7" fmla="*/ 0 h 243"/>
                <a:gd name="T8" fmla="*/ 0 w 260"/>
                <a:gd name="T9" fmla="*/ 95 h 243"/>
                <a:gd name="T10" fmla="*/ 95 w 260"/>
                <a:gd name="T11" fmla="*/ 190 h 243"/>
                <a:gd name="T12" fmla="*/ 143 w 260"/>
                <a:gd name="T13" fmla="*/ 177 h 243"/>
                <a:gd name="T14" fmla="*/ 211 w 260"/>
                <a:gd name="T15" fmla="*/ 236 h 243"/>
                <a:gd name="T16" fmla="*/ 229 w 260"/>
                <a:gd name="T17" fmla="*/ 243 h 243"/>
                <a:gd name="T18" fmla="*/ 250 w 260"/>
                <a:gd name="T19" fmla="*/ 234 h 243"/>
                <a:gd name="T20" fmla="*/ 248 w 260"/>
                <a:gd name="T21" fmla="*/ 194 h 243"/>
                <a:gd name="T22" fmla="*/ 14 w 260"/>
                <a:gd name="T23" fmla="*/ 95 h 243"/>
                <a:gd name="T24" fmla="*/ 95 w 260"/>
                <a:gd name="T25" fmla="*/ 14 h 243"/>
                <a:gd name="T26" fmla="*/ 176 w 260"/>
                <a:gd name="T27" fmla="*/ 95 h 243"/>
                <a:gd name="T28" fmla="*/ 159 w 260"/>
                <a:gd name="T29" fmla="*/ 145 h 243"/>
                <a:gd name="T30" fmla="*/ 152 w 260"/>
                <a:gd name="T31" fmla="*/ 153 h 243"/>
                <a:gd name="T32" fmla="*/ 95 w 260"/>
                <a:gd name="T33" fmla="*/ 176 h 243"/>
                <a:gd name="T34" fmla="*/ 14 w 260"/>
                <a:gd name="T35" fmla="*/ 95 h 243"/>
                <a:gd name="T36" fmla="*/ 238 w 260"/>
                <a:gd name="T37" fmla="*/ 223 h 243"/>
                <a:gd name="T38" fmla="*/ 222 w 260"/>
                <a:gd name="T39" fmla="*/ 224 h 243"/>
                <a:gd name="T40" fmla="*/ 159 w 260"/>
                <a:gd name="T41" fmla="*/ 169 h 243"/>
                <a:gd name="T42" fmla="*/ 174 w 260"/>
                <a:gd name="T43" fmla="*/ 152 h 243"/>
                <a:gd name="T44" fmla="*/ 237 w 260"/>
                <a:gd name="T45" fmla="*/ 206 h 243"/>
                <a:gd name="T46" fmla="*/ 238 w 260"/>
                <a:gd name="T47" fmla="*/ 2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0" h="243">
                  <a:moveTo>
                    <a:pt x="248" y="194"/>
                  </a:moveTo>
                  <a:cubicBezTo>
                    <a:pt x="181" y="136"/>
                    <a:pt x="181" y="136"/>
                    <a:pt x="181" y="136"/>
                  </a:cubicBezTo>
                  <a:cubicBezTo>
                    <a:pt x="187" y="124"/>
                    <a:pt x="190" y="110"/>
                    <a:pt x="190" y="95"/>
                  </a:cubicBezTo>
                  <a:cubicBezTo>
                    <a:pt x="190" y="43"/>
                    <a:pt x="147" y="0"/>
                    <a:pt x="95" y="0"/>
                  </a:cubicBezTo>
                  <a:cubicBezTo>
                    <a:pt x="42" y="0"/>
                    <a:pt x="0" y="43"/>
                    <a:pt x="0" y="95"/>
                  </a:cubicBezTo>
                  <a:cubicBezTo>
                    <a:pt x="0" y="148"/>
                    <a:pt x="42" y="190"/>
                    <a:pt x="95" y="190"/>
                  </a:cubicBezTo>
                  <a:cubicBezTo>
                    <a:pt x="112" y="190"/>
                    <a:pt x="129" y="186"/>
                    <a:pt x="143" y="177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216" y="241"/>
                    <a:pt x="222" y="243"/>
                    <a:pt x="229" y="243"/>
                  </a:cubicBezTo>
                  <a:cubicBezTo>
                    <a:pt x="236" y="243"/>
                    <a:pt x="244" y="240"/>
                    <a:pt x="250" y="234"/>
                  </a:cubicBezTo>
                  <a:cubicBezTo>
                    <a:pt x="260" y="222"/>
                    <a:pt x="259" y="204"/>
                    <a:pt x="248" y="194"/>
                  </a:cubicBezTo>
                  <a:close/>
                  <a:moveTo>
                    <a:pt x="14" y="95"/>
                  </a:moveTo>
                  <a:cubicBezTo>
                    <a:pt x="14" y="50"/>
                    <a:pt x="50" y="14"/>
                    <a:pt x="95" y="14"/>
                  </a:cubicBezTo>
                  <a:cubicBezTo>
                    <a:pt x="140" y="14"/>
                    <a:pt x="176" y="50"/>
                    <a:pt x="176" y="95"/>
                  </a:cubicBezTo>
                  <a:cubicBezTo>
                    <a:pt x="176" y="114"/>
                    <a:pt x="170" y="131"/>
                    <a:pt x="159" y="145"/>
                  </a:cubicBezTo>
                  <a:cubicBezTo>
                    <a:pt x="152" y="153"/>
                    <a:pt x="152" y="153"/>
                    <a:pt x="152" y="153"/>
                  </a:cubicBezTo>
                  <a:cubicBezTo>
                    <a:pt x="137" y="168"/>
                    <a:pt x="117" y="176"/>
                    <a:pt x="95" y="176"/>
                  </a:cubicBezTo>
                  <a:cubicBezTo>
                    <a:pt x="50" y="176"/>
                    <a:pt x="14" y="140"/>
                    <a:pt x="14" y="95"/>
                  </a:cubicBezTo>
                  <a:close/>
                  <a:moveTo>
                    <a:pt x="238" y="223"/>
                  </a:moveTo>
                  <a:cubicBezTo>
                    <a:pt x="234" y="228"/>
                    <a:pt x="227" y="228"/>
                    <a:pt x="222" y="224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42" y="211"/>
                    <a:pt x="242" y="218"/>
                    <a:pt x="238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xmlns="" id="{29125D20-B00C-40EA-8F90-FC8F08672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" y="686"/>
              <a:ext cx="76" cy="180"/>
            </a:xfrm>
            <a:custGeom>
              <a:avLst/>
              <a:gdLst>
                <a:gd name="T0" fmla="*/ 0 w 38"/>
                <a:gd name="T1" fmla="*/ 0 h 89"/>
                <a:gd name="T2" fmla="*/ 0 w 38"/>
                <a:gd name="T3" fmla="*/ 89 h 89"/>
                <a:gd name="T4" fmla="*/ 38 w 38"/>
                <a:gd name="T5" fmla="*/ 89 h 89"/>
                <a:gd name="T6" fmla="*/ 38 w 38"/>
                <a:gd name="T7" fmla="*/ 16 h 89"/>
                <a:gd name="T8" fmla="*/ 0 w 38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5" y="13"/>
                    <a:pt x="1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xmlns="" id="{C9D647DC-D531-48E6-84B6-2E9BA3971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" y="526"/>
              <a:ext cx="106" cy="141"/>
            </a:xfrm>
            <a:custGeom>
              <a:avLst/>
              <a:gdLst>
                <a:gd name="T0" fmla="*/ 0 w 53"/>
                <a:gd name="T1" fmla="*/ 49 h 70"/>
                <a:gd name="T2" fmla="*/ 51 w 53"/>
                <a:gd name="T3" fmla="*/ 70 h 70"/>
                <a:gd name="T4" fmla="*/ 53 w 53"/>
                <a:gd name="T5" fmla="*/ 70 h 70"/>
                <a:gd name="T6" fmla="*/ 53 w 53"/>
                <a:gd name="T7" fmla="*/ 0 h 70"/>
                <a:gd name="T8" fmla="*/ 0 w 53"/>
                <a:gd name="T9" fmla="*/ 0 h 70"/>
                <a:gd name="T10" fmla="*/ 0 w 53"/>
                <a:gd name="T11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0">
                  <a:moveTo>
                    <a:pt x="0" y="49"/>
                  </a:moveTo>
                  <a:cubicBezTo>
                    <a:pt x="13" y="62"/>
                    <a:pt x="31" y="70"/>
                    <a:pt x="51" y="70"/>
                  </a:cubicBezTo>
                  <a:cubicBezTo>
                    <a:pt x="52" y="70"/>
                    <a:pt x="52" y="70"/>
                    <a:pt x="53" y="7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4">
              <a:extLst>
                <a:ext uri="{FF2B5EF4-FFF2-40B4-BE49-F238E27FC236}">
                  <a16:creationId xmlns:a16="http://schemas.microsoft.com/office/drawing/2014/main" xmlns="" id="{8FBE83F1-2E82-4228-B940-07B262B4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2" y="386"/>
              <a:ext cx="151" cy="130"/>
            </a:xfrm>
            <a:custGeom>
              <a:avLst/>
              <a:gdLst>
                <a:gd name="T0" fmla="*/ 48 w 75"/>
                <a:gd name="T1" fmla="*/ 54 h 64"/>
                <a:gd name="T2" fmla="*/ 75 w 75"/>
                <a:gd name="T3" fmla="*/ 27 h 64"/>
                <a:gd name="T4" fmla="*/ 48 w 75"/>
                <a:gd name="T5" fmla="*/ 0 h 64"/>
                <a:gd name="T6" fmla="*/ 20 w 75"/>
                <a:gd name="T7" fmla="*/ 27 h 64"/>
                <a:gd name="T8" fmla="*/ 21 w 75"/>
                <a:gd name="T9" fmla="*/ 31 h 64"/>
                <a:gd name="T10" fmla="*/ 4 w 75"/>
                <a:gd name="T11" fmla="*/ 40 h 64"/>
                <a:gd name="T12" fmla="*/ 0 w 75"/>
                <a:gd name="T13" fmla="*/ 64 h 64"/>
                <a:gd name="T14" fmla="*/ 0 w 75"/>
                <a:gd name="T15" fmla="*/ 64 h 64"/>
                <a:gd name="T16" fmla="*/ 30 w 75"/>
                <a:gd name="T17" fmla="*/ 47 h 64"/>
                <a:gd name="T18" fmla="*/ 48 w 75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64">
                  <a:moveTo>
                    <a:pt x="48" y="54"/>
                  </a:moveTo>
                  <a:cubicBezTo>
                    <a:pt x="62" y="54"/>
                    <a:pt x="75" y="42"/>
                    <a:pt x="75" y="27"/>
                  </a:cubicBezTo>
                  <a:cubicBezTo>
                    <a:pt x="75" y="12"/>
                    <a:pt x="63" y="0"/>
                    <a:pt x="48" y="0"/>
                  </a:cubicBezTo>
                  <a:cubicBezTo>
                    <a:pt x="33" y="0"/>
                    <a:pt x="20" y="12"/>
                    <a:pt x="20" y="27"/>
                  </a:cubicBezTo>
                  <a:cubicBezTo>
                    <a:pt x="20" y="28"/>
                    <a:pt x="20" y="29"/>
                    <a:pt x="21" y="3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" y="48"/>
                    <a:pt x="0" y="56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51"/>
                    <a:pt x="41" y="54"/>
                    <a:pt x="4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xmlns="" id="{A1990F29-BA0B-446D-AA49-069BEA8D3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" y="507"/>
              <a:ext cx="252" cy="144"/>
            </a:xfrm>
            <a:custGeom>
              <a:avLst/>
              <a:gdLst>
                <a:gd name="T0" fmla="*/ 125 w 125"/>
                <a:gd name="T1" fmla="*/ 15 h 71"/>
                <a:gd name="T2" fmla="*/ 125 w 125"/>
                <a:gd name="T3" fmla="*/ 4 h 71"/>
                <a:gd name="T4" fmla="*/ 125 w 125"/>
                <a:gd name="T5" fmla="*/ 2 h 71"/>
                <a:gd name="T6" fmla="*/ 117 w 125"/>
                <a:gd name="T7" fmla="*/ 6 h 71"/>
                <a:gd name="T8" fmla="*/ 103 w 125"/>
                <a:gd name="T9" fmla="*/ 0 h 71"/>
                <a:gd name="T10" fmla="*/ 83 w 125"/>
                <a:gd name="T11" fmla="*/ 20 h 71"/>
                <a:gd name="T12" fmla="*/ 83 w 125"/>
                <a:gd name="T13" fmla="*/ 22 h 71"/>
                <a:gd name="T14" fmla="*/ 37 w 125"/>
                <a:gd name="T15" fmla="*/ 40 h 71"/>
                <a:gd name="T16" fmla="*/ 20 w 125"/>
                <a:gd name="T17" fmla="*/ 31 h 71"/>
                <a:gd name="T18" fmla="*/ 0 w 125"/>
                <a:gd name="T19" fmla="*/ 51 h 71"/>
                <a:gd name="T20" fmla="*/ 20 w 125"/>
                <a:gd name="T21" fmla="*/ 71 h 71"/>
                <a:gd name="T22" fmla="*/ 40 w 125"/>
                <a:gd name="T23" fmla="*/ 51 h 71"/>
                <a:gd name="T24" fmla="*/ 40 w 125"/>
                <a:gd name="T25" fmla="*/ 51 h 71"/>
                <a:gd name="T26" fmla="*/ 87 w 125"/>
                <a:gd name="T27" fmla="*/ 32 h 71"/>
                <a:gd name="T28" fmla="*/ 103 w 125"/>
                <a:gd name="T29" fmla="*/ 40 h 71"/>
                <a:gd name="T30" fmla="*/ 123 w 125"/>
                <a:gd name="T31" fmla="*/ 20 h 71"/>
                <a:gd name="T32" fmla="*/ 122 w 125"/>
                <a:gd name="T33" fmla="*/ 16 h 71"/>
                <a:gd name="T34" fmla="*/ 125 w 125"/>
                <a:gd name="T3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71">
                  <a:moveTo>
                    <a:pt x="125" y="15"/>
                  </a:moveTo>
                  <a:cubicBezTo>
                    <a:pt x="125" y="11"/>
                    <a:pt x="125" y="8"/>
                    <a:pt x="125" y="4"/>
                  </a:cubicBezTo>
                  <a:cubicBezTo>
                    <a:pt x="125" y="3"/>
                    <a:pt x="125" y="3"/>
                    <a:pt x="125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4" y="3"/>
                    <a:pt x="109" y="0"/>
                    <a:pt x="103" y="0"/>
                  </a:cubicBezTo>
                  <a:cubicBezTo>
                    <a:pt x="92" y="0"/>
                    <a:pt x="83" y="9"/>
                    <a:pt x="83" y="20"/>
                  </a:cubicBezTo>
                  <a:cubicBezTo>
                    <a:pt x="83" y="21"/>
                    <a:pt x="83" y="21"/>
                    <a:pt x="83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35"/>
                    <a:pt x="27" y="31"/>
                    <a:pt x="20" y="31"/>
                  </a:cubicBezTo>
                  <a:cubicBezTo>
                    <a:pt x="9" y="31"/>
                    <a:pt x="0" y="41"/>
                    <a:pt x="0" y="51"/>
                  </a:cubicBezTo>
                  <a:cubicBezTo>
                    <a:pt x="0" y="62"/>
                    <a:pt x="9" y="71"/>
                    <a:pt x="20" y="71"/>
                  </a:cubicBezTo>
                  <a:cubicBezTo>
                    <a:pt x="31" y="71"/>
                    <a:pt x="40" y="62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37"/>
                    <a:pt x="96" y="40"/>
                    <a:pt x="103" y="40"/>
                  </a:cubicBezTo>
                  <a:cubicBezTo>
                    <a:pt x="114" y="40"/>
                    <a:pt x="123" y="31"/>
                    <a:pt x="123" y="20"/>
                  </a:cubicBezTo>
                  <a:cubicBezTo>
                    <a:pt x="123" y="18"/>
                    <a:pt x="123" y="17"/>
                    <a:pt x="122" y="16"/>
                  </a:cubicBezTo>
                  <a:lnTo>
                    <a:pt x="12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93E66651-50A0-4B43-B185-E3A8D808164A}"/>
              </a:ext>
            </a:extLst>
          </p:cNvPr>
          <p:cNvSpPr txBox="1"/>
          <p:nvPr/>
        </p:nvSpPr>
        <p:spPr>
          <a:xfrm>
            <a:off x="1549732" y="4812667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Group 90">
            <a:extLst>
              <a:ext uri="{FF2B5EF4-FFF2-40B4-BE49-F238E27FC236}">
                <a16:creationId xmlns:a16="http://schemas.microsoft.com/office/drawing/2014/main" xmlns="" id="{F8DCA298-8480-4ED7-9C80-4CFAF6E42B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605413"/>
            <a:ext cx="295200" cy="296214"/>
            <a:chOff x="2" y="-1"/>
            <a:chExt cx="582" cy="584"/>
          </a:xfrm>
          <a:solidFill>
            <a:schemeClr val="bg1"/>
          </a:solidFill>
        </p:grpSpPr>
        <p:sp>
          <p:nvSpPr>
            <p:cNvPr id="29" name="Freeform 91">
              <a:extLst>
                <a:ext uri="{FF2B5EF4-FFF2-40B4-BE49-F238E27FC236}">
                  <a16:creationId xmlns:a16="http://schemas.microsoft.com/office/drawing/2014/main" xmlns="" id="{80EB9972-556C-48BB-9E74-BA72CF343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-1"/>
              <a:ext cx="129" cy="133"/>
            </a:xfrm>
            <a:custGeom>
              <a:avLst/>
              <a:gdLst>
                <a:gd name="T0" fmla="*/ 46 w 64"/>
                <a:gd name="T1" fmla="*/ 66 h 66"/>
                <a:gd name="T2" fmla="*/ 34 w 64"/>
                <a:gd name="T3" fmla="*/ 66 h 66"/>
                <a:gd name="T4" fmla="*/ 28 w 64"/>
                <a:gd name="T5" fmla="*/ 60 h 66"/>
                <a:gd name="T6" fmla="*/ 28 w 64"/>
                <a:gd name="T7" fmla="*/ 60 h 66"/>
                <a:gd name="T8" fmla="*/ 28 w 64"/>
                <a:gd name="T9" fmla="*/ 60 h 66"/>
                <a:gd name="T10" fmla="*/ 34 w 64"/>
                <a:gd name="T11" fmla="*/ 54 h 66"/>
                <a:gd name="T12" fmla="*/ 46 w 64"/>
                <a:gd name="T13" fmla="*/ 54 h 66"/>
                <a:gd name="T14" fmla="*/ 52 w 64"/>
                <a:gd name="T15" fmla="*/ 48 h 66"/>
                <a:gd name="T16" fmla="*/ 52 w 64"/>
                <a:gd name="T17" fmla="*/ 21 h 66"/>
                <a:gd name="T18" fmla="*/ 8 w 64"/>
                <a:gd name="T19" fmla="*/ 65 h 66"/>
                <a:gd name="T20" fmla="*/ 0 w 64"/>
                <a:gd name="T21" fmla="*/ 56 h 66"/>
                <a:gd name="T22" fmla="*/ 54 w 64"/>
                <a:gd name="T23" fmla="*/ 2 h 66"/>
                <a:gd name="T24" fmla="*/ 62 w 64"/>
                <a:gd name="T25" fmla="*/ 2 h 66"/>
                <a:gd name="T26" fmla="*/ 64 w 64"/>
                <a:gd name="T27" fmla="*/ 6 h 66"/>
                <a:gd name="T28" fmla="*/ 64 w 64"/>
                <a:gd name="T29" fmla="*/ 48 h 66"/>
                <a:gd name="T30" fmla="*/ 46 w 64"/>
                <a:gd name="T31" fmla="*/ 66 h 66"/>
                <a:gd name="T32" fmla="*/ 46 w 64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6">
                  <a:moveTo>
                    <a:pt x="46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1" y="66"/>
                    <a:pt x="28" y="64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31" y="54"/>
                    <a:pt x="3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9" y="54"/>
                    <a:pt x="52" y="52"/>
                    <a:pt x="52" y="4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60" y="0"/>
                    <a:pt x="62" y="2"/>
                  </a:cubicBezTo>
                  <a:cubicBezTo>
                    <a:pt x="64" y="3"/>
                    <a:pt x="64" y="5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8"/>
                    <a:pt x="5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92">
              <a:extLst>
                <a:ext uri="{FF2B5EF4-FFF2-40B4-BE49-F238E27FC236}">
                  <a16:creationId xmlns:a16="http://schemas.microsoft.com/office/drawing/2014/main" xmlns="" id="{AEA86A17-7E81-45DE-B8D0-9B98ACAB8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-1"/>
              <a:ext cx="388" cy="511"/>
            </a:xfrm>
            <a:custGeom>
              <a:avLst/>
              <a:gdLst>
                <a:gd name="T0" fmla="*/ 138 w 192"/>
                <a:gd name="T1" fmla="*/ 247 h 253"/>
                <a:gd name="T2" fmla="*/ 132 w 192"/>
                <a:gd name="T3" fmla="*/ 253 h 253"/>
                <a:gd name="T4" fmla="*/ 132 w 192"/>
                <a:gd name="T5" fmla="*/ 253 h 253"/>
                <a:gd name="T6" fmla="*/ 30 w 192"/>
                <a:gd name="T7" fmla="*/ 253 h 253"/>
                <a:gd name="T8" fmla="*/ 0 w 192"/>
                <a:gd name="T9" fmla="*/ 223 h 253"/>
                <a:gd name="T10" fmla="*/ 0 w 192"/>
                <a:gd name="T11" fmla="*/ 60 h 253"/>
                <a:gd name="T12" fmla="*/ 2 w 192"/>
                <a:gd name="T13" fmla="*/ 56 h 253"/>
                <a:gd name="T14" fmla="*/ 56 w 192"/>
                <a:gd name="T15" fmla="*/ 2 h 253"/>
                <a:gd name="T16" fmla="*/ 60 w 192"/>
                <a:gd name="T17" fmla="*/ 0 h 253"/>
                <a:gd name="T18" fmla="*/ 162 w 192"/>
                <a:gd name="T19" fmla="*/ 0 h 253"/>
                <a:gd name="T20" fmla="*/ 192 w 192"/>
                <a:gd name="T21" fmla="*/ 30 h 253"/>
                <a:gd name="T22" fmla="*/ 192 w 192"/>
                <a:gd name="T23" fmla="*/ 120 h 253"/>
                <a:gd name="T24" fmla="*/ 186 w 192"/>
                <a:gd name="T25" fmla="*/ 126 h 253"/>
                <a:gd name="T26" fmla="*/ 186 w 192"/>
                <a:gd name="T27" fmla="*/ 126 h 253"/>
                <a:gd name="T28" fmla="*/ 180 w 192"/>
                <a:gd name="T29" fmla="*/ 120 h 253"/>
                <a:gd name="T30" fmla="*/ 180 w 192"/>
                <a:gd name="T31" fmla="*/ 30 h 253"/>
                <a:gd name="T32" fmla="*/ 162 w 192"/>
                <a:gd name="T33" fmla="*/ 12 h 253"/>
                <a:gd name="T34" fmla="*/ 162 w 192"/>
                <a:gd name="T35" fmla="*/ 12 h 253"/>
                <a:gd name="T36" fmla="*/ 63 w 192"/>
                <a:gd name="T37" fmla="*/ 12 h 253"/>
                <a:gd name="T38" fmla="*/ 12 w 192"/>
                <a:gd name="T39" fmla="*/ 63 h 253"/>
                <a:gd name="T40" fmla="*/ 12 w 192"/>
                <a:gd name="T41" fmla="*/ 223 h 253"/>
                <a:gd name="T42" fmla="*/ 30 w 192"/>
                <a:gd name="T43" fmla="*/ 241 h 253"/>
                <a:gd name="T44" fmla="*/ 132 w 192"/>
                <a:gd name="T45" fmla="*/ 241 h 253"/>
                <a:gd name="T46" fmla="*/ 138 w 192"/>
                <a:gd name="T47" fmla="*/ 24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53">
                  <a:moveTo>
                    <a:pt x="138" y="247"/>
                  </a:moveTo>
                  <a:cubicBezTo>
                    <a:pt x="138" y="250"/>
                    <a:pt x="136" y="253"/>
                    <a:pt x="132" y="253"/>
                  </a:cubicBezTo>
                  <a:cubicBezTo>
                    <a:pt x="132" y="253"/>
                    <a:pt x="132" y="253"/>
                    <a:pt x="132" y="253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13" y="253"/>
                    <a:pt x="0" y="239"/>
                    <a:pt x="0" y="22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79" y="0"/>
                    <a:pt x="192" y="14"/>
                    <a:pt x="192" y="3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4"/>
                    <a:pt x="190" y="126"/>
                    <a:pt x="186" y="126"/>
                  </a:cubicBezTo>
                  <a:cubicBezTo>
                    <a:pt x="186" y="126"/>
                    <a:pt x="186" y="126"/>
                    <a:pt x="186" y="126"/>
                  </a:cubicBezTo>
                  <a:cubicBezTo>
                    <a:pt x="183" y="126"/>
                    <a:pt x="180" y="124"/>
                    <a:pt x="180" y="12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20"/>
                    <a:pt x="172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223"/>
                    <a:pt x="12" y="223"/>
                    <a:pt x="12" y="223"/>
                  </a:cubicBezTo>
                  <a:cubicBezTo>
                    <a:pt x="12" y="233"/>
                    <a:pt x="20" y="241"/>
                    <a:pt x="30" y="241"/>
                  </a:cubicBezTo>
                  <a:cubicBezTo>
                    <a:pt x="132" y="241"/>
                    <a:pt x="132" y="241"/>
                    <a:pt x="132" y="241"/>
                  </a:cubicBezTo>
                  <a:cubicBezTo>
                    <a:pt x="136" y="241"/>
                    <a:pt x="138" y="244"/>
                    <a:pt x="138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93">
              <a:extLst>
                <a:ext uri="{FF2B5EF4-FFF2-40B4-BE49-F238E27FC236}">
                  <a16:creationId xmlns:a16="http://schemas.microsoft.com/office/drawing/2014/main" xmlns="" id="{755B7C22-C588-445E-9D50-57AFD32B5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62"/>
              <a:ext cx="61" cy="60"/>
            </a:xfrm>
            <a:custGeom>
              <a:avLst/>
              <a:gdLst>
                <a:gd name="T0" fmla="*/ 24 w 30"/>
                <a:gd name="T1" fmla="*/ 30 h 30"/>
                <a:gd name="T2" fmla="*/ 24 w 30"/>
                <a:gd name="T3" fmla="*/ 30 h 30"/>
                <a:gd name="T4" fmla="*/ 18 w 30"/>
                <a:gd name="T5" fmla="*/ 24 h 30"/>
                <a:gd name="T6" fmla="*/ 18 w 30"/>
                <a:gd name="T7" fmla="*/ 18 h 30"/>
                <a:gd name="T8" fmla="*/ 12 w 30"/>
                <a:gd name="T9" fmla="*/ 12 h 30"/>
                <a:gd name="T10" fmla="*/ 6 w 30"/>
                <a:gd name="T11" fmla="*/ 12 h 30"/>
                <a:gd name="T12" fmla="*/ 0 w 30"/>
                <a:gd name="T13" fmla="*/ 6 h 30"/>
                <a:gd name="T14" fmla="*/ 0 w 30"/>
                <a:gd name="T15" fmla="*/ 6 h 30"/>
                <a:gd name="T16" fmla="*/ 6 w 30"/>
                <a:gd name="T17" fmla="*/ 0 h 30"/>
                <a:gd name="T18" fmla="*/ 6 w 30"/>
                <a:gd name="T19" fmla="*/ 0 h 30"/>
                <a:gd name="T20" fmla="*/ 12 w 30"/>
                <a:gd name="T21" fmla="*/ 0 h 30"/>
                <a:gd name="T22" fmla="*/ 30 w 30"/>
                <a:gd name="T23" fmla="*/ 18 h 30"/>
                <a:gd name="T24" fmla="*/ 30 w 30"/>
                <a:gd name="T25" fmla="*/ 24 h 30"/>
                <a:gd name="T26" fmla="*/ 24 w 30"/>
                <a:gd name="T27" fmla="*/ 30 h 30"/>
                <a:gd name="T28" fmla="*/ 24 w 30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0"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18" y="27"/>
                    <a:pt x="18" y="2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5"/>
                    <a:pt x="16" y="12"/>
                    <a:pt x="12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2" y="0"/>
                    <a:pt x="30" y="8"/>
                    <a:pt x="30" y="18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7"/>
                    <a:pt x="28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94">
              <a:extLst>
                <a:ext uri="{FF2B5EF4-FFF2-40B4-BE49-F238E27FC236}">
                  <a16:creationId xmlns:a16="http://schemas.microsoft.com/office/drawing/2014/main" xmlns="" id="{B57AA896-EB97-413A-9FBC-D7904C6BC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" y="62"/>
              <a:ext cx="24" cy="24"/>
            </a:xfrm>
            <a:custGeom>
              <a:avLst/>
              <a:gdLst>
                <a:gd name="T0" fmla="*/ 6 w 12"/>
                <a:gd name="T1" fmla="*/ 0 h 12"/>
                <a:gd name="T2" fmla="*/ 6 w 12"/>
                <a:gd name="T3" fmla="*/ 0 h 12"/>
                <a:gd name="T4" fmla="*/ 12 w 12"/>
                <a:gd name="T5" fmla="*/ 6 h 12"/>
                <a:gd name="T6" fmla="*/ 12 w 12"/>
                <a:gd name="T7" fmla="*/ 6 h 12"/>
                <a:gd name="T8" fmla="*/ 12 w 12"/>
                <a:gd name="T9" fmla="*/ 6 h 12"/>
                <a:gd name="T10" fmla="*/ 6 w 12"/>
                <a:gd name="T11" fmla="*/ 12 h 12"/>
                <a:gd name="T12" fmla="*/ 6 w 12"/>
                <a:gd name="T13" fmla="*/ 12 h 12"/>
                <a:gd name="T14" fmla="*/ 0 w 12"/>
                <a:gd name="T15" fmla="*/ 6 h 12"/>
                <a:gd name="T16" fmla="*/ 0 w 12"/>
                <a:gd name="T17" fmla="*/ 6 h 12"/>
                <a:gd name="T18" fmla="*/ 6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95">
              <a:extLst>
                <a:ext uri="{FF2B5EF4-FFF2-40B4-BE49-F238E27FC236}">
                  <a16:creationId xmlns:a16="http://schemas.microsoft.com/office/drawing/2014/main" xmlns="" id="{AAB73EF7-9E68-41BC-BE71-8A52344250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" y="262"/>
              <a:ext cx="313" cy="224"/>
            </a:xfrm>
            <a:custGeom>
              <a:avLst/>
              <a:gdLst>
                <a:gd name="T0" fmla="*/ 120 w 155"/>
                <a:gd name="T1" fmla="*/ 111 h 111"/>
                <a:gd name="T2" fmla="*/ 36 w 155"/>
                <a:gd name="T3" fmla="*/ 111 h 111"/>
                <a:gd name="T4" fmla="*/ 0 w 155"/>
                <a:gd name="T5" fmla="*/ 75 h 111"/>
                <a:gd name="T6" fmla="*/ 36 w 155"/>
                <a:gd name="T7" fmla="*/ 39 h 111"/>
                <a:gd name="T8" fmla="*/ 36 w 155"/>
                <a:gd name="T9" fmla="*/ 39 h 111"/>
                <a:gd name="T10" fmla="*/ 85 w 155"/>
                <a:gd name="T11" fmla="*/ 4 h 111"/>
                <a:gd name="T12" fmla="*/ 119 w 155"/>
                <a:gd name="T13" fmla="*/ 39 h 111"/>
                <a:gd name="T14" fmla="*/ 119 w 155"/>
                <a:gd name="T15" fmla="*/ 39 h 111"/>
                <a:gd name="T16" fmla="*/ 155 w 155"/>
                <a:gd name="T17" fmla="*/ 75 h 111"/>
                <a:gd name="T18" fmla="*/ 119 w 155"/>
                <a:gd name="T19" fmla="*/ 111 h 111"/>
                <a:gd name="T20" fmla="*/ 119 w 155"/>
                <a:gd name="T21" fmla="*/ 111 h 111"/>
                <a:gd name="T22" fmla="*/ 120 w 155"/>
                <a:gd name="T23" fmla="*/ 111 h 111"/>
                <a:gd name="T24" fmla="*/ 36 w 155"/>
                <a:gd name="T25" fmla="*/ 51 h 111"/>
                <a:gd name="T26" fmla="*/ 12 w 155"/>
                <a:gd name="T27" fmla="*/ 75 h 111"/>
                <a:gd name="T28" fmla="*/ 36 w 155"/>
                <a:gd name="T29" fmla="*/ 99 h 111"/>
                <a:gd name="T30" fmla="*/ 120 w 155"/>
                <a:gd name="T31" fmla="*/ 99 h 111"/>
                <a:gd name="T32" fmla="*/ 144 w 155"/>
                <a:gd name="T33" fmla="*/ 75 h 111"/>
                <a:gd name="T34" fmla="*/ 120 w 155"/>
                <a:gd name="T35" fmla="*/ 51 h 111"/>
                <a:gd name="T36" fmla="*/ 114 w 155"/>
                <a:gd name="T37" fmla="*/ 51 h 111"/>
                <a:gd name="T38" fmla="*/ 108 w 155"/>
                <a:gd name="T39" fmla="*/ 45 h 111"/>
                <a:gd name="T40" fmla="*/ 75 w 155"/>
                <a:gd name="T41" fmla="*/ 17 h 111"/>
                <a:gd name="T42" fmla="*/ 48 w 155"/>
                <a:gd name="T43" fmla="*/ 45 h 111"/>
                <a:gd name="T44" fmla="*/ 42 w 155"/>
                <a:gd name="T45" fmla="*/ 51 h 111"/>
                <a:gd name="T46" fmla="*/ 36 w 155"/>
                <a:gd name="T47" fmla="*/ 5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11">
                  <a:moveTo>
                    <a:pt x="120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16" y="111"/>
                    <a:pt x="0" y="95"/>
                    <a:pt x="0" y="75"/>
                  </a:cubicBezTo>
                  <a:cubicBezTo>
                    <a:pt x="0" y="55"/>
                    <a:pt x="1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40" y="16"/>
                    <a:pt x="62" y="0"/>
                    <a:pt x="85" y="4"/>
                  </a:cubicBezTo>
                  <a:cubicBezTo>
                    <a:pt x="102" y="7"/>
                    <a:pt x="116" y="21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39" y="39"/>
                    <a:pt x="155" y="55"/>
                    <a:pt x="155" y="75"/>
                  </a:cubicBezTo>
                  <a:cubicBezTo>
                    <a:pt x="155" y="94"/>
                    <a:pt x="13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lnTo>
                    <a:pt x="120" y="111"/>
                  </a:lnTo>
                  <a:close/>
                  <a:moveTo>
                    <a:pt x="36" y="51"/>
                  </a:moveTo>
                  <a:cubicBezTo>
                    <a:pt x="22" y="51"/>
                    <a:pt x="12" y="61"/>
                    <a:pt x="12" y="75"/>
                  </a:cubicBezTo>
                  <a:cubicBezTo>
                    <a:pt x="12" y="88"/>
                    <a:pt x="22" y="99"/>
                    <a:pt x="36" y="99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33" y="99"/>
                    <a:pt x="144" y="88"/>
                    <a:pt x="144" y="75"/>
                  </a:cubicBezTo>
                  <a:cubicBezTo>
                    <a:pt x="144" y="61"/>
                    <a:pt x="133" y="51"/>
                    <a:pt x="120" y="51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0" y="51"/>
                    <a:pt x="108" y="48"/>
                    <a:pt x="108" y="45"/>
                  </a:cubicBezTo>
                  <a:cubicBezTo>
                    <a:pt x="106" y="28"/>
                    <a:pt x="92" y="16"/>
                    <a:pt x="75" y="17"/>
                  </a:cubicBezTo>
                  <a:cubicBezTo>
                    <a:pt x="61" y="18"/>
                    <a:pt x="49" y="30"/>
                    <a:pt x="48" y="45"/>
                  </a:cubicBezTo>
                  <a:cubicBezTo>
                    <a:pt x="48" y="48"/>
                    <a:pt x="45" y="51"/>
                    <a:pt x="42" y="51"/>
                  </a:cubicBezTo>
                  <a:lnTo>
                    <a:pt x="3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96">
              <a:extLst>
                <a:ext uri="{FF2B5EF4-FFF2-40B4-BE49-F238E27FC236}">
                  <a16:creationId xmlns:a16="http://schemas.microsoft.com/office/drawing/2014/main" xmlns="" id="{734308EF-5006-4A95-A6E4-A19AAA80C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413"/>
              <a:ext cx="67" cy="170"/>
            </a:xfrm>
            <a:custGeom>
              <a:avLst/>
              <a:gdLst>
                <a:gd name="T0" fmla="*/ 6 w 33"/>
                <a:gd name="T1" fmla="*/ 84 h 84"/>
                <a:gd name="T2" fmla="*/ 4 w 33"/>
                <a:gd name="T3" fmla="*/ 83 h 84"/>
                <a:gd name="T4" fmla="*/ 0 w 33"/>
                <a:gd name="T5" fmla="*/ 78 h 84"/>
                <a:gd name="T6" fmla="*/ 0 w 33"/>
                <a:gd name="T7" fmla="*/ 6 h 84"/>
                <a:gd name="T8" fmla="*/ 6 w 33"/>
                <a:gd name="T9" fmla="*/ 0 h 84"/>
                <a:gd name="T10" fmla="*/ 6 w 33"/>
                <a:gd name="T11" fmla="*/ 0 h 84"/>
                <a:gd name="T12" fmla="*/ 12 w 33"/>
                <a:gd name="T13" fmla="*/ 6 h 84"/>
                <a:gd name="T14" fmla="*/ 12 w 33"/>
                <a:gd name="T15" fmla="*/ 63 h 84"/>
                <a:gd name="T16" fmla="*/ 22 w 33"/>
                <a:gd name="T17" fmla="*/ 54 h 84"/>
                <a:gd name="T18" fmla="*/ 30 w 33"/>
                <a:gd name="T19" fmla="*/ 54 h 84"/>
                <a:gd name="T20" fmla="*/ 30 w 33"/>
                <a:gd name="T21" fmla="*/ 54 h 84"/>
                <a:gd name="T22" fmla="*/ 30 w 33"/>
                <a:gd name="T23" fmla="*/ 54 h 84"/>
                <a:gd name="T24" fmla="*/ 31 w 33"/>
                <a:gd name="T25" fmla="*/ 62 h 84"/>
                <a:gd name="T26" fmla="*/ 30 w 33"/>
                <a:gd name="T27" fmla="*/ 62 h 84"/>
                <a:gd name="T28" fmla="*/ 10 w 33"/>
                <a:gd name="T29" fmla="*/ 82 h 84"/>
                <a:gd name="T30" fmla="*/ 6 w 33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84">
                  <a:moveTo>
                    <a:pt x="6" y="84"/>
                  </a:moveTo>
                  <a:cubicBezTo>
                    <a:pt x="6" y="84"/>
                    <a:pt x="5" y="84"/>
                    <a:pt x="4" y="83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4" y="51"/>
                    <a:pt x="28" y="51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6"/>
                    <a:pt x="33" y="60"/>
                    <a:pt x="31" y="62"/>
                  </a:cubicBezTo>
                  <a:cubicBezTo>
                    <a:pt x="31" y="62"/>
                    <a:pt x="30" y="62"/>
                    <a:pt x="30" y="6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3"/>
                    <a:pt x="8" y="84"/>
                    <a:pt x="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97">
              <a:extLst>
                <a:ext uri="{FF2B5EF4-FFF2-40B4-BE49-F238E27FC236}">
                  <a16:creationId xmlns:a16="http://schemas.microsoft.com/office/drawing/2014/main" xmlns="" id="{ABB6CDE6-CE03-484F-BDF9-AF17043AB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" y="516"/>
              <a:ext cx="62" cy="63"/>
            </a:xfrm>
            <a:custGeom>
              <a:avLst/>
              <a:gdLst>
                <a:gd name="T0" fmla="*/ 2 w 31"/>
                <a:gd name="T1" fmla="*/ 3 h 31"/>
                <a:gd name="T2" fmla="*/ 2 w 31"/>
                <a:gd name="T3" fmla="*/ 3 h 31"/>
                <a:gd name="T4" fmla="*/ 11 w 31"/>
                <a:gd name="T5" fmla="*/ 3 h 31"/>
                <a:gd name="T6" fmla="*/ 11 w 31"/>
                <a:gd name="T7" fmla="*/ 3 h 31"/>
                <a:gd name="T8" fmla="*/ 31 w 31"/>
                <a:gd name="T9" fmla="*/ 23 h 31"/>
                <a:gd name="T10" fmla="*/ 22 w 31"/>
                <a:gd name="T11" fmla="*/ 31 h 31"/>
                <a:gd name="T12" fmla="*/ 2 w 31"/>
                <a:gd name="T13" fmla="*/ 11 h 31"/>
                <a:gd name="T14" fmla="*/ 2 w 31"/>
                <a:gd name="T15" fmla="*/ 3 h 31"/>
                <a:gd name="T16" fmla="*/ 2 w 31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98">
              <a:extLst>
                <a:ext uri="{FF2B5EF4-FFF2-40B4-BE49-F238E27FC236}">
                  <a16:creationId xmlns:a16="http://schemas.microsoft.com/office/drawing/2014/main" xmlns="" id="{5C2B78C4-8B49-4B23-9D21-25763A55C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93"/>
              <a:ext cx="242" cy="24"/>
            </a:xfrm>
            <a:custGeom>
              <a:avLst/>
              <a:gdLst>
                <a:gd name="T0" fmla="*/ 6 w 120"/>
                <a:gd name="T1" fmla="*/ 0 h 12"/>
                <a:gd name="T2" fmla="*/ 114 w 120"/>
                <a:gd name="T3" fmla="*/ 0 h 12"/>
                <a:gd name="T4" fmla="*/ 120 w 120"/>
                <a:gd name="T5" fmla="*/ 6 h 12"/>
                <a:gd name="T6" fmla="*/ 120 w 120"/>
                <a:gd name="T7" fmla="*/ 6 h 12"/>
                <a:gd name="T8" fmla="*/ 114 w 120"/>
                <a:gd name="T9" fmla="*/ 12 h 12"/>
                <a:gd name="T10" fmla="*/ 6 w 120"/>
                <a:gd name="T11" fmla="*/ 12 h 12"/>
                <a:gd name="T12" fmla="*/ 0 w 120"/>
                <a:gd name="T13" fmla="*/ 6 h 12"/>
                <a:gd name="T14" fmla="*/ 0 w 120"/>
                <a:gd name="T15" fmla="*/ 6 h 12"/>
                <a:gd name="T16" fmla="*/ 0 w 120"/>
                <a:gd name="T17" fmla="*/ 6 h 12"/>
                <a:gd name="T18" fmla="*/ 6 w 120"/>
                <a:gd name="T19" fmla="*/ 0 h 12"/>
                <a:gd name="T20" fmla="*/ 6 w 12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2">
                  <a:moveTo>
                    <a:pt x="6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0" y="3"/>
                    <a:pt x="120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10"/>
                    <a:pt x="118" y="12"/>
                    <a:pt x="11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99">
              <a:extLst>
                <a:ext uri="{FF2B5EF4-FFF2-40B4-BE49-F238E27FC236}">
                  <a16:creationId xmlns:a16="http://schemas.microsoft.com/office/drawing/2014/main" xmlns="" id="{01953BAD-6DF8-46DF-8BF1-F2F327DA9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7 h 12"/>
                <a:gd name="T14" fmla="*/ 0 w 53"/>
                <a:gd name="T15" fmla="*/ 6 h 12"/>
                <a:gd name="T16" fmla="*/ 0 w 53"/>
                <a:gd name="T17" fmla="*/ 6 h 12"/>
                <a:gd name="T18" fmla="*/ 6 w 53"/>
                <a:gd name="T19" fmla="*/ 0 h 12"/>
                <a:gd name="T20" fmla="*/ 6 w 5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00">
              <a:extLst>
                <a:ext uri="{FF2B5EF4-FFF2-40B4-BE49-F238E27FC236}">
                  <a16:creationId xmlns:a16="http://schemas.microsoft.com/office/drawing/2014/main" xmlns="" id="{F816EE85-C143-4D78-A4DB-33381602A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6 h 12"/>
                <a:gd name="T14" fmla="*/ 0 w 53"/>
                <a:gd name="T15" fmla="*/ 6 h 12"/>
                <a:gd name="T16" fmla="*/ 6 w 5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0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01">
              <a:extLst>
                <a:ext uri="{FF2B5EF4-FFF2-40B4-BE49-F238E27FC236}">
                  <a16:creationId xmlns:a16="http://schemas.microsoft.com/office/drawing/2014/main" xmlns="" id="{EFA297AA-7709-49CF-98FC-22B3C589B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16"/>
              <a:ext cx="194" cy="25"/>
            </a:xfrm>
            <a:custGeom>
              <a:avLst/>
              <a:gdLst>
                <a:gd name="T0" fmla="*/ 6 w 96"/>
                <a:gd name="T1" fmla="*/ 0 h 12"/>
                <a:gd name="T2" fmla="*/ 90 w 96"/>
                <a:gd name="T3" fmla="*/ 0 h 12"/>
                <a:gd name="T4" fmla="*/ 96 w 96"/>
                <a:gd name="T5" fmla="*/ 6 h 12"/>
                <a:gd name="T6" fmla="*/ 96 w 96"/>
                <a:gd name="T7" fmla="*/ 6 h 12"/>
                <a:gd name="T8" fmla="*/ 90 w 96"/>
                <a:gd name="T9" fmla="*/ 12 h 12"/>
                <a:gd name="T10" fmla="*/ 6 w 96"/>
                <a:gd name="T11" fmla="*/ 12 h 12"/>
                <a:gd name="T12" fmla="*/ 0 w 96"/>
                <a:gd name="T13" fmla="*/ 6 h 12"/>
                <a:gd name="T14" fmla="*/ 0 w 96"/>
                <a:gd name="T15" fmla="*/ 6 h 12"/>
                <a:gd name="T16" fmla="*/ 0 w 96"/>
                <a:gd name="T17" fmla="*/ 6 h 12"/>
                <a:gd name="T18" fmla="*/ 6 w 96"/>
                <a:gd name="T19" fmla="*/ 0 h 12"/>
                <a:gd name="T20" fmla="*/ 6 w 96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">
                  <a:moveTo>
                    <a:pt x="6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2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02">
              <a:extLst>
                <a:ext uri="{FF2B5EF4-FFF2-40B4-BE49-F238E27FC236}">
                  <a16:creationId xmlns:a16="http://schemas.microsoft.com/office/drawing/2014/main" xmlns="" id="{006564E5-C2A9-4B0A-AD90-7760A67C5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77"/>
              <a:ext cx="129" cy="24"/>
            </a:xfrm>
            <a:custGeom>
              <a:avLst/>
              <a:gdLst>
                <a:gd name="T0" fmla="*/ 6 w 64"/>
                <a:gd name="T1" fmla="*/ 0 h 12"/>
                <a:gd name="T2" fmla="*/ 58 w 64"/>
                <a:gd name="T3" fmla="*/ 0 h 12"/>
                <a:gd name="T4" fmla="*/ 64 w 64"/>
                <a:gd name="T5" fmla="*/ 6 h 12"/>
                <a:gd name="T6" fmla="*/ 64 w 64"/>
                <a:gd name="T7" fmla="*/ 6 h 12"/>
                <a:gd name="T8" fmla="*/ 58 w 64"/>
                <a:gd name="T9" fmla="*/ 12 h 12"/>
                <a:gd name="T10" fmla="*/ 6 w 64"/>
                <a:gd name="T11" fmla="*/ 12 h 12"/>
                <a:gd name="T12" fmla="*/ 0 w 64"/>
                <a:gd name="T13" fmla="*/ 6 h 12"/>
                <a:gd name="T14" fmla="*/ 0 w 64"/>
                <a:gd name="T15" fmla="*/ 6 h 12"/>
                <a:gd name="T16" fmla="*/ 0 w 64"/>
                <a:gd name="T17" fmla="*/ 6 h 12"/>
                <a:gd name="T18" fmla="*/ 6 w 64"/>
                <a:gd name="T19" fmla="*/ 0 h 12"/>
                <a:gd name="T20" fmla="*/ 6 w 6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2">
                  <a:moveTo>
                    <a:pt x="6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2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1" y="12"/>
                    <a:pt x="5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03">
              <a:extLst>
                <a:ext uri="{FF2B5EF4-FFF2-40B4-BE49-F238E27FC236}">
                  <a16:creationId xmlns:a16="http://schemas.microsoft.com/office/drawing/2014/main" xmlns="" id="{3A77CE13-A2E1-4A91-BD87-28B3664EE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377"/>
              <a:ext cx="53" cy="24"/>
            </a:xfrm>
            <a:custGeom>
              <a:avLst/>
              <a:gdLst>
                <a:gd name="T0" fmla="*/ 6 w 26"/>
                <a:gd name="T1" fmla="*/ 0 h 12"/>
                <a:gd name="T2" fmla="*/ 20 w 26"/>
                <a:gd name="T3" fmla="*/ 0 h 12"/>
                <a:gd name="T4" fmla="*/ 26 w 26"/>
                <a:gd name="T5" fmla="*/ 6 h 12"/>
                <a:gd name="T6" fmla="*/ 26 w 26"/>
                <a:gd name="T7" fmla="*/ 6 h 12"/>
                <a:gd name="T8" fmla="*/ 20 w 26"/>
                <a:gd name="T9" fmla="*/ 12 h 12"/>
                <a:gd name="T10" fmla="*/ 6 w 26"/>
                <a:gd name="T11" fmla="*/ 12 h 12"/>
                <a:gd name="T12" fmla="*/ 0 w 26"/>
                <a:gd name="T13" fmla="*/ 6 h 12"/>
                <a:gd name="T14" fmla="*/ 0 w 26"/>
                <a:gd name="T15" fmla="*/ 6 h 12"/>
                <a:gd name="T16" fmla="*/ 6 w 2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2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6" y="2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9"/>
                    <a:pt x="23" y="12"/>
                    <a:pt x="2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04">
              <a:extLst>
                <a:ext uri="{FF2B5EF4-FFF2-40B4-BE49-F238E27FC236}">
                  <a16:creationId xmlns:a16="http://schemas.microsoft.com/office/drawing/2014/main" xmlns="" id="{8531A582-6099-477F-A456-25F1C4876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" y="62"/>
              <a:ext cx="71" cy="22"/>
            </a:xfrm>
            <a:custGeom>
              <a:avLst/>
              <a:gdLst>
                <a:gd name="T0" fmla="*/ 5 w 35"/>
                <a:gd name="T1" fmla="*/ 0 h 11"/>
                <a:gd name="T2" fmla="*/ 30 w 35"/>
                <a:gd name="T3" fmla="*/ 0 h 11"/>
                <a:gd name="T4" fmla="*/ 35 w 35"/>
                <a:gd name="T5" fmla="*/ 4 h 11"/>
                <a:gd name="T6" fmla="*/ 35 w 35"/>
                <a:gd name="T7" fmla="*/ 6 h 11"/>
                <a:gd name="T8" fmla="*/ 30 w 35"/>
                <a:gd name="T9" fmla="*/ 11 h 11"/>
                <a:gd name="T10" fmla="*/ 5 w 35"/>
                <a:gd name="T11" fmla="*/ 11 h 11"/>
                <a:gd name="T12" fmla="*/ 0 w 35"/>
                <a:gd name="T13" fmla="*/ 6 h 11"/>
                <a:gd name="T14" fmla="*/ 0 w 35"/>
                <a:gd name="T15" fmla="*/ 4 h 11"/>
                <a:gd name="T16" fmla="*/ 5 w 3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">
                  <a:moveTo>
                    <a:pt x="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9"/>
                    <a:pt x="33" y="11"/>
                    <a:pt x="3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105">
              <a:extLst>
                <a:ext uri="{FF2B5EF4-FFF2-40B4-BE49-F238E27FC236}">
                  <a16:creationId xmlns:a16="http://schemas.microsoft.com/office/drawing/2014/main" xmlns="" id="{3BF47742-4066-498B-83BD-B9DF064FA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106">
              <a:extLst>
                <a:ext uri="{FF2B5EF4-FFF2-40B4-BE49-F238E27FC236}">
                  <a16:creationId xmlns:a16="http://schemas.microsoft.com/office/drawing/2014/main" xmlns="" id="{54DED3B6-36A0-4641-ABBF-37FC7082D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" y="431"/>
              <a:ext cx="21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107">
              <a:extLst>
                <a:ext uri="{FF2B5EF4-FFF2-40B4-BE49-F238E27FC236}">
                  <a16:creationId xmlns:a16="http://schemas.microsoft.com/office/drawing/2014/main" xmlns="" id="{4D14B5CA-E35B-4E34-8906-BDB27976A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3598AD6B-8B26-4068-A434-758278405DEF}"/>
              </a:ext>
            </a:extLst>
          </p:cNvPr>
          <p:cNvSpPr txBox="1"/>
          <p:nvPr/>
        </p:nvSpPr>
        <p:spPr>
          <a:xfrm>
            <a:off x="1538206" y="3574095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69">
            <a:extLst>
              <a:ext uri="{FF2B5EF4-FFF2-40B4-BE49-F238E27FC236}">
                <a16:creationId xmlns:a16="http://schemas.microsoft.com/office/drawing/2014/main" xmlns="" id="{D1472168-7EFD-4495-A658-DFF4E269A4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4235383"/>
            <a:ext cx="295200" cy="295806"/>
            <a:chOff x="1" y="1"/>
            <a:chExt cx="486" cy="487"/>
          </a:xfrm>
          <a:solidFill>
            <a:schemeClr val="bg1"/>
          </a:solidFill>
        </p:grpSpPr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xmlns="" id="{D0A8B302-06F7-4D0B-B5F6-6142BFDFD1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1"/>
              <a:ext cx="486" cy="487"/>
            </a:xfrm>
            <a:custGeom>
              <a:avLst/>
              <a:gdLst>
                <a:gd name="T0" fmla="*/ 216 w 240"/>
                <a:gd name="T1" fmla="*/ 0 h 240"/>
                <a:gd name="T2" fmla="*/ 216 w 240"/>
                <a:gd name="T3" fmla="*/ 8 h 240"/>
                <a:gd name="T4" fmla="*/ 24 w 240"/>
                <a:gd name="T5" fmla="*/ 8 h 240"/>
                <a:gd name="T6" fmla="*/ 24 w 240"/>
                <a:gd name="T7" fmla="*/ 0 h 240"/>
                <a:gd name="T8" fmla="*/ 0 w 240"/>
                <a:gd name="T9" fmla="*/ 0 h 240"/>
                <a:gd name="T10" fmla="*/ 0 w 240"/>
                <a:gd name="T11" fmla="*/ 40 h 240"/>
                <a:gd name="T12" fmla="*/ 24 w 240"/>
                <a:gd name="T13" fmla="*/ 40 h 240"/>
                <a:gd name="T14" fmla="*/ 24 w 240"/>
                <a:gd name="T15" fmla="*/ 32 h 240"/>
                <a:gd name="T16" fmla="*/ 32 w 240"/>
                <a:gd name="T17" fmla="*/ 32 h 240"/>
                <a:gd name="T18" fmla="*/ 32 w 240"/>
                <a:gd name="T19" fmla="*/ 208 h 240"/>
                <a:gd name="T20" fmla="*/ 116 w 240"/>
                <a:gd name="T21" fmla="*/ 208 h 240"/>
                <a:gd name="T22" fmla="*/ 116 w 240"/>
                <a:gd name="T23" fmla="*/ 217 h 240"/>
                <a:gd name="T24" fmla="*/ 108 w 240"/>
                <a:gd name="T25" fmla="*/ 228 h 240"/>
                <a:gd name="T26" fmla="*/ 120 w 240"/>
                <a:gd name="T27" fmla="*/ 240 h 240"/>
                <a:gd name="T28" fmla="*/ 132 w 240"/>
                <a:gd name="T29" fmla="*/ 228 h 240"/>
                <a:gd name="T30" fmla="*/ 124 w 240"/>
                <a:gd name="T31" fmla="*/ 217 h 240"/>
                <a:gd name="T32" fmla="*/ 124 w 240"/>
                <a:gd name="T33" fmla="*/ 208 h 240"/>
                <a:gd name="T34" fmla="*/ 208 w 240"/>
                <a:gd name="T35" fmla="*/ 208 h 240"/>
                <a:gd name="T36" fmla="*/ 208 w 240"/>
                <a:gd name="T37" fmla="*/ 32 h 240"/>
                <a:gd name="T38" fmla="*/ 216 w 240"/>
                <a:gd name="T39" fmla="*/ 32 h 240"/>
                <a:gd name="T40" fmla="*/ 216 w 240"/>
                <a:gd name="T41" fmla="*/ 40 h 240"/>
                <a:gd name="T42" fmla="*/ 240 w 240"/>
                <a:gd name="T43" fmla="*/ 40 h 240"/>
                <a:gd name="T44" fmla="*/ 240 w 240"/>
                <a:gd name="T45" fmla="*/ 0 h 240"/>
                <a:gd name="T46" fmla="*/ 216 w 240"/>
                <a:gd name="T47" fmla="*/ 0 h 240"/>
                <a:gd name="T48" fmla="*/ 120 w 240"/>
                <a:gd name="T49" fmla="*/ 232 h 240"/>
                <a:gd name="T50" fmla="*/ 116 w 240"/>
                <a:gd name="T51" fmla="*/ 228 h 240"/>
                <a:gd name="T52" fmla="*/ 120 w 240"/>
                <a:gd name="T53" fmla="*/ 224 h 240"/>
                <a:gd name="T54" fmla="*/ 124 w 240"/>
                <a:gd name="T55" fmla="*/ 228 h 240"/>
                <a:gd name="T56" fmla="*/ 120 w 240"/>
                <a:gd name="T57" fmla="*/ 232 h 240"/>
                <a:gd name="T58" fmla="*/ 16 w 240"/>
                <a:gd name="T59" fmla="*/ 32 h 240"/>
                <a:gd name="T60" fmla="*/ 8 w 240"/>
                <a:gd name="T61" fmla="*/ 32 h 240"/>
                <a:gd name="T62" fmla="*/ 8 w 240"/>
                <a:gd name="T63" fmla="*/ 8 h 240"/>
                <a:gd name="T64" fmla="*/ 16 w 240"/>
                <a:gd name="T65" fmla="*/ 8 h 240"/>
                <a:gd name="T66" fmla="*/ 16 w 240"/>
                <a:gd name="T67" fmla="*/ 32 h 240"/>
                <a:gd name="T68" fmla="*/ 40 w 240"/>
                <a:gd name="T69" fmla="*/ 200 h 240"/>
                <a:gd name="T70" fmla="*/ 40 w 240"/>
                <a:gd name="T71" fmla="*/ 192 h 240"/>
                <a:gd name="T72" fmla="*/ 200 w 240"/>
                <a:gd name="T73" fmla="*/ 192 h 240"/>
                <a:gd name="T74" fmla="*/ 200 w 240"/>
                <a:gd name="T75" fmla="*/ 200 h 240"/>
                <a:gd name="T76" fmla="*/ 40 w 240"/>
                <a:gd name="T77" fmla="*/ 200 h 240"/>
                <a:gd name="T78" fmla="*/ 200 w 240"/>
                <a:gd name="T79" fmla="*/ 184 h 240"/>
                <a:gd name="T80" fmla="*/ 40 w 240"/>
                <a:gd name="T81" fmla="*/ 184 h 240"/>
                <a:gd name="T82" fmla="*/ 40 w 240"/>
                <a:gd name="T83" fmla="*/ 32 h 240"/>
                <a:gd name="T84" fmla="*/ 200 w 240"/>
                <a:gd name="T85" fmla="*/ 32 h 240"/>
                <a:gd name="T86" fmla="*/ 200 w 240"/>
                <a:gd name="T87" fmla="*/ 184 h 240"/>
                <a:gd name="T88" fmla="*/ 24 w 240"/>
                <a:gd name="T89" fmla="*/ 24 h 240"/>
                <a:gd name="T90" fmla="*/ 24 w 240"/>
                <a:gd name="T91" fmla="*/ 16 h 240"/>
                <a:gd name="T92" fmla="*/ 216 w 240"/>
                <a:gd name="T93" fmla="*/ 16 h 240"/>
                <a:gd name="T94" fmla="*/ 216 w 240"/>
                <a:gd name="T95" fmla="*/ 24 h 240"/>
                <a:gd name="T96" fmla="*/ 24 w 240"/>
                <a:gd name="T97" fmla="*/ 24 h 240"/>
                <a:gd name="T98" fmla="*/ 232 w 240"/>
                <a:gd name="T99" fmla="*/ 32 h 240"/>
                <a:gd name="T100" fmla="*/ 224 w 240"/>
                <a:gd name="T101" fmla="*/ 32 h 240"/>
                <a:gd name="T102" fmla="*/ 224 w 240"/>
                <a:gd name="T103" fmla="*/ 8 h 240"/>
                <a:gd name="T104" fmla="*/ 232 w 240"/>
                <a:gd name="T105" fmla="*/ 8 h 240"/>
                <a:gd name="T106" fmla="*/ 232 w 240"/>
                <a:gd name="T107" fmla="*/ 3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0" h="240">
                  <a:moveTo>
                    <a:pt x="216" y="0"/>
                  </a:moveTo>
                  <a:cubicBezTo>
                    <a:pt x="216" y="8"/>
                    <a:pt x="216" y="8"/>
                    <a:pt x="216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116" y="208"/>
                    <a:pt x="116" y="208"/>
                    <a:pt x="116" y="208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1" y="218"/>
                    <a:pt x="108" y="223"/>
                    <a:pt x="108" y="228"/>
                  </a:cubicBezTo>
                  <a:cubicBezTo>
                    <a:pt x="108" y="235"/>
                    <a:pt x="113" y="240"/>
                    <a:pt x="120" y="240"/>
                  </a:cubicBezTo>
                  <a:cubicBezTo>
                    <a:pt x="127" y="240"/>
                    <a:pt x="132" y="235"/>
                    <a:pt x="132" y="228"/>
                  </a:cubicBezTo>
                  <a:cubicBezTo>
                    <a:pt x="132" y="223"/>
                    <a:pt x="129" y="218"/>
                    <a:pt x="124" y="217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0"/>
                    <a:pt x="240" y="0"/>
                    <a:pt x="240" y="0"/>
                  </a:cubicBezTo>
                  <a:lnTo>
                    <a:pt x="216" y="0"/>
                  </a:lnTo>
                  <a:close/>
                  <a:moveTo>
                    <a:pt x="120" y="232"/>
                  </a:moveTo>
                  <a:cubicBezTo>
                    <a:pt x="118" y="232"/>
                    <a:pt x="116" y="230"/>
                    <a:pt x="116" y="228"/>
                  </a:cubicBezTo>
                  <a:cubicBezTo>
                    <a:pt x="116" y="226"/>
                    <a:pt x="118" y="224"/>
                    <a:pt x="120" y="224"/>
                  </a:cubicBezTo>
                  <a:cubicBezTo>
                    <a:pt x="122" y="224"/>
                    <a:pt x="124" y="226"/>
                    <a:pt x="124" y="228"/>
                  </a:cubicBezTo>
                  <a:cubicBezTo>
                    <a:pt x="124" y="230"/>
                    <a:pt x="122" y="232"/>
                    <a:pt x="120" y="232"/>
                  </a:cubicBezTo>
                  <a:close/>
                  <a:moveTo>
                    <a:pt x="1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32"/>
                  </a:lnTo>
                  <a:close/>
                  <a:moveTo>
                    <a:pt x="40" y="200"/>
                  </a:moveTo>
                  <a:cubicBezTo>
                    <a:pt x="40" y="192"/>
                    <a:pt x="40" y="192"/>
                    <a:pt x="4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40" y="200"/>
                  </a:lnTo>
                  <a:close/>
                  <a:moveTo>
                    <a:pt x="200" y="184"/>
                  </a:moveTo>
                  <a:cubicBezTo>
                    <a:pt x="40" y="184"/>
                    <a:pt x="40" y="184"/>
                    <a:pt x="40" y="18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00" y="32"/>
                    <a:pt x="200" y="32"/>
                    <a:pt x="200" y="32"/>
                  </a:cubicBezTo>
                  <a:lnTo>
                    <a:pt x="200" y="184"/>
                  </a:lnTo>
                  <a:close/>
                  <a:moveTo>
                    <a:pt x="24" y="24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6" y="24"/>
                    <a:pt x="216" y="24"/>
                    <a:pt x="216" y="24"/>
                  </a:cubicBezTo>
                  <a:lnTo>
                    <a:pt x="24" y="24"/>
                  </a:lnTo>
                  <a:close/>
                  <a:moveTo>
                    <a:pt x="232" y="32"/>
                  </a:moveTo>
                  <a:cubicBezTo>
                    <a:pt x="224" y="32"/>
                    <a:pt x="224" y="32"/>
                    <a:pt x="224" y="32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32" y="8"/>
                    <a:pt x="232" y="8"/>
                    <a:pt x="232" y="8"/>
                  </a:cubicBezTo>
                  <a:lnTo>
                    <a:pt x="2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1">
              <a:extLst>
                <a:ext uri="{FF2B5EF4-FFF2-40B4-BE49-F238E27FC236}">
                  <a16:creationId xmlns:a16="http://schemas.microsoft.com/office/drawing/2014/main" xmlns="" id="{2A3EE107-7030-43C7-8346-A5E733C4C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" y="90"/>
              <a:ext cx="292" cy="130"/>
            </a:xfrm>
            <a:custGeom>
              <a:avLst/>
              <a:gdLst>
                <a:gd name="T0" fmla="*/ 292 w 292"/>
                <a:gd name="T1" fmla="*/ 114 h 130"/>
                <a:gd name="T2" fmla="*/ 267 w 292"/>
                <a:gd name="T3" fmla="*/ 114 h 130"/>
                <a:gd name="T4" fmla="*/ 267 w 292"/>
                <a:gd name="T5" fmla="*/ 0 h 130"/>
                <a:gd name="T6" fmla="*/ 219 w 292"/>
                <a:gd name="T7" fmla="*/ 0 h 130"/>
                <a:gd name="T8" fmla="*/ 219 w 292"/>
                <a:gd name="T9" fmla="*/ 114 h 130"/>
                <a:gd name="T10" fmla="*/ 203 w 292"/>
                <a:gd name="T11" fmla="*/ 114 h 130"/>
                <a:gd name="T12" fmla="*/ 203 w 292"/>
                <a:gd name="T13" fmla="*/ 17 h 130"/>
                <a:gd name="T14" fmla="*/ 154 w 292"/>
                <a:gd name="T15" fmla="*/ 17 h 130"/>
                <a:gd name="T16" fmla="*/ 154 w 292"/>
                <a:gd name="T17" fmla="*/ 114 h 130"/>
                <a:gd name="T18" fmla="*/ 138 w 292"/>
                <a:gd name="T19" fmla="*/ 114 h 130"/>
                <a:gd name="T20" fmla="*/ 138 w 292"/>
                <a:gd name="T21" fmla="*/ 33 h 130"/>
                <a:gd name="T22" fmla="*/ 89 w 292"/>
                <a:gd name="T23" fmla="*/ 33 h 130"/>
                <a:gd name="T24" fmla="*/ 89 w 292"/>
                <a:gd name="T25" fmla="*/ 114 h 130"/>
                <a:gd name="T26" fmla="*/ 73 w 292"/>
                <a:gd name="T27" fmla="*/ 114 h 130"/>
                <a:gd name="T28" fmla="*/ 73 w 292"/>
                <a:gd name="T29" fmla="*/ 49 h 130"/>
                <a:gd name="T30" fmla="*/ 24 w 292"/>
                <a:gd name="T31" fmla="*/ 49 h 130"/>
                <a:gd name="T32" fmla="*/ 24 w 292"/>
                <a:gd name="T33" fmla="*/ 114 h 130"/>
                <a:gd name="T34" fmla="*/ 0 w 292"/>
                <a:gd name="T35" fmla="*/ 114 h 130"/>
                <a:gd name="T36" fmla="*/ 0 w 292"/>
                <a:gd name="T37" fmla="*/ 130 h 130"/>
                <a:gd name="T38" fmla="*/ 292 w 292"/>
                <a:gd name="T39" fmla="*/ 130 h 130"/>
                <a:gd name="T40" fmla="*/ 292 w 292"/>
                <a:gd name="T41" fmla="*/ 114 h 130"/>
                <a:gd name="T42" fmla="*/ 235 w 292"/>
                <a:gd name="T43" fmla="*/ 17 h 130"/>
                <a:gd name="T44" fmla="*/ 251 w 292"/>
                <a:gd name="T45" fmla="*/ 17 h 130"/>
                <a:gd name="T46" fmla="*/ 251 w 292"/>
                <a:gd name="T47" fmla="*/ 114 h 130"/>
                <a:gd name="T48" fmla="*/ 235 w 292"/>
                <a:gd name="T49" fmla="*/ 114 h 130"/>
                <a:gd name="T50" fmla="*/ 235 w 292"/>
                <a:gd name="T51" fmla="*/ 17 h 130"/>
                <a:gd name="T52" fmla="*/ 170 w 292"/>
                <a:gd name="T53" fmla="*/ 33 h 130"/>
                <a:gd name="T54" fmla="*/ 186 w 292"/>
                <a:gd name="T55" fmla="*/ 33 h 130"/>
                <a:gd name="T56" fmla="*/ 186 w 292"/>
                <a:gd name="T57" fmla="*/ 114 h 130"/>
                <a:gd name="T58" fmla="*/ 170 w 292"/>
                <a:gd name="T59" fmla="*/ 114 h 130"/>
                <a:gd name="T60" fmla="*/ 170 w 292"/>
                <a:gd name="T61" fmla="*/ 33 h 130"/>
                <a:gd name="T62" fmla="*/ 105 w 292"/>
                <a:gd name="T63" fmla="*/ 49 h 130"/>
                <a:gd name="T64" fmla="*/ 122 w 292"/>
                <a:gd name="T65" fmla="*/ 49 h 130"/>
                <a:gd name="T66" fmla="*/ 122 w 292"/>
                <a:gd name="T67" fmla="*/ 114 h 130"/>
                <a:gd name="T68" fmla="*/ 105 w 292"/>
                <a:gd name="T69" fmla="*/ 114 h 130"/>
                <a:gd name="T70" fmla="*/ 105 w 292"/>
                <a:gd name="T71" fmla="*/ 49 h 130"/>
                <a:gd name="T72" fmla="*/ 41 w 292"/>
                <a:gd name="T73" fmla="*/ 65 h 130"/>
                <a:gd name="T74" fmla="*/ 57 w 292"/>
                <a:gd name="T75" fmla="*/ 65 h 130"/>
                <a:gd name="T76" fmla="*/ 57 w 292"/>
                <a:gd name="T77" fmla="*/ 114 h 130"/>
                <a:gd name="T78" fmla="*/ 41 w 292"/>
                <a:gd name="T79" fmla="*/ 114 h 130"/>
                <a:gd name="T80" fmla="*/ 41 w 292"/>
                <a:gd name="T81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" h="130">
                  <a:moveTo>
                    <a:pt x="292" y="114"/>
                  </a:moveTo>
                  <a:lnTo>
                    <a:pt x="267" y="114"/>
                  </a:lnTo>
                  <a:lnTo>
                    <a:pt x="267" y="0"/>
                  </a:lnTo>
                  <a:lnTo>
                    <a:pt x="219" y="0"/>
                  </a:lnTo>
                  <a:lnTo>
                    <a:pt x="219" y="114"/>
                  </a:lnTo>
                  <a:lnTo>
                    <a:pt x="203" y="114"/>
                  </a:lnTo>
                  <a:lnTo>
                    <a:pt x="203" y="17"/>
                  </a:lnTo>
                  <a:lnTo>
                    <a:pt x="154" y="17"/>
                  </a:lnTo>
                  <a:lnTo>
                    <a:pt x="154" y="114"/>
                  </a:lnTo>
                  <a:lnTo>
                    <a:pt x="138" y="114"/>
                  </a:lnTo>
                  <a:lnTo>
                    <a:pt x="138" y="33"/>
                  </a:lnTo>
                  <a:lnTo>
                    <a:pt x="89" y="33"/>
                  </a:lnTo>
                  <a:lnTo>
                    <a:pt x="89" y="114"/>
                  </a:lnTo>
                  <a:lnTo>
                    <a:pt x="73" y="114"/>
                  </a:lnTo>
                  <a:lnTo>
                    <a:pt x="73" y="49"/>
                  </a:lnTo>
                  <a:lnTo>
                    <a:pt x="24" y="49"/>
                  </a:lnTo>
                  <a:lnTo>
                    <a:pt x="24" y="114"/>
                  </a:lnTo>
                  <a:lnTo>
                    <a:pt x="0" y="114"/>
                  </a:lnTo>
                  <a:lnTo>
                    <a:pt x="0" y="130"/>
                  </a:lnTo>
                  <a:lnTo>
                    <a:pt x="292" y="130"/>
                  </a:lnTo>
                  <a:lnTo>
                    <a:pt x="292" y="114"/>
                  </a:lnTo>
                  <a:close/>
                  <a:moveTo>
                    <a:pt x="235" y="17"/>
                  </a:moveTo>
                  <a:lnTo>
                    <a:pt x="251" y="17"/>
                  </a:lnTo>
                  <a:lnTo>
                    <a:pt x="251" y="114"/>
                  </a:lnTo>
                  <a:lnTo>
                    <a:pt x="235" y="114"/>
                  </a:lnTo>
                  <a:lnTo>
                    <a:pt x="235" y="17"/>
                  </a:lnTo>
                  <a:close/>
                  <a:moveTo>
                    <a:pt x="170" y="33"/>
                  </a:moveTo>
                  <a:lnTo>
                    <a:pt x="186" y="33"/>
                  </a:lnTo>
                  <a:lnTo>
                    <a:pt x="186" y="114"/>
                  </a:lnTo>
                  <a:lnTo>
                    <a:pt x="170" y="114"/>
                  </a:lnTo>
                  <a:lnTo>
                    <a:pt x="170" y="33"/>
                  </a:lnTo>
                  <a:close/>
                  <a:moveTo>
                    <a:pt x="105" y="49"/>
                  </a:moveTo>
                  <a:lnTo>
                    <a:pt x="122" y="49"/>
                  </a:lnTo>
                  <a:lnTo>
                    <a:pt x="122" y="114"/>
                  </a:lnTo>
                  <a:lnTo>
                    <a:pt x="105" y="114"/>
                  </a:lnTo>
                  <a:lnTo>
                    <a:pt x="105" y="49"/>
                  </a:lnTo>
                  <a:close/>
                  <a:moveTo>
                    <a:pt x="41" y="65"/>
                  </a:moveTo>
                  <a:lnTo>
                    <a:pt x="57" y="65"/>
                  </a:lnTo>
                  <a:lnTo>
                    <a:pt x="57" y="114"/>
                  </a:lnTo>
                  <a:lnTo>
                    <a:pt x="41" y="114"/>
                  </a:lnTo>
                  <a:lnTo>
                    <a:pt x="4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72">
              <a:extLst>
                <a:ext uri="{FF2B5EF4-FFF2-40B4-BE49-F238E27FC236}">
                  <a16:creationId xmlns:a16="http://schemas.microsoft.com/office/drawing/2014/main" xmlns="" id="{854C937D-6B8D-4327-9DE8-5B9B882CA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Rectangle 73">
              <a:extLst>
                <a:ext uri="{FF2B5EF4-FFF2-40B4-BE49-F238E27FC236}">
                  <a16:creationId xmlns:a16="http://schemas.microsoft.com/office/drawing/2014/main" xmlns="" id="{DF873525-138F-4B73-89BF-3BDD59411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74">
              <a:extLst>
                <a:ext uri="{FF2B5EF4-FFF2-40B4-BE49-F238E27FC236}">
                  <a16:creationId xmlns:a16="http://schemas.microsoft.com/office/drawing/2014/main" xmlns="" id="{F1A04F45-8E2E-4058-8DAE-5194FCFA7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Rectangle 75">
              <a:extLst>
                <a:ext uri="{FF2B5EF4-FFF2-40B4-BE49-F238E27FC236}">
                  <a16:creationId xmlns:a16="http://schemas.microsoft.com/office/drawing/2014/main" xmlns="" id="{330B1F76-DB82-4B86-9B94-D2AB6C15F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76">
              <a:extLst>
                <a:ext uri="{FF2B5EF4-FFF2-40B4-BE49-F238E27FC236}">
                  <a16:creationId xmlns:a16="http://schemas.microsoft.com/office/drawing/2014/main" xmlns="" id="{9B56FB28-BC48-4B6C-9BC1-8A8B12E75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Rectangle 77">
              <a:extLst>
                <a:ext uri="{FF2B5EF4-FFF2-40B4-BE49-F238E27FC236}">
                  <a16:creationId xmlns:a16="http://schemas.microsoft.com/office/drawing/2014/main" xmlns="" id="{39A7C8AE-7D73-4707-BA1B-CEB280D4C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78">
              <a:extLst>
                <a:ext uri="{FF2B5EF4-FFF2-40B4-BE49-F238E27FC236}">
                  <a16:creationId xmlns:a16="http://schemas.microsoft.com/office/drawing/2014/main" xmlns="" id="{D146788B-5A93-467C-B681-EAE0D671B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79">
              <a:extLst>
                <a:ext uri="{FF2B5EF4-FFF2-40B4-BE49-F238E27FC236}">
                  <a16:creationId xmlns:a16="http://schemas.microsoft.com/office/drawing/2014/main" xmlns="" id="{A4097B9F-640F-4A07-97C9-90B0A62AD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326BEE34-BE5D-40F6-AD32-D86E0B18802A}"/>
              </a:ext>
            </a:extLst>
          </p:cNvPr>
          <p:cNvSpPr txBox="1"/>
          <p:nvPr/>
        </p:nvSpPr>
        <p:spPr>
          <a:xfrm>
            <a:off x="1538206" y="4193381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5CA057CE-9A04-41A6-B25C-0CF787C93E97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9A608AF7-654A-468D-917B-3D366F0C1A4E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5842261D-A666-4E59-A24D-C84EA9A37118}"/>
              </a:ext>
            </a:extLst>
          </p:cNvPr>
          <p:cNvGrpSpPr/>
          <p:nvPr/>
        </p:nvGrpSpPr>
        <p:grpSpPr>
          <a:xfrm>
            <a:off x="10858500" y="933451"/>
            <a:ext cx="400050" cy="400051"/>
            <a:chOff x="10858500" y="933451"/>
            <a:chExt cx="400050" cy="400051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CDECEF72-F0E3-4859-8F9E-2DA361A7ED82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E49C5308-F81A-4A67-BBC1-C5674E1EDFA0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70EFB04A-6F18-459E-BBDE-3916D8A75FB0}"/>
              </a:ext>
            </a:extLst>
          </p:cNvPr>
          <p:cNvGrpSpPr/>
          <p:nvPr/>
        </p:nvGrpSpPr>
        <p:grpSpPr>
          <a:xfrm flipV="1">
            <a:off x="10858500" y="5524499"/>
            <a:ext cx="400050" cy="400051"/>
            <a:chOff x="10858500" y="933451"/>
            <a:chExt cx="400050" cy="400051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58F41143-4C1A-4231-9AC6-F53C43676609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8C21D97C-0760-4424-A615-830E92852FFD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5695521B-A58C-4F0E-9C72-2451E0D71898}"/>
              </a:ext>
            </a:extLst>
          </p:cNvPr>
          <p:cNvSpPr txBox="1"/>
          <p:nvPr/>
        </p:nvSpPr>
        <p:spPr>
          <a:xfrm>
            <a:off x="4924810" y="4560360"/>
            <a:ext cx="5296132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graphicFrame>
        <p:nvGraphicFramePr>
          <p:cNvPr id="102" name="图表 101">
            <a:extLst>
              <a:ext uri="{FF2B5EF4-FFF2-40B4-BE49-F238E27FC236}">
                <a16:creationId xmlns:a16="http://schemas.microsoft.com/office/drawing/2014/main" xmlns="" id="{43BFD89E-8803-4509-8057-5080E24938DC}"/>
              </a:ext>
            </a:extLst>
          </p:cNvPr>
          <p:cNvGraphicFramePr/>
          <p:nvPr/>
        </p:nvGraphicFramePr>
        <p:xfrm>
          <a:off x="7445038" y="1722740"/>
          <a:ext cx="3436881" cy="263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9" name="图表 118">
            <a:extLst>
              <a:ext uri="{FF2B5EF4-FFF2-40B4-BE49-F238E27FC236}">
                <a16:creationId xmlns:a16="http://schemas.microsoft.com/office/drawing/2014/main" xmlns="" id="{53D723B5-59D3-4599-B33D-35DC11AD9367}"/>
              </a:ext>
            </a:extLst>
          </p:cNvPr>
          <p:cNvGraphicFramePr/>
          <p:nvPr/>
        </p:nvGraphicFramePr>
        <p:xfrm>
          <a:off x="4263833" y="1853832"/>
          <a:ext cx="3436882" cy="2372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3" name="矩形: 圆角 102">
            <a:extLst>
              <a:ext uri="{FF2B5EF4-FFF2-40B4-BE49-F238E27FC236}">
                <a16:creationId xmlns:a16="http://schemas.microsoft.com/office/drawing/2014/main" xmlns="" id="{0167E1A1-5A29-4266-BD8B-179F4FE2E012}"/>
              </a:ext>
            </a:extLst>
          </p:cNvPr>
          <p:cNvSpPr/>
          <p:nvPr/>
        </p:nvSpPr>
        <p:spPr>
          <a:xfrm>
            <a:off x="9008839" y="2144817"/>
            <a:ext cx="1087662" cy="3505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Text Here</a:t>
            </a:r>
            <a:endParaRPr lang="zh-CN" altLang="zh-CN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01C7E63E-6B1E-4BF1-BBC4-48F7DCF24EFE}"/>
              </a:ext>
            </a:extLst>
          </p:cNvPr>
          <p:cNvSpPr/>
          <p:nvPr/>
        </p:nvSpPr>
        <p:spPr>
          <a:xfrm>
            <a:off x="6901207" y="1678568"/>
            <a:ext cx="1087662" cy="3505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Text Here</a:t>
            </a:r>
            <a:endParaRPr lang="zh-CN" altLang="zh-CN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xmlns="" id="{A3ECF109-4493-46A1-B443-D69F384ACD52}"/>
              </a:ext>
            </a:extLst>
          </p:cNvPr>
          <p:cNvSpPr/>
          <p:nvPr/>
        </p:nvSpPr>
        <p:spPr>
          <a:xfrm>
            <a:off x="4263833" y="2320080"/>
            <a:ext cx="1087662" cy="3505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  <a:cs typeface="+mn-ea"/>
                <a:sym typeface="+mn-lt"/>
              </a:rPr>
              <a:t>Text Here</a:t>
            </a:r>
            <a:endParaRPr lang="zh-CN" altLang="zh-CN" sz="140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7989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5093DA1-97A1-4601-B04E-00A5CC525C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9E818DDA-BB08-4385-8B53-C27FC075E423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E5F3589-6B2A-4DDE-9F76-534BEDD24B54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5853DE6-6477-4728-8FED-9116A1CD9AA8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ADABA0-A594-46F4-9AFB-EACE96A5EA42}"/>
              </a:ext>
            </a:extLst>
          </p:cNvPr>
          <p:cNvSpPr/>
          <p:nvPr/>
        </p:nvSpPr>
        <p:spPr>
          <a:xfrm>
            <a:off x="6095999" y="933450"/>
            <a:ext cx="1250309" cy="4991100"/>
          </a:xfrm>
          <a:custGeom>
            <a:avLst/>
            <a:gdLst>
              <a:gd name="connsiteX0" fmla="*/ 1250309 w 5162550"/>
              <a:gd name="connsiteY0" fmla="*/ 0 h 4991100"/>
              <a:gd name="connsiteX1" fmla="*/ 4828595 w 5162550"/>
              <a:gd name="connsiteY1" fmla="*/ 0 h 4991100"/>
              <a:gd name="connsiteX2" fmla="*/ 5162550 w 5162550"/>
              <a:gd name="connsiteY2" fmla="*/ 333955 h 4991100"/>
              <a:gd name="connsiteX3" fmla="*/ 5162550 w 5162550"/>
              <a:gd name="connsiteY3" fmla="*/ 4657145 h 4991100"/>
              <a:gd name="connsiteX4" fmla="*/ 4828595 w 5162550"/>
              <a:gd name="connsiteY4" fmla="*/ 4991100 h 4991100"/>
              <a:gd name="connsiteX5" fmla="*/ 1250309 w 5162550"/>
              <a:gd name="connsiteY5" fmla="*/ 4991100 h 4991100"/>
              <a:gd name="connsiteX6" fmla="*/ 1136900 w 5162550"/>
              <a:gd name="connsiteY6" fmla="*/ 4906295 h 4991100"/>
              <a:gd name="connsiteX7" fmla="*/ 0 w 5162550"/>
              <a:gd name="connsiteY7" fmla="*/ 2495550 h 4991100"/>
              <a:gd name="connsiteX8" fmla="*/ 1136900 w 5162550"/>
              <a:gd name="connsiteY8" fmla="*/ 84806 h 4991100"/>
              <a:gd name="connsiteX0" fmla="*/ 5162550 w 5253990"/>
              <a:gd name="connsiteY0" fmla="*/ 333955 h 4991100"/>
              <a:gd name="connsiteX1" fmla="*/ 5162550 w 5253990"/>
              <a:gd name="connsiteY1" fmla="*/ 4657145 h 4991100"/>
              <a:gd name="connsiteX2" fmla="*/ 4828595 w 5253990"/>
              <a:gd name="connsiteY2" fmla="*/ 4991100 h 4991100"/>
              <a:gd name="connsiteX3" fmla="*/ 1250309 w 5253990"/>
              <a:gd name="connsiteY3" fmla="*/ 4991100 h 4991100"/>
              <a:gd name="connsiteX4" fmla="*/ 1136900 w 5253990"/>
              <a:gd name="connsiteY4" fmla="*/ 4906295 h 4991100"/>
              <a:gd name="connsiteX5" fmla="*/ 0 w 5253990"/>
              <a:gd name="connsiteY5" fmla="*/ 2495550 h 4991100"/>
              <a:gd name="connsiteX6" fmla="*/ 1136900 w 5253990"/>
              <a:gd name="connsiteY6" fmla="*/ 84806 h 4991100"/>
              <a:gd name="connsiteX7" fmla="*/ 1250309 w 5253990"/>
              <a:gd name="connsiteY7" fmla="*/ 0 h 4991100"/>
              <a:gd name="connsiteX8" fmla="*/ 4828595 w 5253990"/>
              <a:gd name="connsiteY8" fmla="*/ 0 h 4991100"/>
              <a:gd name="connsiteX9" fmla="*/ 5253990 w 5253990"/>
              <a:gd name="connsiteY9" fmla="*/ 425395 h 4991100"/>
              <a:gd name="connsiteX0" fmla="*/ 5162550 w 5162550"/>
              <a:gd name="connsiteY0" fmla="*/ 333955 h 4991100"/>
              <a:gd name="connsiteX1" fmla="*/ 5162550 w 5162550"/>
              <a:gd name="connsiteY1" fmla="*/ 4657145 h 4991100"/>
              <a:gd name="connsiteX2" fmla="*/ 4828595 w 5162550"/>
              <a:gd name="connsiteY2" fmla="*/ 4991100 h 4991100"/>
              <a:gd name="connsiteX3" fmla="*/ 1250309 w 5162550"/>
              <a:gd name="connsiteY3" fmla="*/ 4991100 h 4991100"/>
              <a:gd name="connsiteX4" fmla="*/ 1136900 w 5162550"/>
              <a:gd name="connsiteY4" fmla="*/ 4906295 h 4991100"/>
              <a:gd name="connsiteX5" fmla="*/ 0 w 5162550"/>
              <a:gd name="connsiteY5" fmla="*/ 2495550 h 4991100"/>
              <a:gd name="connsiteX6" fmla="*/ 1136900 w 5162550"/>
              <a:gd name="connsiteY6" fmla="*/ 84806 h 4991100"/>
              <a:gd name="connsiteX7" fmla="*/ 1250309 w 5162550"/>
              <a:gd name="connsiteY7" fmla="*/ 0 h 4991100"/>
              <a:gd name="connsiteX8" fmla="*/ 4828595 w 5162550"/>
              <a:gd name="connsiteY8" fmla="*/ 0 h 4991100"/>
              <a:gd name="connsiteX0" fmla="*/ 5162550 w 5162550"/>
              <a:gd name="connsiteY0" fmla="*/ 333955 h 4991100"/>
              <a:gd name="connsiteX1" fmla="*/ 5162550 w 5162550"/>
              <a:gd name="connsiteY1" fmla="*/ 4657145 h 4991100"/>
              <a:gd name="connsiteX2" fmla="*/ 4828595 w 5162550"/>
              <a:gd name="connsiteY2" fmla="*/ 4991100 h 4991100"/>
              <a:gd name="connsiteX3" fmla="*/ 1250309 w 5162550"/>
              <a:gd name="connsiteY3" fmla="*/ 4991100 h 4991100"/>
              <a:gd name="connsiteX4" fmla="*/ 1136900 w 5162550"/>
              <a:gd name="connsiteY4" fmla="*/ 4906295 h 4991100"/>
              <a:gd name="connsiteX5" fmla="*/ 0 w 5162550"/>
              <a:gd name="connsiteY5" fmla="*/ 2495550 h 4991100"/>
              <a:gd name="connsiteX6" fmla="*/ 1136900 w 5162550"/>
              <a:gd name="connsiteY6" fmla="*/ 84806 h 4991100"/>
              <a:gd name="connsiteX7" fmla="*/ 1250309 w 5162550"/>
              <a:gd name="connsiteY7" fmla="*/ 0 h 4991100"/>
              <a:gd name="connsiteX0" fmla="*/ 5162550 w 5162550"/>
              <a:gd name="connsiteY0" fmla="*/ 4657145 h 4991100"/>
              <a:gd name="connsiteX1" fmla="*/ 4828595 w 5162550"/>
              <a:gd name="connsiteY1" fmla="*/ 4991100 h 4991100"/>
              <a:gd name="connsiteX2" fmla="*/ 1250309 w 5162550"/>
              <a:gd name="connsiteY2" fmla="*/ 4991100 h 4991100"/>
              <a:gd name="connsiteX3" fmla="*/ 1136900 w 5162550"/>
              <a:gd name="connsiteY3" fmla="*/ 4906295 h 4991100"/>
              <a:gd name="connsiteX4" fmla="*/ 0 w 5162550"/>
              <a:gd name="connsiteY4" fmla="*/ 2495550 h 4991100"/>
              <a:gd name="connsiteX5" fmla="*/ 1136900 w 5162550"/>
              <a:gd name="connsiteY5" fmla="*/ 84806 h 4991100"/>
              <a:gd name="connsiteX6" fmla="*/ 1250309 w 5162550"/>
              <a:gd name="connsiteY6" fmla="*/ 0 h 4991100"/>
              <a:gd name="connsiteX0" fmla="*/ 4828595 w 4828595"/>
              <a:gd name="connsiteY0" fmla="*/ 4991100 h 4991100"/>
              <a:gd name="connsiteX1" fmla="*/ 1250309 w 4828595"/>
              <a:gd name="connsiteY1" fmla="*/ 4991100 h 4991100"/>
              <a:gd name="connsiteX2" fmla="*/ 1136900 w 4828595"/>
              <a:gd name="connsiteY2" fmla="*/ 4906295 h 4991100"/>
              <a:gd name="connsiteX3" fmla="*/ 0 w 4828595"/>
              <a:gd name="connsiteY3" fmla="*/ 2495550 h 4991100"/>
              <a:gd name="connsiteX4" fmla="*/ 1136900 w 4828595"/>
              <a:gd name="connsiteY4" fmla="*/ 84806 h 4991100"/>
              <a:gd name="connsiteX5" fmla="*/ 1250309 w 4828595"/>
              <a:gd name="connsiteY5" fmla="*/ 0 h 4991100"/>
              <a:gd name="connsiteX0" fmla="*/ 1250309 w 1250309"/>
              <a:gd name="connsiteY0" fmla="*/ 4991100 h 4991100"/>
              <a:gd name="connsiteX1" fmla="*/ 1136900 w 1250309"/>
              <a:gd name="connsiteY1" fmla="*/ 4906295 h 4991100"/>
              <a:gd name="connsiteX2" fmla="*/ 0 w 1250309"/>
              <a:gd name="connsiteY2" fmla="*/ 2495550 h 4991100"/>
              <a:gd name="connsiteX3" fmla="*/ 1136900 w 1250309"/>
              <a:gd name="connsiteY3" fmla="*/ 84806 h 4991100"/>
              <a:gd name="connsiteX4" fmla="*/ 1250309 w 1250309"/>
              <a:gd name="connsiteY4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0309" h="4991100">
                <a:moveTo>
                  <a:pt x="1250309" y="4991100"/>
                </a:moveTo>
                <a:lnTo>
                  <a:pt x="1136900" y="4906295"/>
                </a:lnTo>
                <a:cubicBezTo>
                  <a:pt x="442567" y="4333280"/>
                  <a:pt x="0" y="3466098"/>
                  <a:pt x="0" y="2495550"/>
                </a:cubicBezTo>
                <a:cubicBezTo>
                  <a:pt x="0" y="1525002"/>
                  <a:pt x="442567" y="657821"/>
                  <a:pt x="1136900" y="84806"/>
                </a:cubicBezTo>
                <a:lnTo>
                  <a:pt x="1250309" y="0"/>
                </a:lnTo>
              </a:path>
            </a:pathLst>
          </a:custGeom>
          <a:noFill/>
          <a:ln>
            <a:solidFill>
              <a:srgbClr val="568FBD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A2FE076-4053-4D61-AF04-381D0184BFDC}"/>
              </a:ext>
            </a:extLst>
          </p:cNvPr>
          <p:cNvSpPr>
            <a:spLocks noChangeAspect="1"/>
          </p:cNvSpPr>
          <p:nvPr/>
        </p:nvSpPr>
        <p:spPr>
          <a:xfrm>
            <a:off x="6530116" y="1682471"/>
            <a:ext cx="108000" cy="108000"/>
          </a:xfrm>
          <a:prstGeom prst="ellipse">
            <a:avLst/>
          </a:prstGeom>
          <a:solidFill>
            <a:srgbClr val="56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606246B5-3156-4307-B96E-C1E384FDCF55}"/>
              </a:ext>
            </a:extLst>
          </p:cNvPr>
          <p:cNvSpPr>
            <a:spLocks noChangeAspect="1"/>
          </p:cNvSpPr>
          <p:nvPr/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rgbClr val="56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9388F4E-D26D-4E17-B008-671DC4A52E5A}"/>
              </a:ext>
            </a:extLst>
          </p:cNvPr>
          <p:cNvSpPr>
            <a:spLocks noChangeAspect="1"/>
          </p:cNvSpPr>
          <p:nvPr/>
        </p:nvSpPr>
        <p:spPr>
          <a:xfrm>
            <a:off x="6530116" y="5067529"/>
            <a:ext cx="108000" cy="108000"/>
          </a:xfrm>
          <a:prstGeom prst="ellipse">
            <a:avLst/>
          </a:prstGeom>
          <a:solidFill>
            <a:srgbClr val="56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EE1B425-5172-40BE-86A8-7810F86A8D57}"/>
              </a:ext>
            </a:extLst>
          </p:cNvPr>
          <p:cNvSpPr txBox="1"/>
          <p:nvPr/>
        </p:nvSpPr>
        <p:spPr>
          <a:xfrm>
            <a:off x="4870547" y="1214653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9A137F2-1095-442B-B3E6-EFECC0C9B805}"/>
              </a:ext>
            </a:extLst>
          </p:cNvPr>
          <p:cNvSpPr txBox="1"/>
          <p:nvPr/>
        </p:nvSpPr>
        <p:spPr>
          <a:xfrm>
            <a:off x="1876102" y="1585446"/>
            <a:ext cx="4326812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3D06467-A579-4A87-931F-481C446AEAC0}"/>
              </a:ext>
            </a:extLst>
          </p:cNvPr>
          <p:cNvSpPr txBox="1"/>
          <p:nvPr/>
        </p:nvSpPr>
        <p:spPr>
          <a:xfrm>
            <a:off x="4870547" y="4697653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5457B62-9590-4D61-B12B-3E432D9A068E}"/>
              </a:ext>
            </a:extLst>
          </p:cNvPr>
          <p:cNvSpPr txBox="1"/>
          <p:nvPr/>
        </p:nvSpPr>
        <p:spPr>
          <a:xfrm>
            <a:off x="1876102" y="5068446"/>
            <a:ext cx="4326812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3E7CC6F-7F0A-4CA0-97C8-CCEE3099907F}"/>
              </a:ext>
            </a:extLst>
          </p:cNvPr>
          <p:cNvSpPr txBox="1"/>
          <p:nvPr/>
        </p:nvSpPr>
        <p:spPr>
          <a:xfrm>
            <a:off x="6724453" y="2956153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cs typeface="+mn-ea"/>
                <a:sym typeface="+mn-lt"/>
              </a:rPr>
              <a:t>Text Here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1F2B15A-9FA1-4DA8-846E-C1FE23A939BE}"/>
              </a:ext>
            </a:extLst>
          </p:cNvPr>
          <p:cNvSpPr txBox="1"/>
          <p:nvPr/>
        </p:nvSpPr>
        <p:spPr>
          <a:xfrm>
            <a:off x="6724453" y="3326946"/>
            <a:ext cx="4326812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6E33581-AF81-41C1-A021-700D55834183}"/>
              </a:ext>
            </a:extLst>
          </p:cNvPr>
          <p:cNvGrpSpPr/>
          <p:nvPr/>
        </p:nvGrpSpPr>
        <p:grpSpPr>
          <a:xfrm>
            <a:off x="10858500" y="933450"/>
            <a:ext cx="400050" cy="400051"/>
            <a:chOff x="10858500" y="933451"/>
            <a:chExt cx="400050" cy="40005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E03E8FB8-DD0D-4804-9968-179D65271156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B4D0AE8-BD15-4371-8632-58B6637EB702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7752CA7-3497-4C6F-894E-1D92501DF334}"/>
              </a:ext>
            </a:extLst>
          </p:cNvPr>
          <p:cNvGrpSpPr/>
          <p:nvPr/>
        </p:nvGrpSpPr>
        <p:grpSpPr>
          <a:xfrm flipH="1" flipV="1">
            <a:off x="933450" y="5524499"/>
            <a:ext cx="400050" cy="400051"/>
            <a:chOff x="10858500" y="933451"/>
            <a:chExt cx="400050" cy="400051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FE86AC9-093D-4CC9-A299-27D3C81353EE}"/>
                </a:ext>
              </a:extLst>
            </p:cNvPr>
            <p:cNvSpPr/>
            <p:nvPr/>
          </p:nvSpPr>
          <p:spPr>
            <a:xfrm>
              <a:off x="10858500" y="933451"/>
              <a:ext cx="400050" cy="400051"/>
            </a:xfrm>
            <a:custGeom>
              <a:avLst/>
              <a:gdLst>
                <a:gd name="connsiteX0" fmla="*/ 0 w 400050"/>
                <a:gd name="connsiteY0" fmla="*/ 0 h 400051"/>
                <a:gd name="connsiteX1" fmla="*/ 66095 w 400050"/>
                <a:gd name="connsiteY1" fmla="*/ 0 h 400051"/>
                <a:gd name="connsiteX2" fmla="*/ 400050 w 400050"/>
                <a:gd name="connsiteY2" fmla="*/ 333955 h 400051"/>
                <a:gd name="connsiteX3" fmla="*/ 400050 w 400050"/>
                <a:gd name="connsiteY3" fmla="*/ 400051 h 400051"/>
                <a:gd name="connsiteX4" fmla="*/ 0 w 400050"/>
                <a:gd name="connsiteY4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400051">
                  <a:moveTo>
                    <a:pt x="0" y="0"/>
                  </a:moveTo>
                  <a:lnTo>
                    <a:pt x="66095" y="0"/>
                  </a:lnTo>
                  <a:cubicBezTo>
                    <a:pt x="250533" y="0"/>
                    <a:pt x="400050" y="149517"/>
                    <a:pt x="400050" y="333955"/>
                  </a:cubicBezTo>
                  <a:lnTo>
                    <a:pt x="400050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568FB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5E9286E-7D95-4DC1-AED3-B448BDFEF3B2}"/>
                </a:ext>
              </a:extLst>
            </p:cNvPr>
            <p:cNvSpPr/>
            <p:nvPr/>
          </p:nvSpPr>
          <p:spPr>
            <a:xfrm>
              <a:off x="10934701" y="934469"/>
              <a:ext cx="322831" cy="322832"/>
            </a:xfrm>
            <a:custGeom>
              <a:avLst/>
              <a:gdLst>
                <a:gd name="connsiteX0" fmla="*/ 0 w 322831"/>
                <a:gd name="connsiteY0" fmla="*/ 0 h 322832"/>
                <a:gd name="connsiteX1" fmla="*/ 57199 w 322831"/>
                <a:gd name="connsiteY1" fmla="*/ 5766 h 322832"/>
                <a:gd name="connsiteX2" fmla="*/ 317065 w 322831"/>
                <a:gd name="connsiteY2" fmla="*/ 265633 h 322832"/>
                <a:gd name="connsiteX3" fmla="*/ 322831 w 322831"/>
                <a:gd name="connsiteY3" fmla="*/ 322832 h 322832"/>
                <a:gd name="connsiteX4" fmla="*/ 0 w 322831"/>
                <a:gd name="connsiteY4" fmla="*/ 322832 h 3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31" h="322832">
                  <a:moveTo>
                    <a:pt x="0" y="0"/>
                  </a:moveTo>
                  <a:lnTo>
                    <a:pt x="57199" y="5766"/>
                  </a:lnTo>
                  <a:cubicBezTo>
                    <a:pt x="187636" y="32457"/>
                    <a:pt x="290374" y="135195"/>
                    <a:pt x="317065" y="265633"/>
                  </a:cubicBezTo>
                  <a:lnTo>
                    <a:pt x="322831" y="322832"/>
                  </a:lnTo>
                  <a:lnTo>
                    <a:pt x="0" y="322832"/>
                  </a:lnTo>
                  <a:close/>
                </a:path>
              </a:pathLst>
            </a:cu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1F30F58-D364-4FD0-A24B-B7E79BE8A9F4}"/>
              </a:ext>
            </a:extLst>
          </p:cNvPr>
          <p:cNvSpPr txBox="1"/>
          <p:nvPr/>
        </p:nvSpPr>
        <p:spPr>
          <a:xfrm>
            <a:off x="1377391" y="2873194"/>
            <a:ext cx="338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568FBD"/>
                </a:solidFill>
                <a:cs typeface="+mn-ea"/>
                <a:sym typeface="+mn-lt"/>
              </a:rPr>
              <a:t>SUPPORTERS SAY</a:t>
            </a:r>
            <a:endParaRPr lang="zh-CN" altLang="en-US" sz="28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608CCAD-5D22-49AD-8968-42487EB6E89B}"/>
              </a:ext>
            </a:extLst>
          </p:cNvPr>
          <p:cNvSpPr txBox="1"/>
          <p:nvPr/>
        </p:nvSpPr>
        <p:spPr>
          <a:xfrm>
            <a:off x="1377391" y="3409906"/>
            <a:ext cx="4220669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</a:t>
            </a:r>
            <a:endParaRPr lang="zh-CN" altLang="en-US" sz="1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B88FAF13-B194-4223-8752-4C782FF63C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8" r="9868"/>
          <a:stretch/>
        </p:blipFill>
        <p:spPr>
          <a:xfrm>
            <a:off x="8442686" y="4311052"/>
            <a:ext cx="1089872" cy="1089872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DA9C638C-E664-4BF9-924C-CC7E8A69D3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613" t="2919" r="18613" b="2919"/>
          <a:stretch/>
        </p:blipFill>
        <p:spPr>
          <a:xfrm>
            <a:off x="8442686" y="1452928"/>
            <a:ext cx="1089872" cy="1089872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C9F483D6-F437-4013-8E04-5962DA7FD4A8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5212" y="4398150"/>
            <a:ext cx="923974" cy="925200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87A56E4-DECC-46C4-9220-6B1063E3744F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4833" y="4398150"/>
            <a:ext cx="925200" cy="923974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CA9650A0-266E-4B34-9ECA-E8038D3B0E24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3986" y="1535877"/>
            <a:ext cx="925200" cy="923974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237B787A-42BB-4F97-93FA-23B69DBD4402}"/>
              </a:ext>
            </a:extLst>
          </p:cNvPr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4833" y="1535877"/>
            <a:ext cx="925200" cy="925200"/>
          </a:xfrm>
          <a:prstGeom prst="rect">
            <a:avLst/>
          </a:prstGeom>
          <a:ln w="114300">
            <a:solidFill>
              <a:schemeClr val="bg1"/>
            </a:solidFill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1885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, 体育, 男人, 一群&#10;&#10;描述已自动生成">
            <a:extLst>
              <a:ext uri="{FF2B5EF4-FFF2-40B4-BE49-F238E27FC236}">
                <a16:creationId xmlns:a16="http://schemas.microsoft.com/office/drawing/2014/main" xmlns="" id="{89446D5A-BA55-4AC2-939F-6F43514732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EA8F06-35E5-4110-B5B2-87ABDF3D85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8FB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C394CA6-E1BB-4360-9367-6D37E8A9591A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CA33463-5394-46ED-B855-43D83EF49AC2}"/>
              </a:ext>
            </a:extLst>
          </p:cNvPr>
          <p:cNvSpPr/>
          <p:nvPr/>
        </p:nvSpPr>
        <p:spPr>
          <a:xfrm>
            <a:off x="933450" y="933450"/>
            <a:ext cx="2953752" cy="4991100"/>
          </a:xfrm>
          <a:custGeom>
            <a:avLst/>
            <a:gdLst>
              <a:gd name="connsiteX0" fmla="*/ 333955 w 2953752"/>
              <a:gd name="connsiteY0" fmla="*/ 0 h 4991100"/>
              <a:gd name="connsiteX1" fmla="*/ 2953752 w 2953752"/>
              <a:gd name="connsiteY1" fmla="*/ 0 h 4991100"/>
              <a:gd name="connsiteX2" fmla="*/ 2953752 w 2953752"/>
              <a:gd name="connsiteY2" fmla="*/ 4991100 h 4991100"/>
              <a:gd name="connsiteX3" fmla="*/ 333955 w 2953752"/>
              <a:gd name="connsiteY3" fmla="*/ 4991100 h 4991100"/>
              <a:gd name="connsiteX4" fmla="*/ 0 w 2953752"/>
              <a:gd name="connsiteY4" fmla="*/ 4657145 h 4991100"/>
              <a:gd name="connsiteX5" fmla="*/ 0 w 2953752"/>
              <a:gd name="connsiteY5" fmla="*/ 333955 h 4991100"/>
              <a:gd name="connsiteX6" fmla="*/ 333955 w 2953752"/>
              <a:gd name="connsiteY6" fmla="*/ 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3752" h="4991100">
                <a:moveTo>
                  <a:pt x="333955" y="0"/>
                </a:moveTo>
                <a:lnTo>
                  <a:pt x="2953752" y="0"/>
                </a:lnTo>
                <a:lnTo>
                  <a:pt x="2953752" y="4991100"/>
                </a:lnTo>
                <a:lnTo>
                  <a:pt x="333955" y="4991100"/>
                </a:lnTo>
                <a:cubicBezTo>
                  <a:pt x="149517" y="4991100"/>
                  <a:pt x="0" y="4841583"/>
                  <a:pt x="0" y="4657145"/>
                </a:cubicBezTo>
                <a:lnTo>
                  <a:pt x="0" y="333955"/>
                </a:lnTo>
                <a:cubicBezTo>
                  <a:pt x="0" y="149517"/>
                  <a:pt x="149517" y="0"/>
                  <a:pt x="333955" y="0"/>
                </a:cubicBez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50800" dist="38100" algn="l" rotWithShape="0">
              <a:srgbClr val="568FB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5DC17DE-C167-412B-A9A2-BF68B9D80EF0}"/>
              </a:ext>
            </a:extLst>
          </p:cNvPr>
          <p:cNvSpPr/>
          <p:nvPr/>
        </p:nvSpPr>
        <p:spPr>
          <a:xfrm>
            <a:off x="933450" y="4121527"/>
            <a:ext cx="2953752" cy="506018"/>
          </a:xfrm>
          <a:custGeom>
            <a:avLst/>
            <a:gdLst>
              <a:gd name="connsiteX0" fmla="*/ 0 w 2953752"/>
              <a:gd name="connsiteY0" fmla="*/ 0 h 506018"/>
              <a:gd name="connsiteX1" fmla="*/ 2953752 w 2953752"/>
              <a:gd name="connsiteY1" fmla="*/ 0 h 506018"/>
              <a:gd name="connsiteX2" fmla="*/ 2953752 w 2953752"/>
              <a:gd name="connsiteY2" fmla="*/ 506018 h 506018"/>
              <a:gd name="connsiteX3" fmla="*/ 0 w 2953752"/>
              <a:gd name="connsiteY3" fmla="*/ 506018 h 50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3752" h="506018">
                <a:moveTo>
                  <a:pt x="0" y="0"/>
                </a:moveTo>
                <a:lnTo>
                  <a:pt x="2953752" y="0"/>
                </a:lnTo>
                <a:lnTo>
                  <a:pt x="2953752" y="506018"/>
                </a:lnTo>
                <a:lnTo>
                  <a:pt x="0" y="506018"/>
                </a:lnTo>
                <a:close/>
              </a:path>
            </a:pathLst>
          </a:custGeom>
          <a:solidFill>
            <a:srgbClr val="568FBD"/>
          </a:solidFill>
          <a:ln>
            <a:noFill/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25">
            <a:extLst>
              <a:ext uri="{FF2B5EF4-FFF2-40B4-BE49-F238E27FC236}">
                <a16:creationId xmlns:a16="http://schemas.microsoft.com/office/drawing/2014/main" xmlns="" id="{A41AA20C-EF6B-4C6C-9EFE-239E1A93EF6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40358" y="1715623"/>
            <a:ext cx="294852" cy="320868"/>
          </a:xfrm>
          <a:custGeom>
            <a:avLst/>
            <a:gdLst>
              <a:gd name="T0" fmla="*/ 38 w 320"/>
              <a:gd name="T1" fmla="*/ 27 h 348"/>
              <a:gd name="T2" fmla="*/ 33 w 320"/>
              <a:gd name="T3" fmla="*/ 204 h 348"/>
              <a:gd name="T4" fmla="*/ 290 w 320"/>
              <a:gd name="T5" fmla="*/ 321 h 348"/>
              <a:gd name="T6" fmla="*/ 316 w 320"/>
              <a:gd name="T7" fmla="*/ 0 h 348"/>
              <a:gd name="T8" fmla="*/ 311 w 320"/>
              <a:gd name="T9" fmla="*/ 312 h 348"/>
              <a:gd name="T10" fmla="*/ 290 w 320"/>
              <a:gd name="T11" fmla="*/ 115 h 348"/>
              <a:gd name="T12" fmla="*/ 209 w 320"/>
              <a:gd name="T13" fmla="*/ 29 h 348"/>
              <a:gd name="T14" fmla="*/ 208 w 320"/>
              <a:gd name="T15" fmla="*/ 28 h 348"/>
              <a:gd name="T16" fmla="*/ 72 w 320"/>
              <a:gd name="T17" fmla="*/ 9 h 348"/>
              <a:gd name="T18" fmla="*/ 205 w 320"/>
              <a:gd name="T19" fmla="*/ 122 h 348"/>
              <a:gd name="T20" fmla="*/ 42 w 320"/>
              <a:gd name="T21" fmla="*/ 339 h 348"/>
              <a:gd name="T22" fmla="*/ 72 w 320"/>
              <a:gd name="T23" fmla="*/ 215 h 348"/>
              <a:gd name="T24" fmla="*/ 144 w 320"/>
              <a:gd name="T25" fmla="*/ 141 h 348"/>
              <a:gd name="T26" fmla="*/ 142 w 320"/>
              <a:gd name="T27" fmla="*/ 139 h 348"/>
              <a:gd name="T28" fmla="*/ 77 w 320"/>
              <a:gd name="T29" fmla="*/ 75 h 348"/>
              <a:gd name="T30" fmla="*/ 75 w 320"/>
              <a:gd name="T31" fmla="*/ 72 h 348"/>
              <a:gd name="T32" fmla="*/ 75 w 320"/>
              <a:gd name="T33" fmla="*/ 71 h 348"/>
              <a:gd name="T34" fmla="*/ 42 w 320"/>
              <a:gd name="T35" fmla="*/ 77 h 348"/>
              <a:gd name="T36" fmla="*/ 210 w 320"/>
              <a:gd name="T37" fmla="*/ 43 h 348"/>
              <a:gd name="T38" fmla="*/ 88 w 320"/>
              <a:gd name="T39" fmla="*/ 129 h 348"/>
              <a:gd name="T40" fmla="*/ 88 w 320"/>
              <a:gd name="T41" fmla="*/ 52 h 348"/>
              <a:gd name="T42" fmla="*/ 93 w 320"/>
              <a:gd name="T43" fmla="*/ 61 h 348"/>
              <a:gd name="T44" fmla="*/ 97 w 320"/>
              <a:gd name="T45" fmla="*/ 69 h 348"/>
              <a:gd name="T46" fmla="*/ 107 w 320"/>
              <a:gd name="T47" fmla="*/ 69 h 348"/>
              <a:gd name="T48" fmla="*/ 97 w 320"/>
              <a:gd name="T49" fmla="*/ 79 h 348"/>
              <a:gd name="T50" fmla="*/ 107 w 320"/>
              <a:gd name="T51" fmla="*/ 79 h 348"/>
              <a:gd name="T52" fmla="*/ 117 w 320"/>
              <a:gd name="T53" fmla="*/ 79 h 348"/>
              <a:gd name="T54" fmla="*/ 69 w 320"/>
              <a:gd name="T55" fmla="*/ 146 h 348"/>
              <a:gd name="T56" fmla="*/ 135 w 320"/>
              <a:gd name="T57" fmla="*/ 147 h 348"/>
              <a:gd name="T58" fmla="*/ 72 w 320"/>
              <a:gd name="T59" fmla="*/ 206 h 348"/>
              <a:gd name="T60" fmla="*/ 47 w 320"/>
              <a:gd name="T61" fmla="*/ 201 h 348"/>
              <a:gd name="T62" fmla="*/ 50 w 320"/>
              <a:gd name="T63" fmla="*/ 84 h 348"/>
              <a:gd name="T64" fmla="*/ 68 w 320"/>
              <a:gd name="T65" fmla="*/ 80 h 348"/>
              <a:gd name="T66" fmla="*/ 97 w 320"/>
              <a:gd name="T67" fmla="*/ 89 h 348"/>
              <a:gd name="T68" fmla="*/ 107 w 320"/>
              <a:gd name="T69" fmla="*/ 89 h 348"/>
              <a:gd name="T70" fmla="*/ 117 w 320"/>
              <a:gd name="T71" fmla="*/ 89 h 348"/>
              <a:gd name="T72" fmla="*/ 126 w 320"/>
              <a:gd name="T73" fmla="*/ 89 h 348"/>
              <a:gd name="T74" fmla="*/ 97 w 320"/>
              <a:gd name="T75" fmla="*/ 99 h 348"/>
              <a:gd name="T76" fmla="*/ 107 w 320"/>
              <a:gd name="T77" fmla="*/ 99 h 348"/>
              <a:gd name="T78" fmla="*/ 117 w 320"/>
              <a:gd name="T79" fmla="*/ 99 h 348"/>
              <a:gd name="T80" fmla="*/ 126 w 320"/>
              <a:gd name="T81" fmla="*/ 99 h 348"/>
              <a:gd name="T82" fmla="*/ 136 w 320"/>
              <a:gd name="T83" fmla="*/ 99 h 348"/>
              <a:gd name="T84" fmla="*/ 97 w 320"/>
              <a:gd name="T85" fmla="*/ 109 h 348"/>
              <a:gd name="T86" fmla="*/ 107 w 320"/>
              <a:gd name="T87" fmla="*/ 109 h 348"/>
              <a:gd name="T88" fmla="*/ 117 w 320"/>
              <a:gd name="T89" fmla="*/ 109 h 348"/>
              <a:gd name="T90" fmla="*/ 126 w 320"/>
              <a:gd name="T91" fmla="*/ 109 h 348"/>
              <a:gd name="T92" fmla="*/ 136 w 320"/>
              <a:gd name="T93" fmla="*/ 109 h 348"/>
              <a:gd name="T94" fmla="*/ 263 w 320"/>
              <a:gd name="T95" fmla="*/ 171 h 348"/>
              <a:gd name="T96" fmla="*/ 165 w 320"/>
              <a:gd name="T97" fmla="*/ 196 h 348"/>
              <a:gd name="T98" fmla="*/ 165 w 320"/>
              <a:gd name="T99" fmla="*/ 187 h 348"/>
              <a:gd name="T100" fmla="*/ 258 w 320"/>
              <a:gd name="T101" fmla="*/ 215 h 348"/>
              <a:gd name="T102" fmla="*/ 164 w 320"/>
              <a:gd name="T103" fmla="*/ 207 h 348"/>
              <a:gd name="T104" fmla="*/ 255 w 320"/>
              <a:gd name="T105" fmla="*/ 245 h 348"/>
              <a:gd name="T106" fmla="*/ 70 w 320"/>
              <a:gd name="T107" fmla="*/ 256 h 348"/>
              <a:gd name="T108" fmla="*/ 255 w 320"/>
              <a:gd name="T109" fmla="*/ 256 h 348"/>
              <a:gd name="T110" fmla="*/ 70 w 320"/>
              <a:gd name="T111" fmla="*/ 285 h 348"/>
              <a:gd name="T112" fmla="*/ 70 w 320"/>
              <a:gd name="T113" fmla="*/ 276 h 348"/>
              <a:gd name="T114" fmla="*/ 68 w 320"/>
              <a:gd name="T115" fmla="*/ 32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0" h="348">
                <a:moveTo>
                  <a:pt x="68" y="0"/>
                </a:moveTo>
                <a:cubicBezTo>
                  <a:pt x="65" y="0"/>
                  <a:pt x="63" y="2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27"/>
                  <a:pt x="63" y="27"/>
                  <a:pt x="63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7" y="27"/>
                </a:cubicBezTo>
                <a:cubicBezTo>
                  <a:pt x="35" y="28"/>
                  <a:pt x="34" y="29"/>
                  <a:pt x="33" y="32"/>
                </a:cubicBezTo>
                <a:cubicBezTo>
                  <a:pt x="33" y="82"/>
                  <a:pt x="33" y="82"/>
                  <a:pt x="33" y="82"/>
                </a:cubicBezTo>
                <a:cubicBezTo>
                  <a:pt x="13" y="95"/>
                  <a:pt x="0" y="117"/>
                  <a:pt x="0" y="143"/>
                </a:cubicBezTo>
                <a:cubicBezTo>
                  <a:pt x="0" y="169"/>
                  <a:pt x="13" y="191"/>
                  <a:pt x="33" y="204"/>
                </a:cubicBezTo>
                <a:cubicBezTo>
                  <a:pt x="33" y="344"/>
                  <a:pt x="33" y="344"/>
                  <a:pt x="33" y="344"/>
                </a:cubicBezTo>
                <a:cubicBezTo>
                  <a:pt x="34" y="346"/>
                  <a:pt x="35" y="348"/>
                  <a:pt x="38" y="348"/>
                </a:cubicBezTo>
                <a:cubicBezTo>
                  <a:pt x="286" y="348"/>
                  <a:pt x="286" y="348"/>
                  <a:pt x="286" y="348"/>
                </a:cubicBezTo>
                <a:cubicBezTo>
                  <a:pt x="288" y="348"/>
                  <a:pt x="290" y="346"/>
                  <a:pt x="290" y="344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316" y="321"/>
                  <a:pt x="316" y="321"/>
                  <a:pt x="316" y="321"/>
                </a:cubicBezTo>
                <a:cubicBezTo>
                  <a:pt x="318" y="321"/>
                  <a:pt x="320" y="319"/>
                  <a:pt x="320" y="316"/>
                </a:cubicBezTo>
                <a:cubicBezTo>
                  <a:pt x="320" y="316"/>
                  <a:pt x="320" y="316"/>
                  <a:pt x="320" y="316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2"/>
                  <a:pt x="318" y="0"/>
                  <a:pt x="316" y="0"/>
                </a:cubicBezTo>
                <a:cubicBezTo>
                  <a:pt x="316" y="0"/>
                  <a:pt x="316" y="0"/>
                  <a:pt x="316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72" y="9"/>
                </a:moveTo>
                <a:cubicBezTo>
                  <a:pt x="311" y="9"/>
                  <a:pt x="311" y="9"/>
                  <a:pt x="311" y="9"/>
                </a:cubicBezTo>
                <a:cubicBezTo>
                  <a:pt x="311" y="312"/>
                  <a:pt x="311" y="312"/>
                  <a:pt x="311" y="312"/>
                </a:cubicBezTo>
                <a:cubicBezTo>
                  <a:pt x="290" y="312"/>
                  <a:pt x="290" y="312"/>
                  <a:pt x="290" y="312"/>
                </a:cubicBezTo>
                <a:cubicBezTo>
                  <a:pt x="290" y="118"/>
                  <a:pt x="290" y="118"/>
                  <a:pt x="290" y="118"/>
                </a:cubicBezTo>
                <a:cubicBezTo>
                  <a:pt x="290" y="117"/>
                  <a:pt x="290" y="116"/>
                  <a:pt x="290" y="116"/>
                </a:cubicBezTo>
                <a:cubicBezTo>
                  <a:pt x="290" y="116"/>
                  <a:pt x="290" y="116"/>
                  <a:pt x="290" y="115"/>
                </a:cubicBezTo>
                <a:cubicBezTo>
                  <a:pt x="290" y="115"/>
                  <a:pt x="290" y="115"/>
                  <a:pt x="290" y="115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89" y="114"/>
                  <a:pt x="289" y="114"/>
                  <a:pt x="289" y="114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9" y="30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7" y="28"/>
                  <a:pt x="207" y="28"/>
                </a:cubicBezTo>
                <a:cubicBezTo>
                  <a:pt x="207" y="27"/>
                  <a:pt x="206" y="27"/>
                  <a:pt x="205" y="27"/>
                </a:cubicBezTo>
                <a:cubicBezTo>
                  <a:pt x="205" y="27"/>
                  <a:pt x="205" y="27"/>
                  <a:pt x="205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9"/>
                  <a:pt x="72" y="9"/>
                  <a:pt x="72" y="9"/>
                </a:cubicBezTo>
                <a:close/>
                <a:moveTo>
                  <a:pt x="42" y="36"/>
                </a:moveTo>
                <a:cubicBezTo>
                  <a:pt x="201" y="36"/>
                  <a:pt x="201" y="36"/>
                  <a:pt x="201" y="36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1" y="120"/>
                  <a:pt x="203" y="122"/>
                  <a:pt x="205" y="122"/>
                </a:cubicBezTo>
                <a:cubicBezTo>
                  <a:pt x="205" y="122"/>
                  <a:pt x="205" y="122"/>
                  <a:pt x="205" y="122"/>
                </a:cubicBezTo>
                <a:cubicBezTo>
                  <a:pt x="281" y="121"/>
                  <a:pt x="281" y="121"/>
                  <a:pt x="281" y="121"/>
                </a:cubicBezTo>
                <a:cubicBezTo>
                  <a:pt x="281" y="316"/>
                  <a:pt x="281" y="316"/>
                  <a:pt x="281" y="316"/>
                </a:cubicBezTo>
                <a:cubicBezTo>
                  <a:pt x="281" y="316"/>
                  <a:pt x="281" y="317"/>
                  <a:pt x="281" y="317"/>
                </a:cubicBezTo>
                <a:cubicBezTo>
                  <a:pt x="281" y="339"/>
                  <a:pt x="281" y="339"/>
                  <a:pt x="281" y="339"/>
                </a:cubicBezTo>
                <a:cubicBezTo>
                  <a:pt x="42" y="339"/>
                  <a:pt x="42" y="339"/>
                  <a:pt x="42" y="339"/>
                </a:cubicBezTo>
                <a:cubicBezTo>
                  <a:pt x="42" y="209"/>
                  <a:pt x="42" y="209"/>
                  <a:pt x="42" y="209"/>
                </a:cubicBezTo>
                <a:cubicBezTo>
                  <a:pt x="48" y="211"/>
                  <a:pt x="54" y="213"/>
                  <a:pt x="60" y="214"/>
                </a:cubicBezTo>
                <a:cubicBezTo>
                  <a:pt x="62" y="214"/>
                  <a:pt x="63" y="214"/>
                  <a:pt x="64" y="215"/>
                </a:cubicBezTo>
                <a:cubicBezTo>
                  <a:pt x="65" y="215"/>
                  <a:pt x="66" y="215"/>
                  <a:pt x="66" y="215"/>
                </a:cubicBezTo>
                <a:cubicBezTo>
                  <a:pt x="68" y="215"/>
                  <a:pt x="70" y="215"/>
                  <a:pt x="72" y="215"/>
                </a:cubicBezTo>
                <a:cubicBezTo>
                  <a:pt x="107" y="215"/>
                  <a:pt x="136" y="190"/>
                  <a:pt x="143" y="157"/>
                </a:cubicBezTo>
                <a:cubicBezTo>
                  <a:pt x="143" y="155"/>
                  <a:pt x="144" y="153"/>
                  <a:pt x="144" y="150"/>
                </a:cubicBezTo>
                <a:cubicBezTo>
                  <a:pt x="144" y="148"/>
                  <a:pt x="144" y="145"/>
                  <a:pt x="144" y="143"/>
                </a:cubicBezTo>
                <a:cubicBezTo>
                  <a:pt x="144" y="143"/>
                  <a:pt x="144" y="143"/>
                  <a:pt x="144" y="143"/>
                </a:cubicBezTo>
                <a:cubicBezTo>
                  <a:pt x="144" y="142"/>
                  <a:pt x="144" y="141"/>
                  <a:pt x="144" y="141"/>
                </a:cubicBezTo>
                <a:cubicBezTo>
                  <a:pt x="144" y="141"/>
                  <a:pt x="144" y="141"/>
                  <a:pt x="143" y="141"/>
                </a:cubicBezTo>
                <a:cubicBezTo>
                  <a:pt x="143" y="141"/>
                  <a:pt x="143" y="141"/>
                  <a:pt x="143" y="140"/>
                </a:cubicBezTo>
                <a:cubicBezTo>
                  <a:pt x="143" y="140"/>
                  <a:pt x="143" y="140"/>
                  <a:pt x="143" y="140"/>
                </a:cubicBezTo>
                <a:cubicBezTo>
                  <a:pt x="143" y="140"/>
                  <a:pt x="143" y="140"/>
                  <a:pt x="142" y="140"/>
                </a:cubicBezTo>
                <a:cubicBezTo>
                  <a:pt x="142" y="140"/>
                  <a:pt x="142" y="139"/>
                  <a:pt x="142" y="139"/>
                </a:cubicBezTo>
                <a:cubicBezTo>
                  <a:pt x="142" y="139"/>
                  <a:pt x="142" y="139"/>
                  <a:pt x="141" y="139"/>
                </a:cubicBezTo>
                <a:cubicBezTo>
                  <a:pt x="141" y="139"/>
                  <a:pt x="141" y="139"/>
                  <a:pt x="141" y="139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4"/>
                  <a:pt x="76" y="73"/>
                  <a:pt x="76" y="72"/>
                </a:cubicBezTo>
                <a:cubicBezTo>
                  <a:pt x="76" y="72"/>
                  <a:pt x="76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4" y="71"/>
                  <a:pt x="74" y="71"/>
                </a:cubicBezTo>
                <a:cubicBezTo>
                  <a:pt x="74" y="71"/>
                  <a:pt x="73" y="71"/>
                  <a:pt x="73" y="71"/>
                </a:cubicBezTo>
                <a:cubicBezTo>
                  <a:pt x="72" y="71"/>
                  <a:pt x="72" y="71"/>
                  <a:pt x="72" y="71"/>
                </a:cubicBezTo>
                <a:cubicBezTo>
                  <a:pt x="70" y="71"/>
                  <a:pt x="69" y="71"/>
                  <a:pt x="67" y="71"/>
                </a:cubicBezTo>
                <a:cubicBezTo>
                  <a:pt x="58" y="72"/>
                  <a:pt x="50" y="74"/>
                  <a:pt x="42" y="77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210" y="43"/>
                </a:moveTo>
                <a:cubicBezTo>
                  <a:pt x="276" y="112"/>
                  <a:pt x="276" y="112"/>
                  <a:pt x="276" y="112"/>
                </a:cubicBezTo>
                <a:cubicBezTo>
                  <a:pt x="210" y="113"/>
                  <a:pt x="210" y="113"/>
                  <a:pt x="210" y="113"/>
                </a:cubicBezTo>
                <a:cubicBezTo>
                  <a:pt x="210" y="43"/>
                  <a:pt x="210" y="43"/>
                  <a:pt x="210" y="43"/>
                </a:cubicBezTo>
                <a:close/>
                <a:moveTo>
                  <a:pt x="87" y="52"/>
                </a:moveTo>
                <a:cubicBezTo>
                  <a:pt x="85" y="53"/>
                  <a:pt x="84" y="54"/>
                  <a:pt x="84" y="57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83" y="127"/>
                  <a:pt x="85" y="129"/>
                  <a:pt x="87" y="129"/>
                </a:cubicBezTo>
                <a:cubicBezTo>
                  <a:pt x="87" y="129"/>
                  <a:pt x="87" y="129"/>
                  <a:pt x="88" y="129"/>
                </a:cubicBezTo>
                <a:cubicBezTo>
                  <a:pt x="155" y="129"/>
                  <a:pt x="155" y="129"/>
                  <a:pt x="155" y="129"/>
                </a:cubicBezTo>
                <a:cubicBezTo>
                  <a:pt x="158" y="129"/>
                  <a:pt x="160" y="127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85"/>
                  <a:pt x="128" y="53"/>
                  <a:pt x="88" y="52"/>
                </a:cubicBezTo>
                <a:cubicBezTo>
                  <a:pt x="88" y="52"/>
                  <a:pt x="88" y="52"/>
                  <a:pt x="88" y="52"/>
                </a:cubicBezTo>
                <a:lnTo>
                  <a:pt x="87" y="52"/>
                </a:lnTo>
                <a:close/>
                <a:moveTo>
                  <a:pt x="93" y="61"/>
                </a:moveTo>
                <a:cubicBezTo>
                  <a:pt x="124" y="64"/>
                  <a:pt x="148" y="89"/>
                  <a:pt x="151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3" y="61"/>
                  <a:pt x="93" y="61"/>
                  <a:pt x="93" y="61"/>
                </a:cubicBezTo>
                <a:close/>
                <a:moveTo>
                  <a:pt x="97" y="69"/>
                </a:moveTo>
                <a:cubicBezTo>
                  <a:pt x="97" y="76"/>
                  <a:pt x="97" y="76"/>
                  <a:pt x="97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4" y="69"/>
                  <a:pt x="104" y="69"/>
                </a:cubicBezTo>
                <a:lnTo>
                  <a:pt x="97" y="69"/>
                </a:lnTo>
                <a:close/>
                <a:moveTo>
                  <a:pt x="107" y="69"/>
                </a:moveTo>
                <a:cubicBezTo>
                  <a:pt x="107" y="76"/>
                  <a:pt x="107" y="76"/>
                  <a:pt x="107" y="76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4" y="69"/>
                  <a:pt x="114" y="69"/>
                  <a:pt x="114" y="69"/>
                </a:cubicBezTo>
                <a:lnTo>
                  <a:pt x="107" y="69"/>
                </a:lnTo>
                <a:close/>
                <a:moveTo>
                  <a:pt x="97" y="79"/>
                </a:moveTo>
                <a:cubicBezTo>
                  <a:pt x="97" y="86"/>
                  <a:pt x="97" y="86"/>
                  <a:pt x="97" y="86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79"/>
                  <a:pt x="104" y="79"/>
                  <a:pt x="104" y="79"/>
                </a:cubicBezTo>
                <a:lnTo>
                  <a:pt x="97" y="79"/>
                </a:lnTo>
                <a:close/>
                <a:moveTo>
                  <a:pt x="107" y="79"/>
                </a:moveTo>
                <a:cubicBezTo>
                  <a:pt x="107" y="86"/>
                  <a:pt x="107" y="86"/>
                  <a:pt x="107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79"/>
                  <a:pt x="114" y="79"/>
                  <a:pt x="114" y="79"/>
                </a:cubicBezTo>
                <a:lnTo>
                  <a:pt x="107" y="79"/>
                </a:lnTo>
                <a:close/>
                <a:moveTo>
                  <a:pt x="117" y="79"/>
                </a:moveTo>
                <a:cubicBezTo>
                  <a:pt x="117" y="86"/>
                  <a:pt x="117" y="86"/>
                  <a:pt x="117" y="86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79"/>
                  <a:pt x="124" y="79"/>
                  <a:pt x="124" y="79"/>
                </a:cubicBezTo>
                <a:lnTo>
                  <a:pt x="117" y="79"/>
                </a:lnTo>
                <a:close/>
                <a:moveTo>
                  <a:pt x="68" y="80"/>
                </a:moveTo>
                <a:cubicBezTo>
                  <a:pt x="68" y="143"/>
                  <a:pt x="68" y="143"/>
                  <a:pt x="68" y="143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68" y="144"/>
                  <a:pt x="68" y="144"/>
                  <a:pt x="68" y="145"/>
                </a:cubicBezTo>
                <a:cubicBezTo>
                  <a:pt x="68" y="145"/>
                  <a:pt x="68" y="146"/>
                  <a:pt x="69" y="146"/>
                </a:cubicBezTo>
                <a:cubicBezTo>
                  <a:pt x="69" y="146"/>
                  <a:pt x="69" y="146"/>
                  <a:pt x="69" y="146"/>
                </a:cubicBezTo>
                <a:cubicBezTo>
                  <a:pt x="69" y="146"/>
                  <a:pt x="70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1" y="147"/>
                  <a:pt x="72" y="147"/>
                  <a:pt x="72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58"/>
                  <a:pt x="131" y="167"/>
                  <a:pt x="126" y="176"/>
                </a:cubicBezTo>
                <a:cubicBezTo>
                  <a:pt x="125" y="178"/>
                  <a:pt x="123" y="181"/>
                  <a:pt x="121" y="183"/>
                </a:cubicBezTo>
                <a:cubicBezTo>
                  <a:pt x="120" y="184"/>
                  <a:pt x="120" y="184"/>
                  <a:pt x="119" y="185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08" y="198"/>
                  <a:pt x="91" y="206"/>
                  <a:pt x="72" y="206"/>
                </a:cubicBezTo>
                <a:cubicBezTo>
                  <a:pt x="71" y="206"/>
                  <a:pt x="69" y="206"/>
                  <a:pt x="68" y="206"/>
                </a:cubicBezTo>
                <a:cubicBezTo>
                  <a:pt x="67" y="206"/>
                  <a:pt x="66" y="206"/>
                  <a:pt x="64" y="206"/>
                </a:cubicBezTo>
                <a:cubicBezTo>
                  <a:pt x="61" y="205"/>
                  <a:pt x="57" y="205"/>
                  <a:pt x="53" y="203"/>
                </a:cubicBezTo>
                <a:cubicBezTo>
                  <a:pt x="51" y="203"/>
                  <a:pt x="49" y="202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46" y="201"/>
                  <a:pt x="45" y="200"/>
                  <a:pt x="44" y="200"/>
                </a:cubicBezTo>
                <a:cubicBezTo>
                  <a:pt x="43" y="199"/>
                  <a:pt x="41" y="198"/>
                  <a:pt x="40" y="198"/>
                </a:cubicBezTo>
                <a:cubicBezTo>
                  <a:pt x="40" y="198"/>
                  <a:pt x="40" y="197"/>
                  <a:pt x="39" y="197"/>
                </a:cubicBezTo>
                <a:cubicBezTo>
                  <a:pt x="21" y="186"/>
                  <a:pt x="9" y="166"/>
                  <a:pt x="9" y="143"/>
                </a:cubicBezTo>
                <a:cubicBezTo>
                  <a:pt x="9" y="116"/>
                  <a:pt x="26" y="9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3" y="83"/>
                  <a:pt x="55" y="82"/>
                  <a:pt x="57" y="82"/>
                </a:cubicBezTo>
                <a:cubicBezTo>
                  <a:pt x="58" y="81"/>
                  <a:pt x="60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3" y="81"/>
                  <a:pt x="66" y="80"/>
                  <a:pt x="68" y="80"/>
                </a:cubicBezTo>
                <a:close/>
                <a:moveTo>
                  <a:pt x="97" y="89"/>
                </a:moveTo>
                <a:cubicBezTo>
                  <a:pt x="97" y="96"/>
                  <a:pt x="97" y="96"/>
                  <a:pt x="97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89"/>
                  <a:pt x="104" y="89"/>
                  <a:pt x="104" y="89"/>
                </a:cubicBezTo>
                <a:lnTo>
                  <a:pt x="97" y="89"/>
                </a:lnTo>
                <a:close/>
                <a:moveTo>
                  <a:pt x="107" y="89"/>
                </a:moveTo>
                <a:cubicBezTo>
                  <a:pt x="107" y="96"/>
                  <a:pt x="107" y="96"/>
                  <a:pt x="107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89"/>
                  <a:pt x="114" y="89"/>
                  <a:pt x="114" y="89"/>
                </a:cubicBezTo>
                <a:lnTo>
                  <a:pt x="107" y="89"/>
                </a:lnTo>
                <a:close/>
                <a:moveTo>
                  <a:pt x="117" y="89"/>
                </a:moveTo>
                <a:cubicBezTo>
                  <a:pt x="117" y="96"/>
                  <a:pt x="117" y="96"/>
                  <a:pt x="117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9"/>
                  <a:pt x="124" y="89"/>
                  <a:pt x="124" y="89"/>
                </a:cubicBezTo>
                <a:lnTo>
                  <a:pt x="117" y="89"/>
                </a:lnTo>
                <a:close/>
                <a:moveTo>
                  <a:pt x="126" y="89"/>
                </a:moveTo>
                <a:cubicBezTo>
                  <a:pt x="126" y="96"/>
                  <a:pt x="126" y="96"/>
                  <a:pt x="126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89"/>
                  <a:pt x="134" y="89"/>
                  <a:pt x="134" y="89"/>
                </a:cubicBezTo>
                <a:lnTo>
                  <a:pt x="126" y="89"/>
                </a:lnTo>
                <a:close/>
                <a:moveTo>
                  <a:pt x="97" y="99"/>
                </a:moveTo>
                <a:cubicBezTo>
                  <a:pt x="97" y="106"/>
                  <a:pt x="97" y="106"/>
                  <a:pt x="97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4" y="99"/>
                  <a:pt x="104" y="99"/>
                  <a:pt x="104" y="99"/>
                </a:cubicBezTo>
                <a:lnTo>
                  <a:pt x="97" y="99"/>
                </a:lnTo>
                <a:close/>
                <a:moveTo>
                  <a:pt x="107" y="99"/>
                </a:moveTo>
                <a:cubicBezTo>
                  <a:pt x="107" y="106"/>
                  <a:pt x="107" y="106"/>
                  <a:pt x="107" y="106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99"/>
                  <a:pt x="114" y="99"/>
                  <a:pt x="114" y="99"/>
                </a:cubicBezTo>
                <a:lnTo>
                  <a:pt x="107" y="99"/>
                </a:lnTo>
                <a:close/>
                <a:moveTo>
                  <a:pt x="117" y="99"/>
                </a:moveTo>
                <a:cubicBezTo>
                  <a:pt x="117" y="106"/>
                  <a:pt x="117" y="106"/>
                  <a:pt x="117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99"/>
                  <a:pt x="124" y="99"/>
                  <a:pt x="124" y="99"/>
                </a:cubicBezTo>
                <a:lnTo>
                  <a:pt x="117" y="99"/>
                </a:lnTo>
                <a:close/>
                <a:moveTo>
                  <a:pt x="126" y="99"/>
                </a:moveTo>
                <a:cubicBezTo>
                  <a:pt x="126" y="106"/>
                  <a:pt x="126" y="106"/>
                  <a:pt x="126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99"/>
                  <a:pt x="134" y="99"/>
                  <a:pt x="134" y="99"/>
                </a:cubicBezTo>
                <a:lnTo>
                  <a:pt x="126" y="99"/>
                </a:lnTo>
                <a:close/>
                <a:moveTo>
                  <a:pt x="136" y="99"/>
                </a:moveTo>
                <a:cubicBezTo>
                  <a:pt x="136" y="106"/>
                  <a:pt x="136" y="106"/>
                  <a:pt x="136" y="106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4" y="99"/>
                  <a:pt x="144" y="99"/>
                  <a:pt x="144" y="99"/>
                </a:cubicBezTo>
                <a:lnTo>
                  <a:pt x="136" y="99"/>
                </a:lnTo>
                <a:close/>
                <a:moveTo>
                  <a:pt x="97" y="109"/>
                </a:moveTo>
                <a:cubicBezTo>
                  <a:pt x="97" y="116"/>
                  <a:pt x="97" y="116"/>
                  <a:pt x="97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4" y="109"/>
                  <a:pt x="104" y="109"/>
                  <a:pt x="104" y="109"/>
                </a:cubicBezTo>
                <a:lnTo>
                  <a:pt x="97" y="109"/>
                </a:lnTo>
                <a:close/>
                <a:moveTo>
                  <a:pt x="107" y="109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09"/>
                  <a:pt x="114" y="109"/>
                  <a:pt x="114" y="109"/>
                </a:cubicBezTo>
                <a:lnTo>
                  <a:pt x="107" y="109"/>
                </a:lnTo>
                <a:close/>
                <a:moveTo>
                  <a:pt x="117" y="109"/>
                </a:moveTo>
                <a:cubicBezTo>
                  <a:pt x="117" y="116"/>
                  <a:pt x="117" y="116"/>
                  <a:pt x="117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9"/>
                  <a:pt x="124" y="109"/>
                  <a:pt x="124" y="109"/>
                </a:cubicBezTo>
                <a:lnTo>
                  <a:pt x="117" y="109"/>
                </a:lnTo>
                <a:close/>
                <a:moveTo>
                  <a:pt x="126" y="109"/>
                </a:moveTo>
                <a:cubicBezTo>
                  <a:pt x="126" y="116"/>
                  <a:pt x="126" y="116"/>
                  <a:pt x="126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34" y="109"/>
                  <a:pt x="134" y="109"/>
                  <a:pt x="134" y="109"/>
                </a:cubicBezTo>
                <a:lnTo>
                  <a:pt x="126" y="109"/>
                </a:lnTo>
                <a:close/>
                <a:moveTo>
                  <a:pt x="136" y="109"/>
                </a:moveTo>
                <a:cubicBezTo>
                  <a:pt x="136" y="116"/>
                  <a:pt x="136" y="116"/>
                  <a:pt x="136" y="116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4" y="109"/>
                  <a:pt x="144" y="109"/>
                  <a:pt x="144" y="109"/>
                </a:cubicBezTo>
                <a:lnTo>
                  <a:pt x="136" y="109"/>
                </a:lnTo>
                <a:close/>
                <a:moveTo>
                  <a:pt x="165" y="167"/>
                </a:moveTo>
                <a:cubicBezTo>
                  <a:pt x="162" y="167"/>
                  <a:pt x="160" y="169"/>
                  <a:pt x="160" y="171"/>
                </a:cubicBezTo>
                <a:cubicBezTo>
                  <a:pt x="160" y="174"/>
                  <a:pt x="162" y="176"/>
                  <a:pt x="165" y="176"/>
                </a:cubicBezTo>
                <a:cubicBezTo>
                  <a:pt x="258" y="176"/>
                  <a:pt x="258" y="176"/>
                  <a:pt x="258" y="176"/>
                </a:cubicBezTo>
                <a:cubicBezTo>
                  <a:pt x="261" y="176"/>
                  <a:pt x="263" y="174"/>
                  <a:pt x="263" y="171"/>
                </a:cubicBezTo>
                <a:cubicBezTo>
                  <a:pt x="263" y="169"/>
                  <a:pt x="261" y="167"/>
                  <a:pt x="258" y="167"/>
                </a:cubicBezTo>
                <a:lnTo>
                  <a:pt x="165" y="167"/>
                </a:lnTo>
                <a:close/>
                <a:moveTo>
                  <a:pt x="164" y="187"/>
                </a:moveTo>
                <a:cubicBezTo>
                  <a:pt x="161" y="187"/>
                  <a:pt x="160" y="189"/>
                  <a:pt x="160" y="192"/>
                </a:cubicBezTo>
                <a:cubicBezTo>
                  <a:pt x="160" y="194"/>
                  <a:pt x="162" y="196"/>
                  <a:pt x="165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61" y="196"/>
                  <a:pt x="263" y="194"/>
                  <a:pt x="263" y="192"/>
                </a:cubicBezTo>
                <a:cubicBezTo>
                  <a:pt x="264" y="189"/>
                  <a:pt x="262" y="187"/>
                  <a:pt x="259" y="187"/>
                </a:cubicBezTo>
                <a:cubicBezTo>
                  <a:pt x="259" y="187"/>
                  <a:pt x="259" y="187"/>
                  <a:pt x="258" y="187"/>
                </a:cubicBezTo>
                <a:cubicBezTo>
                  <a:pt x="165" y="187"/>
                  <a:pt x="165" y="187"/>
                  <a:pt x="165" y="187"/>
                </a:cubicBezTo>
                <a:cubicBezTo>
                  <a:pt x="164" y="187"/>
                  <a:pt x="164" y="187"/>
                  <a:pt x="164" y="187"/>
                </a:cubicBezTo>
                <a:close/>
                <a:moveTo>
                  <a:pt x="164" y="207"/>
                </a:moveTo>
                <a:cubicBezTo>
                  <a:pt x="161" y="207"/>
                  <a:pt x="160" y="209"/>
                  <a:pt x="160" y="212"/>
                </a:cubicBezTo>
                <a:cubicBezTo>
                  <a:pt x="160" y="214"/>
                  <a:pt x="162" y="216"/>
                  <a:pt x="165" y="215"/>
                </a:cubicBezTo>
                <a:cubicBezTo>
                  <a:pt x="258" y="215"/>
                  <a:pt x="258" y="215"/>
                  <a:pt x="258" y="215"/>
                </a:cubicBezTo>
                <a:cubicBezTo>
                  <a:pt x="261" y="216"/>
                  <a:pt x="263" y="214"/>
                  <a:pt x="263" y="212"/>
                </a:cubicBezTo>
                <a:cubicBezTo>
                  <a:pt x="264" y="209"/>
                  <a:pt x="262" y="207"/>
                  <a:pt x="259" y="207"/>
                </a:cubicBezTo>
                <a:cubicBezTo>
                  <a:pt x="259" y="207"/>
                  <a:pt x="259" y="207"/>
                  <a:pt x="258" y="207"/>
                </a:cubicBezTo>
                <a:cubicBezTo>
                  <a:pt x="165" y="207"/>
                  <a:pt x="165" y="207"/>
                  <a:pt x="165" y="207"/>
                </a:cubicBezTo>
                <a:cubicBezTo>
                  <a:pt x="164" y="207"/>
                  <a:pt x="164" y="207"/>
                  <a:pt x="164" y="207"/>
                </a:cubicBezTo>
                <a:close/>
                <a:moveTo>
                  <a:pt x="70" y="236"/>
                </a:moveTo>
                <a:cubicBezTo>
                  <a:pt x="67" y="237"/>
                  <a:pt x="65" y="239"/>
                  <a:pt x="65" y="241"/>
                </a:cubicBezTo>
                <a:cubicBezTo>
                  <a:pt x="66" y="244"/>
                  <a:pt x="68" y="245"/>
                  <a:pt x="70" y="245"/>
                </a:cubicBezTo>
                <a:cubicBezTo>
                  <a:pt x="70" y="245"/>
                  <a:pt x="70" y="245"/>
                  <a:pt x="70" y="245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7" y="245"/>
                  <a:pt x="259" y="243"/>
                  <a:pt x="259" y="241"/>
                </a:cubicBezTo>
                <a:cubicBezTo>
                  <a:pt x="259" y="238"/>
                  <a:pt x="257" y="236"/>
                  <a:pt x="255" y="236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70" y="236"/>
                  <a:pt x="70" y="236"/>
                </a:cubicBezTo>
                <a:close/>
                <a:moveTo>
                  <a:pt x="70" y="256"/>
                </a:moveTo>
                <a:cubicBezTo>
                  <a:pt x="67" y="257"/>
                  <a:pt x="65" y="259"/>
                  <a:pt x="65" y="261"/>
                </a:cubicBezTo>
                <a:cubicBezTo>
                  <a:pt x="66" y="264"/>
                  <a:pt x="68" y="265"/>
                  <a:pt x="70" y="265"/>
                </a:cubicBezTo>
                <a:cubicBezTo>
                  <a:pt x="255" y="265"/>
                  <a:pt x="255" y="265"/>
                  <a:pt x="255" y="265"/>
                </a:cubicBezTo>
                <a:cubicBezTo>
                  <a:pt x="257" y="265"/>
                  <a:pt x="259" y="263"/>
                  <a:pt x="259" y="261"/>
                </a:cubicBezTo>
                <a:cubicBezTo>
                  <a:pt x="259" y="258"/>
                  <a:pt x="257" y="256"/>
                  <a:pt x="255" y="256"/>
                </a:cubicBezTo>
                <a:cubicBezTo>
                  <a:pt x="70" y="256"/>
                  <a:pt x="70" y="256"/>
                  <a:pt x="70" y="256"/>
                </a:cubicBezTo>
                <a:cubicBezTo>
                  <a:pt x="70" y="256"/>
                  <a:pt x="70" y="256"/>
                  <a:pt x="70" y="256"/>
                </a:cubicBezTo>
                <a:close/>
                <a:moveTo>
                  <a:pt x="70" y="276"/>
                </a:moveTo>
                <a:cubicBezTo>
                  <a:pt x="67" y="276"/>
                  <a:pt x="65" y="278"/>
                  <a:pt x="65" y="281"/>
                </a:cubicBezTo>
                <a:cubicBezTo>
                  <a:pt x="65" y="283"/>
                  <a:pt x="68" y="285"/>
                  <a:pt x="70" y="285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255" y="285"/>
                  <a:pt x="255" y="285"/>
                  <a:pt x="255" y="285"/>
                </a:cubicBezTo>
                <a:cubicBezTo>
                  <a:pt x="257" y="285"/>
                  <a:pt x="259" y="283"/>
                  <a:pt x="259" y="281"/>
                </a:cubicBezTo>
                <a:cubicBezTo>
                  <a:pt x="259" y="278"/>
                  <a:pt x="257" y="276"/>
                  <a:pt x="255" y="276"/>
                </a:cubicBezTo>
                <a:cubicBezTo>
                  <a:pt x="70" y="276"/>
                  <a:pt x="70" y="276"/>
                  <a:pt x="70" y="276"/>
                </a:cubicBezTo>
                <a:cubicBezTo>
                  <a:pt x="70" y="276"/>
                  <a:pt x="70" y="276"/>
                  <a:pt x="70" y="276"/>
                </a:cubicBezTo>
                <a:close/>
                <a:moveTo>
                  <a:pt x="68" y="312"/>
                </a:moveTo>
                <a:cubicBezTo>
                  <a:pt x="66" y="312"/>
                  <a:pt x="64" y="314"/>
                  <a:pt x="64" y="316"/>
                </a:cubicBezTo>
                <a:cubicBezTo>
                  <a:pt x="64" y="318"/>
                  <a:pt x="66" y="320"/>
                  <a:pt x="68" y="320"/>
                </a:cubicBezTo>
                <a:cubicBezTo>
                  <a:pt x="68" y="320"/>
                  <a:pt x="68" y="320"/>
                  <a:pt x="68" y="320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63" y="320"/>
                  <a:pt x="165" y="318"/>
                  <a:pt x="165" y="316"/>
                </a:cubicBezTo>
                <a:cubicBezTo>
                  <a:pt x="165" y="314"/>
                  <a:pt x="163" y="312"/>
                  <a:pt x="161" y="312"/>
                </a:cubicBezTo>
                <a:lnTo>
                  <a:pt x="68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B75B50B-1513-4BA8-80FF-B43DA9E097F4}"/>
              </a:ext>
            </a:extLst>
          </p:cNvPr>
          <p:cNvSpPr txBox="1"/>
          <p:nvPr/>
        </p:nvSpPr>
        <p:spPr>
          <a:xfrm>
            <a:off x="1538119" y="1706780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110">
            <a:extLst>
              <a:ext uri="{FF2B5EF4-FFF2-40B4-BE49-F238E27FC236}">
                <a16:creationId xmlns:a16="http://schemas.microsoft.com/office/drawing/2014/main" xmlns="" id="{D293F8CC-6D85-4067-8C80-51E91F7974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39319" y="2370247"/>
            <a:ext cx="299006" cy="303830"/>
            <a:chOff x="-1" y="1"/>
            <a:chExt cx="496" cy="504"/>
          </a:xfrm>
          <a:solidFill>
            <a:schemeClr val="bg1"/>
          </a:solidFill>
        </p:grpSpPr>
        <p:sp>
          <p:nvSpPr>
            <p:cNvPr id="11" name="Freeform 111">
              <a:extLst>
                <a:ext uri="{FF2B5EF4-FFF2-40B4-BE49-F238E27FC236}">
                  <a16:creationId xmlns:a16="http://schemas.microsoft.com/office/drawing/2014/main" xmlns="" id="{E8239299-C183-44C2-91EC-BA240849C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50"/>
              <a:ext cx="17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4 h 8"/>
                <a:gd name="T12" fmla="*/ 0 w 8"/>
                <a:gd name="T13" fmla="*/ 6 h 8"/>
                <a:gd name="T14" fmla="*/ 1 w 8"/>
                <a:gd name="T15" fmla="*/ 7 h 8"/>
                <a:gd name="T16" fmla="*/ 4 w 8"/>
                <a:gd name="T17" fmla="*/ 8 h 8"/>
                <a:gd name="T18" fmla="*/ 6 w 8"/>
                <a:gd name="T19" fmla="*/ 8 h 8"/>
                <a:gd name="T20" fmla="*/ 8 w 8"/>
                <a:gd name="T21" fmla="*/ 6 h 8"/>
                <a:gd name="T22" fmla="*/ 8 w 8"/>
                <a:gd name="T23" fmla="*/ 2 h 8"/>
                <a:gd name="T24" fmla="*/ 7 w 8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2">
              <a:extLst>
                <a:ext uri="{FF2B5EF4-FFF2-40B4-BE49-F238E27FC236}">
                  <a16:creationId xmlns:a16="http://schemas.microsoft.com/office/drawing/2014/main" xmlns="" id="{3A5236FB-0C18-4684-8169-D285CDE6F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50"/>
              <a:ext cx="16" cy="16"/>
            </a:xfrm>
            <a:custGeom>
              <a:avLst/>
              <a:gdLst>
                <a:gd name="T0" fmla="*/ 3 w 8"/>
                <a:gd name="T1" fmla="*/ 0 h 8"/>
                <a:gd name="T2" fmla="*/ 2 w 8"/>
                <a:gd name="T3" fmla="*/ 0 h 8"/>
                <a:gd name="T4" fmla="*/ 2 w 8"/>
                <a:gd name="T5" fmla="*/ 1 h 8"/>
                <a:gd name="T6" fmla="*/ 1 w 8"/>
                <a:gd name="T7" fmla="*/ 1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7 w 8"/>
                <a:gd name="T15" fmla="*/ 7 h 8"/>
                <a:gd name="T16" fmla="*/ 8 w 8"/>
                <a:gd name="T17" fmla="*/ 4 h 8"/>
                <a:gd name="T18" fmla="*/ 7 w 8"/>
                <a:gd name="T19" fmla="*/ 1 h 8"/>
                <a:gd name="T20" fmla="*/ 3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3">
              <a:extLst>
                <a:ext uri="{FF2B5EF4-FFF2-40B4-BE49-F238E27FC236}">
                  <a16:creationId xmlns:a16="http://schemas.microsoft.com/office/drawing/2014/main" xmlns="" id="{10E8E95B-6931-4ED7-A86B-B243C002B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50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3 w 8"/>
                <a:gd name="T3" fmla="*/ 0 h 8"/>
                <a:gd name="T4" fmla="*/ 2 w 8"/>
                <a:gd name="T5" fmla="*/ 0 h 8"/>
                <a:gd name="T6" fmla="*/ 2 w 8"/>
                <a:gd name="T7" fmla="*/ 1 h 8"/>
                <a:gd name="T8" fmla="*/ 1 w 8"/>
                <a:gd name="T9" fmla="*/ 1 h 8"/>
                <a:gd name="T10" fmla="*/ 0 w 8"/>
                <a:gd name="T11" fmla="*/ 2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2 h 8"/>
                <a:gd name="T22" fmla="*/ 7 w 8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6"/>
                    <a:pt x="8" y="4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14">
              <a:extLst>
                <a:ext uri="{FF2B5EF4-FFF2-40B4-BE49-F238E27FC236}">
                  <a16:creationId xmlns:a16="http://schemas.microsoft.com/office/drawing/2014/main" xmlns="" id="{257294D3-40F9-4153-BE4B-675A49F14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244"/>
              <a:ext cx="18" cy="16"/>
            </a:xfrm>
            <a:custGeom>
              <a:avLst/>
              <a:gdLst>
                <a:gd name="T0" fmla="*/ 5 w 9"/>
                <a:gd name="T1" fmla="*/ 8 h 8"/>
                <a:gd name="T2" fmla="*/ 8 w 9"/>
                <a:gd name="T3" fmla="*/ 7 h 8"/>
                <a:gd name="T4" fmla="*/ 9 w 9"/>
                <a:gd name="T5" fmla="*/ 6 h 8"/>
                <a:gd name="T6" fmla="*/ 9 w 9"/>
                <a:gd name="T7" fmla="*/ 2 h 8"/>
                <a:gd name="T8" fmla="*/ 8 w 9"/>
                <a:gd name="T9" fmla="*/ 1 h 8"/>
                <a:gd name="T10" fmla="*/ 7 w 9"/>
                <a:gd name="T11" fmla="*/ 0 h 8"/>
                <a:gd name="T12" fmla="*/ 2 w 9"/>
                <a:gd name="T13" fmla="*/ 1 h 8"/>
                <a:gd name="T14" fmla="*/ 1 w 9"/>
                <a:gd name="T15" fmla="*/ 2 h 8"/>
                <a:gd name="T16" fmla="*/ 3 w 9"/>
                <a:gd name="T17" fmla="*/ 8 h 8"/>
                <a:gd name="T18" fmla="*/ 5 w 9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6" y="8"/>
                    <a:pt x="7" y="8"/>
                    <a:pt x="8" y="7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5">
              <a:extLst>
                <a:ext uri="{FF2B5EF4-FFF2-40B4-BE49-F238E27FC236}">
                  <a16:creationId xmlns:a16="http://schemas.microsoft.com/office/drawing/2014/main" xmlns="" id="{A5986D1F-E171-4044-BF3A-1706B303F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422"/>
              <a:ext cx="18" cy="18"/>
            </a:xfrm>
            <a:custGeom>
              <a:avLst/>
              <a:gdLst>
                <a:gd name="T0" fmla="*/ 8 w 9"/>
                <a:gd name="T1" fmla="*/ 1 h 9"/>
                <a:gd name="T2" fmla="*/ 2 w 9"/>
                <a:gd name="T3" fmla="*/ 1 h 9"/>
                <a:gd name="T4" fmla="*/ 1 w 9"/>
                <a:gd name="T5" fmla="*/ 2 h 9"/>
                <a:gd name="T6" fmla="*/ 3 w 9"/>
                <a:gd name="T7" fmla="*/ 8 h 9"/>
                <a:gd name="T8" fmla="*/ 9 w 9"/>
                <a:gd name="T9" fmla="*/ 6 h 9"/>
                <a:gd name="T10" fmla="*/ 9 w 9"/>
                <a:gd name="T11" fmla="*/ 2 h 9"/>
                <a:gd name="T12" fmla="*/ 8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8" y="1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5" y="9"/>
                    <a:pt x="8" y="8"/>
                    <a:pt x="9" y="6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6">
              <a:extLst>
                <a:ext uri="{FF2B5EF4-FFF2-40B4-BE49-F238E27FC236}">
                  <a16:creationId xmlns:a16="http://schemas.microsoft.com/office/drawing/2014/main" xmlns="" id="{B7A736B6-14BD-4ACC-9D96-F1368E780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333"/>
              <a:ext cx="16" cy="16"/>
            </a:xfrm>
            <a:custGeom>
              <a:avLst/>
              <a:gdLst>
                <a:gd name="T0" fmla="*/ 8 w 8"/>
                <a:gd name="T1" fmla="*/ 2 h 8"/>
                <a:gd name="T2" fmla="*/ 7 w 8"/>
                <a:gd name="T3" fmla="*/ 1 h 8"/>
                <a:gd name="T4" fmla="*/ 1 w 8"/>
                <a:gd name="T5" fmla="*/ 1 h 8"/>
                <a:gd name="T6" fmla="*/ 0 w 8"/>
                <a:gd name="T7" fmla="*/ 2 h 8"/>
                <a:gd name="T8" fmla="*/ 0 w 8"/>
                <a:gd name="T9" fmla="*/ 4 h 8"/>
                <a:gd name="T10" fmla="*/ 0 w 8"/>
                <a:gd name="T11" fmla="*/ 6 h 8"/>
                <a:gd name="T12" fmla="*/ 1 w 8"/>
                <a:gd name="T13" fmla="*/ 7 h 8"/>
                <a:gd name="T14" fmla="*/ 4 w 8"/>
                <a:gd name="T15" fmla="*/ 8 h 8"/>
                <a:gd name="T16" fmla="*/ 6 w 8"/>
                <a:gd name="T17" fmla="*/ 8 h 8"/>
                <a:gd name="T18" fmla="*/ 7 w 8"/>
                <a:gd name="T19" fmla="*/ 7 h 8"/>
                <a:gd name="T20" fmla="*/ 8 w 8"/>
                <a:gd name="T21" fmla="*/ 6 h 8"/>
                <a:gd name="T22" fmla="*/ 8 w 8"/>
                <a:gd name="T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7" y="2"/>
                    <a:pt x="7" y="2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7">
              <a:extLst>
                <a:ext uri="{FF2B5EF4-FFF2-40B4-BE49-F238E27FC236}">
                  <a16:creationId xmlns:a16="http://schemas.microsoft.com/office/drawing/2014/main" xmlns="" id="{E2BD2029-3D56-4C9E-B9F7-5CE27886B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333"/>
              <a:ext cx="16" cy="16"/>
            </a:xfrm>
            <a:custGeom>
              <a:avLst/>
              <a:gdLst>
                <a:gd name="T0" fmla="*/ 7 w 8"/>
                <a:gd name="T1" fmla="*/ 1 h 8"/>
                <a:gd name="T2" fmla="*/ 1 w 8"/>
                <a:gd name="T3" fmla="*/ 1 h 8"/>
                <a:gd name="T4" fmla="*/ 0 w 8"/>
                <a:gd name="T5" fmla="*/ 2 h 8"/>
                <a:gd name="T6" fmla="*/ 0 w 8"/>
                <a:gd name="T7" fmla="*/ 6 h 8"/>
                <a:gd name="T8" fmla="*/ 1 w 8"/>
                <a:gd name="T9" fmla="*/ 7 h 8"/>
                <a:gd name="T10" fmla="*/ 4 w 8"/>
                <a:gd name="T11" fmla="*/ 8 h 8"/>
                <a:gd name="T12" fmla="*/ 6 w 8"/>
                <a:gd name="T13" fmla="*/ 8 h 8"/>
                <a:gd name="T14" fmla="*/ 7 w 8"/>
                <a:gd name="T15" fmla="*/ 7 h 8"/>
                <a:gd name="T16" fmla="*/ 8 w 8"/>
                <a:gd name="T17" fmla="*/ 6 h 8"/>
                <a:gd name="T18" fmla="*/ 8 w 8"/>
                <a:gd name="T19" fmla="*/ 2 h 8"/>
                <a:gd name="T20" fmla="*/ 7 w 8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8">
              <a:extLst>
                <a:ext uri="{FF2B5EF4-FFF2-40B4-BE49-F238E27FC236}">
                  <a16:creationId xmlns:a16="http://schemas.microsoft.com/office/drawing/2014/main" xmlns="" id="{BD9F08C9-00C0-47D1-B726-C31161BB2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" y="33"/>
              <a:ext cx="259" cy="49"/>
            </a:xfrm>
            <a:custGeom>
              <a:avLst/>
              <a:gdLst>
                <a:gd name="T0" fmla="*/ 12 w 128"/>
                <a:gd name="T1" fmla="*/ 24 h 24"/>
                <a:gd name="T2" fmla="*/ 116 w 128"/>
                <a:gd name="T3" fmla="*/ 24 h 24"/>
                <a:gd name="T4" fmla="*/ 128 w 128"/>
                <a:gd name="T5" fmla="*/ 12 h 24"/>
                <a:gd name="T6" fmla="*/ 116 w 128"/>
                <a:gd name="T7" fmla="*/ 0 h 24"/>
                <a:gd name="T8" fmla="*/ 12 w 128"/>
                <a:gd name="T9" fmla="*/ 0 h 24"/>
                <a:gd name="T10" fmla="*/ 0 w 128"/>
                <a:gd name="T11" fmla="*/ 12 h 24"/>
                <a:gd name="T12" fmla="*/ 12 w 128"/>
                <a:gd name="T13" fmla="*/ 24 h 24"/>
                <a:gd name="T14" fmla="*/ 12 w 128"/>
                <a:gd name="T15" fmla="*/ 8 h 24"/>
                <a:gd name="T16" fmla="*/ 116 w 128"/>
                <a:gd name="T17" fmla="*/ 8 h 24"/>
                <a:gd name="T18" fmla="*/ 120 w 128"/>
                <a:gd name="T19" fmla="*/ 12 h 24"/>
                <a:gd name="T20" fmla="*/ 116 w 128"/>
                <a:gd name="T21" fmla="*/ 16 h 24"/>
                <a:gd name="T22" fmla="*/ 12 w 128"/>
                <a:gd name="T23" fmla="*/ 16 h 24"/>
                <a:gd name="T24" fmla="*/ 8 w 128"/>
                <a:gd name="T25" fmla="*/ 12 h 24"/>
                <a:gd name="T26" fmla="*/ 12 w 128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cubicBezTo>
                    <a:pt x="120" y="14"/>
                    <a:pt x="118" y="16"/>
                    <a:pt x="1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9">
              <a:extLst>
                <a:ext uri="{FF2B5EF4-FFF2-40B4-BE49-F238E27FC236}">
                  <a16:creationId xmlns:a16="http://schemas.microsoft.com/office/drawing/2014/main" xmlns="" id="{FD6A9A81-AFFF-4288-993A-532A68D708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496" cy="504"/>
            </a:xfrm>
            <a:custGeom>
              <a:avLst/>
              <a:gdLst>
                <a:gd name="T0" fmla="*/ 224 w 245"/>
                <a:gd name="T1" fmla="*/ 123 h 249"/>
                <a:gd name="T2" fmla="*/ 224 w 245"/>
                <a:gd name="T3" fmla="*/ 20 h 249"/>
                <a:gd name="T4" fmla="*/ 204 w 245"/>
                <a:gd name="T5" fmla="*/ 0 h 249"/>
                <a:gd name="T6" fmla="*/ 20 w 245"/>
                <a:gd name="T7" fmla="*/ 0 h 249"/>
                <a:gd name="T8" fmla="*/ 0 w 245"/>
                <a:gd name="T9" fmla="*/ 20 h 249"/>
                <a:gd name="T10" fmla="*/ 0 w 245"/>
                <a:gd name="T11" fmla="*/ 204 h 249"/>
                <a:gd name="T12" fmla="*/ 20 w 245"/>
                <a:gd name="T13" fmla="*/ 224 h 249"/>
                <a:gd name="T14" fmla="*/ 123 w 245"/>
                <a:gd name="T15" fmla="*/ 224 h 249"/>
                <a:gd name="T16" fmla="*/ 224 w 245"/>
                <a:gd name="T17" fmla="*/ 213 h 249"/>
                <a:gd name="T18" fmla="*/ 224 w 245"/>
                <a:gd name="T19" fmla="*/ 123 h 249"/>
                <a:gd name="T20" fmla="*/ 216 w 245"/>
                <a:gd name="T21" fmla="*/ 56 h 249"/>
                <a:gd name="T22" fmla="*/ 216 w 245"/>
                <a:gd name="T23" fmla="*/ 114 h 249"/>
                <a:gd name="T24" fmla="*/ 114 w 245"/>
                <a:gd name="T25" fmla="*/ 120 h 249"/>
                <a:gd name="T26" fmla="*/ 114 w 245"/>
                <a:gd name="T27" fmla="*/ 216 h 249"/>
                <a:gd name="T28" fmla="*/ 64 w 245"/>
                <a:gd name="T29" fmla="*/ 216 h 249"/>
                <a:gd name="T30" fmla="*/ 64 w 245"/>
                <a:gd name="T31" fmla="*/ 56 h 249"/>
                <a:gd name="T32" fmla="*/ 216 w 245"/>
                <a:gd name="T33" fmla="*/ 56 h 249"/>
                <a:gd name="T34" fmla="*/ 8 w 245"/>
                <a:gd name="T35" fmla="*/ 20 h 249"/>
                <a:gd name="T36" fmla="*/ 20 w 245"/>
                <a:gd name="T37" fmla="*/ 8 h 249"/>
                <a:gd name="T38" fmla="*/ 204 w 245"/>
                <a:gd name="T39" fmla="*/ 8 h 249"/>
                <a:gd name="T40" fmla="*/ 216 w 245"/>
                <a:gd name="T41" fmla="*/ 20 h 249"/>
                <a:gd name="T42" fmla="*/ 216 w 245"/>
                <a:gd name="T43" fmla="*/ 48 h 249"/>
                <a:gd name="T44" fmla="*/ 8 w 245"/>
                <a:gd name="T45" fmla="*/ 48 h 249"/>
                <a:gd name="T46" fmla="*/ 8 w 245"/>
                <a:gd name="T47" fmla="*/ 20 h 249"/>
                <a:gd name="T48" fmla="*/ 20 w 245"/>
                <a:gd name="T49" fmla="*/ 216 h 249"/>
                <a:gd name="T50" fmla="*/ 8 w 245"/>
                <a:gd name="T51" fmla="*/ 204 h 249"/>
                <a:gd name="T52" fmla="*/ 8 w 245"/>
                <a:gd name="T53" fmla="*/ 56 h 249"/>
                <a:gd name="T54" fmla="*/ 56 w 245"/>
                <a:gd name="T55" fmla="*/ 56 h 249"/>
                <a:gd name="T56" fmla="*/ 56 w 245"/>
                <a:gd name="T57" fmla="*/ 216 h 249"/>
                <a:gd name="T58" fmla="*/ 20 w 245"/>
                <a:gd name="T59" fmla="*/ 216 h 249"/>
                <a:gd name="T60" fmla="*/ 168 w 245"/>
                <a:gd name="T61" fmla="*/ 232 h 249"/>
                <a:gd name="T62" fmla="*/ 104 w 245"/>
                <a:gd name="T63" fmla="*/ 168 h 249"/>
                <a:gd name="T64" fmla="*/ 168 w 245"/>
                <a:gd name="T65" fmla="*/ 104 h 249"/>
                <a:gd name="T66" fmla="*/ 232 w 245"/>
                <a:gd name="T67" fmla="*/ 168 h 249"/>
                <a:gd name="T68" fmla="*/ 168 w 245"/>
                <a:gd name="T69" fmla="*/ 2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5" h="249">
                  <a:moveTo>
                    <a:pt x="224" y="123"/>
                  </a:moveTo>
                  <a:cubicBezTo>
                    <a:pt x="224" y="20"/>
                    <a:pt x="224" y="20"/>
                    <a:pt x="224" y="20"/>
                  </a:cubicBezTo>
                  <a:cubicBezTo>
                    <a:pt x="224" y="9"/>
                    <a:pt x="215" y="0"/>
                    <a:pt x="20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9" y="224"/>
                    <a:pt x="20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54" y="249"/>
                    <a:pt x="199" y="244"/>
                    <a:pt x="224" y="213"/>
                  </a:cubicBezTo>
                  <a:cubicBezTo>
                    <a:pt x="245" y="187"/>
                    <a:pt x="245" y="149"/>
                    <a:pt x="224" y="123"/>
                  </a:cubicBezTo>
                  <a:close/>
                  <a:moveTo>
                    <a:pt x="216" y="56"/>
                  </a:moveTo>
                  <a:cubicBezTo>
                    <a:pt x="216" y="114"/>
                    <a:pt x="216" y="114"/>
                    <a:pt x="216" y="114"/>
                  </a:cubicBezTo>
                  <a:cubicBezTo>
                    <a:pt x="187" y="88"/>
                    <a:pt x="141" y="90"/>
                    <a:pt x="114" y="120"/>
                  </a:cubicBezTo>
                  <a:cubicBezTo>
                    <a:pt x="90" y="147"/>
                    <a:pt x="90" y="189"/>
                    <a:pt x="114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56"/>
                    <a:pt x="64" y="56"/>
                    <a:pt x="64" y="56"/>
                  </a:cubicBezTo>
                  <a:lnTo>
                    <a:pt x="216" y="56"/>
                  </a:lnTo>
                  <a:close/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1" y="8"/>
                    <a:pt x="216" y="13"/>
                    <a:pt x="216" y="20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20"/>
                  </a:lnTo>
                  <a:close/>
                  <a:moveTo>
                    <a:pt x="20" y="216"/>
                  </a:moveTo>
                  <a:cubicBezTo>
                    <a:pt x="13" y="216"/>
                    <a:pt x="8" y="211"/>
                    <a:pt x="8" y="2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216"/>
                    <a:pt x="56" y="216"/>
                    <a:pt x="56" y="216"/>
                  </a:cubicBezTo>
                  <a:lnTo>
                    <a:pt x="20" y="216"/>
                  </a:lnTo>
                  <a:close/>
                  <a:moveTo>
                    <a:pt x="168" y="232"/>
                  </a:moveTo>
                  <a:cubicBezTo>
                    <a:pt x="133" y="232"/>
                    <a:pt x="104" y="203"/>
                    <a:pt x="104" y="168"/>
                  </a:cubicBezTo>
                  <a:cubicBezTo>
                    <a:pt x="104" y="133"/>
                    <a:pt x="133" y="104"/>
                    <a:pt x="168" y="104"/>
                  </a:cubicBezTo>
                  <a:cubicBezTo>
                    <a:pt x="203" y="104"/>
                    <a:pt x="232" y="133"/>
                    <a:pt x="232" y="168"/>
                  </a:cubicBezTo>
                  <a:cubicBezTo>
                    <a:pt x="232" y="203"/>
                    <a:pt x="203" y="232"/>
                    <a:pt x="16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20">
              <a:extLst>
                <a:ext uri="{FF2B5EF4-FFF2-40B4-BE49-F238E27FC236}">
                  <a16:creationId xmlns:a16="http://schemas.microsoft.com/office/drawing/2014/main" xmlns="" id="{ABEA3DA2-9A82-4EBB-96DC-885276213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" y="220"/>
              <a:ext cx="243" cy="243"/>
            </a:xfrm>
            <a:custGeom>
              <a:avLst/>
              <a:gdLst>
                <a:gd name="T0" fmla="*/ 60 w 120"/>
                <a:gd name="T1" fmla="*/ 0 h 120"/>
                <a:gd name="T2" fmla="*/ 0 w 120"/>
                <a:gd name="T3" fmla="*/ 60 h 120"/>
                <a:gd name="T4" fmla="*/ 60 w 120"/>
                <a:gd name="T5" fmla="*/ 120 h 120"/>
                <a:gd name="T6" fmla="*/ 120 w 120"/>
                <a:gd name="T7" fmla="*/ 60 h 120"/>
                <a:gd name="T8" fmla="*/ 60 w 120"/>
                <a:gd name="T9" fmla="*/ 0 h 120"/>
                <a:gd name="T10" fmla="*/ 60 w 120"/>
                <a:gd name="T11" fmla="*/ 112 h 120"/>
                <a:gd name="T12" fmla="*/ 8 w 120"/>
                <a:gd name="T13" fmla="*/ 60 h 120"/>
                <a:gd name="T14" fmla="*/ 60 w 120"/>
                <a:gd name="T15" fmla="*/ 8 h 120"/>
                <a:gd name="T16" fmla="*/ 112 w 120"/>
                <a:gd name="T17" fmla="*/ 60 h 120"/>
                <a:gd name="T18" fmla="*/ 60 w 120"/>
                <a:gd name="T1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12"/>
                  </a:moveTo>
                  <a:cubicBezTo>
                    <a:pt x="31" y="112"/>
                    <a:pt x="8" y="89"/>
                    <a:pt x="8" y="60"/>
                  </a:cubicBezTo>
                  <a:cubicBezTo>
                    <a:pt x="8" y="31"/>
                    <a:pt x="31" y="8"/>
                    <a:pt x="60" y="8"/>
                  </a:cubicBezTo>
                  <a:cubicBezTo>
                    <a:pt x="89" y="8"/>
                    <a:pt x="112" y="31"/>
                    <a:pt x="112" y="60"/>
                  </a:cubicBezTo>
                  <a:cubicBezTo>
                    <a:pt x="112" y="89"/>
                    <a:pt x="89" y="112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1">
              <a:extLst>
                <a:ext uri="{FF2B5EF4-FFF2-40B4-BE49-F238E27FC236}">
                  <a16:creationId xmlns:a16="http://schemas.microsoft.com/office/drawing/2014/main" xmlns="" id="{BA7EC9AA-F51E-4779-930F-8454E1702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87"/>
              <a:ext cx="109" cy="70"/>
            </a:xfrm>
            <a:custGeom>
              <a:avLst/>
              <a:gdLst>
                <a:gd name="T0" fmla="*/ 23 w 54"/>
                <a:gd name="T1" fmla="*/ 25 h 35"/>
                <a:gd name="T2" fmla="*/ 6 w 54"/>
                <a:gd name="T3" fmla="*/ 8 h 35"/>
                <a:gd name="T4" fmla="*/ 0 w 54"/>
                <a:gd name="T5" fmla="*/ 14 h 35"/>
                <a:gd name="T6" fmla="*/ 20 w 54"/>
                <a:gd name="T7" fmla="*/ 34 h 35"/>
                <a:gd name="T8" fmla="*/ 26 w 54"/>
                <a:gd name="T9" fmla="*/ 34 h 35"/>
                <a:gd name="T10" fmla="*/ 54 w 54"/>
                <a:gd name="T11" fmla="*/ 6 h 35"/>
                <a:gd name="T12" fmla="*/ 48 w 54"/>
                <a:gd name="T13" fmla="*/ 0 h 35"/>
                <a:gd name="T14" fmla="*/ 23 w 54"/>
                <a:gd name="T15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5">
                  <a:moveTo>
                    <a:pt x="23" y="25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2" y="35"/>
                    <a:pt x="24" y="35"/>
                    <a:pt x="26" y="3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2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803F451-1F96-4A85-9FD1-CC54E6D70FC9}"/>
              </a:ext>
            </a:extLst>
          </p:cNvPr>
          <p:cNvSpPr txBox="1"/>
          <p:nvPr/>
        </p:nvSpPr>
        <p:spPr>
          <a:xfrm>
            <a:off x="1539157" y="2326066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Group 132">
            <a:extLst>
              <a:ext uri="{FF2B5EF4-FFF2-40B4-BE49-F238E27FC236}">
                <a16:creationId xmlns:a16="http://schemas.microsoft.com/office/drawing/2014/main" xmlns="" id="{E6C06828-5F33-4A57-BEBF-98DD0CB80B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017290"/>
            <a:ext cx="295200" cy="254367"/>
            <a:chOff x="-2" y="-5"/>
            <a:chExt cx="788" cy="679"/>
          </a:xfrm>
          <a:solidFill>
            <a:schemeClr val="bg1"/>
          </a:solidFill>
        </p:grpSpPr>
        <p:sp>
          <p:nvSpPr>
            <p:cNvPr id="24" name="Freeform 133">
              <a:extLst>
                <a:ext uri="{FF2B5EF4-FFF2-40B4-BE49-F238E27FC236}">
                  <a16:creationId xmlns:a16="http://schemas.microsoft.com/office/drawing/2014/main" xmlns="" id="{F69892BA-C583-48A7-922F-1E81B20548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19"/>
              <a:ext cx="222" cy="651"/>
            </a:xfrm>
            <a:custGeom>
              <a:avLst/>
              <a:gdLst>
                <a:gd name="T0" fmla="*/ 95 w 110"/>
                <a:gd name="T1" fmla="*/ 322 h 322"/>
                <a:gd name="T2" fmla="*/ 14 w 110"/>
                <a:gd name="T3" fmla="*/ 322 h 322"/>
                <a:gd name="T4" fmla="*/ 0 w 110"/>
                <a:gd name="T5" fmla="*/ 308 h 322"/>
                <a:gd name="T6" fmla="*/ 0 w 110"/>
                <a:gd name="T7" fmla="*/ 14 h 322"/>
                <a:gd name="T8" fmla="*/ 14 w 110"/>
                <a:gd name="T9" fmla="*/ 0 h 322"/>
                <a:gd name="T10" fmla="*/ 95 w 110"/>
                <a:gd name="T11" fmla="*/ 0 h 322"/>
                <a:gd name="T12" fmla="*/ 110 w 110"/>
                <a:gd name="T13" fmla="*/ 14 h 322"/>
                <a:gd name="T14" fmla="*/ 110 w 110"/>
                <a:gd name="T15" fmla="*/ 308 h 322"/>
                <a:gd name="T16" fmla="*/ 95 w 110"/>
                <a:gd name="T17" fmla="*/ 322 h 322"/>
                <a:gd name="T18" fmla="*/ 14 w 110"/>
                <a:gd name="T19" fmla="*/ 10 h 322"/>
                <a:gd name="T20" fmla="*/ 10 w 110"/>
                <a:gd name="T21" fmla="*/ 14 h 322"/>
                <a:gd name="T22" fmla="*/ 10 w 110"/>
                <a:gd name="T23" fmla="*/ 308 h 322"/>
                <a:gd name="T24" fmla="*/ 14 w 110"/>
                <a:gd name="T25" fmla="*/ 312 h 322"/>
                <a:gd name="T26" fmla="*/ 95 w 110"/>
                <a:gd name="T27" fmla="*/ 312 h 322"/>
                <a:gd name="T28" fmla="*/ 99 w 110"/>
                <a:gd name="T29" fmla="*/ 308 h 322"/>
                <a:gd name="T30" fmla="*/ 99 w 110"/>
                <a:gd name="T31" fmla="*/ 14 h 322"/>
                <a:gd name="T32" fmla="*/ 95 w 110"/>
                <a:gd name="T33" fmla="*/ 10 h 322"/>
                <a:gd name="T34" fmla="*/ 14 w 110"/>
                <a:gd name="T35" fmla="*/ 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322">
                  <a:moveTo>
                    <a:pt x="95" y="322"/>
                  </a:moveTo>
                  <a:cubicBezTo>
                    <a:pt x="14" y="322"/>
                    <a:pt x="14" y="322"/>
                    <a:pt x="14" y="322"/>
                  </a:cubicBezTo>
                  <a:cubicBezTo>
                    <a:pt x="6" y="322"/>
                    <a:pt x="0" y="316"/>
                    <a:pt x="0" y="30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3" y="0"/>
                    <a:pt x="110" y="6"/>
                    <a:pt x="110" y="14"/>
                  </a:cubicBezTo>
                  <a:cubicBezTo>
                    <a:pt x="110" y="308"/>
                    <a:pt x="110" y="308"/>
                    <a:pt x="110" y="308"/>
                  </a:cubicBezTo>
                  <a:cubicBezTo>
                    <a:pt x="110" y="316"/>
                    <a:pt x="104" y="322"/>
                    <a:pt x="95" y="322"/>
                  </a:cubicBezTo>
                  <a:close/>
                  <a:moveTo>
                    <a:pt x="14" y="10"/>
                  </a:moveTo>
                  <a:cubicBezTo>
                    <a:pt x="12" y="10"/>
                    <a:pt x="10" y="12"/>
                    <a:pt x="10" y="14"/>
                  </a:cubicBezTo>
                  <a:cubicBezTo>
                    <a:pt x="10" y="308"/>
                    <a:pt x="10" y="308"/>
                    <a:pt x="10" y="308"/>
                  </a:cubicBezTo>
                  <a:cubicBezTo>
                    <a:pt x="10" y="310"/>
                    <a:pt x="12" y="312"/>
                    <a:pt x="14" y="312"/>
                  </a:cubicBezTo>
                  <a:cubicBezTo>
                    <a:pt x="95" y="312"/>
                    <a:pt x="95" y="312"/>
                    <a:pt x="95" y="312"/>
                  </a:cubicBezTo>
                  <a:cubicBezTo>
                    <a:pt x="98" y="312"/>
                    <a:pt x="99" y="310"/>
                    <a:pt x="99" y="308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2"/>
                    <a:pt x="97" y="10"/>
                    <a:pt x="95" y="10"/>
                  </a:cubicBez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34">
              <a:extLst>
                <a:ext uri="{FF2B5EF4-FFF2-40B4-BE49-F238E27FC236}">
                  <a16:creationId xmlns:a16="http://schemas.microsoft.com/office/drawing/2014/main" xmlns="" id="{FE996C45-A011-4071-B19E-62B1ACFBF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" y="82"/>
              <a:ext cx="143" cy="220"/>
            </a:xfrm>
            <a:custGeom>
              <a:avLst/>
              <a:gdLst>
                <a:gd name="T0" fmla="*/ 57 w 71"/>
                <a:gd name="T1" fmla="*/ 109 h 109"/>
                <a:gd name="T2" fmla="*/ 13 w 71"/>
                <a:gd name="T3" fmla="*/ 109 h 109"/>
                <a:gd name="T4" fmla="*/ 0 w 71"/>
                <a:gd name="T5" fmla="*/ 96 h 109"/>
                <a:gd name="T6" fmla="*/ 0 w 71"/>
                <a:gd name="T7" fmla="*/ 13 h 109"/>
                <a:gd name="T8" fmla="*/ 13 w 71"/>
                <a:gd name="T9" fmla="*/ 0 h 109"/>
                <a:gd name="T10" fmla="*/ 57 w 71"/>
                <a:gd name="T11" fmla="*/ 0 h 109"/>
                <a:gd name="T12" fmla="*/ 70 w 71"/>
                <a:gd name="T13" fmla="*/ 13 h 109"/>
                <a:gd name="T14" fmla="*/ 70 w 71"/>
                <a:gd name="T15" fmla="*/ 95 h 109"/>
                <a:gd name="T16" fmla="*/ 57 w 71"/>
                <a:gd name="T17" fmla="*/ 109 h 109"/>
                <a:gd name="T18" fmla="*/ 13 w 71"/>
                <a:gd name="T19" fmla="*/ 10 h 109"/>
                <a:gd name="T20" fmla="*/ 10 w 71"/>
                <a:gd name="T21" fmla="*/ 13 h 109"/>
                <a:gd name="T22" fmla="*/ 10 w 71"/>
                <a:gd name="T23" fmla="*/ 95 h 109"/>
                <a:gd name="T24" fmla="*/ 13 w 71"/>
                <a:gd name="T25" fmla="*/ 98 h 109"/>
                <a:gd name="T26" fmla="*/ 57 w 71"/>
                <a:gd name="T27" fmla="*/ 98 h 109"/>
                <a:gd name="T28" fmla="*/ 60 w 71"/>
                <a:gd name="T29" fmla="*/ 95 h 109"/>
                <a:gd name="T30" fmla="*/ 60 w 71"/>
                <a:gd name="T31" fmla="*/ 13 h 109"/>
                <a:gd name="T32" fmla="*/ 57 w 71"/>
                <a:gd name="T33" fmla="*/ 10 h 109"/>
                <a:gd name="T34" fmla="*/ 13 w 71"/>
                <a:gd name="T35" fmla="*/ 1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09">
                  <a:moveTo>
                    <a:pt x="57" y="109"/>
                  </a:moveTo>
                  <a:cubicBezTo>
                    <a:pt x="13" y="109"/>
                    <a:pt x="13" y="109"/>
                    <a:pt x="13" y="109"/>
                  </a:cubicBezTo>
                  <a:cubicBezTo>
                    <a:pt x="6" y="109"/>
                    <a:pt x="0" y="103"/>
                    <a:pt x="0" y="9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70" y="6"/>
                    <a:pt x="70" y="13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1" y="103"/>
                    <a:pt x="65" y="109"/>
                    <a:pt x="57" y="109"/>
                  </a:cubicBezTo>
                  <a:close/>
                  <a:moveTo>
                    <a:pt x="13" y="10"/>
                  </a:moveTo>
                  <a:cubicBezTo>
                    <a:pt x="11" y="10"/>
                    <a:pt x="10" y="11"/>
                    <a:pt x="10" y="13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7"/>
                    <a:pt x="11" y="98"/>
                    <a:pt x="13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9" y="98"/>
                    <a:pt x="60" y="97"/>
                    <a:pt x="60" y="9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1"/>
                    <a:pt x="59" y="10"/>
                    <a:pt x="57" y="10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135">
              <a:extLst>
                <a:ext uri="{FF2B5EF4-FFF2-40B4-BE49-F238E27FC236}">
                  <a16:creationId xmlns:a16="http://schemas.microsoft.com/office/drawing/2014/main" xmlns="" id="{F19BFDF6-F417-4697-BC9B-73BEACAD8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136">
              <a:extLst>
                <a:ext uri="{FF2B5EF4-FFF2-40B4-BE49-F238E27FC236}">
                  <a16:creationId xmlns:a16="http://schemas.microsoft.com/office/drawing/2014/main" xmlns="" id="{10051954-F976-4AF8-9ACB-9A2A761DF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137">
              <a:extLst>
                <a:ext uri="{FF2B5EF4-FFF2-40B4-BE49-F238E27FC236}">
                  <a16:creationId xmlns:a16="http://schemas.microsoft.com/office/drawing/2014/main" xmlns="" id="{6F8510BD-4C19-429F-9642-042D82C61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138">
              <a:extLst>
                <a:ext uri="{FF2B5EF4-FFF2-40B4-BE49-F238E27FC236}">
                  <a16:creationId xmlns:a16="http://schemas.microsoft.com/office/drawing/2014/main" xmlns="" id="{3C703B48-4E3F-459F-BF11-7F6FD6BC1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39">
              <a:extLst>
                <a:ext uri="{FF2B5EF4-FFF2-40B4-BE49-F238E27FC236}">
                  <a16:creationId xmlns:a16="http://schemas.microsoft.com/office/drawing/2014/main" xmlns="" id="{3BF10AB2-6086-4BB4-A369-FC94E82E9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" y="494"/>
              <a:ext cx="105" cy="105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10 h 52"/>
                <a:gd name="T12" fmla="*/ 10 w 52"/>
                <a:gd name="T13" fmla="*/ 26 h 52"/>
                <a:gd name="T14" fmla="*/ 26 w 52"/>
                <a:gd name="T15" fmla="*/ 41 h 52"/>
                <a:gd name="T16" fmla="*/ 42 w 52"/>
                <a:gd name="T17" fmla="*/ 26 h 52"/>
                <a:gd name="T18" fmla="*/ 26 w 52"/>
                <a:gd name="T1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10"/>
                  </a:moveTo>
                  <a:cubicBezTo>
                    <a:pt x="17" y="10"/>
                    <a:pt x="10" y="17"/>
                    <a:pt x="10" y="26"/>
                  </a:cubicBezTo>
                  <a:cubicBezTo>
                    <a:pt x="10" y="35"/>
                    <a:pt x="18" y="41"/>
                    <a:pt x="26" y="41"/>
                  </a:cubicBezTo>
                  <a:cubicBezTo>
                    <a:pt x="34" y="41"/>
                    <a:pt x="42" y="34"/>
                    <a:pt x="42" y="26"/>
                  </a:cubicBezTo>
                  <a:cubicBezTo>
                    <a:pt x="42" y="17"/>
                    <a:pt x="35" y="10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40">
              <a:extLst>
                <a:ext uri="{FF2B5EF4-FFF2-40B4-BE49-F238E27FC236}">
                  <a16:creationId xmlns:a16="http://schemas.microsoft.com/office/drawing/2014/main" xmlns="" id="{6FCA3AD8-7575-45F6-8362-D3EB3A391D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" y="82"/>
              <a:ext cx="141" cy="220"/>
            </a:xfrm>
            <a:custGeom>
              <a:avLst/>
              <a:gdLst>
                <a:gd name="T0" fmla="*/ 57 w 70"/>
                <a:gd name="T1" fmla="*/ 0 h 109"/>
                <a:gd name="T2" fmla="*/ 13 w 70"/>
                <a:gd name="T3" fmla="*/ 0 h 109"/>
                <a:gd name="T4" fmla="*/ 0 w 70"/>
                <a:gd name="T5" fmla="*/ 13 h 109"/>
                <a:gd name="T6" fmla="*/ 0 w 70"/>
                <a:gd name="T7" fmla="*/ 95 h 109"/>
                <a:gd name="T8" fmla="*/ 13 w 70"/>
                <a:gd name="T9" fmla="*/ 109 h 109"/>
                <a:gd name="T10" fmla="*/ 57 w 70"/>
                <a:gd name="T11" fmla="*/ 109 h 109"/>
                <a:gd name="T12" fmla="*/ 70 w 70"/>
                <a:gd name="T13" fmla="*/ 95 h 109"/>
                <a:gd name="T14" fmla="*/ 70 w 70"/>
                <a:gd name="T15" fmla="*/ 13 h 109"/>
                <a:gd name="T16" fmla="*/ 57 w 70"/>
                <a:gd name="T17" fmla="*/ 0 h 109"/>
                <a:gd name="T18" fmla="*/ 60 w 70"/>
                <a:gd name="T19" fmla="*/ 96 h 109"/>
                <a:gd name="T20" fmla="*/ 57 w 70"/>
                <a:gd name="T21" fmla="*/ 99 h 109"/>
                <a:gd name="T22" fmla="*/ 13 w 70"/>
                <a:gd name="T23" fmla="*/ 99 h 109"/>
                <a:gd name="T24" fmla="*/ 10 w 70"/>
                <a:gd name="T25" fmla="*/ 96 h 109"/>
                <a:gd name="T26" fmla="*/ 10 w 70"/>
                <a:gd name="T27" fmla="*/ 13 h 109"/>
                <a:gd name="T28" fmla="*/ 13 w 70"/>
                <a:gd name="T29" fmla="*/ 10 h 109"/>
                <a:gd name="T30" fmla="*/ 57 w 70"/>
                <a:gd name="T31" fmla="*/ 10 h 109"/>
                <a:gd name="T32" fmla="*/ 60 w 70"/>
                <a:gd name="T33" fmla="*/ 13 h 109"/>
                <a:gd name="T34" fmla="*/ 60 w 70"/>
                <a:gd name="T35" fmla="*/ 9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109">
                  <a:moveTo>
                    <a:pt x="5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64" y="109"/>
                    <a:pt x="70" y="103"/>
                    <a:pt x="70" y="95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lose/>
                  <a:moveTo>
                    <a:pt x="60" y="96"/>
                  </a:moveTo>
                  <a:cubicBezTo>
                    <a:pt x="60" y="97"/>
                    <a:pt x="59" y="99"/>
                    <a:pt x="57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99"/>
                    <a:pt x="10" y="97"/>
                    <a:pt x="10" y="9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2" y="10"/>
                    <a:pt x="13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0" y="11"/>
                    <a:pt x="60" y="13"/>
                  </a:cubicBezTo>
                  <a:lnTo>
                    <a:pt x="6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Rectangle 141">
              <a:extLst>
                <a:ext uri="{FF2B5EF4-FFF2-40B4-BE49-F238E27FC236}">
                  <a16:creationId xmlns:a16="http://schemas.microsoft.com/office/drawing/2014/main" xmlns="" id="{E2112961-BF9C-4FB2-8DE3-69D473863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16"/>
              <a:ext cx="73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142">
              <a:extLst>
                <a:ext uri="{FF2B5EF4-FFF2-40B4-BE49-F238E27FC236}">
                  <a16:creationId xmlns:a16="http://schemas.microsoft.com/office/drawing/2014/main" xmlns="" id="{EF0B1524-20A9-4E62-A8D4-139054858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177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143">
              <a:extLst>
                <a:ext uri="{FF2B5EF4-FFF2-40B4-BE49-F238E27FC236}">
                  <a16:creationId xmlns:a16="http://schemas.microsoft.com/office/drawing/2014/main" xmlns="" id="{2136D244-D140-4A77-9AAE-0CE0632E3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11"/>
              <a:ext cx="73" cy="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144">
              <a:extLst>
                <a:ext uri="{FF2B5EF4-FFF2-40B4-BE49-F238E27FC236}">
                  <a16:creationId xmlns:a16="http://schemas.microsoft.com/office/drawing/2014/main" xmlns="" id="{1A09003A-079B-4293-9166-1C81222A8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" y="248"/>
              <a:ext cx="73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45">
              <a:extLst>
                <a:ext uri="{FF2B5EF4-FFF2-40B4-BE49-F238E27FC236}">
                  <a16:creationId xmlns:a16="http://schemas.microsoft.com/office/drawing/2014/main" xmlns="" id="{B20DA718-6BA0-40C9-8B33-F1F1D4CD81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" y="494"/>
              <a:ext cx="105" cy="10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1 h 52"/>
                <a:gd name="T12" fmla="*/ 11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1" y="52"/>
                    <a:pt x="52" y="40"/>
                    <a:pt x="52" y="26"/>
                  </a:cubicBezTo>
                  <a:cubicBezTo>
                    <a:pt x="52" y="11"/>
                    <a:pt x="41" y="0"/>
                    <a:pt x="26" y="0"/>
                  </a:cubicBezTo>
                  <a:close/>
                  <a:moveTo>
                    <a:pt x="26" y="41"/>
                  </a:moveTo>
                  <a:cubicBezTo>
                    <a:pt x="17" y="41"/>
                    <a:pt x="11" y="34"/>
                    <a:pt x="11" y="26"/>
                  </a:cubicBezTo>
                  <a:cubicBezTo>
                    <a:pt x="11" y="17"/>
                    <a:pt x="18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5"/>
                    <a:pt x="35" y="41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46">
              <a:extLst>
                <a:ext uri="{FF2B5EF4-FFF2-40B4-BE49-F238E27FC236}">
                  <a16:creationId xmlns:a16="http://schemas.microsoft.com/office/drawing/2014/main" xmlns="" id="{D2B3F56B-EDB1-4FEC-828A-8D1FAC18A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" y="-5"/>
              <a:ext cx="556" cy="679"/>
            </a:xfrm>
            <a:custGeom>
              <a:avLst/>
              <a:gdLst>
                <a:gd name="T0" fmla="*/ 275 w 276"/>
                <a:gd name="T1" fmla="*/ 300 h 336"/>
                <a:gd name="T2" fmla="*/ 215 w 276"/>
                <a:gd name="T3" fmla="*/ 13 h 336"/>
                <a:gd name="T4" fmla="*/ 198 w 276"/>
                <a:gd name="T5" fmla="*/ 2 h 336"/>
                <a:gd name="T6" fmla="*/ 118 w 276"/>
                <a:gd name="T7" fmla="*/ 18 h 336"/>
                <a:gd name="T8" fmla="*/ 110 w 276"/>
                <a:gd name="T9" fmla="*/ 24 h 336"/>
                <a:gd name="T10" fmla="*/ 96 w 276"/>
                <a:gd name="T11" fmla="*/ 12 h 336"/>
                <a:gd name="T12" fmla="*/ 14 w 276"/>
                <a:gd name="T13" fmla="*/ 12 h 336"/>
                <a:gd name="T14" fmla="*/ 0 w 276"/>
                <a:gd name="T15" fmla="*/ 26 h 336"/>
                <a:gd name="T16" fmla="*/ 0 w 276"/>
                <a:gd name="T17" fmla="*/ 320 h 336"/>
                <a:gd name="T18" fmla="*/ 14 w 276"/>
                <a:gd name="T19" fmla="*/ 334 h 336"/>
                <a:gd name="T20" fmla="*/ 96 w 276"/>
                <a:gd name="T21" fmla="*/ 334 h 336"/>
                <a:gd name="T22" fmla="*/ 110 w 276"/>
                <a:gd name="T23" fmla="*/ 320 h 336"/>
                <a:gd name="T24" fmla="*/ 110 w 276"/>
                <a:gd name="T25" fmla="*/ 51 h 336"/>
                <a:gd name="T26" fmla="*/ 166 w 276"/>
                <a:gd name="T27" fmla="*/ 323 h 336"/>
                <a:gd name="T28" fmla="*/ 184 w 276"/>
                <a:gd name="T29" fmla="*/ 334 h 336"/>
                <a:gd name="T30" fmla="*/ 263 w 276"/>
                <a:gd name="T31" fmla="*/ 318 h 336"/>
                <a:gd name="T32" fmla="*/ 275 w 276"/>
                <a:gd name="T33" fmla="*/ 300 h 336"/>
                <a:gd name="T34" fmla="*/ 100 w 276"/>
                <a:gd name="T35" fmla="*/ 320 h 336"/>
                <a:gd name="T36" fmla="*/ 96 w 276"/>
                <a:gd name="T37" fmla="*/ 324 h 336"/>
                <a:gd name="T38" fmla="*/ 14 w 276"/>
                <a:gd name="T39" fmla="*/ 324 h 336"/>
                <a:gd name="T40" fmla="*/ 10 w 276"/>
                <a:gd name="T41" fmla="*/ 320 h 336"/>
                <a:gd name="T42" fmla="*/ 10 w 276"/>
                <a:gd name="T43" fmla="*/ 26 h 336"/>
                <a:gd name="T44" fmla="*/ 14 w 276"/>
                <a:gd name="T45" fmla="*/ 22 h 336"/>
                <a:gd name="T46" fmla="*/ 96 w 276"/>
                <a:gd name="T47" fmla="*/ 22 h 336"/>
                <a:gd name="T48" fmla="*/ 100 w 276"/>
                <a:gd name="T49" fmla="*/ 26 h 336"/>
                <a:gd name="T50" fmla="*/ 100 w 276"/>
                <a:gd name="T51" fmla="*/ 320 h 336"/>
                <a:gd name="T52" fmla="*/ 262 w 276"/>
                <a:gd name="T53" fmla="*/ 307 h 336"/>
                <a:gd name="T54" fmla="*/ 182 w 276"/>
                <a:gd name="T55" fmla="*/ 324 h 336"/>
                <a:gd name="T56" fmla="*/ 177 w 276"/>
                <a:gd name="T57" fmla="*/ 321 h 336"/>
                <a:gd name="T58" fmla="*/ 117 w 276"/>
                <a:gd name="T59" fmla="*/ 34 h 336"/>
                <a:gd name="T60" fmla="*/ 120 w 276"/>
                <a:gd name="T61" fmla="*/ 29 h 336"/>
                <a:gd name="T62" fmla="*/ 200 w 276"/>
                <a:gd name="T63" fmla="*/ 12 h 336"/>
                <a:gd name="T64" fmla="*/ 205 w 276"/>
                <a:gd name="T65" fmla="*/ 15 h 336"/>
                <a:gd name="T66" fmla="*/ 264 w 276"/>
                <a:gd name="T67" fmla="*/ 302 h 336"/>
                <a:gd name="T68" fmla="*/ 262 w 276"/>
                <a:gd name="T69" fmla="*/ 30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336">
                  <a:moveTo>
                    <a:pt x="275" y="300"/>
                  </a:moveTo>
                  <a:cubicBezTo>
                    <a:pt x="215" y="13"/>
                    <a:pt x="215" y="13"/>
                    <a:pt x="215" y="13"/>
                  </a:cubicBezTo>
                  <a:cubicBezTo>
                    <a:pt x="214" y="5"/>
                    <a:pt x="206" y="0"/>
                    <a:pt x="198" y="2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5" y="19"/>
                    <a:pt x="112" y="21"/>
                    <a:pt x="110" y="24"/>
                  </a:cubicBezTo>
                  <a:cubicBezTo>
                    <a:pt x="109" y="17"/>
                    <a:pt x="103" y="12"/>
                    <a:pt x="9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6" y="12"/>
                    <a:pt x="0" y="18"/>
                    <a:pt x="0" y="2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28"/>
                    <a:pt x="6" y="334"/>
                    <a:pt x="14" y="334"/>
                  </a:cubicBezTo>
                  <a:cubicBezTo>
                    <a:pt x="96" y="334"/>
                    <a:pt x="96" y="334"/>
                    <a:pt x="96" y="334"/>
                  </a:cubicBezTo>
                  <a:cubicBezTo>
                    <a:pt x="104" y="334"/>
                    <a:pt x="110" y="328"/>
                    <a:pt x="110" y="320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66" y="323"/>
                    <a:pt x="166" y="323"/>
                    <a:pt x="166" y="323"/>
                  </a:cubicBezTo>
                  <a:cubicBezTo>
                    <a:pt x="168" y="331"/>
                    <a:pt x="176" y="336"/>
                    <a:pt x="184" y="334"/>
                  </a:cubicBezTo>
                  <a:cubicBezTo>
                    <a:pt x="263" y="318"/>
                    <a:pt x="263" y="318"/>
                    <a:pt x="263" y="318"/>
                  </a:cubicBezTo>
                  <a:cubicBezTo>
                    <a:pt x="272" y="316"/>
                    <a:pt x="276" y="308"/>
                    <a:pt x="275" y="300"/>
                  </a:cubicBezTo>
                  <a:close/>
                  <a:moveTo>
                    <a:pt x="100" y="320"/>
                  </a:moveTo>
                  <a:cubicBezTo>
                    <a:pt x="100" y="322"/>
                    <a:pt x="98" y="324"/>
                    <a:pt x="96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12" y="324"/>
                    <a:pt x="10" y="322"/>
                    <a:pt x="10" y="32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4"/>
                    <a:pt x="12" y="22"/>
                    <a:pt x="14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8" y="22"/>
                    <a:pt x="100" y="24"/>
                    <a:pt x="100" y="26"/>
                  </a:cubicBezTo>
                  <a:lnTo>
                    <a:pt x="100" y="320"/>
                  </a:lnTo>
                  <a:close/>
                  <a:moveTo>
                    <a:pt x="262" y="307"/>
                  </a:moveTo>
                  <a:cubicBezTo>
                    <a:pt x="182" y="324"/>
                    <a:pt x="182" y="324"/>
                    <a:pt x="182" y="324"/>
                  </a:cubicBezTo>
                  <a:cubicBezTo>
                    <a:pt x="180" y="324"/>
                    <a:pt x="178" y="323"/>
                    <a:pt x="177" y="32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1"/>
                    <a:pt x="118" y="29"/>
                    <a:pt x="120" y="29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2" y="12"/>
                    <a:pt x="204" y="13"/>
                    <a:pt x="205" y="15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65" y="305"/>
                    <a:pt x="264" y="307"/>
                    <a:pt x="262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47">
              <a:extLst>
                <a:ext uri="{FF2B5EF4-FFF2-40B4-BE49-F238E27FC236}">
                  <a16:creationId xmlns:a16="http://schemas.microsoft.com/office/drawing/2014/main" xmlns="" id="{8A3DE321-B7EE-47F5-AE95-8FF2428C7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" y="64"/>
              <a:ext cx="179" cy="240"/>
            </a:xfrm>
            <a:custGeom>
              <a:avLst/>
              <a:gdLst>
                <a:gd name="T0" fmla="*/ 88 w 89"/>
                <a:gd name="T1" fmla="*/ 93 h 119"/>
                <a:gd name="T2" fmla="*/ 71 w 89"/>
                <a:gd name="T3" fmla="*/ 12 h 119"/>
                <a:gd name="T4" fmla="*/ 55 w 89"/>
                <a:gd name="T5" fmla="*/ 2 h 119"/>
                <a:gd name="T6" fmla="*/ 12 w 89"/>
                <a:gd name="T7" fmla="*/ 10 h 119"/>
                <a:gd name="T8" fmla="*/ 1 w 89"/>
                <a:gd name="T9" fmla="*/ 26 h 119"/>
                <a:gd name="T10" fmla="*/ 18 w 89"/>
                <a:gd name="T11" fmla="*/ 107 h 119"/>
                <a:gd name="T12" fmla="*/ 34 w 89"/>
                <a:gd name="T13" fmla="*/ 118 h 119"/>
                <a:gd name="T14" fmla="*/ 77 w 89"/>
                <a:gd name="T15" fmla="*/ 109 h 119"/>
                <a:gd name="T16" fmla="*/ 88 w 89"/>
                <a:gd name="T17" fmla="*/ 93 h 119"/>
                <a:gd name="T18" fmla="*/ 75 w 89"/>
                <a:gd name="T19" fmla="*/ 98 h 119"/>
                <a:gd name="T20" fmla="*/ 32 w 89"/>
                <a:gd name="T21" fmla="*/ 107 h 119"/>
                <a:gd name="T22" fmla="*/ 28 w 89"/>
                <a:gd name="T23" fmla="*/ 105 h 119"/>
                <a:gd name="T24" fmla="*/ 11 w 89"/>
                <a:gd name="T25" fmla="*/ 24 h 119"/>
                <a:gd name="T26" fmla="*/ 14 w 89"/>
                <a:gd name="T27" fmla="*/ 20 h 119"/>
                <a:gd name="T28" fmla="*/ 57 w 89"/>
                <a:gd name="T29" fmla="*/ 12 h 119"/>
                <a:gd name="T30" fmla="*/ 61 w 89"/>
                <a:gd name="T31" fmla="*/ 14 h 119"/>
                <a:gd name="T32" fmla="*/ 77 w 89"/>
                <a:gd name="T33" fmla="*/ 95 h 119"/>
                <a:gd name="T34" fmla="*/ 75 w 89"/>
                <a:gd name="T35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19">
                  <a:moveTo>
                    <a:pt x="88" y="93"/>
                  </a:moveTo>
                  <a:cubicBezTo>
                    <a:pt x="71" y="12"/>
                    <a:pt x="71" y="12"/>
                    <a:pt x="71" y="12"/>
                  </a:cubicBezTo>
                  <a:cubicBezTo>
                    <a:pt x="69" y="5"/>
                    <a:pt x="63" y="0"/>
                    <a:pt x="55" y="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5" y="12"/>
                    <a:pt x="0" y="19"/>
                    <a:pt x="1" y="2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20" y="114"/>
                    <a:pt x="27" y="119"/>
                    <a:pt x="34" y="11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107"/>
                    <a:pt x="89" y="100"/>
                    <a:pt x="88" y="93"/>
                  </a:cubicBezTo>
                  <a:close/>
                  <a:moveTo>
                    <a:pt x="75" y="98"/>
                  </a:moveTo>
                  <a:cubicBezTo>
                    <a:pt x="32" y="107"/>
                    <a:pt x="32" y="107"/>
                    <a:pt x="32" y="107"/>
                  </a:cubicBezTo>
                  <a:cubicBezTo>
                    <a:pt x="30" y="108"/>
                    <a:pt x="29" y="106"/>
                    <a:pt x="28" y="10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2" y="21"/>
                    <a:pt x="14" y="2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1" y="1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8" y="97"/>
                    <a:pt x="77" y="98"/>
                    <a:pt x="75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48">
              <a:extLst>
                <a:ext uri="{FF2B5EF4-FFF2-40B4-BE49-F238E27FC236}">
                  <a16:creationId xmlns:a16="http://schemas.microsoft.com/office/drawing/2014/main" xmlns="" id="{C7DAE280-F9F3-4CDD-B6F3-73B40FFFC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" y="102"/>
              <a:ext cx="81" cy="57"/>
            </a:xfrm>
            <a:custGeom>
              <a:avLst/>
              <a:gdLst>
                <a:gd name="T0" fmla="*/ 0 w 81"/>
                <a:gd name="T1" fmla="*/ 14 h 57"/>
                <a:gd name="T2" fmla="*/ 71 w 81"/>
                <a:gd name="T3" fmla="*/ 0 h 57"/>
                <a:gd name="T4" fmla="*/ 81 w 81"/>
                <a:gd name="T5" fmla="*/ 41 h 57"/>
                <a:gd name="T6" fmla="*/ 8 w 81"/>
                <a:gd name="T7" fmla="*/ 57 h 57"/>
                <a:gd name="T8" fmla="*/ 0 w 81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7">
                  <a:moveTo>
                    <a:pt x="0" y="14"/>
                  </a:moveTo>
                  <a:lnTo>
                    <a:pt x="71" y="0"/>
                  </a:lnTo>
                  <a:lnTo>
                    <a:pt x="81" y="41"/>
                  </a:lnTo>
                  <a:lnTo>
                    <a:pt x="8" y="57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49">
              <a:extLst>
                <a:ext uri="{FF2B5EF4-FFF2-40B4-BE49-F238E27FC236}">
                  <a16:creationId xmlns:a16="http://schemas.microsoft.com/office/drawing/2014/main" xmlns="" id="{5F4057A5-E7C3-4653-8213-09AAB12C1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" y="163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50">
              <a:extLst>
                <a:ext uri="{FF2B5EF4-FFF2-40B4-BE49-F238E27FC236}">
                  <a16:creationId xmlns:a16="http://schemas.microsoft.com/office/drawing/2014/main" xmlns="" id="{38626BC6-2021-4030-B041-78BD782FE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" y="197"/>
              <a:ext cx="75" cy="34"/>
            </a:xfrm>
            <a:custGeom>
              <a:avLst/>
              <a:gdLst>
                <a:gd name="T0" fmla="*/ 0 w 75"/>
                <a:gd name="T1" fmla="*/ 14 h 34"/>
                <a:gd name="T2" fmla="*/ 71 w 75"/>
                <a:gd name="T3" fmla="*/ 0 h 34"/>
                <a:gd name="T4" fmla="*/ 75 w 75"/>
                <a:gd name="T5" fmla="*/ 20 h 34"/>
                <a:gd name="T6" fmla="*/ 4 w 75"/>
                <a:gd name="T7" fmla="*/ 34 h 34"/>
                <a:gd name="T8" fmla="*/ 0 w 75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4">
                  <a:moveTo>
                    <a:pt x="0" y="14"/>
                  </a:moveTo>
                  <a:lnTo>
                    <a:pt x="71" y="0"/>
                  </a:lnTo>
                  <a:lnTo>
                    <a:pt x="75" y="20"/>
                  </a:lnTo>
                  <a:lnTo>
                    <a:pt x="4" y="3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51">
              <a:extLst>
                <a:ext uri="{FF2B5EF4-FFF2-40B4-BE49-F238E27FC236}">
                  <a16:creationId xmlns:a16="http://schemas.microsoft.com/office/drawing/2014/main" xmlns="" id="{98153638-5FE2-404E-AF91-D1D0C3CBD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" y="231"/>
              <a:ext cx="77" cy="35"/>
            </a:xfrm>
            <a:custGeom>
              <a:avLst/>
              <a:gdLst>
                <a:gd name="T0" fmla="*/ 0 w 77"/>
                <a:gd name="T1" fmla="*/ 15 h 35"/>
                <a:gd name="T2" fmla="*/ 73 w 77"/>
                <a:gd name="T3" fmla="*/ 0 h 35"/>
                <a:gd name="T4" fmla="*/ 77 w 77"/>
                <a:gd name="T5" fmla="*/ 21 h 35"/>
                <a:gd name="T6" fmla="*/ 4 w 77"/>
                <a:gd name="T7" fmla="*/ 35 h 35"/>
                <a:gd name="T8" fmla="*/ 0 w 77"/>
                <a:gd name="T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0" y="15"/>
                  </a:moveTo>
                  <a:lnTo>
                    <a:pt x="73" y="0"/>
                  </a:lnTo>
                  <a:lnTo>
                    <a:pt x="77" y="21"/>
                  </a:lnTo>
                  <a:lnTo>
                    <a:pt x="4" y="3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52">
              <a:extLst>
                <a:ext uri="{FF2B5EF4-FFF2-40B4-BE49-F238E27FC236}">
                  <a16:creationId xmlns:a16="http://schemas.microsoft.com/office/drawing/2014/main" xmlns="" id="{CEB1A718-3879-43E6-912D-BD6CC69665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" y="474"/>
              <a:ext cx="114" cy="115"/>
            </a:xfrm>
            <a:custGeom>
              <a:avLst/>
              <a:gdLst>
                <a:gd name="T0" fmla="*/ 23 w 57"/>
                <a:gd name="T1" fmla="*/ 3 h 57"/>
                <a:gd name="T2" fmla="*/ 3 w 57"/>
                <a:gd name="T3" fmla="*/ 34 h 57"/>
                <a:gd name="T4" fmla="*/ 33 w 57"/>
                <a:gd name="T5" fmla="*/ 54 h 57"/>
                <a:gd name="T6" fmla="*/ 54 w 57"/>
                <a:gd name="T7" fmla="*/ 23 h 57"/>
                <a:gd name="T8" fmla="*/ 23 w 57"/>
                <a:gd name="T9" fmla="*/ 3 h 57"/>
                <a:gd name="T10" fmla="*/ 31 w 57"/>
                <a:gd name="T11" fmla="*/ 44 h 57"/>
                <a:gd name="T12" fmla="*/ 13 w 57"/>
                <a:gd name="T13" fmla="*/ 32 h 57"/>
                <a:gd name="T14" fmla="*/ 25 w 57"/>
                <a:gd name="T15" fmla="*/ 13 h 57"/>
                <a:gd name="T16" fmla="*/ 43 w 57"/>
                <a:gd name="T17" fmla="*/ 25 h 57"/>
                <a:gd name="T18" fmla="*/ 31 w 57"/>
                <a:gd name="T19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3" y="3"/>
                  </a:moveTo>
                  <a:cubicBezTo>
                    <a:pt x="9" y="6"/>
                    <a:pt x="0" y="20"/>
                    <a:pt x="3" y="34"/>
                  </a:cubicBezTo>
                  <a:cubicBezTo>
                    <a:pt x="5" y="48"/>
                    <a:pt x="19" y="57"/>
                    <a:pt x="33" y="54"/>
                  </a:cubicBezTo>
                  <a:cubicBezTo>
                    <a:pt x="47" y="51"/>
                    <a:pt x="57" y="37"/>
                    <a:pt x="54" y="23"/>
                  </a:cubicBezTo>
                  <a:cubicBezTo>
                    <a:pt x="51" y="9"/>
                    <a:pt x="37" y="0"/>
                    <a:pt x="23" y="3"/>
                  </a:cubicBezTo>
                  <a:close/>
                  <a:moveTo>
                    <a:pt x="31" y="44"/>
                  </a:moveTo>
                  <a:cubicBezTo>
                    <a:pt x="23" y="45"/>
                    <a:pt x="15" y="40"/>
                    <a:pt x="13" y="32"/>
                  </a:cubicBezTo>
                  <a:cubicBezTo>
                    <a:pt x="11" y="23"/>
                    <a:pt x="17" y="15"/>
                    <a:pt x="25" y="13"/>
                  </a:cubicBezTo>
                  <a:cubicBezTo>
                    <a:pt x="33" y="12"/>
                    <a:pt x="42" y="17"/>
                    <a:pt x="43" y="25"/>
                  </a:cubicBezTo>
                  <a:cubicBezTo>
                    <a:pt x="45" y="34"/>
                    <a:pt x="40" y="42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9F5CEC6-6652-4321-9B31-FA1931C588DC}"/>
              </a:ext>
            </a:extLst>
          </p:cNvPr>
          <p:cNvSpPr txBox="1"/>
          <p:nvPr/>
        </p:nvSpPr>
        <p:spPr>
          <a:xfrm>
            <a:off x="1538206" y="2954809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Group 18">
            <a:extLst>
              <a:ext uri="{FF2B5EF4-FFF2-40B4-BE49-F238E27FC236}">
                <a16:creationId xmlns:a16="http://schemas.microsoft.com/office/drawing/2014/main" xmlns="" id="{82D4FACC-BCCE-46C5-88E8-8BD001D83C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8744" y="4864944"/>
            <a:ext cx="341307" cy="234000"/>
            <a:chOff x="4000" y="323"/>
            <a:chExt cx="792" cy="543"/>
          </a:xfrm>
          <a:solidFill>
            <a:schemeClr val="bg1"/>
          </a:solidFill>
        </p:grpSpPr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xmlns="" id="{DECC1150-4B54-4937-B14F-9E040FE3C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674"/>
              <a:ext cx="77" cy="1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xmlns="" id="{5D66BFE8-A7D4-445B-A1F7-5AB5BA95F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611"/>
              <a:ext cx="77" cy="2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xmlns="" id="{9ECEE234-E21A-474C-9EB6-3652D55225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" y="323"/>
              <a:ext cx="524" cy="492"/>
            </a:xfrm>
            <a:custGeom>
              <a:avLst/>
              <a:gdLst>
                <a:gd name="T0" fmla="*/ 248 w 260"/>
                <a:gd name="T1" fmla="*/ 194 h 243"/>
                <a:gd name="T2" fmla="*/ 181 w 260"/>
                <a:gd name="T3" fmla="*/ 136 h 243"/>
                <a:gd name="T4" fmla="*/ 190 w 260"/>
                <a:gd name="T5" fmla="*/ 95 h 243"/>
                <a:gd name="T6" fmla="*/ 95 w 260"/>
                <a:gd name="T7" fmla="*/ 0 h 243"/>
                <a:gd name="T8" fmla="*/ 0 w 260"/>
                <a:gd name="T9" fmla="*/ 95 h 243"/>
                <a:gd name="T10" fmla="*/ 95 w 260"/>
                <a:gd name="T11" fmla="*/ 190 h 243"/>
                <a:gd name="T12" fmla="*/ 143 w 260"/>
                <a:gd name="T13" fmla="*/ 177 h 243"/>
                <a:gd name="T14" fmla="*/ 211 w 260"/>
                <a:gd name="T15" fmla="*/ 236 h 243"/>
                <a:gd name="T16" fmla="*/ 229 w 260"/>
                <a:gd name="T17" fmla="*/ 243 h 243"/>
                <a:gd name="T18" fmla="*/ 250 w 260"/>
                <a:gd name="T19" fmla="*/ 234 h 243"/>
                <a:gd name="T20" fmla="*/ 248 w 260"/>
                <a:gd name="T21" fmla="*/ 194 h 243"/>
                <a:gd name="T22" fmla="*/ 14 w 260"/>
                <a:gd name="T23" fmla="*/ 95 h 243"/>
                <a:gd name="T24" fmla="*/ 95 w 260"/>
                <a:gd name="T25" fmla="*/ 14 h 243"/>
                <a:gd name="T26" fmla="*/ 176 w 260"/>
                <a:gd name="T27" fmla="*/ 95 h 243"/>
                <a:gd name="T28" fmla="*/ 159 w 260"/>
                <a:gd name="T29" fmla="*/ 145 h 243"/>
                <a:gd name="T30" fmla="*/ 152 w 260"/>
                <a:gd name="T31" fmla="*/ 153 h 243"/>
                <a:gd name="T32" fmla="*/ 95 w 260"/>
                <a:gd name="T33" fmla="*/ 176 h 243"/>
                <a:gd name="T34" fmla="*/ 14 w 260"/>
                <a:gd name="T35" fmla="*/ 95 h 243"/>
                <a:gd name="T36" fmla="*/ 238 w 260"/>
                <a:gd name="T37" fmla="*/ 223 h 243"/>
                <a:gd name="T38" fmla="*/ 222 w 260"/>
                <a:gd name="T39" fmla="*/ 224 h 243"/>
                <a:gd name="T40" fmla="*/ 159 w 260"/>
                <a:gd name="T41" fmla="*/ 169 h 243"/>
                <a:gd name="T42" fmla="*/ 174 w 260"/>
                <a:gd name="T43" fmla="*/ 152 h 243"/>
                <a:gd name="T44" fmla="*/ 237 w 260"/>
                <a:gd name="T45" fmla="*/ 206 h 243"/>
                <a:gd name="T46" fmla="*/ 238 w 260"/>
                <a:gd name="T47" fmla="*/ 2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0" h="243">
                  <a:moveTo>
                    <a:pt x="248" y="194"/>
                  </a:moveTo>
                  <a:cubicBezTo>
                    <a:pt x="181" y="136"/>
                    <a:pt x="181" y="136"/>
                    <a:pt x="181" y="136"/>
                  </a:cubicBezTo>
                  <a:cubicBezTo>
                    <a:pt x="187" y="124"/>
                    <a:pt x="190" y="110"/>
                    <a:pt x="190" y="95"/>
                  </a:cubicBezTo>
                  <a:cubicBezTo>
                    <a:pt x="190" y="43"/>
                    <a:pt x="147" y="0"/>
                    <a:pt x="95" y="0"/>
                  </a:cubicBezTo>
                  <a:cubicBezTo>
                    <a:pt x="42" y="0"/>
                    <a:pt x="0" y="43"/>
                    <a:pt x="0" y="95"/>
                  </a:cubicBezTo>
                  <a:cubicBezTo>
                    <a:pt x="0" y="148"/>
                    <a:pt x="42" y="190"/>
                    <a:pt x="95" y="190"/>
                  </a:cubicBezTo>
                  <a:cubicBezTo>
                    <a:pt x="112" y="190"/>
                    <a:pt x="129" y="186"/>
                    <a:pt x="143" y="177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216" y="241"/>
                    <a:pt x="222" y="243"/>
                    <a:pt x="229" y="243"/>
                  </a:cubicBezTo>
                  <a:cubicBezTo>
                    <a:pt x="236" y="243"/>
                    <a:pt x="244" y="240"/>
                    <a:pt x="250" y="234"/>
                  </a:cubicBezTo>
                  <a:cubicBezTo>
                    <a:pt x="260" y="222"/>
                    <a:pt x="259" y="204"/>
                    <a:pt x="248" y="194"/>
                  </a:cubicBezTo>
                  <a:close/>
                  <a:moveTo>
                    <a:pt x="14" y="95"/>
                  </a:moveTo>
                  <a:cubicBezTo>
                    <a:pt x="14" y="50"/>
                    <a:pt x="50" y="14"/>
                    <a:pt x="95" y="14"/>
                  </a:cubicBezTo>
                  <a:cubicBezTo>
                    <a:pt x="140" y="14"/>
                    <a:pt x="176" y="50"/>
                    <a:pt x="176" y="95"/>
                  </a:cubicBezTo>
                  <a:cubicBezTo>
                    <a:pt x="176" y="114"/>
                    <a:pt x="170" y="131"/>
                    <a:pt x="159" y="145"/>
                  </a:cubicBezTo>
                  <a:cubicBezTo>
                    <a:pt x="152" y="153"/>
                    <a:pt x="152" y="153"/>
                    <a:pt x="152" y="153"/>
                  </a:cubicBezTo>
                  <a:cubicBezTo>
                    <a:pt x="137" y="168"/>
                    <a:pt x="117" y="176"/>
                    <a:pt x="95" y="176"/>
                  </a:cubicBezTo>
                  <a:cubicBezTo>
                    <a:pt x="50" y="176"/>
                    <a:pt x="14" y="140"/>
                    <a:pt x="14" y="95"/>
                  </a:cubicBezTo>
                  <a:close/>
                  <a:moveTo>
                    <a:pt x="238" y="223"/>
                  </a:moveTo>
                  <a:cubicBezTo>
                    <a:pt x="234" y="228"/>
                    <a:pt x="227" y="228"/>
                    <a:pt x="222" y="224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42" y="211"/>
                    <a:pt x="242" y="218"/>
                    <a:pt x="238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xmlns="" id="{B9BD50AE-C678-46DB-A33F-9B24DBFF6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" y="686"/>
              <a:ext cx="76" cy="180"/>
            </a:xfrm>
            <a:custGeom>
              <a:avLst/>
              <a:gdLst>
                <a:gd name="T0" fmla="*/ 0 w 38"/>
                <a:gd name="T1" fmla="*/ 0 h 89"/>
                <a:gd name="T2" fmla="*/ 0 w 38"/>
                <a:gd name="T3" fmla="*/ 89 h 89"/>
                <a:gd name="T4" fmla="*/ 38 w 38"/>
                <a:gd name="T5" fmla="*/ 89 h 89"/>
                <a:gd name="T6" fmla="*/ 38 w 38"/>
                <a:gd name="T7" fmla="*/ 16 h 89"/>
                <a:gd name="T8" fmla="*/ 0 w 38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5" y="13"/>
                    <a:pt x="1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xmlns="" id="{1931DEAC-21A8-40B8-9F25-CF3DC7EE0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" y="526"/>
              <a:ext cx="106" cy="141"/>
            </a:xfrm>
            <a:custGeom>
              <a:avLst/>
              <a:gdLst>
                <a:gd name="T0" fmla="*/ 0 w 53"/>
                <a:gd name="T1" fmla="*/ 49 h 70"/>
                <a:gd name="T2" fmla="*/ 51 w 53"/>
                <a:gd name="T3" fmla="*/ 70 h 70"/>
                <a:gd name="T4" fmla="*/ 53 w 53"/>
                <a:gd name="T5" fmla="*/ 70 h 70"/>
                <a:gd name="T6" fmla="*/ 53 w 53"/>
                <a:gd name="T7" fmla="*/ 0 h 70"/>
                <a:gd name="T8" fmla="*/ 0 w 53"/>
                <a:gd name="T9" fmla="*/ 0 h 70"/>
                <a:gd name="T10" fmla="*/ 0 w 53"/>
                <a:gd name="T11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0">
                  <a:moveTo>
                    <a:pt x="0" y="49"/>
                  </a:moveTo>
                  <a:cubicBezTo>
                    <a:pt x="13" y="62"/>
                    <a:pt x="31" y="70"/>
                    <a:pt x="51" y="70"/>
                  </a:cubicBezTo>
                  <a:cubicBezTo>
                    <a:pt x="52" y="70"/>
                    <a:pt x="52" y="70"/>
                    <a:pt x="53" y="7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xmlns="" id="{2D440483-1D80-41D9-A602-2B08825B5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2" y="386"/>
              <a:ext cx="151" cy="130"/>
            </a:xfrm>
            <a:custGeom>
              <a:avLst/>
              <a:gdLst>
                <a:gd name="T0" fmla="*/ 48 w 75"/>
                <a:gd name="T1" fmla="*/ 54 h 64"/>
                <a:gd name="T2" fmla="*/ 75 w 75"/>
                <a:gd name="T3" fmla="*/ 27 h 64"/>
                <a:gd name="T4" fmla="*/ 48 w 75"/>
                <a:gd name="T5" fmla="*/ 0 h 64"/>
                <a:gd name="T6" fmla="*/ 20 w 75"/>
                <a:gd name="T7" fmla="*/ 27 h 64"/>
                <a:gd name="T8" fmla="*/ 21 w 75"/>
                <a:gd name="T9" fmla="*/ 31 h 64"/>
                <a:gd name="T10" fmla="*/ 4 w 75"/>
                <a:gd name="T11" fmla="*/ 40 h 64"/>
                <a:gd name="T12" fmla="*/ 0 w 75"/>
                <a:gd name="T13" fmla="*/ 64 h 64"/>
                <a:gd name="T14" fmla="*/ 0 w 75"/>
                <a:gd name="T15" fmla="*/ 64 h 64"/>
                <a:gd name="T16" fmla="*/ 30 w 75"/>
                <a:gd name="T17" fmla="*/ 47 h 64"/>
                <a:gd name="T18" fmla="*/ 48 w 75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64">
                  <a:moveTo>
                    <a:pt x="48" y="54"/>
                  </a:moveTo>
                  <a:cubicBezTo>
                    <a:pt x="62" y="54"/>
                    <a:pt x="75" y="42"/>
                    <a:pt x="75" y="27"/>
                  </a:cubicBezTo>
                  <a:cubicBezTo>
                    <a:pt x="75" y="12"/>
                    <a:pt x="63" y="0"/>
                    <a:pt x="48" y="0"/>
                  </a:cubicBezTo>
                  <a:cubicBezTo>
                    <a:pt x="33" y="0"/>
                    <a:pt x="20" y="12"/>
                    <a:pt x="20" y="27"/>
                  </a:cubicBezTo>
                  <a:cubicBezTo>
                    <a:pt x="20" y="28"/>
                    <a:pt x="20" y="29"/>
                    <a:pt x="21" y="3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" y="48"/>
                    <a:pt x="0" y="56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51"/>
                    <a:pt x="41" y="54"/>
                    <a:pt x="4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xmlns="" id="{06D384F9-5BE8-4D9D-9C3B-928C284CA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" y="507"/>
              <a:ext cx="252" cy="144"/>
            </a:xfrm>
            <a:custGeom>
              <a:avLst/>
              <a:gdLst>
                <a:gd name="T0" fmla="*/ 125 w 125"/>
                <a:gd name="T1" fmla="*/ 15 h 71"/>
                <a:gd name="T2" fmla="*/ 125 w 125"/>
                <a:gd name="T3" fmla="*/ 4 h 71"/>
                <a:gd name="T4" fmla="*/ 125 w 125"/>
                <a:gd name="T5" fmla="*/ 2 h 71"/>
                <a:gd name="T6" fmla="*/ 117 w 125"/>
                <a:gd name="T7" fmla="*/ 6 h 71"/>
                <a:gd name="T8" fmla="*/ 103 w 125"/>
                <a:gd name="T9" fmla="*/ 0 h 71"/>
                <a:gd name="T10" fmla="*/ 83 w 125"/>
                <a:gd name="T11" fmla="*/ 20 h 71"/>
                <a:gd name="T12" fmla="*/ 83 w 125"/>
                <a:gd name="T13" fmla="*/ 22 h 71"/>
                <a:gd name="T14" fmla="*/ 37 w 125"/>
                <a:gd name="T15" fmla="*/ 40 h 71"/>
                <a:gd name="T16" fmla="*/ 20 w 125"/>
                <a:gd name="T17" fmla="*/ 31 h 71"/>
                <a:gd name="T18" fmla="*/ 0 w 125"/>
                <a:gd name="T19" fmla="*/ 51 h 71"/>
                <a:gd name="T20" fmla="*/ 20 w 125"/>
                <a:gd name="T21" fmla="*/ 71 h 71"/>
                <a:gd name="T22" fmla="*/ 40 w 125"/>
                <a:gd name="T23" fmla="*/ 51 h 71"/>
                <a:gd name="T24" fmla="*/ 40 w 125"/>
                <a:gd name="T25" fmla="*/ 51 h 71"/>
                <a:gd name="T26" fmla="*/ 87 w 125"/>
                <a:gd name="T27" fmla="*/ 32 h 71"/>
                <a:gd name="T28" fmla="*/ 103 w 125"/>
                <a:gd name="T29" fmla="*/ 40 h 71"/>
                <a:gd name="T30" fmla="*/ 123 w 125"/>
                <a:gd name="T31" fmla="*/ 20 h 71"/>
                <a:gd name="T32" fmla="*/ 122 w 125"/>
                <a:gd name="T33" fmla="*/ 16 h 71"/>
                <a:gd name="T34" fmla="*/ 125 w 125"/>
                <a:gd name="T3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71">
                  <a:moveTo>
                    <a:pt x="125" y="15"/>
                  </a:moveTo>
                  <a:cubicBezTo>
                    <a:pt x="125" y="11"/>
                    <a:pt x="125" y="8"/>
                    <a:pt x="125" y="4"/>
                  </a:cubicBezTo>
                  <a:cubicBezTo>
                    <a:pt x="125" y="3"/>
                    <a:pt x="125" y="3"/>
                    <a:pt x="125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4" y="3"/>
                    <a:pt x="109" y="0"/>
                    <a:pt x="103" y="0"/>
                  </a:cubicBezTo>
                  <a:cubicBezTo>
                    <a:pt x="92" y="0"/>
                    <a:pt x="83" y="9"/>
                    <a:pt x="83" y="20"/>
                  </a:cubicBezTo>
                  <a:cubicBezTo>
                    <a:pt x="83" y="21"/>
                    <a:pt x="83" y="21"/>
                    <a:pt x="83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35"/>
                    <a:pt x="27" y="31"/>
                    <a:pt x="20" y="31"/>
                  </a:cubicBezTo>
                  <a:cubicBezTo>
                    <a:pt x="9" y="31"/>
                    <a:pt x="0" y="41"/>
                    <a:pt x="0" y="51"/>
                  </a:cubicBezTo>
                  <a:cubicBezTo>
                    <a:pt x="0" y="62"/>
                    <a:pt x="9" y="71"/>
                    <a:pt x="20" y="71"/>
                  </a:cubicBezTo>
                  <a:cubicBezTo>
                    <a:pt x="31" y="71"/>
                    <a:pt x="40" y="62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37"/>
                    <a:pt x="96" y="40"/>
                    <a:pt x="103" y="40"/>
                  </a:cubicBezTo>
                  <a:cubicBezTo>
                    <a:pt x="114" y="40"/>
                    <a:pt x="123" y="31"/>
                    <a:pt x="123" y="20"/>
                  </a:cubicBezTo>
                  <a:cubicBezTo>
                    <a:pt x="123" y="18"/>
                    <a:pt x="123" y="17"/>
                    <a:pt x="122" y="16"/>
                  </a:cubicBezTo>
                  <a:lnTo>
                    <a:pt x="12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62A8B6E-4823-4BFE-A415-F4C23C0D8142}"/>
              </a:ext>
            </a:extLst>
          </p:cNvPr>
          <p:cNvSpPr txBox="1"/>
          <p:nvPr/>
        </p:nvSpPr>
        <p:spPr>
          <a:xfrm>
            <a:off x="1549732" y="4812667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4" name="Group 90">
            <a:extLst>
              <a:ext uri="{FF2B5EF4-FFF2-40B4-BE49-F238E27FC236}">
                <a16:creationId xmlns:a16="http://schemas.microsoft.com/office/drawing/2014/main" xmlns="" id="{CE533060-DFEC-4C41-A8C8-A44F4468F9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3605413"/>
            <a:ext cx="295200" cy="296214"/>
            <a:chOff x="2" y="-1"/>
            <a:chExt cx="582" cy="584"/>
          </a:xfrm>
          <a:solidFill>
            <a:schemeClr val="bg1"/>
          </a:solidFill>
        </p:grpSpPr>
        <p:sp>
          <p:nvSpPr>
            <p:cNvPr id="55" name="Freeform 91">
              <a:extLst>
                <a:ext uri="{FF2B5EF4-FFF2-40B4-BE49-F238E27FC236}">
                  <a16:creationId xmlns:a16="http://schemas.microsoft.com/office/drawing/2014/main" xmlns="" id="{75B5065A-1A9F-4566-81B8-FC511A254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-1"/>
              <a:ext cx="129" cy="133"/>
            </a:xfrm>
            <a:custGeom>
              <a:avLst/>
              <a:gdLst>
                <a:gd name="T0" fmla="*/ 46 w 64"/>
                <a:gd name="T1" fmla="*/ 66 h 66"/>
                <a:gd name="T2" fmla="*/ 34 w 64"/>
                <a:gd name="T3" fmla="*/ 66 h 66"/>
                <a:gd name="T4" fmla="*/ 28 w 64"/>
                <a:gd name="T5" fmla="*/ 60 h 66"/>
                <a:gd name="T6" fmla="*/ 28 w 64"/>
                <a:gd name="T7" fmla="*/ 60 h 66"/>
                <a:gd name="T8" fmla="*/ 28 w 64"/>
                <a:gd name="T9" fmla="*/ 60 h 66"/>
                <a:gd name="T10" fmla="*/ 34 w 64"/>
                <a:gd name="T11" fmla="*/ 54 h 66"/>
                <a:gd name="T12" fmla="*/ 46 w 64"/>
                <a:gd name="T13" fmla="*/ 54 h 66"/>
                <a:gd name="T14" fmla="*/ 52 w 64"/>
                <a:gd name="T15" fmla="*/ 48 h 66"/>
                <a:gd name="T16" fmla="*/ 52 w 64"/>
                <a:gd name="T17" fmla="*/ 21 h 66"/>
                <a:gd name="T18" fmla="*/ 8 w 64"/>
                <a:gd name="T19" fmla="*/ 65 h 66"/>
                <a:gd name="T20" fmla="*/ 0 w 64"/>
                <a:gd name="T21" fmla="*/ 56 h 66"/>
                <a:gd name="T22" fmla="*/ 54 w 64"/>
                <a:gd name="T23" fmla="*/ 2 h 66"/>
                <a:gd name="T24" fmla="*/ 62 w 64"/>
                <a:gd name="T25" fmla="*/ 2 h 66"/>
                <a:gd name="T26" fmla="*/ 64 w 64"/>
                <a:gd name="T27" fmla="*/ 6 h 66"/>
                <a:gd name="T28" fmla="*/ 64 w 64"/>
                <a:gd name="T29" fmla="*/ 48 h 66"/>
                <a:gd name="T30" fmla="*/ 46 w 64"/>
                <a:gd name="T31" fmla="*/ 66 h 66"/>
                <a:gd name="T32" fmla="*/ 46 w 64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6">
                  <a:moveTo>
                    <a:pt x="46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1" y="66"/>
                    <a:pt x="28" y="64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31" y="54"/>
                    <a:pt x="3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9" y="54"/>
                    <a:pt x="52" y="52"/>
                    <a:pt x="52" y="4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60" y="0"/>
                    <a:pt x="62" y="2"/>
                  </a:cubicBezTo>
                  <a:cubicBezTo>
                    <a:pt x="64" y="3"/>
                    <a:pt x="64" y="5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8"/>
                    <a:pt x="5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92">
              <a:extLst>
                <a:ext uri="{FF2B5EF4-FFF2-40B4-BE49-F238E27FC236}">
                  <a16:creationId xmlns:a16="http://schemas.microsoft.com/office/drawing/2014/main" xmlns="" id="{5103C699-14BD-4A50-A02B-8E548643D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-1"/>
              <a:ext cx="388" cy="511"/>
            </a:xfrm>
            <a:custGeom>
              <a:avLst/>
              <a:gdLst>
                <a:gd name="T0" fmla="*/ 138 w 192"/>
                <a:gd name="T1" fmla="*/ 247 h 253"/>
                <a:gd name="T2" fmla="*/ 132 w 192"/>
                <a:gd name="T3" fmla="*/ 253 h 253"/>
                <a:gd name="T4" fmla="*/ 132 w 192"/>
                <a:gd name="T5" fmla="*/ 253 h 253"/>
                <a:gd name="T6" fmla="*/ 30 w 192"/>
                <a:gd name="T7" fmla="*/ 253 h 253"/>
                <a:gd name="T8" fmla="*/ 0 w 192"/>
                <a:gd name="T9" fmla="*/ 223 h 253"/>
                <a:gd name="T10" fmla="*/ 0 w 192"/>
                <a:gd name="T11" fmla="*/ 60 h 253"/>
                <a:gd name="T12" fmla="*/ 2 w 192"/>
                <a:gd name="T13" fmla="*/ 56 h 253"/>
                <a:gd name="T14" fmla="*/ 56 w 192"/>
                <a:gd name="T15" fmla="*/ 2 h 253"/>
                <a:gd name="T16" fmla="*/ 60 w 192"/>
                <a:gd name="T17" fmla="*/ 0 h 253"/>
                <a:gd name="T18" fmla="*/ 162 w 192"/>
                <a:gd name="T19" fmla="*/ 0 h 253"/>
                <a:gd name="T20" fmla="*/ 192 w 192"/>
                <a:gd name="T21" fmla="*/ 30 h 253"/>
                <a:gd name="T22" fmla="*/ 192 w 192"/>
                <a:gd name="T23" fmla="*/ 120 h 253"/>
                <a:gd name="T24" fmla="*/ 186 w 192"/>
                <a:gd name="T25" fmla="*/ 126 h 253"/>
                <a:gd name="T26" fmla="*/ 186 w 192"/>
                <a:gd name="T27" fmla="*/ 126 h 253"/>
                <a:gd name="T28" fmla="*/ 180 w 192"/>
                <a:gd name="T29" fmla="*/ 120 h 253"/>
                <a:gd name="T30" fmla="*/ 180 w 192"/>
                <a:gd name="T31" fmla="*/ 30 h 253"/>
                <a:gd name="T32" fmla="*/ 162 w 192"/>
                <a:gd name="T33" fmla="*/ 12 h 253"/>
                <a:gd name="T34" fmla="*/ 162 w 192"/>
                <a:gd name="T35" fmla="*/ 12 h 253"/>
                <a:gd name="T36" fmla="*/ 63 w 192"/>
                <a:gd name="T37" fmla="*/ 12 h 253"/>
                <a:gd name="T38" fmla="*/ 12 w 192"/>
                <a:gd name="T39" fmla="*/ 63 h 253"/>
                <a:gd name="T40" fmla="*/ 12 w 192"/>
                <a:gd name="T41" fmla="*/ 223 h 253"/>
                <a:gd name="T42" fmla="*/ 30 w 192"/>
                <a:gd name="T43" fmla="*/ 241 h 253"/>
                <a:gd name="T44" fmla="*/ 132 w 192"/>
                <a:gd name="T45" fmla="*/ 241 h 253"/>
                <a:gd name="T46" fmla="*/ 138 w 192"/>
                <a:gd name="T47" fmla="*/ 24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53">
                  <a:moveTo>
                    <a:pt x="138" y="247"/>
                  </a:moveTo>
                  <a:cubicBezTo>
                    <a:pt x="138" y="250"/>
                    <a:pt x="136" y="253"/>
                    <a:pt x="132" y="253"/>
                  </a:cubicBezTo>
                  <a:cubicBezTo>
                    <a:pt x="132" y="253"/>
                    <a:pt x="132" y="253"/>
                    <a:pt x="132" y="253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13" y="253"/>
                    <a:pt x="0" y="239"/>
                    <a:pt x="0" y="22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79" y="0"/>
                    <a:pt x="192" y="14"/>
                    <a:pt x="192" y="3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4"/>
                    <a:pt x="190" y="126"/>
                    <a:pt x="186" y="126"/>
                  </a:cubicBezTo>
                  <a:cubicBezTo>
                    <a:pt x="186" y="126"/>
                    <a:pt x="186" y="126"/>
                    <a:pt x="186" y="126"/>
                  </a:cubicBezTo>
                  <a:cubicBezTo>
                    <a:pt x="183" y="126"/>
                    <a:pt x="180" y="124"/>
                    <a:pt x="180" y="12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20"/>
                    <a:pt x="172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223"/>
                    <a:pt x="12" y="223"/>
                    <a:pt x="12" y="223"/>
                  </a:cubicBezTo>
                  <a:cubicBezTo>
                    <a:pt x="12" y="233"/>
                    <a:pt x="20" y="241"/>
                    <a:pt x="30" y="241"/>
                  </a:cubicBezTo>
                  <a:cubicBezTo>
                    <a:pt x="132" y="241"/>
                    <a:pt x="132" y="241"/>
                    <a:pt x="132" y="241"/>
                  </a:cubicBezTo>
                  <a:cubicBezTo>
                    <a:pt x="136" y="241"/>
                    <a:pt x="138" y="244"/>
                    <a:pt x="138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93">
              <a:extLst>
                <a:ext uri="{FF2B5EF4-FFF2-40B4-BE49-F238E27FC236}">
                  <a16:creationId xmlns:a16="http://schemas.microsoft.com/office/drawing/2014/main" xmlns="" id="{0461C1B6-3F51-4FE6-838C-7A3F9F3BB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62"/>
              <a:ext cx="61" cy="60"/>
            </a:xfrm>
            <a:custGeom>
              <a:avLst/>
              <a:gdLst>
                <a:gd name="T0" fmla="*/ 24 w 30"/>
                <a:gd name="T1" fmla="*/ 30 h 30"/>
                <a:gd name="T2" fmla="*/ 24 w 30"/>
                <a:gd name="T3" fmla="*/ 30 h 30"/>
                <a:gd name="T4" fmla="*/ 18 w 30"/>
                <a:gd name="T5" fmla="*/ 24 h 30"/>
                <a:gd name="T6" fmla="*/ 18 w 30"/>
                <a:gd name="T7" fmla="*/ 18 h 30"/>
                <a:gd name="T8" fmla="*/ 12 w 30"/>
                <a:gd name="T9" fmla="*/ 12 h 30"/>
                <a:gd name="T10" fmla="*/ 6 w 30"/>
                <a:gd name="T11" fmla="*/ 12 h 30"/>
                <a:gd name="T12" fmla="*/ 0 w 30"/>
                <a:gd name="T13" fmla="*/ 6 h 30"/>
                <a:gd name="T14" fmla="*/ 0 w 30"/>
                <a:gd name="T15" fmla="*/ 6 h 30"/>
                <a:gd name="T16" fmla="*/ 6 w 30"/>
                <a:gd name="T17" fmla="*/ 0 h 30"/>
                <a:gd name="T18" fmla="*/ 6 w 30"/>
                <a:gd name="T19" fmla="*/ 0 h 30"/>
                <a:gd name="T20" fmla="*/ 12 w 30"/>
                <a:gd name="T21" fmla="*/ 0 h 30"/>
                <a:gd name="T22" fmla="*/ 30 w 30"/>
                <a:gd name="T23" fmla="*/ 18 h 30"/>
                <a:gd name="T24" fmla="*/ 30 w 30"/>
                <a:gd name="T25" fmla="*/ 24 h 30"/>
                <a:gd name="T26" fmla="*/ 24 w 30"/>
                <a:gd name="T27" fmla="*/ 30 h 30"/>
                <a:gd name="T28" fmla="*/ 24 w 30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0"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18" y="27"/>
                    <a:pt x="18" y="2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5"/>
                    <a:pt x="16" y="12"/>
                    <a:pt x="12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2" y="0"/>
                    <a:pt x="30" y="8"/>
                    <a:pt x="30" y="18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7"/>
                    <a:pt x="28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94">
              <a:extLst>
                <a:ext uri="{FF2B5EF4-FFF2-40B4-BE49-F238E27FC236}">
                  <a16:creationId xmlns:a16="http://schemas.microsoft.com/office/drawing/2014/main" xmlns="" id="{4E31ADB0-0A72-42B2-ACC5-3890AD628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" y="62"/>
              <a:ext cx="24" cy="24"/>
            </a:xfrm>
            <a:custGeom>
              <a:avLst/>
              <a:gdLst>
                <a:gd name="T0" fmla="*/ 6 w 12"/>
                <a:gd name="T1" fmla="*/ 0 h 12"/>
                <a:gd name="T2" fmla="*/ 6 w 12"/>
                <a:gd name="T3" fmla="*/ 0 h 12"/>
                <a:gd name="T4" fmla="*/ 12 w 12"/>
                <a:gd name="T5" fmla="*/ 6 h 12"/>
                <a:gd name="T6" fmla="*/ 12 w 12"/>
                <a:gd name="T7" fmla="*/ 6 h 12"/>
                <a:gd name="T8" fmla="*/ 12 w 12"/>
                <a:gd name="T9" fmla="*/ 6 h 12"/>
                <a:gd name="T10" fmla="*/ 6 w 12"/>
                <a:gd name="T11" fmla="*/ 12 h 12"/>
                <a:gd name="T12" fmla="*/ 6 w 12"/>
                <a:gd name="T13" fmla="*/ 12 h 12"/>
                <a:gd name="T14" fmla="*/ 0 w 12"/>
                <a:gd name="T15" fmla="*/ 6 h 12"/>
                <a:gd name="T16" fmla="*/ 0 w 12"/>
                <a:gd name="T17" fmla="*/ 6 h 12"/>
                <a:gd name="T18" fmla="*/ 6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95">
              <a:extLst>
                <a:ext uri="{FF2B5EF4-FFF2-40B4-BE49-F238E27FC236}">
                  <a16:creationId xmlns:a16="http://schemas.microsoft.com/office/drawing/2014/main" xmlns="" id="{D834C2F7-C155-4861-BDFC-572C3EF1E5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" y="262"/>
              <a:ext cx="313" cy="224"/>
            </a:xfrm>
            <a:custGeom>
              <a:avLst/>
              <a:gdLst>
                <a:gd name="T0" fmla="*/ 120 w 155"/>
                <a:gd name="T1" fmla="*/ 111 h 111"/>
                <a:gd name="T2" fmla="*/ 36 w 155"/>
                <a:gd name="T3" fmla="*/ 111 h 111"/>
                <a:gd name="T4" fmla="*/ 0 w 155"/>
                <a:gd name="T5" fmla="*/ 75 h 111"/>
                <a:gd name="T6" fmla="*/ 36 w 155"/>
                <a:gd name="T7" fmla="*/ 39 h 111"/>
                <a:gd name="T8" fmla="*/ 36 w 155"/>
                <a:gd name="T9" fmla="*/ 39 h 111"/>
                <a:gd name="T10" fmla="*/ 85 w 155"/>
                <a:gd name="T11" fmla="*/ 4 h 111"/>
                <a:gd name="T12" fmla="*/ 119 w 155"/>
                <a:gd name="T13" fmla="*/ 39 h 111"/>
                <a:gd name="T14" fmla="*/ 119 w 155"/>
                <a:gd name="T15" fmla="*/ 39 h 111"/>
                <a:gd name="T16" fmla="*/ 155 w 155"/>
                <a:gd name="T17" fmla="*/ 75 h 111"/>
                <a:gd name="T18" fmla="*/ 119 w 155"/>
                <a:gd name="T19" fmla="*/ 111 h 111"/>
                <a:gd name="T20" fmla="*/ 119 w 155"/>
                <a:gd name="T21" fmla="*/ 111 h 111"/>
                <a:gd name="T22" fmla="*/ 120 w 155"/>
                <a:gd name="T23" fmla="*/ 111 h 111"/>
                <a:gd name="T24" fmla="*/ 36 w 155"/>
                <a:gd name="T25" fmla="*/ 51 h 111"/>
                <a:gd name="T26" fmla="*/ 12 w 155"/>
                <a:gd name="T27" fmla="*/ 75 h 111"/>
                <a:gd name="T28" fmla="*/ 36 w 155"/>
                <a:gd name="T29" fmla="*/ 99 h 111"/>
                <a:gd name="T30" fmla="*/ 120 w 155"/>
                <a:gd name="T31" fmla="*/ 99 h 111"/>
                <a:gd name="T32" fmla="*/ 144 w 155"/>
                <a:gd name="T33" fmla="*/ 75 h 111"/>
                <a:gd name="T34" fmla="*/ 120 w 155"/>
                <a:gd name="T35" fmla="*/ 51 h 111"/>
                <a:gd name="T36" fmla="*/ 114 w 155"/>
                <a:gd name="T37" fmla="*/ 51 h 111"/>
                <a:gd name="T38" fmla="*/ 108 w 155"/>
                <a:gd name="T39" fmla="*/ 45 h 111"/>
                <a:gd name="T40" fmla="*/ 75 w 155"/>
                <a:gd name="T41" fmla="*/ 17 h 111"/>
                <a:gd name="T42" fmla="*/ 48 w 155"/>
                <a:gd name="T43" fmla="*/ 45 h 111"/>
                <a:gd name="T44" fmla="*/ 42 w 155"/>
                <a:gd name="T45" fmla="*/ 51 h 111"/>
                <a:gd name="T46" fmla="*/ 36 w 155"/>
                <a:gd name="T47" fmla="*/ 5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11">
                  <a:moveTo>
                    <a:pt x="120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16" y="111"/>
                    <a:pt x="0" y="95"/>
                    <a:pt x="0" y="75"/>
                  </a:cubicBezTo>
                  <a:cubicBezTo>
                    <a:pt x="0" y="55"/>
                    <a:pt x="1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40" y="16"/>
                    <a:pt x="62" y="0"/>
                    <a:pt x="85" y="4"/>
                  </a:cubicBezTo>
                  <a:cubicBezTo>
                    <a:pt x="102" y="7"/>
                    <a:pt x="116" y="21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39" y="39"/>
                    <a:pt x="155" y="55"/>
                    <a:pt x="155" y="75"/>
                  </a:cubicBezTo>
                  <a:cubicBezTo>
                    <a:pt x="155" y="94"/>
                    <a:pt x="13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lnTo>
                    <a:pt x="120" y="111"/>
                  </a:lnTo>
                  <a:close/>
                  <a:moveTo>
                    <a:pt x="36" y="51"/>
                  </a:moveTo>
                  <a:cubicBezTo>
                    <a:pt x="22" y="51"/>
                    <a:pt x="12" y="61"/>
                    <a:pt x="12" y="75"/>
                  </a:cubicBezTo>
                  <a:cubicBezTo>
                    <a:pt x="12" y="88"/>
                    <a:pt x="22" y="99"/>
                    <a:pt x="36" y="99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33" y="99"/>
                    <a:pt x="144" y="88"/>
                    <a:pt x="144" y="75"/>
                  </a:cubicBezTo>
                  <a:cubicBezTo>
                    <a:pt x="144" y="61"/>
                    <a:pt x="133" y="51"/>
                    <a:pt x="120" y="51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0" y="51"/>
                    <a:pt x="108" y="48"/>
                    <a:pt x="108" y="45"/>
                  </a:cubicBezTo>
                  <a:cubicBezTo>
                    <a:pt x="106" y="28"/>
                    <a:pt x="92" y="16"/>
                    <a:pt x="75" y="17"/>
                  </a:cubicBezTo>
                  <a:cubicBezTo>
                    <a:pt x="61" y="18"/>
                    <a:pt x="49" y="30"/>
                    <a:pt x="48" y="45"/>
                  </a:cubicBezTo>
                  <a:cubicBezTo>
                    <a:pt x="48" y="48"/>
                    <a:pt x="45" y="51"/>
                    <a:pt x="42" y="51"/>
                  </a:cubicBezTo>
                  <a:lnTo>
                    <a:pt x="3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96">
              <a:extLst>
                <a:ext uri="{FF2B5EF4-FFF2-40B4-BE49-F238E27FC236}">
                  <a16:creationId xmlns:a16="http://schemas.microsoft.com/office/drawing/2014/main" xmlns="" id="{8995BDB7-AC18-452D-9A32-AD936F5A7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413"/>
              <a:ext cx="67" cy="170"/>
            </a:xfrm>
            <a:custGeom>
              <a:avLst/>
              <a:gdLst>
                <a:gd name="T0" fmla="*/ 6 w 33"/>
                <a:gd name="T1" fmla="*/ 84 h 84"/>
                <a:gd name="T2" fmla="*/ 4 w 33"/>
                <a:gd name="T3" fmla="*/ 83 h 84"/>
                <a:gd name="T4" fmla="*/ 0 w 33"/>
                <a:gd name="T5" fmla="*/ 78 h 84"/>
                <a:gd name="T6" fmla="*/ 0 w 33"/>
                <a:gd name="T7" fmla="*/ 6 h 84"/>
                <a:gd name="T8" fmla="*/ 6 w 33"/>
                <a:gd name="T9" fmla="*/ 0 h 84"/>
                <a:gd name="T10" fmla="*/ 6 w 33"/>
                <a:gd name="T11" fmla="*/ 0 h 84"/>
                <a:gd name="T12" fmla="*/ 12 w 33"/>
                <a:gd name="T13" fmla="*/ 6 h 84"/>
                <a:gd name="T14" fmla="*/ 12 w 33"/>
                <a:gd name="T15" fmla="*/ 63 h 84"/>
                <a:gd name="T16" fmla="*/ 22 w 33"/>
                <a:gd name="T17" fmla="*/ 54 h 84"/>
                <a:gd name="T18" fmla="*/ 30 w 33"/>
                <a:gd name="T19" fmla="*/ 54 h 84"/>
                <a:gd name="T20" fmla="*/ 30 w 33"/>
                <a:gd name="T21" fmla="*/ 54 h 84"/>
                <a:gd name="T22" fmla="*/ 30 w 33"/>
                <a:gd name="T23" fmla="*/ 54 h 84"/>
                <a:gd name="T24" fmla="*/ 31 w 33"/>
                <a:gd name="T25" fmla="*/ 62 h 84"/>
                <a:gd name="T26" fmla="*/ 30 w 33"/>
                <a:gd name="T27" fmla="*/ 62 h 84"/>
                <a:gd name="T28" fmla="*/ 10 w 33"/>
                <a:gd name="T29" fmla="*/ 82 h 84"/>
                <a:gd name="T30" fmla="*/ 6 w 33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84">
                  <a:moveTo>
                    <a:pt x="6" y="84"/>
                  </a:moveTo>
                  <a:cubicBezTo>
                    <a:pt x="6" y="84"/>
                    <a:pt x="5" y="84"/>
                    <a:pt x="4" y="83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4" y="51"/>
                    <a:pt x="28" y="51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6"/>
                    <a:pt x="33" y="60"/>
                    <a:pt x="31" y="62"/>
                  </a:cubicBezTo>
                  <a:cubicBezTo>
                    <a:pt x="31" y="62"/>
                    <a:pt x="30" y="62"/>
                    <a:pt x="30" y="6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3"/>
                    <a:pt x="8" y="84"/>
                    <a:pt x="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97">
              <a:extLst>
                <a:ext uri="{FF2B5EF4-FFF2-40B4-BE49-F238E27FC236}">
                  <a16:creationId xmlns:a16="http://schemas.microsoft.com/office/drawing/2014/main" xmlns="" id="{C6BE35A9-330C-4257-99DF-D28F7285F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" y="516"/>
              <a:ext cx="62" cy="63"/>
            </a:xfrm>
            <a:custGeom>
              <a:avLst/>
              <a:gdLst>
                <a:gd name="T0" fmla="*/ 2 w 31"/>
                <a:gd name="T1" fmla="*/ 3 h 31"/>
                <a:gd name="T2" fmla="*/ 2 w 31"/>
                <a:gd name="T3" fmla="*/ 3 h 31"/>
                <a:gd name="T4" fmla="*/ 11 w 31"/>
                <a:gd name="T5" fmla="*/ 3 h 31"/>
                <a:gd name="T6" fmla="*/ 11 w 31"/>
                <a:gd name="T7" fmla="*/ 3 h 31"/>
                <a:gd name="T8" fmla="*/ 31 w 31"/>
                <a:gd name="T9" fmla="*/ 23 h 31"/>
                <a:gd name="T10" fmla="*/ 22 w 31"/>
                <a:gd name="T11" fmla="*/ 31 h 31"/>
                <a:gd name="T12" fmla="*/ 2 w 31"/>
                <a:gd name="T13" fmla="*/ 11 h 31"/>
                <a:gd name="T14" fmla="*/ 2 w 31"/>
                <a:gd name="T15" fmla="*/ 3 h 31"/>
                <a:gd name="T16" fmla="*/ 2 w 31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98">
              <a:extLst>
                <a:ext uri="{FF2B5EF4-FFF2-40B4-BE49-F238E27FC236}">
                  <a16:creationId xmlns:a16="http://schemas.microsoft.com/office/drawing/2014/main" xmlns="" id="{B47E2A8F-1243-495E-8E79-30238F090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93"/>
              <a:ext cx="242" cy="24"/>
            </a:xfrm>
            <a:custGeom>
              <a:avLst/>
              <a:gdLst>
                <a:gd name="T0" fmla="*/ 6 w 120"/>
                <a:gd name="T1" fmla="*/ 0 h 12"/>
                <a:gd name="T2" fmla="*/ 114 w 120"/>
                <a:gd name="T3" fmla="*/ 0 h 12"/>
                <a:gd name="T4" fmla="*/ 120 w 120"/>
                <a:gd name="T5" fmla="*/ 6 h 12"/>
                <a:gd name="T6" fmla="*/ 120 w 120"/>
                <a:gd name="T7" fmla="*/ 6 h 12"/>
                <a:gd name="T8" fmla="*/ 114 w 120"/>
                <a:gd name="T9" fmla="*/ 12 h 12"/>
                <a:gd name="T10" fmla="*/ 6 w 120"/>
                <a:gd name="T11" fmla="*/ 12 h 12"/>
                <a:gd name="T12" fmla="*/ 0 w 120"/>
                <a:gd name="T13" fmla="*/ 6 h 12"/>
                <a:gd name="T14" fmla="*/ 0 w 120"/>
                <a:gd name="T15" fmla="*/ 6 h 12"/>
                <a:gd name="T16" fmla="*/ 0 w 120"/>
                <a:gd name="T17" fmla="*/ 6 h 12"/>
                <a:gd name="T18" fmla="*/ 6 w 120"/>
                <a:gd name="T19" fmla="*/ 0 h 12"/>
                <a:gd name="T20" fmla="*/ 6 w 12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2">
                  <a:moveTo>
                    <a:pt x="6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0" y="3"/>
                    <a:pt x="120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10"/>
                    <a:pt x="118" y="12"/>
                    <a:pt x="11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99">
              <a:extLst>
                <a:ext uri="{FF2B5EF4-FFF2-40B4-BE49-F238E27FC236}">
                  <a16:creationId xmlns:a16="http://schemas.microsoft.com/office/drawing/2014/main" xmlns="" id="{0899780F-4363-45B2-8895-7AEBBD3CB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7 h 12"/>
                <a:gd name="T14" fmla="*/ 0 w 53"/>
                <a:gd name="T15" fmla="*/ 6 h 12"/>
                <a:gd name="T16" fmla="*/ 0 w 53"/>
                <a:gd name="T17" fmla="*/ 6 h 12"/>
                <a:gd name="T18" fmla="*/ 6 w 53"/>
                <a:gd name="T19" fmla="*/ 0 h 12"/>
                <a:gd name="T20" fmla="*/ 6 w 5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00">
              <a:extLst>
                <a:ext uri="{FF2B5EF4-FFF2-40B4-BE49-F238E27FC236}">
                  <a16:creationId xmlns:a16="http://schemas.microsoft.com/office/drawing/2014/main" xmlns="" id="{B64A0E3B-2766-4870-94F5-8966274E7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" y="254"/>
              <a:ext cx="107" cy="24"/>
            </a:xfrm>
            <a:custGeom>
              <a:avLst/>
              <a:gdLst>
                <a:gd name="T0" fmla="*/ 6 w 53"/>
                <a:gd name="T1" fmla="*/ 0 h 12"/>
                <a:gd name="T2" fmla="*/ 47 w 53"/>
                <a:gd name="T3" fmla="*/ 0 h 12"/>
                <a:gd name="T4" fmla="*/ 53 w 53"/>
                <a:gd name="T5" fmla="*/ 6 h 12"/>
                <a:gd name="T6" fmla="*/ 53 w 53"/>
                <a:gd name="T7" fmla="*/ 6 h 12"/>
                <a:gd name="T8" fmla="*/ 47 w 53"/>
                <a:gd name="T9" fmla="*/ 12 h 12"/>
                <a:gd name="T10" fmla="*/ 6 w 53"/>
                <a:gd name="T11" fmla="*/ 12 h 12"/>
                <a:gd name="T12" fmla="*/ 0 w 53"/>
                <a:gd name="T13" fmla="*/ 6 h 12"/>
                <a:gd name="T14" fmla="*/ 0 w 53"/>
                <a:gd name="T15" fmla="*/ 6 h 12"/>
                <a:gd name="T16" fmla="*/ 6 w 5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3" y="3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10"/>
                    <a:pt x="50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1">
              <a:extLst>
                <a:ext uri="{FF2B5EF4-FFF2-40B4-BE49-F238E27FC236}">
                  <a16:creationId xmlns:a16="http://schemas.microsoft.com/office/drawing/2014/main" xmlns="" id="{78377A16-34D2-400F-9D6B-A23F7720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16"/>
              <a:ext cx="194" cy="25"/>
            </a:xfrm>
            <a:custGeom>
              <a:avLst/>
              <a:gdLst>
                <a:gd name="T0" fmla="*/ 6 w 96"/>
                <a:gd name="T1" fmla="*/ 0 h 12"/>
                <a:gd name="T2" fmla="*/ 90 w 96"/>
                <a:gd name="T3" fmla="*/ 0 h 12"/>
                <a:gd name="T4" fmla="*/ 96 w 96"/>
                <a:gd name="T5" fmla="*/ 6 h 12"/>
                <a:gd name="T6" fmla="*/ 96 w 96"/>
                <a:gd name="T7" fmla="*/ 6 h 12"/>
                <a:gd name="T8" fmla="*/ 90 w 96"/>
                <a:gd name="T9" fmla="*/ 12 h 12"/>
                <a:gd name="T10" fmla="*/ 6 w 96"/>
                <a:gd name="T11" fmla="*/ 12 h 12"/>
                <a:gd name="T12" fmla="*/ 0 w 96"/>
                <a:gd name="T13" fmla="*/ 6 h 12"/>
                <a:gd name="T14" fmla="*/ 0 w 96"/>
                <a:gd name="T15" fmla="*/ 6 h 12"/>
                <a:gd name="T16" fmla="*/ 0 w 96"/>
                <a:gd name="T17" fmla="*/ 6 h 12"/>
                <a:gd name="T18" fmla="*/ 6 w 96"/>
                <a:gd name="T19" fmla="*/ 0 h 12"/>
                <a:gd name="T20" fmla="*/ 6 w 96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">
                  <a:moveTo>
                    <a:pt x="6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2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2">
              <a:extLst>
                <a:ext uri="{FF2B5EF4-FFF2-40B4-BE49-F238E27FC236}">
                  <a16:creationId xmlns:a16="http://schemas.microsoft.com/office/drawing/2014/main" xmlns="" id="{976A1E7E-421D-436B-8B67-6899EEB5F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377"/>
              <a:ext cx="129" cy="24"/>
            </a:xfrm>
            <a:custGeom>
              <a:avLst/>
              <a:gdLst>
                <a:gd name="T0" fmla="*/ 6 w 64"/>
                <a:gd name="T1" fmla="*/ 0 h 12"/>
                <a:gd name="T2" fmla="*/ 58 w 64"/>
                <a:gd name="T3" fmla="*/ 0 h 12"/>
                <a:gd name="T4" fmla="*/ 64 w 64"/>
                <a:gd name="T5" fmla="*/ 6 h 12"/>
                <a:gd name="T6" fmla="*/ 64 w 64"/>
                <a:gd name="T7" fmla="*/ 6 h 12"/>
                <a:gd name="T8" fmla="*/ 58 w 64"/>
                <a:gd name="T9" fmla="*/ 12 h 12"/>
                <a:gd name="T10" fmla="*/ 6 w 64"/>
                <a:gd name="T11" fmla="*/ 12 h 12"/>
                <a:gd name="T12" fmla="*/ 0 w 64"/>
                <a:gd name="T13" fmla="*/ 6 h 12"/>
                <a:gd name="T14" fmla="*/ 0 w 64"/>
                <a:gd name="T15" fmla="*/ 6 h 12"/>
                <a:gd name="T16" fmla="*/ 0 w 64"/>
                <a:gd name="T17" fmla="*/ 6 h 12"/>
                <a:gd name="T18" fmla="*/ 6 w 64"/>
                <a:gd name="T19" fmla="*/ 0 h 12"/>
                <a:gd name="T20" fmla="*/ 6 w 6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2">
                  <a:moveTo>
                    <a:pt x="6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2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1" y="12"/>
                    <a:pt x="5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03">
              <a:extLst>
                <a:ext uri="{FF2B5EF4-FFF2-40B4-BE49-F238E27FC236}">
                  <a16:creationId xmlns:a16="http://schemas.microsoft.com/office/drawing/2014/main" xmlns="" id="{9337F89F-937C-4E41-8F15-323EF0715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377"/>
              <a:ext cx="53" cy="24"/>
            </a:xfrm>
            <a:custGeom>
              <a:avLst/>
              <a:gdLst>
                <a:gd name="T0" fmla="*/ 6 w 26"/>
                <a:gd name="T1" fmla="*/ 0 h 12"/>
                <a:gd name="T2" fmla="*/ 20 w 26"/>
                <a:gd name="T3" fmla="*/ 0 h 12"/>
                <a:gd name="T4" fmla="*/ 26 w 26"/>
                <a:gd name="T5" fmla="*/ 6 h 12"/>
                <a:gd name="T6" fmla="*/ 26 w 26"/>
                <a:gd name="T7" fmla="*/ 6 h 12"/>
                <a:gd name="T8" fmla="*/ 20 w 26"/>
                <a:gd name="T9" fmla="*/ 12 h 12"/>
                <a:gd name="T10" fmla="*/ 6 w 26"/>
                <a:gd name="T11" fmla="*/ 12 h 12"/>
                <a:gd name="T12" fmla="*/ 0 w 26"/>
                <a:gd name="T13" fmla="*/ 6 h 12"/>
                <a:gd name="T14" fmla="*/ 0 w 26"/>
                <a:gd name="T15" fmla="*/ 6 h 12"/>
                <a:gd name="T16" fmla="*/ 6 w 2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2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6" y="2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9"/>
                    <a:pt x="23" y="12"/>
                    <a:pt x="2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4">
              <a:extLst>
                <a:ext uri="{FF2B5EF4-FFF2-40B4-BE49-F238E27FC236}">
                  <a16:creationId xmlns:a16="http://schemas.microsoft.com/office/drawing/2014/main" xmlns="" id="{D7A995B5-8C8F-4E78-95B0-E8C51F1A5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" y="62"/>
              <a:ext cx="71" cy="22"/>
            </a:xfrm>
            <a:custGeom>
              <a:avLst/>
              <a:gdLst>
                <a:gd name="T0" fmla="*/ 5 w 35"/>
                <a:gd name="T1" fmla="*/ 0 h 11"/>
                <a:gd name="T2" fmla="*/ 30 w 35"/>
                <a:gd name="T3" fmla="*/ 0 h 11"/>
                <a:gd name="T4" fmla="*/ 35 w 35"/>
                <a:gd name="T5" fmla="*/ 4 h 11"/>
                <a:gd name="T6" fmla="*/ 35 w 35"/>
                <a:gd name="T7" fmla="*/ 6 h 11"/>
                <a:gd name="T8" fmla="*/ 30 w 35"/>
                <a:gd name="T9" fmla="*/ 11 h 11"/>
                <a:gd name="T10" fmla="*/ 5 w 35"/>
                <a:gd name="T11" fmla="*/ 11 h 11"/>
                <a:gd name="T12" fmla="*/ 0 w 35"/>
                <a:gd name="T13" fmla="*/ 6 h 11"/>
                <a:gd name="T14" fmla="*/ 0 w 35"/>
                <a:gd name="T15" fmla="*/ 4 h 11"/>
                <a:gd name="T16" fmla="*/ 5 w 3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">
                  <a:moveTo>
                    <a:pt x="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9"/>
                    <a:pt x="33" y="11"/>
                    <a:pt x="3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Oval 105">
              <a:extLst>
                <a:ext uri="{FF2B5EF4-FFF2-40B4-BE49-F238E27FC236}">
                  <a16:creationId xmlns:a16="http://schemas.microsoft.com/office/drawing/2014/main" xmlns="" id="{69FCE74D-23A3-4954-AE41-251BFBC4E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106">
              <a:extLst>
                <a:ext uri="{FF2B5EF4-FFF2-40B4-BE49-F238E27FC236}">
                  <a16:creationId xmlns:a16="http://schemas.microsoft.com/office/drawing/2014/main" xmlns="" id="{FCCA6AC6-796F-4EAC-A4BD-06050F582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" y="431"/>
              <a:ext cx="21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107">
              <a:extLst>
                <a:ext uri="{FF2B5EF4-FFF2-40B4-BE49-F238E27FC236}">
                  <a16:creationId xmlns:a16="http://schemas.microsoft.com/office/drawing/2014/main" xmlns="" id="{AA64BF0D-523F-42F3-A312-6EBB172B0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" y="431"/>
              <a:ext cx="18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B01208EB-6EC7-479E-A2F2-519ED9EBBE66}"/>
              </a:ext>
            </a:extLst>
          </p:cNvPr>
          <p:cNvSpPr txBox="1"/>
          <p:nvPr/>
        </p:nvSpPr>
        <p:spPr>
          <a:xfrm>
            <a:off x="1538206" y="3574095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3" name="Group 69">
            <a:extLst>
              <a:ext uri="{FF2B5EF4-FFF2-40B4-BE49-F238E27FC236}">
                <a16:creationId xmlns:a16="http://schemas.microsoft.com/office/drawing/2014/main" xmlns="" id="{14ED5AB7-9659-4202-87F3-8A0AA87343D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271" y="4235383"/>
            <a:ext cx="295200" cy="295806"/>
            <a:chOff x="1" y="1"/>
            <a:chExt cx="486" cy="487"/>
          </a:xfrm>
          <a:solidFill>
            <a:schemeClr val="bg1"/>
          </a:solidFill>
        </p:grpSpPr>
        <p:sp>
          <p:nvSpPr>
            <p:cNvPr id="74" name="Freeform 70">
              <a:extLst>
                <a:ext uri="{FF2B5EF4-FFF2-40B4-BE49-F238E27FC236}">
                  <a16:creationId xmlns:a16="http://schemas.microsoft.com/office/drawing/2014/main" xmlns="" id="{D73B01FB-973B-465D-A94D-7F0F89F16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1"/>
              <a:ext cx="486" cy="487"/>
            </a:xfrm>
            <a:custGeom>
              <a:avLst/>
              <a:gdLst>
                <a:gd name="T0" fmla="*/ 216 w 240"/>
                <a:gd name="T1" fmla="*/ 0 h 240"/>
                <a:gd name="T2" fmla="*/ 216 w 240"/>
                <a:gd name="T3" fmla="*/ 8 h 240"/>
                <a:gd name="T4" fmla="*/ 24 w 240"/>
                <a:gd name="T5" fmla="*/ 8 h 240"/>
                <a:gd name="T6" fmla="*/ 24 w 240"/>
                <a:gd name="T7" fmla="*/ 0 h 240"/>
                <a:gd name="T8" fmla="*/ 0 w 240"/>
                <a:gd name="T9" fmla="*/ 0 h 240"/>
                <a:gd name="T10" fmla="*/ 0 w 240"/>
                <a:gd name="T11" fmla="*/ 40 h 240"/>
                <a:gd name="T12" fmla="*/ 24 w 240"/>
                <a:gd name="T13" fmla="*/ 40 h 240"/>
                <a:gd name="T14" fmla="*/ 24 w 240"/>
                <a:gd name="T15" fmla="*/ 32 h 240"/>
                <a:gd name="T16" fmla="*/ 32 w 240"/>
                <a:gd name="T17" fmla="*/ 32 h 240"/>
                <a:gd name="T18" fmla="*/ 32 w 240"/>
                <a:gd name="T19" fmla="*/ 208 h 240"/>
                <a:gd name="T20" fmla="*/ 116 w 240"/>
                <a:gd name="T21" fmla="*/ 208 h 240"/>
                <a:gd name="T22" fmla="*/ 116 w 240"/>
                <a:gd name="T23" fmla="*/ 217 h 240"/>
                <a:gd name="T24" fmla="*/ 108 w 240"/>
                <a:gd name="T25" fmla="*/ 228 h 240"/>
                <a:gd name="T26" fmla="*/ 120 w 240"/>
                <a:gd name="T27" fmla="*/ 240 h 240"/>
                <a:gd name="T28" fmla="*/ 132 w 240"/>
                <a:gd name="T29" fmla="*/ 228 h 240"/>
                <a:gd name="T30" fmla="*/ 124 w 240"/>
                <a:gd name="T31" fmla="*/ 217 h 240"/>
                <a:gd name="T32" fmla="*/ 124 w 240"/>
                <a:gd name="T33" fmla="*/ 208 h 240"/>
                <a:gd name="T34" fmla="*/ 208 w 240"/>
                <a:gd name="T35" fmla="*/ 208 h 240"/>
                <a:gd name="T36" fmla="*/ 208 w 240"/>
                <a:gd name="T37" fmla="*/ 32 h 240"/>
                <a:gd name="T38" fmla="*/ 216 w 240"/>
                <a:gd name="T39" fmla="*/ 32 h 240"/>
                <a:gd name="T40" fmla="*/ 216 w 240"/>
                <a:gd name="T41" fmla="*/ 40 h 240"/>
                <a:gd name="T42" fmla="*/ 240 w 240"/>
                <a:gd name="T43" fmla="*/ 40 h 240"/>
                <a:gd name="T44" fmla="*/ 240 w 240"/>
                <a:gd name="T45" fmla="*/ 0 h 240"/>
                <a:gd name="T46" fmla="*/ 216 w 240"/>
                <a:gd name="T47" fmla="*/ 0 h 240"/>
                <a:gd name="T48" fmla="*/ 120 w 240"/>
                <a:gd name="T49" fmla="*/ 232 h 240"/>
                <a:gd name="T50" fmla="*/ 116 w 240"/>
                <a:gd name="T51" fmla="*/ 228 h 240"/>
                <a:gd name="T52" fmla="*/ 120 w 240"/>
                <a:gd name="T53" fmla="*/ 224 h 240"/>
                <a:gd name="T54" fmla="*/ 124 w 240"/>
                <a:gd name="T55" fmla="*/ 228 h 240"/>
                <a:gd name="T56" fmla="*/ 120 w 240"/>
                <a:gd name="T57" fmla="*/ 232 h 240"/>
                <a:gd name="T58" fmla="*/ 16 w 240"/>
                <a:gd name="T59" fmla="*/ 32 h 240"/>
                <a:gd name="T60" fmla="*/ 8 w 240"/>
                <a:gd name="T61" fmla="*/ 32 h 240"/>
                <a:gd name="T62" fmla="*/ 8 w 240"/>
                <a:gd name="T63" fmla="*/ 8 h 240"/>
                <a:gd name="T64" fmla="*/ 16 w 240"/>
                <a:gd name="T65" fmla="*/ 8 h 240"/>
                <a:gd name="T66" fmla="*/ 16 w 240"/>
                <a:gd name="T67" fmla="*/ 32 h 240"/>
                <a:gd name="T68" fmla="*/ 40 w 240"/>
                <a:gd name="T69" fmla="*/ 200 h 240"/>
                <a:gd name="T70" fmla="*/ 40 w 240"/>
                <a:gd name="T71" fmla="*/ 192 h 240"/>
                <a:gd name="T72" fmla="*/ 200 w 240"/>
                <a:gd name="T73" fmla="*/ 192 h 240"/>
                <a:gd name="T74" fmla="*/ 200 w 240"/>
                <a:gd name="T75" fmla="*/ 200 h 240"/>
                <a:gd name="T76" fmla="*/ 40 w 240"/>
                <a:gd name="T77" fmla="*/ 200 h 240"/>
                <a:gd name="T78" fmla="*/ 200 w 240"/>
                <a:gd name="T79" fmla="*/ 184 h 240"/>
                <a:gd name="T80" fmla="*/ 40 w 240"/>
                <a:gd name="T81" fmla="*/ 184 h 240"/>
                <a:gd name="T82" fmla="*/ 40 w 240"/>
                <a:gd name="T83" fmla="*/ 32 h 240"/>
                <a:gd name="T84" fmla="*/ 200 w 240"/>
                <a:gd name="T85" fmla="*/ 32 h 240"/>
                <a:gd name="T86" fmla="*/ 200 w 240"/>
                <a:gd name="T87" fmla="*/ 184 h 240"/>
                <a:gd name="T88" fmla="*/ 24 w 240"/>
                <a:gd name="T89" fmla="*/ 24 h 240"/>
                <a:gd name="T90" fmla="*/ 24 w 240"/>
                <a:gd name="T91" fmla="*/ 16 h 240"/>
                <a:gd name="T92" fmla="*/ 216 w 240"/>
                <a:gd name="T93" fmla="*/ 16 h 240"/>
                <a:gd name="T94" fmla="*/ 216 w 240"/>
                <a:gd name="T95" fmla="*/ 24 h 240"/>
                <a:gd name="T96" fmla="*/ 24 w 240"/>
                <a:gd name="T97" fmla="*/ 24 h 240"/>
                <a:gd name="T98" fmla="*/ 232 w 240"/>
                <a:gd name="T99" fmla="*/ 32 h 240"/>
                <a:gd name="T100" fmla="*/ 224 w 240"/>
                <a:gd name="T101" fmla="*/ 32 h 240"/>
                <a:gd name="T102" fmla="*/ 224 w 240"/>
                <a:gd name="T103" fmla="*/ 8 h 240"/>
                <a:gd name="T104" fmla="*/ 232 w 240"/>
                <a:gd name="T105" fmla="*/ 8 h 240"/>
                <a:gd name="T106" fmla="*/ 232 w 240"/>
                <a:gd name="T107" fmla="*/ 3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0" h="240">
                  <a:moveTo>
                    <a:pt x="216" y="0"/>
                  </a:moveTo>
                  <a:cubicBezTo>
                    <a:pt x="216" y="8"/>
                    <a:pt x="216" y="8"/>
                    <a:pt x="216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116" y="208"/>
                    <a:pt x="116" y="208"/>
                    <a:pt x="116" y="208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1" y="218"/>
                    <a:pt x="108" y="223"/>
                    <a:pt x="108" y="228"/>
                  </a:cubicBezTo>
                  <a:cubicBezTo>
                    <a:pt x="108" y="235"/>
                    <a:pt x="113" y="240"/>
                    <a:pt x="120" y="240"/>
                  </a:cubicBezTo>
                  <a:cubicBezTo>
                    <a:pt x="127" y="240"/>
                    <a:pt x="132" y="235"/>
                    <a:pt x="132" y="228"/>
                  </a:cubicBezTo>
                  <a:cubicBezTo>
                    <a:pt x="132" y="223"/>
                    <a:pt x="129" y="218"/>
                    <a:pt x="124" y="217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0"/>
                    <a:pt x="240" y="0"/>
                    <a:pt x="240" y="0"/>
                  </a:cubicBezTo>
                  <a:lnTo>
                    <a:pt x="216" y="0"/>
                  </a:lnTo>
                  <a:close/>
                  <a:moveTo>
                    <a:pt x="120" y="232"/>
                  </a:moveTo>
                  <a:cubicBezTo>
                    <a:pt x="118" y="232"/>
                    <a:pt x="116" y="230"/>
                    <a:pt x="116" y="228"/>
                  </a:cubicBezTo>
                  <a:cubicBezTo>
                    <a:pt x="116" y="226"/>
                    <a:pt x="118" y="224"/>
                    <a:pt x="120" y="224"/>
                  </a:cubicBezTo>
                  <a:cubicBezTo>
                    <a:pt x="122" y="224"/>
                    <a:pt x="124" y="226"/>
                    <a:pt x="124" y="228"/>
                  </a:cubicBezTo>
                  <a:cubicBezTo>
                    <a:pt x="124" y="230"/>
                    <a:pt x="122" y="232"/>
                    <a:pt x="120" y="232"/>
                  </a:cubicBezTo>
                  <a:close/>
                  <a:moveTo>
                    <a:pt x="1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32"/>
                  </a:lnTo>
                  <a:close/>
                  <a:moveTo>
                    <a:pt x="40" y="200"/>
                  </a:moveTo>
                  <a:cubicBezTo>
                    <a:pt x="40" y="192"/>
                    <a:pt x="40" y="192"/>
                    <a:pt x="4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40" y="200"/>
                  </a:lnTo>
                  <a:close/>
                  <a:moveTo>
                    <a:pt x="200" y="184"/>
                  </a:moveTo>
                  <a:cubicBezTo>
                    <a:pt x="40" y="184"/>
                    <a:pt x="40" y="184"/>
                    <a:pt x="40" y="18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00" y="32"/>
                    <a:pt x="200" y="32"/>
                    <a:pt x="200" y="32"/>
                  </a:cubicBezTo>
                  <a:lnTo>
                    <a:pt x="200" y="184"/>
                  </a:lnTo>
                  <a:close/>
                  <a:moveTo>
                    <a:pt x="24" y="24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6" y="24"/>
                    <a:pt x="216" y="24"/>
                    <a:pt x="216" y="24"/>
                  </a:cubicBezTo>
                  <a:lnTo>
                    <a:pt x="24" y="24"/>
                  </a:lnTo>
                  <a:close/>
                  <a:moveTo>
                    <a:pt x="232" y="32"/>
                  </a:moveTo>
                  <a:cubicBezTo>
                    <a:pt x="224" y="32"/>
                    <a:pt x="224" y="32"/>
                    <a:pt x="224" y="32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32" y="8"/>
                    <a:pt x="232" y="8"/>
                    <a:pt x="232" y="8"/>
                  </a:cubicBezTo>
                  <a:lnTo>
                    <a:pt x="2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xmlns="" id="{FFC04777-8AC5-4C67-8819-38F1AD76D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" y="90"/>
              <a:ext cx="292" cy="130"/>
            </a:xfrm>
            <a:custGeom>
              <a:avLst/>
              <a:gdLst>
                <a:gd name="T0" fmla="*/ 292 w 292"/>
                <a:gd name="T1" fmla="*/ 114 h 130"/>
                <a:gd name="T2" fmla="*/ 267 w 292"/>
                <a:gd name="T3" fmla="*/ 114 h 130"/>
                <a:gd name="T4" fmla="*/ 267 w 292"/>
                <a:gd name="T5" fmla="*/ 0 h 130"/>
                <a:gd name="T6" fmla="*/ 219 w 292"/>
                <a:gd name="T7" fmla="*/ 0 h 130"/>
                <a:gd name="T8" fmla="*/ 219 w 292"/>
                <a:gd name="T9" fmla="*/ 114 h 130"/>
                <a:gd name="T10" fmla="*/ 203 w 292"/>
                <a:gd name="T11" fmla="*/ 114 h 130"/>
                <a:gd name="T12" fmla="*/ 203 w 292"/>
                <a:gd name="T13" fmla="*/ 17 h 130"/>
                <a:gd name="T14" fmla="*/ 154 w 292"/>
                <a:gd name="T15" fmla="*/ 17 h 130"/>
                <a:gd name="T16" fmla="*/ 154 w 292"/>
                <a:gd name="T17" fmla="*/ 114 h 130"/>
                <a:gd name="T18" fmla="*/ 138 w 292"/>
                <a:gd name="T19" fmla="*/ 114 h 130"/>
                <a:gd name="T20" fmla="*/ 138 w 292"/>
                <a:gd name="T21" fmla="*/ 33 h 130"/>
                <a:gd name="T22" fmla="*/ 89 w 292"/>
                <a:gd name="T23" fmla="*/ 33 h 130"/>
                <a:gd name="T24" fmla="*/ 89 w 292"/>
                <a:gd name="T25" fmla="*/ 114 h 130"/>
                <a:gd name="T26" fmla="*/ 73 w 292"/>
                <a:gd name="T27" fmla="*/ 114 h 130"/>
                <a:gd name="T28" fmla="*/ 73 w 292"/>
                <a:gd name="T29" fmla="*/ 49 h 130"/>
                <a:gd name="T30" fmla="*/ 24 w 292"/>
                <a:gd name="T31" fmla="*/ 49 h 130"/>
                <a:gd name="T32" fmla="*/ 24 w 292"/>
                <a:gd name="T33" fmla="*/ 114 h 130"/>
                <a:gd name="T34" fmla="*/ 0 w 292"/>
                <a:gd name="T35" fmla="*/ 114 h 130"/>
                <a:gd name="T36" fmla="*/ 0 w 292"/>
                <a:gd name="T37" fmla="*/ 130 h 130"/>
                <a:gd name="T38" fmla="*/ 292 w 292"/>
                <a:gd name="T39" fmla="*/ 130 h 130"/>
                <a:gd name="T40" fmla="*/ 292 w 292"/>
                <a:gd name="T41" fmla="*/ 114 h 130"/>
                <a:gd name="T42" fmla="*/ 235 w 292"/>
                <a:gd name="T43" fmla="*/ 17 h 130"/>
                <a:gd name="T44" fmla="*/ 251 w 292"/>
                <a:gd name="T45" fmla="*/ 17 h 130"/>
                <a:gd name="T46" fmla="*/ 251 w 292"/>
                <a:gd name="T47" fmla="*/ 114 h 130"/>
                <a:gd name="T48" fmla="*/ 235 w 292"/>
                <a:gd name="T49" fmla="*/ 114 h 130"/>
                <a:gd name="T50" fmla="*/ 235 w 292"/>
                <a:gd name="T51" fmla="*/ 17 h 130"/>
                <a:gd name="T52" fmla="*/ 170 w 292"/>
                <a:gd name="T53" fmla="*/ 33 h 130"/>
                <a:gd name="T54" fmla="*/ 186 w 292"/>
                <a:gd name="T55" fmla="*/ 33 h 130"/>
                <a:gd name="T56" fmla="*/ 186 w 292"/>
                <a:gd name="T57" fmla="*/ 114 h 130"/>
                <a:gd name="T58" fmla="*/ 170 w 292"/>
                <a:gd name="T59" fmla="*/ 114 h 130"/>
                <a:gd name="T60" fmla="*/ 170 w 292"/>
                <a:gd name="T61" fmla="*/ 33 h 130"/>
                <a:gd name="T62" fmla="*/ 105 w 292"/>
                <a:gd name="T63" fmla="*/ 49 h 130"/>
                <a:gd name="T64" fmla="*/ 122 w 292"/>
                <a:gd name="T65" fmla="*/ 49 h 130"/>
                <a:gd name="T66" fmla="*/ 122 w 292"/>
                <a:gd name="T67" fmla="*/ 114 h 130"/>
                <a:gd name="T68" fmla="*/ 105 w 292"/>
                <a:gd name="T69" fmla="*/ 114 h 130"/>
                <a:gd name="T70" fmla="*/ 105 w 292"/>
                <a:gd name="T71" fmla="*/ 49 h 130"/>
                <a:gd name="T72" fmla="*/ 41 w 292"/>
                <a:gd name="T73" fmla="*/ 65 h 130"/>
                <a:gd name="T74" fmla="*/ 57 w 292"/>
                <a:gd name="T75" fmla="*/ 65 h 130"/>
                <a:gd name="T76" fmla="*/ 57 w 292"/>
                <a:gd name="T77" fmla="*/ 114 h 130"/>
                <a:gd name="T78" fmla="*/ 41 w 292"/>
                <a:gd name="T79" fmla="*/ 114 h 130"/>
                <a:gd name="T80" fmla="*/ 41 w 292"/>
                <a:gd name="T81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" h="130">
                  <a:moveTo>
                    <a:pt x="292" y="114"/>
                  </a:moveTo>
                  <a:lnTo>
                    <a:pt x="267" y="114"/>
                  </a:lnTo>
                  <a:lnTo>
                    <a:pt x="267" y="0"/>
                  </a:lnTo>
                  <a:lnTo>
                    <a:pt x="219" y="0"/>
                  </a:lnTo>
                  <a:lnTo>
                    <a:pt x="219" y="114"/>
                  </a:lnTo>
                  <a:lnTo>
                    <a:pt x="203" y="114"/>
                  </a:lnTo>
                  <a:lnTo>
                    <a:pt x="203" y="17"/>
                  </a:lnTo>
                  <a:lnTo>
                    <a:pt x="154" y="17"/>
                  </a:lnTo>
                  <a:lnTo>
                    <a:pt x="154" y="114"/>
                  </a:lnTo>
                  <a:lnTo>
                    <a:pt x="138" y="114"/>
                  </a:lnTo>
                  <a:lnTo>
                    <a:pt x="138" y="33"/>
                  </a:lnTo>
                  <a:lnTo>
                    <a:pt x="89" y="33"/>
                  </a:lnTo>
                  <a:lnTo>
                    <a:pt x="89" y="114"/>
                  </a:lnTo>
                  <a:lnTo>
                    <a:pt x="73" y="114"/>
                  </a:lnTo>
                  <a:lnTo>
                    <a:pt x="73" y="49"/>
                  </a:lnTo>
                  <a:lnTo>
                    <a:pt x="24" y="49"/>
                  </a:lnTo>
                  <a:lnTo>
                    <a:pt x="24" y="114"/>
                  </a:lnTo>
                  <a:lnTo>
                    <a:pt x="0" y="114"/>
                  </a:lnTo>
                  <a:lnTo>
                    <a:pt x="0" y="130"/>
                  </a:lnTo>
                  <a:lnTo>
                    <a:pt x="292" y="130"/>
                  </a:lnTo>
                  <a:lnTo>
                    <a:pt x="292" y="114"/>
                  </a:lnTo>
                  <a:close/>
                  <a:moveTo>
                    <a:pt x="235" y="17"/>
                  </a:moveTo>
                  <a:lnTo>
                    <a:pt x="251" y="17"/>
                  </a:lnTo>
                  <a:lnTo>
                    <a:pt x="251" y="114"/>
                  </a:lnTo>
                  <a:lnTo>
                    <a:pt x="235" y="114"/>
                  </a:lnTo>
                  <a:lnTo>
                    <a:pt x="235" y="17"/>
                  </a:lnTo>
                  <a:close/>
                  <a:moveTo>
                    <a:pt x="170" y="33"/>
                  </a:moveTo>
                  <a:lnTo>
                    <a:pt x="186" y="33"/>
                  </a:lnTo>
                  <a:lnTo>
                    <a:pt x="186" y="114"/>
                  </a:lnTo>
                  <a:lnTo>
                    <a:pt x="170" y="114"/>
                  </a:lnTo>
                  <a:lnTo>
                    <a:pt x="170" y="33"/>
                  </a:lnTo>
                  <a:close/>
                  <a:moveTo>
                    <a:pt x="105" y="49"/>
                  </a:moveTo>
                  <a:lnTo>
                    <a:pt x="122" y="49"/>
                  </a:lnTo>
                  <a:lnTo>
                    <a:pt x="122" y="114"/>
                  </a:lnTo>
                  <a:lnTo>
                    <a:pt x="105" y="114"/>
                  </a:lnTo>
                  <a:lnTo>
                    <a:pt x="105" y="49"/>
                  </a:lnTo>
                  <a:close/>
                  <a:moveTo>
                    <a:pt x="41" y="65"/>
                  </a:moveTo>
                  <a:lnTo>
                    <a:pt x="57" y="65"/>
                  </a:lnTo>
                  <a:lnTo>
                    <a:pt x="57" y="114"/>
                  </a:lnTo>
                  <a:lnTo>
                    <a:pt x="41" y="114"/>
                  </a:lnTo>
                  <a:lnTo>
                    <a:pt x="4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Rectangle 72">
              <a:extLst>
                <a:ext uri="{FF2B5EF4-FFF2-40B4-BE49-F238E27FC236}">
                  <a16:creationId xmlns:a16="http://schemas.microsoft.com/office/drawing/2014/main" xmlns="" id="{C545C898-436A-4107-AEA8-D3C8E766B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Rectangle 73">
              <a:extLst>
                <a:ext uri="{FF2B5EF4-FFF2-40B4-BE49-F238E27FC236}">
                  <a16:creationId xmlns:a16="http://schemas.microsoft.com/office/drawing/2014/main" xmlns="" id="{0547BC0C-72A7-451D-8ED0-354F5C618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36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Rectangle 74">
              <a:extLst>
                <a:ext uri="{FF2B5EF4-FFF2-40B4-BE49-F238E27FC236}">
                  <a16:creationId xmlns:a16="http://schemas.microsoft.com/office/drawing/2014/main" xmlns="" id="{BB79DFD6-2E01-4E7B-B512-3AE20091D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Rectangle 75">
              <a:extLst>
                <a:ext uri="{FF2B5EF4-FFF2-40B4-BE49-F238E27FC236}">
                  <a16:creationId xmlns:a16="http://schemas.microsoft.com/office/drawing/2014/main" xmlns="" id="{4B5426CA-413D-4FD1-A1D6-56B820832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269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Rectangle 76">
              <a:extLst>
                <a:ext uri="{FF2B5EF4-FFF2-40B4-BE49-F238E27FC236}">
                  <a16:creationId xmlns:a16="http://schemas.microsoft.com/office/drawing/2014/main" xmlns="" id="{9350138E-0686-42F8-BC66-2C1EE3BC3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xmlns="" id="{0F0ECEB7-9D22-469C-9A75-3A94E3D23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01"/>
              <a:ext cx="130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Rectangle 78">
              <a:extLst>
                <a:ext uri="{FF2B5EF4-FFF2-40B4-BE49-F238E27FC236}">
                  <a16:creationId xmlns:a16="http://schemas.microsoft.com/office/drawing/2014/main" xmlns="" id="{1C6D9895-7E39-40A3-9A48-C57BAA097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Rectangle 79">
              <a:extLst>
                <a:ext uri="{FF2B5EF4-FFF2-40B4-BE49-F238E27FC236}">
                  <a16:creationId xmlns:a16="http://schemas.microsoft.com/office/drawing/2014/main" xmlns="" id="{7264EB51-1659-40A8-B0A2-05D0BA579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334"/>
              <a:ext cx="130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5D43BBA4-A685-4B63-9BB8-0F78671DD2F8}"/>
              </a:ext>
            </a:extLst>
          </p:cNvPr>
          <p:cNvSpPr txBox="1"/>
          <p:nvPr/>
        </p:nvSpPr>
        <p:spPr>
          <a:xfrm>
            <a:off x="1538206" y="4193381"/>
            <a:ext cx="2042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4E9D4C8D-AF4F-4C65-84F6-797724E63D20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solidFill>
                  <a:schemeClr val="bg1"/>
                </a:solidFill>
                <a:cs typeface="+mn-ea"/>
                <a:sym typeface="+mn-lt"/>
              </a:rPr>
              <a:t>POWERPOINT TEMPLET</a:t>
            </a:r>
            <a:endParaRPr lang="zh-CN" altLang="en-US" sz="17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F87CB4AE-1DE7-48B6-9E7B-5DC8AD27202E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solidFill>
                  <a:schemeClr val="bg1"/>
                </a:solidFill>
                <a:cs typeface="+mn-ea"/>
                <a:sym typeface="+mn-lt"/>
              </a:rPr>
              <a:t>DESIGNED BY XIAO</a:t>
            </a:r>
            <a:endParaRPr lang="zh-CN" altLang="en-US" sz="17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7F345C7B-25E9-4252-9A49-349E352F3587}"/>
              </a:ext>
            </a:extLst>
          </p:cNvPr>
          <p:cNvSpPr/>
          <p:nvPr/>
        </p:nvSpPr>
        <p:spPr>
          <a:xfrm>
            <a:off x="4419432" y="2230588"/>
            <a:ext cx="6306887" cy="94093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xmlns="" id="{9C77712C-7C30-436B-919D-07151DBF4FED}"/>
              </a:ext>
            </a:extLst>
          </p:cNvPr>
          <p:cNvSpPr/>
          <p:nvPr/>
        </p:nvSpPr>
        <p:spPr>
          <a:xfrm>
            <a:off x="4419432" y="2230588"/>
            <a:ext cx="940936" cy="94093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C179FD84-ED34-4C7B-9A50-2F3740CDA453}"/>
              </a:ext>
            </a:extLst>
          </p:cNvPr>
          <p:cNvSpPr txBox="1"/>
          <p:nvPr/>
        </p:nvSpPr>
        <p:spPr>
          <a:xfrm>
            <a:off x="5973563" y="2250243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45163C9C-5D69-4028-85FA-D9B1515E79DF}"/>
              </a:ext>
            </a:extLst>
          </p:cNvPr>
          <p:cNvSpPr txBox="1"/>
          <p:nvPr/>
        </p:nvSpPr>
        <p:spPr>
          <a:xfrm>
            <a:off x="5973563" y="2576968"/>
            <a:ext cx="434924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DBE67F03-23E7-4BC8-82CB-6657AB8BCD15}"/>
              </a:ext>
            </a:extLst>
          </p:cNvPr>
          <p:cNvGrpSpPr/>
          <p:nvPr/>
        </p:nvGrpSpPr>
        <p:grpSpPr>
          <a:xfrm>
            <a:off x="4669637" y="2480793"/>
            <a:ext cx="440526" cy="440526"/>
            <a:chOff x="4669637" y="1087991"/>
            <a:chExt cx="440526" cy="440526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xmlns="" id="{8D9D5947-9702-4D09-894F-8A3E3D2F3B02}"/>
                </a:ext>
              </a:extLst>
            </p:cNvPr>
            <p:cNvSpPr/>
            <p:nvPr/>
          </p:nvSpPr>
          <p:spPr>
            <a:xfrm>
              <a:off x="4669637" y="1087991"/>
              <a:ext cx="440526" cy="440526"/>
            </a:xfrm>
            <a:prstGeom prst="roundRect">
              <a:avLst/>
            </a:prstGeom>
            <a:solidFill>
              <a:srgbClr val="568FBD">
                <a:alpha val="10000"/>
              </a:srgbClr>
            </a:solidFill>
            <a:ln w="6350">
              <a:solidFill>
                <a:srgbClr val="568FBD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EE6FFE5B-03A1-46E1-8721-FA6EBFC170D0}"/>
                </a:ext>
              </a:extLst>
            </p:cNvPr>
            <p:cNvSpPr/>
            <p:nvPr/>
          </p:nvSpPr>
          <p:spPr>
            <a:xfrm>
              <a:off x="4782794" y="1201148"/>
              <a:ext cx="214213" cy="214213"/>
            </a:xfrm>
            <a:prstGeom prst="roundRect">
              <a:avLst/>
            </a:prstGeom>
            <a:solidFill>
              <a:srgbClr val="568FB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8AF54136-66DE-43D6-85ED-E881DA2FC7BE}"/>
                </a:ext>
              </a:extLst>
            </p:cNvPr>
            <p:cNvSpPr/>
            <p:nvPr/>
          </p:nvSpPr>
          <p:spPr>
            <a:xfrm>
              <a:off x="4835049" y="1253403"/>
              <a:ext cx="109701" cy="109701"/>
            </a:xfrm>
            <a:prstGeom prst="roundRect">
              <a:avLst/>
            </a:pr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xmlns="" id="{5E01967B-DE77-4A0C-820C-914C1FF9770F}"/>
              </a:ext>
            </a:extLst>
          </p:cNvPr>
          <p:cNvSpPr/>
          <p:nvPr/>
        </p:nvSpPr>
        <p:spPr>
          <a:xfrm>
            <a:off x="4419432" y="5142364"/>
            <a:ext cx="6306887" cy="94093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xmlns="" id="{D825BEE7-2C07-469F-8CF1-3367AE6A4E6E}"/>
              </a:ext>
            </a:extLst>
          </p:cNvPr>
          <p:cNvSpPr/>
          <p:nvPr/>
        </p:nvSpPr>
        <p:spPr>
          <a:xfrm>
            <a:off x="4419432" y="5142364"/>
            <a:ext cx="940936" cy="94093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B5399302-BCA9-4FB0-A344-AA277315CF9B}"/>
              </a:ext>
            </a:extLst>
          </p:cNvPr>
          <p:cNvSpPr txBox="1"/>
          <p:nvPr/>
        </p:nvSpPr>
        <p:spPr>
          <a:xfrm>
            <a:off x="5973563" y="5162019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DB0D0447-680E-48AB-A95F-1F23E65702C6}"/>
              </a:ext>
            </a:extLst>
          </p:cNvPr>
          <p:cNvSpPr txBox="1"/>
          <p:nvPr/>
        </p:nvSpPr>
        <p:spPr>
          <a:xfrm>
            <a:off x="5973563" y="5488744"/>
            <a:ext cx="434924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E89AE038-7816-4E68-9DD1-44D8D2F39938}"/>
              </a:ext>
            </a:extLst>
          </p:cNvPr>
          <p:cNvGrpSpPr/>
          <p:nvPr/>
        </p:nvGrpSpPr>
        <p:grpSpPr>
          <a:xfrm>
            <a:off x="4669637" y="5392569"/>
            <a:ext cx="440526" cy="440526"/>
            <a:chOff x="4669637" y="1087991"/>
            <a:chExt cx="440526" cy="440526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9DD36182-9CA2-42CD-909B-329A0F243626}"/>
                </a:ext>
              </a:extLst>
            </p:cNvPr>
            <p:cNvSpPr/>
            <p:nvPr/>
          </p:nvSpPr>
          <p:spPr>
            <a:xfrm>
              <a:off x="4669637" y="1087991"/>
              <a:ext cx="440526" cy="440526"/>
            </a:xfrm>
            <a:prstGeom prst="roundRect">
              <a:avLst/>
            </a:prstGeom>
            <a:solidFill>
              <a:srgbClr val="568FBD">
                <a:alpha val="10000"/>
              </a:srgbClr>
            </a:solidFill>
            <a:ln w="6350">
              <a:solidFill>
                <a:srgbClr val="568FBD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19D80B42-A42D-4BF1-B29F-99A57CA7DC30}"/>
                </a:ext>
              </a:extLst>
            </p:cNvPr>
            <p:cNvSpPr/>
            <p:nvPr/>
          </p:nvSpPr>
          <p:spPr>
            <a:xfrm>
              <a:off x="4782794" y="1201148"/>
              <a:ext cx="214213" cy="214213"/>
            </a:xfrm>
            <a:prstGeom prst="roundRect">
              <a:avLst/>
            </a:prstGeom>
            <a:solidFill>
              <a:srgbClr val="568FB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9DE31D79-6605-4B41-8589-0F67DFB309C5}"/>
                </a:ext>
              </a:extLst>
            </p:cNvPr>
            <p:cNvSpPr/>
            <p:nvPr/>
          </p:nvSpPr>
          <p:spPr>
            <a:xfrm>
              <a:off x="4835049" y="1253403"/>
              <a:ext cx="109701" cy="109701"/>
            </a:xfrm>
            <a:prstGeom prst="roundRect">
              <a:avLst/>
            </a:pr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A8B357A2-523C-48FB-A9A7-991CACB2BA0E}"/>
              </a:ext>
            </a:extLst>
          </p:cNvPr>
          <p:cNvSpPr/>
          <p:nvPr/>
        </p:nvSpPr>
        <p:spPr>
          <a:xfrm>
            <a:off x="4419432" y="3686476"/>
            <a:ext cx="6306887" cy="94093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xmlns="" id="{FA5B1DFA-902F-42E1-833B-C65FDBDED4E1}"/>
              </a:ext>
            </a:extLst>
          </p:cNvPr>
          <p:cNvSpPr/>
          <p:nvPr/>
        </p:nvSpPr>
        <p:spPr>
          <a:xfrm>
            <a:off x="4419432" y="3686476"/>
            <a:ext cx="940936" cy="94093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0A19CC1A-5181-4F58-857D-EE380A2EC053}"/>
              </a:ext>
            </a:extLst>
          </p:cNvPr>
          <p:cNvSpPr txBox="1"/>
          <p:nvPr/>
        </p:nvSpPr>
        <p:spPr>
          <a:xfrm>
            <a:off x="5973563" y="3706131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E089FE87-44FE-4C0F-8F4B-DABDFDF17075}"/>
              </a:ext>
            </a:extLst>
          </p:cNvPr>
          <p:cNvSpPr txBox="1"/>
          <p:nvPr/>
        </p:nvSpPr>
        <p:spPr>
          <a:xfrm>
            <a:off x="5973563" y="4032856"/>
            <a:ext cx="434924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CD03D358-8CBE-483D-998C-8692AFDFBA44}"/>
              </a:ext>
            </a:extLst>
          </p:cNvPr>
          <p:cNvGrpSpPr/>
          <p:nvPr/>
        </p:nvGrpSpPr>
        <p:grpSpPr>
          <a:xfrm>
            <a:off x="4669637" y="3936681"/>
            <a:ext cx="440526" cy="440526"/>
            <a:chOff x="4669637" y="1087991"/>
            <a:chExt cx="440526" cy="440526"/>
          </a:xfrm>
        </p:grpSpPr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xmlns="" id="{601E0D1A-2F6A-421D-B38A-3EB98BCB757B}"/>
                </a:ext>
              </a:extLst>
            </p:cNvPr>
            <p:cNvSpPr/>
            <p:nvPr/>
          </p:nvSpPr>
          <p:spPr>
            <a:xfrm>
              <a:off x="4669637" y="1087991"/>
              <a:ext cx="440526" cy="440526"/>
            </a:xfrm>
            <a:prstGeom prst="roundRect">
              <a:avLst/>
            </a:prstGeom>
            <a:solidFill>
              <a:srgbClr val="568FBD">
                <a:alpha val="10000"/>
              </a:srgbClr>
            </a:solidFill>
            <a:ln w="6350">
              <a:solidFill>
                <a:srgbClr val="568FBD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B50C7C68-72AA-4BF3-9694-EE5A48458209}"/>
                </a:ext>
              </a:extLst>
            </p:cNvPr>
            <p:cNvSpPr/>
            <p:nvPr/>
          </p:nvSpPr>
          <p:spPr>
            <a:xfrm>
              <a:off x="4782794" y="1201148"/>
              <a:ext cx="214213" cy="214213"/>
            </a:xfrm>
            <a:prstGeom prst="roundRect">
              <a:avLst/>
            </a:prstGeom>
            <a:solidFill>
              <a:srgbClr val="568FB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xmlns="" id="{ECC0343C-405F-4C56-A8C1-C3E6C2E337D5}"/>
                </a:ext>
              </a:extLst>
            </p:cNvPr>
            <p:cNvSpPr/>
            <p:nvPr/>
          </p:nvSpPr>
          <p:spPr>
            <a:xfrm>
              <a:off x="4835049" y="1253403"/>
              <a:ext cx="109701" cy="109701"/>
            </a:xfrm>
            <a:prstGeom prst="roundRect">
              <a:avLst/>
            </a:pr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6E79D16B-CFC0-4004-B4A2-3801C6877719}"/>
              </a:ext>
            </a:extLst>
          </p:cNvPr>
          <p:cNvSpPr/>
          <p:nvPr/>
        </p:nvSpPr>
        <p:spPr>
          <a:xfrm>
            <a:off x="4419432" y="774700"/>
            <a:ext cx="6306887" cy="94093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xmlns="" id="{B3EFE418-555F-4FC1-AE95-6AB0B349BB51}"/>
              </a:ext>
            </a:extLst>
          </p:cNvPr>
          <p:cNvSpPr/>
          <p:nvPr/>
        </p:nvSpPr>
        <p:spPr>
          <a:xfrm>
            <a:off x="4419432" y="774700"/>
            <a:ext cx="940936" cy="94093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254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BE99B00-55F0-4E87-8294-9FA762B297CF}"/>
              </a:ext>
            </a:extLst>
          </p:cNvPr>
          <p:cNvSpPr txBox="1"/>
          <p:nvPr/>
        </p:nvSpPr>
        <p:spPr>
          <a:xfrm>
            <a:off x="5973563" y="794355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50F7BC8E-1BCB-469E-91F1-81A73510B6E0}"/>
              </a:ext>
            </a:extLst>
          </p:cNvPr>
          <p:cNvSpPr txBox="1"/>
          <p:nvPr/>
        </p:nvSpPr>
        <p:spPr>
          <a:xfrm>
            <a:off x="5973563" y="1121080"/>
            <a:ext cx="434924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7F74649A-6FF5-4430-B5EC-30932B5537DD}"/>
              </a:ext>
            </a:extLst>
          </p:cNvPr>
          <p:cNvGrpSpPr/>
          <p:nvPr/>
        </p:nvGrpSpPr>
        <p:grpSpPr>
          <a:xfrm>
            <a:off x="4669637" y="1024905"/>
            <a:ext cx="440526" cy="440526"/>
            <a:chOff x="4669637" y="1087991"/>
            <a:chExt cx="440526" cy="440526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xmlns="" id="{AE60B9D6-70AC-44FF-8B7C-871B2CA824A3}"/>
                </a:ext>
              </a:extLst>
            </p:cNvPr>
            <p:cNvSpPr/>
            <p:nvPr/>
          </p:nvSpPr>
          <p:spPr>
            <a:xfrm>
              <a:off x="4669637" y="1087991"/>
              <a:ext cx="440526" cy="440526"/>
            </a:xfrm>
            <a:prstGeom prst="roundRect">
              <a:avLst/>
            </a:prstGeom>
            <a:solidFill>
              <a:srgbClr val="568FBD">
                <a:alpha val="10000"/>
              </a:srgbClr>
            </a:solidFill>
            <a:ln w="6350">
              <a:solidFill>
                <a:srgbClr val="568FBD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CAC9BCCF-C9C7-490C-A887-6DA99C13304F}"/>
                </a:ext>
              </a:extLst>
            </p:cNvPr>
            <p:cNvSpPr/>
            <p:nvPr/>
          </p:nvSpPr>
          <p:spPr>
            <a:xfrm>
              <a:off x="4782794" y="1201148"/>
              <a:ext cx="214213" cy="214213"/>
            </a:xfrm>
            <a:prstGeom prst="roundRect">
              <a:avLst/>
            </a:prstGeom>
            <a:solidFill>
              <a:srgbClr val="568FB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xmlns="" id="{B788F544-DE0D-4069-9AF8-62E8C824D99A}"/>
                </a:ext>
              </a:extLst>
            </p:cNvPr>
            <p:cNvSpPr/>
            <p:nvPr/>
          </p:nvSpPr>
          <p:spPr>
            <a:xfrm>
              <a:off x="4835049" y="1253403"/>
              <a:ext cx="109701" cy="109701"/>
            </a:xfrm>
            <a:prstGeom prst="roundRect">
              <a:avLst/>
            </a:prstGeom>
            <a:solidFill>
              <a:srgbClr val="56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8790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575B87A-66A6-4FF5-B86D-045CEB2E6C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xmlns="" id="{32D6B846-3C9B-4576-A3FC-482A99F239C7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313 w 336"/>
              <a:gd name="T1" fmla="*/ 9 h 244"/>
              <a:gd name="T2" fmla="*/ 313 w 336"/>
              <a:gd name="T3" fmla="*/ 11 h 244"/>
              <a:gd name="T4" fmla="*/ 313 w 336"/>
              <a:gd name="T5" fmla="*/ 17 h 244"/>
              <a:gd name="T6" fmla="*/ 307 w 336"/>
              <a:gd name="T7" fmla="*/ 25 h 244"/>
              <a:gd name="T8" fmla="*/ 330 w 336"/>
              <a:gd name="T9" fmla="*/ 37 h 244"/>
              <a:gd name="T10" fmla="*/ 321 w 336"/>
              <a:gd name="T11" fmla="*/ 59 h 244"/>
              <a:gd name="T12" fmla="*/ 324 w 336"/>
              <a:gd name="T13" fmla="*/ 67 h 244"/>
              <a:gd name="T14" fmla="*/ 293 w 336"/>
              <a:gd name="T15" fmla="*/ 75 h 244"/>
              <a:gd name="T16" fmla="*/ 278 w 336"/>
              <a:gd name="T17" fmla="*/ 81 h 244"/>
              <a:gd name="T18" fmla="*/ 272 w 336"/>
              <a:gd name="T19" fmla="*/ 85 h 244"/>
              <a:gd name="T20" fmla="*/ 284 w 336"/>
              <a:gd name="T21" fmla="*/ 84 h 244"/>
              <a:gd name="T22" fmla="*/ 316 w 336"/>
              <a:gd name="T23" fmla="*/ 89 h 244"/>
              <a:gd name="T24" fmla="*/ 323 w 336"/>
              <a:gd name="T25" fmla="*/ 108 h 244"/>
              <a:gd name="T26" fmla="*/ 302 w 336"/>
              <a:gd name="T27" fmla="*/ 124 h 244"/>
              <a:gd name="T28" fmla="*/ 276 w 336"/>
              <a:gd name="T29" fmla="*/ 132 h 244"/>
              <a:gd name="T30" fmla="*/ 234 w 336"/>
              <a:gd name="T31" fmla="*/ 146 h 244"/>
              <a:gd name="T32" fmla="*/ 193 w 336"/>
              <a:gd name="T33" fmla="*/ 163 h 244"/>
              <a:gd name="T34" fmla="*/ 210 w 336"/>
              <a:gd name="T35" fmla="*/ 163 h 244"/>
              <a:gd name="T36" fmla="*/ 287 w 336"/>
              <a:gd name="T37" fmla="*/ 164 h 244"/>
              <a:gd name="T38" fmla="*/ 293 w 336"/>
              <a:gd name="T39" fmla="*/ 179 h 244"/>
              <a:gd name="T40" fmla="*/ 266 w 336"/>
              <a:gd name="T41" fmla="*/ 192 h 244"/>
              <a:gd name="T42" fmla="*/ 229 w 336"/>
              <a:gd name="T43" fmla="*/ 203 h 244"/>
              <a:gd name="T44" fmla="*/ 217 w 336"/>
              <a:gd name="T45" fmla="*/ 203 h 244"/>
              <a:gd name="T46" fmla="*/ 184 w 336"/>
              <a:gd name="T47" fmla="*/ 209 h 244"/>
              <a:gd name="T48" fmla="*/ 163 w 336"/>
              <a:gd name="T49" fmla="*/ 212 h 244"/>
              <a:gd name="T50" fmla="*/ 170 w 336"/>
              <a:gd name="T51" fmla="*/ 212 h 244"/>
              <a:gd name="T52" fmla="*/ 147 w 336"/>
              <a:gd name="T53" fmla="*/ 216 h 244"/>
              <a:gd name="T54" fmla="*/ 81 w 336"/>
              <a:gd name="T55" fmla="*/ 232 h 244"/>
              <a:gd name="T56" fmla="*/ 62 w 336"/>
              <a:gd name="T57" fmla="*/ 239 h 244"/>
              <a:gd name="T58" fmla="*/ 47 w 336"/>
              <a:gd name="T59" fmla="*/ 242 h 244"/>
              <a:gd name="T60" fmla="*/ 54 w 336"/>
              <a:gd name="T61" fmla="*/ 238 h 244"/>
              <a:gd name="T62" fmla="*/ 32 w 336"/>
              <a:gd name="T63" fmla="*/ 237 h 244"/>
              <a:gd name="T64" fmla="*/ 20 w 336"/>
              <a:gd name="T65" fmla="*/ 220 h 244"/>
              <a:gd name="T66" fmla="*/ 36 w 336"/>
              <a:gd name="T67" fmla="*/ 205 h 244"/>
              <a:gd name="T68" fmla="*/ 64 w 336"/>
              <a:gd name="T69" fmla="*/ 185 h 244"/>
              <a:gd name="T70" fmla="*/ 38 w 336"/>
              <a:gd name="T71" fmla="*/ 194 h 244"/>
              <a:gd name="T72" fmla="*/ 23 w 336"/>
              <a:gd name="T73" fmla="*/ 203 h 244"/>
              <a:gd name="T74" fmla="*/ 8 w 336"/>
              <a:gd name="T75" fmla="*/ 212 h 244"/>
              <a:gd name="T76" fmla="*/ 1 w 336"/>
              <a:gd name="T77" fmla="*/ 207 h 244"/>
              <a:gd name="T78" fmla="*/ 7 w 336"/>
              <a:gd name="T79" fmla="*/ 187 h 244"/>
              <a:gd name="T80" fmla="*/ 36 w 336"/>
              <a:gd name="T81" fmla="*/ 169 h 244"/>
              <a:gd name="T82" fmla="*/ 24 w 336"/>
              <a:gd name="T83" fmla="*/ 151 h 244"/>
              <a:gd name="T84" fmla="*/ 7 w 336"/>
              <a:gd name="T85" fmla="*/ 137 h 244"/>
              <a:gd name="T86" fmla="*/ 9 w 336"/>
              <a:gd name="T87" fmla="*/ 119 h 244"/>
              <a:gd name="T88" fmla="*/ 15 w 336"/>
              <a:gd name="T89" fmla="*/ 102 h 244"/>
              <a:gd name="T90" fmla="*/ 13 w 336"/>
              <a:gd name="T91" fmla="*/ 91 h 244"/>
              <a:gd name="T92" fmla="*/ 10 w 336"/>
              <a:gd name="T93" fmla="*/ 85 h 244"/>
              <a:gd name="T94" fmla="*/ 21 w 336"/>
              <a:gd name="T95" fmla="*/ 78 h 244"/>
              <a:gd name="T96" fmla="*/ 27 w 336"/>
              <a:gd name="T97" fmla="*/ 74 h 244"/>
              <a:gd name="T98" fmla="*/ 32 w 336"/>
              <a:gd name="T99" fmla="*/ 69 h 244"/>
              <a:gd name="T100" fmla="*/ 76 w 336"/>
              <a:gd name="T101" fmla="*/ 52 h 244"/>
              <a:gd name="T102" fmla="*/ 85 w 336"/>
              <a:gd name="T103" fmla="*/ 48 h 244"/>
              <a:gd name="T104" fmla="*/ 59 w 336"/>
              <a:gd name="T105" fmla="*/ 58 h 244"/>
              <a:gd name="T106" fmla="*/ 34 w 336"/>
              <a:gd name="T107" fmla="*/ 66 h 244"/>
              <a:gd name="T108" fmla="*/ 62 w 336"/>
              <a:gd name="T109" fmla="*/ 55 h 244"/>
              <a:gd name="T110" fmla="*/ 74 w 336"/>
              <a:gd name="T111" fmla="*/ 50 h 244"/>
              <a:gd name="T112" fmla="*/ 77 w 336"/>
              <a:gd name="T113" fmla="*/ 47 h 244"/>
              <a:gd name="T114" fmla="*/ 93 w 336"/>
              <a:gd name="T115" fmla="*/ 42 h 244"/>
              <a:gd name="T116" fmla="*/ 125 w 336"/>
              <a:gd name="T117" fmla="*/ 34 h 244"/>
              <a:gd name="T118" fmla="*/ 158 w 336"/>
              <a:gd name="T119" fmla="*/ 25 h 244"/>
              <a:gd name="T120" fmla="*/ 201 w 336"/>
              <a:gd name="T121" fmla="*/ 16 h 244"/>
              <a:gd name="T122" fmla="*/ 259 w 336"/>
              <a:gd name="T123" fmla="*/ 5 h 244"/>
              <a:gd name="T124" fmla="*/ 289 w 336"/>
              <a:gd name="T125" fmla="*/ 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" h="244">
                <a:moveTo>
                  <a:pt x="305" y="2"/>
                </a:moveTo>
                <a:cubicBezTo>
                  <a:pt x="305" y="2"/>
                  <a:pt x="305" y="2"/>
                  <a:pt x="305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5" y="3"/>
                  <a:pt x="306" y="2"/>
                  <a:pt x="307" y="2"/>
                </a:cubicBezTo>
                <a:cubicBezTo>
                  <a:pt x="307" y="2"/>
                  <a:pt x="307" y="2"/>
                  <a:pt x="307" y="3"/>
                </a:cubicBezTo>
                <a:cubicBezTo>
                  <a:pt x="307" y="3"/>
                  <a:pt x="308" y="3"/>
                  <a:pt x="308" y="3"/>
                </a:cubicBezTo>
                <a:cubicBezTo>
                  <a:pt x="308" y="3"/>
                  <a:pt x="308" y="3"/>
                  <a:pt x="308" y="3"/>
                </a:cubicBezTo>
                <a:cubicBezTo>
                  <a:pt x="308" y="3"/>
                  <a:pt x="309" y="3"/>
                  <a:pt x="309" y="3"/>
                </a:cubicBezTo>
                <a:cubicBezTo>
                  <a:pt x="309" y="3"/>
                  <a:pt x="309" y="3"/>
                  <a:pt x="309" y="3"/>
                </a:cubicBezTo>
                <a:cubicBezTo>
                  <a:pt x="309" y="3"/>
                  <a:pt x="310" y="3"/>
                  <a:pt x="310" y="3"/>
                </a:cubicBezTo>
                <a:cubicBezTo>
                  <a:pt x="310" y="3"/>
                  <a:pt x="311" y="4"/>
                  <a:pt x="311" y="4"/>
                </a:cubicBezTo>
                <a:cubicBezTo>
                  <a:pt x="312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2" y="4"/>
                  <a:pt x="312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3" y="4"/>
                  <a:pt x="313" y="4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4" y="5"/>
                  <a:pt x="313" y="5"/>
                  <a:pt x="313" y="5"/>
                </a:cubicBezTo>
                <a:cubicBezTo>
                  <a:pt x="313" y="5"/>
                  <a:pt x="312" y="5"/>
                  <a:pt x="312" y="4"/>
                </a:cubicBezTo>
                <a:cubicBezTo>
                  <a:pt x="311" y="4"/>
                  <a:pt x="311" y="4"/>
                  <a:pt x="310" y="4"/>
                </a:cubicBezTo>
                <a:cubicBezTo>
                  <a:pt x="310" y="4"/>
                  <a:pt x="310" y="4"/>
                  <a:pt x="310" y="4"/>
                </a:cubicBezTo>
                <a:cubicBezTo>
                  <a:pt x="310" y="4"/>
                  <a:pt x="310" y="4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09" y="4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4"/>
                  <a:pt x="308" y="4"/>
                  <a:pt x="307" y="4"/>
                </a:cubicBezTo>
                <a:cubicBezTo>
                  <a:pt x="307" y="5"/>
                  <a:pt x="307" y="5"/>
                  <a:pt x="307" y="5"/>
                </a:cubicBezTo>
                <a:cubicBezTo>
                  <a:pt x="307" y="5"/>
                  <a:pt x="308" y="5"/>
                  <a:pt x="308" y="5"/>
                </a:cubicBezTo>
                <a:cubicBezTo>
                  <a:pt x="308" y="5"/>
                  <a:pt x="308" y="5"/>
                  <a:pt x="308" y="5"/>
                </a:cubicBezTo>
                <a:cubicBezTo>
                  <a:pt x="308" y="5"/>
                  <a:pt x="307" y="5"/>
                  <a:pt x="306" y="5"/>
                </a:cubicBezTo>
                <a:cubicBezTo>
                  <a:pt x="306" y="5"/>
                  <a:pt x="306" y="5"/>
                  <a:pt x="306" y="6"/>
                </a:cubicBezTo>
                <a:cubicBezTo>
                  <a:pt x="306" y="6"/>
                  <a:pt x="306" y="6"/>
                  <a:pt x="306" y="6"/>
                </a:cubicBezTo>
                <a:cubicBezTo>
                  <a:pt x="306" y="5"/>
                  <a:pt x="306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6" y="5"/>
                </a:cubicBezTo>
                <a:cubicBezTo>
                  <a:pt x="305" y="5"/>
                  <a:pt x="305" y="5"/>
                  <a:pt x="305" y="6"/>
                </a:cubicBezTo>
                <a:cubicBezTo>
                  <a:pt x="305" y="6"/>
                  <a:pt x="305" y="6"/>
                  <a:pt x="306" y="6"/>
                </a:cubicBezTo>
                <a:cubicBezTo>
                  <a:pt x="305" y="6"/>
                  <a:pt x="305" y="6"/>
                  <a:pt x="305" y="6"/>
                </a:cubicBezTo>
                <a:cubicBezTo>
                  <a:pt x="306" y="7"/>
                  <a:pt x="306" y="7"/>
                  <a:pt x="306" y="7"/>
                </a:cubicBezTo>
                <a:cubicBezTo>
                  <a:pt x="307" y="7"/>
                  <a:pt x="307" y="7"/>
                  <a:pt x="308" y="7"/>
                </a:cubicBezTo>
                <a:cubicBezTo>
                  <a:pt x="308" y="7"/>
                  <a:pt x="308" y="7"/>
                  <a:pt x="308" y="7"/>
                </a:cubicBezTo>
                <a:cubicBezTo>
                  <a:pt x="308" y="7"/>
                  <a:pt x="309" y="7"/>
                  <a:pt x="309" y="7"/>
                </a:cubicBezTo>
                <a:cubicBezTo>
                  <a:pt x="310" y="7"/>
                  <a:pt x="311" y="8"/>
                  <a:pt x="312" y="8"/>
                </a:cubicBezTo>
                <a:cubicBezTo>
                  <a:pt x="312" y="8"/>
                  <a:pt x="313" y="8"/>
                  <a:pt x="313" y="9"/>
                </a:cubicBezTo>
                <a:cubicBezTo>
                  <a:pt x="313" y="9"/>
                  <a:pt x="313" y="9"/>
                  <a:pt x="313" y="9"/>
                </a:cubicBezTo>
                <a:cubicBezTo>
                  <a:pt x="312" y="9"/>
                  <a:pt x="312" y="9"/>
                  <a:pt x="312" y="9"/>
                </a:cubicBezTo>
                <a:cubicBezTo>
                  <a:pt x="312" y="9"/>
                  <a:pt x="312" y="9"/>
                  <a:pt x="311" y="9"/>
                </a:cubicBezTo>
                <a:cubicBezTo>
                  <a:pt x="311" y="9"/>
                  <a:pt x="311" y="9"/>
                  <a:pt x="310" y="9"/>
                </a:cubicBezTo>
                <a:cubicBezTo>
                  <a:pt x="310" y="9"/>
                  <a:pt x="310" y="9"/>
                  <a:pt x="310" y="9"/>
                </a:cubicBezTo>
                <a:cubicBezTo>
                  <a:pt x="310" y="9"/>
                  <a:pt x="310" y="9"/>
                  <a:pt x="310" y="8"/>
                </a:cubicBezTo>
                <a:cubicBezTo>
                  <a:pt x="310" y="8"/>
                  <a:pt x="309" y="8"/>
                  <a:pt x="309" y="8"/>
                </a:cubicBezTo>
                <a:cubicBezTo>
                  <a:pt x="309" y="8"/>
                  <a:pt x="309" y="8"/>
                  <a:pt x="308" y="8"/>
                </a:cubicBezTo>
                <a:cubicBezTo>
                  <a:pt x="308" y="8"/>
                  <a:pt x="308" y="8"/>
                  <a:pt x="308" y="8"/>
                </a:cubicBezTo>
                <a:cubicBezTo>
                  <a:pt x="307" y="8"/>
                  <a:pt x="306" y="7"/>
                  <a:pt x="305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5" y="8"/>
                  <a:pt x="305" y="8"/>
                  <a:pt x="306" y="8"/>
                </a:cubicBezTo>
                <a:cubicBezTo>
                  <a:pt x="306" y="8"/>
                  <a:pt x="306" y="8"/>
                  <a:pt x="306" y="8"/>
                </a:cubicBezTo>
                <a:cubicBezTo>
                  <a:pt x="306" y="8"/>
                  <a:pt x="306" y="8"/>
                  <a:pt x="306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5" y="8"/>
                  <a:pt x="305" y="8"/>
                  <a:pt x="304" y="8"/>
                </a:cubicBezTo>
                <a:cubicBezTo>
                  <a:pt x="304" y="8"/>
                  <a:pt x="303" y="8"/>
                  <a:pt x="303" y="8"/>
                </a:cubicBezTo>
                <a:cubicBezTo>
                  <a:pt x="303" y="8"/>
                  <a:pt x="303" y="8"/>
                  <a:pt x="303" y="8"/>
                </a:cubicBezTo>
                <a:cubicBezTo>
                  <a:pt x="303" y="8"/>
                  <a:pt x="303" y="8"/>
                  <a:pt x="303" y="8"/>
                </a:cubicBezTo>
                <a:cubicBezTo>
                  <a:pt x="303" y="8"/>
                  <a:pt x="303" y="8"/>
                  <a:pt x="303" y="8"/>
                </a:cubicBezTo>
                <a:cubicBezTo>
                  <a:pt x="303" y="8"/>
                  <a:pt x="303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1" y="8"/>
                </a:cubicBezTo>
                <a:cubicBezTo>
                  <a:pt x="301" y="8"/>
                  <a:pt x="299" y="7"/>
                  <a:pt x="299" y="7"/>
                </a:cubicBezTo>
                <a:cubicBezTo>
                  <a:pt x="299" y="7"/>
                  <a:pt x="299" y="7"/>
                  <a:pt x="299" y="7"/>
                </a:cubicBezTo>
                <a:cubicBezTo>
                  <a:pt x="299" y="7"/>
                  <a:pt x="299" y="7"/>
                  <a:pt x="299" y="7"/>
                </a:cubicBezTo>
                <a:cubicBezTo>
                  <a:pt x="299" y="8"/>
                  <a:pt x="299" y="8"/>
                  <a:pt x="299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300" y="8"/>
                  <a:pt x="299" y="8"/>
                  <a:pt x="300" y="8"/>
                </a:cubicBezTo>
                <a:cubicBezTo>
                  <a:pt x="300" y="8"/>
                  <a:pt x="300" y="8"/>
                  <a:pt x="301" y="8"/>
                </a:cubicBezTo>
                <a:cubicBezTo>
                  <a:pt x="301" y="8"/>
                  <a:pt x="301" y="8"/>
                  <a:pt x="301" y="8"/>
                </a:cubicBezTo>
                <a:cubicBezTo>
                  <a:pt x="302" y="8"/>
                  <a:pt x="303" y="9"/>
                  <a:pt x="303" y="9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9"/>
                  <a:pt x="305" y="9"/>
                  <a:pt x="306" y="9"/>
                </a:cubicBezTo>
                <a:cubicBezTo>
                  <a:pt x="306" y="9"/>
                  <a:pt x="306" y="9"/>
                  <a:pt x="307" y="9"/>
                </a:cubicBezTo>
                <a:cubicBezTo>
                  <a:pt x="307" y="9"/>
                  <a:pt x="308" y="10"/>
                  <a:pt x="309" y="10"/>
                </a:cubicBezTo>
                <a:cubicBezTo>
                  <a:pt x="309" y="10"/>
                  <a:pt x="309" y="10"/>
                  <a:pt x="309" y="10"/>
                </a:cubicBezTo>
                <a:cubicBezTo>
                  <a:pt x="309" y="9"/>
                  <a:pt x="309" y="9"/>
                  <a:pt x="309" y="9"/>
                </a:cubicBezTo>
                <a:cubicBezTo>
                  <a:pt x="309" y="9"/>
                  <a:pt x="309" y="9"/>
                  <a:pt x="310" y="9"/>
                </a:cubicBezTo>
                <a:cubicBezTo>
                  <a:pt x="310" y="9"/>
                  <a:pt x="310" y="9"/>
                  <a:pt x="310" y="10"/>
                </a:cubicBezTo>
                <a:cubicBezTo>
                  <a:pt x="310" y="10"/>
                  <a:pt x="310" y="10"/>
                  <a:pt x="310" y="10"/>
                </a:cubicBezTo>
                <a:cubicBezTo>
                  <a:pt x="310" y="10"/>
                  <a:pt x="310" y="10"/>
                  <a:pt x="310" y="10"/>
                </a:cubicBezTo>
                <a:cubicBezTo>
                  <a:pt x="310" y="9"/>
                  <a:pt x="310" y="9"/>
                  <a:pt x="309" y="9"/>
                </a:cubicBezTo>
                <a:cubicBezTo>
                  <a:pt x="309" y="10"/>
                  <a:pt x="309" y="10"/>
                  <a:pt x="309" y="10"/>
                </a:cubicBezTo>
                <a:cubicBezTo>
                  <a:pt x="309" y="10"/>
                  <a:pt x="309" y="10"/>
                  <a:pt x="309" y="10"/>
                </a:cubicBezTo>
                <a:cubicBezTo>
                  <a:pt x="310" y="10"/>
                  <a:pt x="310" y="10"/>
                  <a:pt x="310" y="10"/>
                </a:cubicBezTo>
                <a:cubicBezTo>
                  <a:pt x="310" y="10"/>
                  <a:pt x="310" y="10"/>
                  <a:pt x="311" y="10"/>
                </a:cubicBezTo>
                <a:cubicBezTo>
                  <a:pt x="311" y="10"/>
                  <a:pt x="313" y="11"/>
                  <a:pt x="313" y="11"/>
                </a:cubicBezTo>
                <a:cubicBezTo>
                  <a:pt x="313" y="11"/>
                  <a:pt x="313" y="11"/>
                  <a:pt x="313" y="11"/>
                </a:cubicBezTo>
                <a:cubicBezTo>
                  <a:pt x="313" y="11"/>
                  <a:pt x="313" y="11"/>
                  <a:pt x="313" y="11"/>
                </a:cubicBezTo>
                <a:cubicBezTo>
                  <a:pt x="312" y="11"/>
                  <a:pt x="312" y="12"/>
                  <a:pt x="312" y="12"/>
                </a:cubicBezTo>
                <a:cubicBezTo>
                  <a:pt x="311" y="11"/>
                  <a:pt x="311" y="11"/>
                  <a:pt x="311" y="11"/>
                </a:cubicBezTo>
                <a:cubicBezTo>
                  <a:pt x="310" y="10"/>
                  <a:pt x="309" y="10"/>
                  <a:pt x="308" y="10"/>
                </a:cubicBezTo>
                <a:cubicBezTo>
                  <a:pt x="308" y="10"/>
                  <a:pt x="307" y="10"/>
                  <a:pt x="307" y="10"/>
                </a:cubicBezTo>
                <a:cubicBezTo>
                  <a:pt x="307" y="10"/>
                  <a:pt x="307" y="10"/>
                  <a:pt x="307" y="10"/>
                </a:cubicBezTo>
                <a:cubicBezTo>
                  <a:pt x="307" y="10"/>
                  <a:pt x="306" y="10"/>
                  <a:pt x="306" y="10"/>
                </a:cubicBezTo>
                <a:cubicBezTo>
                  <a:pt x="306" y="10"/>
                  <a:pt x="306" y="10"/>
                  <a:pt x="306" y="10"/>
                </a:cubicBezTo>
                <a:cubicBezTo>
                  <a:pt x="306" y="10"/>
                  <a:pt x="305" y="10"/>
                  <a:pt x="305" y="10"/>
                </a:cubicBezTo>
                <a:cubicBezTo>
                  <a:pt x="305" y="10"/>
                  <a:pt x="305" y="10"/>
                  <a:pt x="305" y="10"/>
                </a:cubicBezTo>
                <a:cubicBezTo>
                  <a:pt x="305" y="11"/>
                  <a:pt x="305" y="11"/>
                  <a:pt x="305" y="11"/>
                </a:cubicBezTo>
                <a:cubicBezTo>
                  <a:pt x="305" y="11"/>
                  <a:pt x="305" y="12"/>
                  <a:pt x="305" y="12"/>
                </a:cubicBezTo>
                <a:cubicBezTo>
                  <a:pt x="305" y="12"/>
                  <a:pt x="305" y="12"/>
                  <a:pt x="305" y="12"/>
                </a:cubicBezTo>
                <a:cubicBezTo>
                  <a:pt x="304" y="12"/>
                  <a:pt x="304" y="12"/>
                  <a:pt x="304" y="12"/>
                </a:cubicBezTo>
                <a:cubicBezTo>
                  <a:pt x="304" y="12"/>
                  <a:pt x="304" y="12"/>
                  <a:pt x="304" y="12"/>
                </a:cubicBezTo>
                <a:cubicBezTo>
                  <a:pt x="304" y="12"/>
                  <a:pt x="304" y="12"/>
                  <a:pt x="304" y="12"/>
                </a:cubicBezTo>
                <a:cubicBezTo>
                  <a:pt x="304" y="12"/>
                  <a:pt x="304" y="11"/>
                  <a:pt x="304" y="11"/>
                </a:cubicBezTo>
                <a:cubicBezTo>
                  <a:pt x="304" y="11"/>
                  <a:pt x="304" y="11"/>
                  <a:pt x="304" y="11"/>
                </a:cubicBezTo>
                <a:cubicBezTo>
                  <a:pt x="303" y="11"/>
                  <a:pt x="303" y="11"/>
                  <a:pt x="303" y="10"/>
                </a:cubicBezTo>
                <a:cubicBezTo>
                  <a:pt x="303" y="10"/>
                  <a:pt x="303" y="10"/>
                  <a:pt x="303" y="10"/>
                </a:cubicBezTo>
                <a:cubicBezTo>
                  <a:pt x="303" y="10"/>
                  <a:pt x="302" y="10"/>
                  <a:pt x="302" y="10"/>
                </a:cubicBezTo>
                <a:cubicBezTo>
                  <a:pt x="302" y="10"/>
                  <a:pt x="301" y="10"/>
                  <a:pt x="300" y="10"/>
                </a:cubicBezTo>
                <a:cubicBezTo>
                  <a:pt x="299" y="10"/>
                  <a:pt x="298" y="10"/>
                  <a:pt x="296" y="10"/>
                </a:cubicBezTo>
                <a:cubicBezTo>
                  <a:pt x="296" y="10"/>
                  <a:pt x="296" y="10"/>
                  <a:pt x="296" y="10"/>
                </a:cubicBezTo>
                <a:cubicBezTo>
                  <a:pt x="296" y="10"/>
                  <a:pt x="296" y="10"/>
                  <a:pt x="296" y="10"/>
                </a:cubicBezTo>
                <a:cubicBezTo>
                  <a:pt x="297" y="10"/>
                  <a:pt x="298" y="10"/>
                  <a:pt x="299" y="10"/>
                </a:cubicBezTo>
                <a:cubicBezTo>
                  <a:pt x="299" y="10"/>
                  <a:pt x="300" y="10"/>
                  <a:pt x="300" y="10"/>
                </a:cubicBezTo>
                <a:cubicBezTo>
                  <a:pt x="300" y="10"/>
                  <a:pt x="300" y="11"/>
                  <a:pt x="300" y="11"/>
                </a:cubicBezTo>
                <a:cubicBezTo>
                  <a:pt x="301" y="11"/>
                  <a:pt x="301" y="11"/>
                  <a:pt x="302" y="11"/>
                </a:cubicBezTo>
                <a:cubicBezTo>
                  <a:pt x="302" y="11"/>
                  <a:pt x="302" y="11"/>
                  <a:pt x="303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4" y="11"/>
                  <a:pt x="304" y="11"/>
                  <a:pt x="304" y="11"/>
                </a:cubicBezTo>
                <a:cubicBezTo>
                  <a:pt x="303" y="11"/>
                  <a:pt x="303" y="11"/>
                  <a:pt x="302" y="11"/>
                </a:cubicBezTo>
                <a:cubicBezTo>
                  <a:pt x="302" y="11"/>
                  <a:pt x="302" y="12"/>
                  <a:pt x="302" y="12"/>
                </a:cubicBezTo>
                <a:cubicBezTo>
                  <a:pt x="303" y="12"/>
                  <a:pt x="304" y="12"/>
                  <a:pt x="305" y="13"/>
                </a:cubicBezTo>
                <a:cubicBezTo>
                  <a:pt x="305" y="13"/>
                  <a:pt x="305" y="13"/>
                  <a:pt x="305" y="13"/>
                </a:cubicBezTo>
                <a:cubicBezTo>
                  <a:pt x="305" y="13"/>
                  <a:pt x="305" y="13"/>
                  <a:pt x="305" y="13"/>
                </a:cubicBezTo>
                <a:cubicBezTo>
                  <a:pt x="305" y="13"/>
                  <a:pt x="305" y="13"/>
                  <a:pt x="304" y="13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05" y="13"/>
                  <a:pt x="305" y="13"/>
                  <a:pt x="305" y="13"/>
                </a:cubicBezTo>
                <a:cubicBezTo>
                  <a:pt x="305" y="13"/>
                  <a:pt x="305" y="13"/>
                  <a:pt x="305" y="13"/>
                </a:cubicBezTo>
                <a:cubicBezTo>
                  <a:pt x="306" y="13"/>
                  <a:pt x="306" y="13"/>
                  <a:pt x="306" y="13"/>
                </a:cubicBezTo>
                <a:cubicBezTo>
                  <a:pt x="306" y="13"/>
                  <a:pt x="306" y="13"/>
                  <a:pt x="306" y="13"/>
                </a:cubicBezTo>
                <a:cubicBezTo>
                  <a:pt x="306" y="13"/>
                  <a:pt x="306" y="13"/>
                  <a:pt x="307" y="14"/>
                </a:cubicBezTo>
                <a:cubicBezTo>
                  <a:pt x="307" y="14"/>
                  <a:pt x="307" y="14"/>
                  <a:pt x="307" y="14"/>
                </a:cubicBezTo>
                <a:cubicBezTo>
                  <a:pt x="308" y="15"/>
                  <a:pt x="309" y="15"/>
                  <a:pt x="309" y="15"/>
                </a:cubicBezTo>
                <a:cubicBezTo>
                  <a:pt x="310" y="15"/>
                  <a:pt x="310" y="15"/>
                  <a:pt x="310" y="15"/>
                </a:cubicBezTo>
                <a:cubicBezTo>
                  <a:pt x="311" y="16"/>
                  <a:pt x="311" y="16"/>
                  <a:pt x="311" y="16"/>
                </a:cubicBezTo>
                <a:cubicBezTo>
                  <a:pt x="311" y="16"/>
                  <a:pt x="311" y="16"/>
                  <a:pt x="311" y="16"/>
                </a:cubicBezTo>
                <a:cubicBezTo>
                  <a:pt x="312" y="16"/>
                  <a:pt x="312" y="16"/>
                  <a:pt x="312" y="16"/>
                </a:cubicBezTo>
                <a:cubicBezTo>
                  <a:pt x="312" y="16"/>
                  <a:pt x="313" y="17"/>
                  <a:pt x="313" y="17"/>
                </a:cubicBezTo>
                <a:cubicBezTo>
                  <a:pt x="313" y="17"/>
                  <a:pt x="313" y="18"/>
                  <a:pt x="313" y="18"/>
                </a:cubicBezTo>
                <a:cubicBezTo>
                  <a:pt x="313" y="18"/>
                  <a:pt x="313" y="18"/>
                  <a:pt x="313" y="18"/>
                </a:cubicBezTo>
                <a:cubicBezTo>
                  <a:pt x="313" y="19"/>
                  <a:pt x="313" y="18"/>
                  <a:pt x="314" y="19"/>
                </a:cubicBezTo>
                <a:cubicBezTo>
                  <a:pt x="314" y="19"/>
                  <a:pt x="314" y="19"/>
                  <a:pt x="314" y="19"/>
                </a:cubicBezTo>
                <a:cubicBezTo>
                  <a:pt x="314" y="19"/>
                  <a:pt x="314" y="19"/>
                  <a:pt x="314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2" y="19"/>
                  <a:pt x="312" y="20"/>
                </a:cubicBezTo>
                <a:cubicBezTo>
                  <a:pt x="312" y="19"/>
                  <a:pt x="312" y="19"/>
                  <a:pt x="311" y="19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19"/>
                  <a:pt x="310" y="19"/>
                  <a:pt x="309" y="19"/>
                </a:cubicBezTo>
                <a:cubicBezTo>
                  <a:pt x="308" y="19"/>
                  <a:pt x="307" y="19"/>
                  <a:pt x="307" y="18"/>
                </a:cubicBezTo>
                <a:cubicBezTo>
                  <a:pt x="307" y="19"/>
                  <a:pt x="307" y="19"/>
                  <a:pt x="307" y="19"/>
                </a:cubicBezTo>
                <a:cubicBezTo>
                  <a:pt x="307" y="19"/>
                  <a:pt x="307" y="19"/>
                  <a:pt x="307" y="19"/>
                </a:cubicBezTo>
                <a:cubicBezTo>
                  <a:pt x="307" y="19"/>
                  <a:pt x="308" y="19"/>
                  <a:pt x="309" y="20"/>
                </a:cubicBezTo>
                <a:cubicBezTo>
                  <a:pt x="309" y="20"/>
                  <a:pt x="309" y="20"/>
                  <a:pt x="309" y="20"/>
                </a:cubicBezTo>
                <a:cubicBezTo>
                  <a:pt x="309" y="20"/>
                  <a:pt x="308" y="20"/>
                  <a:pt x="308" y="20"/>
                </a:cubicBezTo>
                <a:cubicBezTo>
                  <a:pt x="308" y="20"/>
                  <a:pt x="308" y="20"/>
                  <a:pt x="308" y="20"/>
                </a:cubicBezTo>
                <a:cubicBezTo>
                  <a:pt x="307" y="20"/>
                  <a:pt x="307" y="20"/>
                  <a:pt x="307" y="20"/>
                </a:cubicBezTo>
                <a:cubicBezTo>
                  <a:pt x="307" y="20"/>
                  <a:pt x="307" y="20"/>
                  <a:pt x="307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8" y="21"/>
                  <a:pt x="308" y="21"/>
                  <a:pt x="308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2"/>
                  <a:pt x="309" y="22"/>
                </a:cubicBezTo>
                <a:cubicBezTo>
                  <a:pt x="309" y="22"/>
                  <a:pt x="309" y="22"/>
                  <a:pt x="309" y="22"/>
                </a:cubicBezTo>
                <a:cubicBezTo>
                  <a:pt x="309" y="22"/>
                  <a:pt x="309" y="22"/>
                  <a:pt x="309" y="22"/>
                </a:cubicBezTo>
                <a:cubicBezTo>
                  <a:pt x="309" y="22"/>
                  <a:pt x="309" y="22"/>
                  <a:pt x="309" y="22"/>
                </a:cubicBezTo>
                <a:cubicBezTo>
                  <a:pt x="309" y="22"/>
                  <a:pt x="309" y="22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3"/>
                  <a:pt x="312" y="23"/>
                  <a:pt x="313" y="23"/>
                </a:cubicBezTo>
                <a:cubicBezTo>
                  <a:pt x="313" y="23"/>
                  <a:pt x="313" y="23"/>
                  <a:pt x="313" y="23"/>
                </a:cubicBezTo>
                <a:cubicBezTo>
                  <a:pt x="313" y="23"/>
                  <a:pt x="313" y="23"/>
                  <a:pt x="313" y="23"/>
                </a:cubicBezTo>
                <a:cubicBezTo>
                  <a:pt x="313" y="23"/>
                  <a:pt x="313" y="23"/>
                  <a:pt x="313" y="23"/>
                </a:cubicBezTo>
                <a:cubicBezTo>
                  <a:pt x="312" y="23"/>
                  <a:pt x="311" y="23"/>
                  <a:pt x="310" y="24"/>
                </a:cubicBezTo>
                <a:cubicBezTo>
                  <a:pt x="310" y="24"/>
                  <a:pt x="310" y="24"/>
                  <a:pt x="310" y="24"/>
                </a:cubicBezTo>
                <a:cubicBezTo>
                  <a:pt x="310" y="24"/>
                  <a:pt x="310" y="24"/>
                  <a:pt x="310" y="24"/>
                </a:cubicBezTo>
                <a:cubicBezTo>
                  <a:pt x="309" y="23"/>
                  <a:pt x="308" y="24"/>
                  <a:pt x="308" y="24"/>
                </a:cubicBezTo>
                <a:cubicBezTo>
                  <a:pt x="308" y="23"/>
                  <a:pt x="308" y="23"/>
                  <a:pt x="308" y="23"/>
                </a:cubicBezTo>
                <a:cubicBezTo>
                  <a:pt x="308" y="23"/>
                  <a:pt x="308" y="23"/>
                  <a:pt x="308" y="23"/>
                </a:cubicBezTo>
                <a:cubicBezTo>
                  <a:pt x="308" y="24"/>
                  <a:pt x="308" y="24"/>
                  <a:pt x="308" y="24"/>
                </a:cubicBezTo>
                <a:cubicBezTo>
                  <a:pt x="308" y="24"/>
                  <a:pt x="307" y="24"/>
                  <a:pt x="307" y="24"/>
                </a:cubicBezTo>
                <a:cubicBezTo>
                  <a:pt x="307" y="24"/>
                  <a:pt x="307" y="25"/>
                  <a:pt x="307" y="25"/>
                </a:cubicBezTo>
                <a:cubicBezTo>
                  <a:pt x="307" y="25"/>
                  <a:pt x="307" y="25"/>
                  <a:pt x="307" y="25"/>
                </a:cubicBezTo>
                <a:cubicBezTo>
                  <a:pt x="307" y="24"/>
                  <a:pt x="307" y="24"/>
                  <a:pt x="307" y="24"/>
                </a:cubicBezTo>
                <a:cubicBezTo>
                  <a:pt x="306" y="24"/>
                  <a:pt x="305" y="24"/>
                  <a:pt x="305" y="24"/>
                </a:cubicBezTo>
                <a:cubicBezTo>
                  <a:pt x="305" y="24"/>
                  <a:pt x="305" y="24"/>
                  <a:pt x="305" y="24"/>
                </a:cubicBezTo>
                <a:cubicBezTo>
                  <a:pt x="305" y="24"/>
                  <a:pt x="305" y="24"/>
                  <a:pt x="305" y="24"/>
                </a:cubicBezTo>
                <a:cubicBezTo>
                  <a:pt x="305" y="24"/>
                  <a:pt x="305" y="24"/>
                  <a:pt x="305" y="25"/>
                </a:cubicBezTo>
                <a:cubicBezTo>
                  <a:pt x="305" y="25"/>
                  <a:pt x="306" y="25"/>
                  <a:pt x="306" y="25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306" y="25"/>
                  <a:pt x="307" y="25"/>
                  <a:pt x="307" y="25"/>
                </a:cubicBezTo>
                <a:cubicBezTo>
                  <a:pt x="307" y="25"/>
                  <a:pt x="307" y="25"/>
                  <a:pt x="307" y="25"/>
                </a:cubicBezTo>
                <a:cubicBezTo>
                  <a:pt x="307" y="25"/>
                  <a:pt x="307" y="25"/>
                  <a:pt x="307" y="25"/>
                </a:cubicBezTo>
                <a:cubicBezTo>
                  <a:pt x="307" y="25"/>
                  <a:pt x="308" y="25"/>
                  <a:pt x="308" y="25"/>
                </a:cubicBezTo>
                <a:cubicBezTo>
                  <a:pt x="308" y="25"/>
                  <a:pt x="308" y="25"/>
                  <a:pt x="308" y="25"/>
                </a:cubicBezTo>
                <a:cubicBezTo>
                  <a:pt x="308" y="25"/>
                  <a:pt x="308" y="25"/>
                  <a:pt x="308" y="25"/>
                </a:cubicBezTo>
                <a:cubicBezTo>
                  <a:pt x="307" y="25"/>
                  <a:pt x="306" y="25"/>
                  <a:pt x="306" y="25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306" y="26"/>
                  <a:pt x="306" y="26"/>
                  <a:pt x="306" y="26"/>
                </a:cubicBezTo>
                <a:cubicBezTo>
                  <a:pt x="307" y="26"/>
                  <a:pt x="309" y="26"/>
                  <a:pt x="309" y="27"/>
                </a:cubicBezTo>
                <a:cubicBezTo>
                  <a:pt x="309" y="27"/>
                  <a:pt x="309" y="27"/>
                  <a:pt x="308" y="27"/>
                </a:cubicBezTo>
                <a:cubicBezTo>
                  <a:pt x="308" y="27"/>
                  <a:pt x="308" y="27"/>
                  <a:pt x="307" y="27"/>
                </a:cubicBezTo>
                <a:cubicBezTo>
                  <a:pt x="307" y="27"/>
                  <a:pt x="307" y="27"/>
                  <a:pt x="307" y="27"/>
                </a:cubicBezTo>
                <a:cubicBezTo>
                  <a:pt x="307" y="27"/>
                  <a:pt x="307" y="27"/>
                  <a:pt x="307" y="27"/>
                </a:cubicBezTo>
                <a:cubicBezTo>
                  <a:pt x="307" y="28"/>
                  <a:pt x="308" y="28"/>
                  <a:pt x="308" y="28"/>
                </a:cubicBezTo>
                <a:cubicBezTo>
                  <a:pt x="308" y="28"/>
                  <a:pt x="309" y="28"/>
                  <a:pt x="309" y="28"/>
                </a:cubicBezTo>
                <a:cubicBezTo>
                  <a:pt x="310" y="28"/>
                  <a:pt x="310" y="28"/>
                  <a:pt x="311" y="28"/>
                </a:cubicBezTo>
                <a:cubicBezTo>
                  <a:pt x="311" y="28"/>
                  <a:pt x="311" y="28"/>
                  <a:pt x="311" y="28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2" y="28"/>
                  <a:pt x="313" y="28"/>
                  <a:pt x="314" y="28"/>
                </a:cubicBezTo>
                <a:cubicBezTo>
                  <a:pt x="314" y="28"/>
                  <a:pt x="314" y="28"/>
                  <a:pt x="314" y="28"/>
                </a:cubicBezTo>
                <a:cubicBezTo>
                  <a:pt x="315" y="28"/>
                  <a:pt x="315" y="29"/>
                  <a:pt x="315" y="29"/>
                </a:cubicBezTo>
                <a:cubicBezTo>
                  <a:pt x="315" y="29"/>
                  <a:pt x="315" y="28"/>
                  <a:pt x="315" y="28"/>
                </a:cubicBezTo>
                <a:cubicBezTo>
                  <a:pt x="315" y="28"/>
                  <a:pt x="316" y="29"/>
                  <a:pt x="316" y="29"/>
                </a:cubicBezTo>
                <a:cubicBezTo>
                  <a:pt x="316" y="29"/>
                  <a:pt x="316" y="29"/>
                  <a:pt x="316" y="29"/>
                </a:cubicBezTo>
                <a:cubicBezTo>
                  <a:pt x="316" y="29"/>
                  <a:pt x="316" y="29"/>
                  <a:pt x="317" y="29"/>
                </a:cubicBezTo>
                <a:cubicBezTo>
                  <a:pt x="317" y="29"/>
                  <a:pt x="317" y="29"/>
                  <a:pt x="317" y="29"/>
                </a:cubicBezTo>
                <a:cubicBezTo>
                  <a:pt x="318" y="29"/>
                  <a:pt x="318" y="29"/>
                  <a:pt x="319" y="29"/>
                </a:cubicBezTo>
                <a:cubicBezTo>
                  <a:pt x="319" y="29"/>
                  <a:pt x="320" y="30"/>
                  <a:pt x="320" y="30"/>
                </a:cubicBezTo>
                <a:cubicBezTo>
                  <a:pt x="321" y="30"/>
                  <a:pt x="322" y="30"/>
                  <a:pt x="323" y="30"/>
                </a:cubicBezTo>
                <a:cubicBezTo>
                  <a:pt x="323" y="30"/>
                  <a:pt x="323" y="30"/>
                  <a:pt x="323" y="30"/>
                </a:cubicBezTo>
                <a:cubicBezTo>
                  <a:pt x="324" y="30"/>
                  <a:pt x="323" y="31"/>
                  <a:pt x="324" y="31"/>
                </a:cubicBezTo>
                <a:cubicBezTo>
                  <a:pt x="324" y="31"/>
                  <a:pt x="325" y="31"/>
                  <a:pt x="325" y="31"/>
                </a:cubicBezTo>
                <a:cubicBezTo>
                  <a:pt x="326" y="31"/>
                  <a:pt x="327" y="31"/>
                  <a:pt x="327" y="31"/>
                </a:cubicBezTo>
                <a:cubicBezTo>
                  <a:pt x="328" y="32"/>
                  <a:pt x="328" y="32"/>
                  <a:pt x="328" y="32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8" y="32"/>
                  <a:pt x="329" y="32"/>
                  <a:pt x="329" y="32"/>
                </a:cubicBezTo>
                <a:cubicBezTo>
                  <a:pt x="329" y="32"/>
                  <a:pt x="330" y="33"/>
                  <a:pt x="330" y="33"/>
                </a:cubicBezTo>
                <a:cubicBezTo>
                  <a:pt x="331" y="32"/>
                  <a:pt x="332" y="33"/>
                  <a:pt x="333" y="33"/>
                </a:cubicBezTo>
                <a:cubicBezTo>
                  <a:pt x="333" y="33"/>
                  <a:pt x="333" y="33"/>
                  <a:pt x="333" y="33"/>
                </a:cubicBezTo>
                <a:cubicBezTo>
                  <a:pt x="333" y="33"/>
                  <a:pt x="334" y="33"/>
                  <a:pt x="334" y="33"/>
                </a:cubicBezTo>
                <a:cubicBezTo>
                  <a:pt x="334" y="33"/>
                  <a:pt x="335" y="33"/>
                  <a:pt x="335" y="33"/>
                </a:cubicBezTo>
                <a:cubicBezTo>
                  <a:pt x="335" y="34"/>
                  <a:pt x="335" y="34"/>
                  <a:pt x="335" y="34"/>
                </a:cubicBezTo>
                <a:cubicBezTo>
                  <a:pt x="335" y="34"/>
                  <a:pt x="334" y="34"/>
                  <a:pt x="334" y="34"/>
                </a:cubicBezTo>
                <a:cubicBezTo>
                  <a:pt x="334" y="34"/>
                  <a:pt x="334" y="34"/>
                  <a:pt x="334" y="34"/>
                </a:cubicBezTo>
                <a:cubicBezTo>
                  <a:pt x="334" y="34"/>
                  <a:pt x="334" y="34"/>
                  <a:pt x="334" y="35"/>
                </a:cubicBezTo>
                <a:cubicBezTo>
                  <a:pt x="334" y="35"/>
                  <a:pt x="334" y="35"/>
                  <a:pt x="334" y="35"/>
                </a:cubicBezTo>
                <a:cubicBezTo>
                  <a:pt x="333" y="36"/>
                  <a:pt x="332" y="35"/>
                  <a:pt x="331" y="36"/>
                </a:cubicBezTo>
                <a:cubicBezTo>
                  <a:pt x="331" y="36"/>
                  <a:pt x="332" y="36"/>
                  <a:pt x="332" y="36"/>
                </a:cubicBezTo>
                <a:cubicBezTo>
                  <a:pt x="331" y="37"/>
                  <a:pt x="331" y="36"/>
                  <a:pt x="331" y="37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7"/>
                  <a:pt x="330" y="37"/>
                  <a:pt x="330" y="37"/>
                </a:cubicBezTo>
                <a:cubicBezTo>
                  <a:pt x="330" y="37"/>
                  <a:pt x="330" y="37"/>
                  <a:pt x="330" y="38"/>
                </a:cubicBezTo>
                <a:cubicBezTo>
                  <a:pt x="330" y="38"/>
                  <a:pt x="330" y="38"/>
                  <a:pt x="330" y="38"/>
                </a:cubicBezTo>
                <a:cubicBezTo>
                  <a:pt x="330" y="38"/>
                  <a:pt x="332" y="38"/>
                  <a:pt x="333" y="38"/>
                </a:cubicBezTo>
                <a:cubicBezTo>
                  <a:pt x="333" y="38"/>
                  <a:pt x="333" y="38"/>
                  <a:pt x="334" y="38"/>
                </a:cubicBezTo>
                <a:cubicBezTo>
                  <a:pt x="334" y="38"/>
                  <a:pt x="334" y="38"/>
                  <a:pt x="334" y="38"/>
                </a:cubicBezTo>
                <a:cubicBezTo>
                  <a:pt x="334" y="38"/>
                  <a:pt x="334" y="38"/>
                  <a:pt x="334" y="38"/>
                </a:cubicBezTo>
                <a:cubicBezTo>
                  <a:pt x="334" y="38"/>
                  <a:pt x="334" y="38"/>
                  <a:pt x="334" y="39"/>
                </a:cubicBezTo>
                <a:cubicBezTo>
                  <a:pt x="334" y="39"/>
                  <a:pt x="336" y="39"/>
                  <a:pt x="336" y="39"/>
                </a:cubicBezTo>
                <a:cubicBezTo>
                  <a:pt x="336" y="39"/>
                  <a:pt x="336" y="39"/>
                  <a:pt x="336" y="39"/>
                </a:cubicBezTo>
                <a:cubicBezTo>
                  <a:pt x="336" y="39"/>
                  <a:pt x="335" y="39"/>
                  <a:pt x="335" y="39"/>
                </a:cubicBezTo>
                <a:cubicBezTo>
                  <a:pt x="335" y="39"/>
                  <a:pt x="335" y="39"/>
                  <a:pt x="335" y="40"/>
                </a:cubicBezTo>
                <a:cubicBezTo>
                  <a:pt x="335" y="40"/>
                  <a:pt x="335" y="40"/>
                  <a:pt x="335" y="40"/>
                </a:cubicBezTo>
                <a:cubicBezTo>
                  <a:pt x="335" y="40"/>
                  <a:pt x="334" y="40"/>
                  <a:pt x="334" y="41"/>
                </a:cubicBezTo>
                <a:cubicBezTo>
                  <a:pt x="334" y="41"/>
                  <a:pt x="334" y="41"/>
                  <a:pt x="334" y="41"/>
                </a:cubicBezTo>
                <a:cubicBezTo>
                  <a:pt x="335" y="41"/>
                  <a:pt x="336" y="42"/>
                  <a:pt x="336" y="42"/>
                </a:cubicBezTo>
                <a:cubicBezTo>
                  <a:pt x="336" y="42"/>
                  <a:pt x="336" y="43"/>
                  <a:pt x="336" y="43"/>
                </a:cubicBezTo>
                <a:cubicBezTo>
                  <a:pt x="335" y="43"/>
                  <a:pt x="335" y="43"/>
                  <a:pt x="335" y="43"/>
                </a:cubicBezTo>
                <a:cubicBezTo>
                  <a:pt x="335" y="43"/>
                  <a:pt x="335" y="44"/>
                  <a:pt x="335" y="44"/>
                </a:cubicBezTo>
                <a:cubicBezTo>
                  <a:pt x="335" y="44"/>
                  <a:pt x="335" y="44"/>
                  <a:pt x="335" y="44"/>
                </a:cubicBezTo>
                <a:cubicBezTo>
                  <a:pt x="335" y="44"/>
                  <a:pt x="334" y="44"/>
                  <a:pt x="334" y="44"/>
                </a:cubicBezTo>
                <a:cubicBezTo>
                  <a:pt x="333" y="44"/>
                  <a:pt x="333" y="44"/>
                  <a:pt x="333" y="44"/>
                </a:cubicBezTo>
                <a:cubicBezTo>
                  <a:pt x="333" y="45"/>
                  <a:pt x="332" y="45"/>
                  <a:pt x="332" y="45"/>
                </a:cubicBezTo>
                <a:cubicBezTo>
                  <a:pt x="333" y="46"/>
                  <a:pt x="333" y="46"/>
                  <a:pt x="333" y="46"/>
                </a:cubicBezTo>
                <a:cubicBezTo>
                  <a:pt x="333" y="46"/>
                  <a:pt x="333" y="46"/>
                  <a:pt x="333" y="46"/>
                </a:cubicBezTo>
                <a:cubicBezTo>
                  <a:pt x="334" y="46"/>
                  <a:pt x="335" y="46"/>
                  <a:pt x="335" y="46"/>
                </a:cubicBezTo>
                <a:cubicBezTo>
                  <a:pt x="335" y="46"/>
                  <a:pt x="335" y="46"/>
                  <a:pt x="335" y="46"/>
                </a:cubicBezTo>
                <a:cubicBezTo>
                  <a:pt x="335" y="46"/>
                  <a:pt x="335" y="46"/>
                  <a:pt x="335" y="46"/>
                </a:cubicBezTo>
                <a:cubicBezTo>
                  <a:pt x="335" y="46"/>
                  <a:pt x="334" y="46"/>
                  <a:pt x="334" y="47"/>
                </a:cubicBezTo>
                <a:cubicBezTo>
                  <a:pt x="335" y="47"/>
                  <a:pt x="335" y="47"/>
                  <a:pt x="335" y="48"/>
                </a:cubicBezTo>
                <a:cubicBezTo>
                  <a:pt x="335" y="48"/>
                  <a:pt x="335" y="48"/>
                  <a:pt x="334" y="49"/>
                </a:cubicBezTo>
                <a:cubicBezTo>
                  <a:pt x="334" y="49"/>
                  <a:pt x="333" y="49"/>
                  <a:pt x="334" y="50"/>
                </a:cubicBezTo>
                <a:cubicBezTo>
                  <a:pt x="334" y="50"/>
                  <a:pt x="334" y="50"/>
                  <a:pt x="334" y="50"/>
                </a:cubicBezTo>
                <a:cubicBezTo>
                  <a:pt x="334" y="51"/>
                  <a:pt x="334" y="51"/>
                  <a:pt x="334" y="51"/>
                </a:cubicBezTo>
                <a:cubicBezTo>
                  <a:pt x="334" y="51"/>
                  <a:pt x="333" y="53"/>
                  <a:pt x="333" y="53"/>
                </a:cubicBezTo>
                <a:cubicBezTo>
                  <a:pt x="333" y="53"/>
                  <a:pt x="333" y="53"/>
                  <a:pt x="333" y="53"/>
                </a:cubicBezTo>
                <a:cubicBezTo>
                  <a:pt x="333" y="54"/>
                  <a:pt x="333" y="54"/>
                  <a:pt x="334" y="55"/>
                </a:cubicBezTo>
                <a:cubicBezTo>
                  <a:pt x="333" y="55"/>
                  <a:pt x="332" y="55"/>
                  <a:pt x="332" y="55"/>
                </a:cubicBezTo>
                <a:cubicBezTo>
                  <a:pt x="332" y="56"/>
                  <a:pt x="332" y="56"/>
                  <a:pt x="331" y="56"/>
                </a:cubicBezTo>
                <a:cubicBezTo>
                  <a:pt x="331" y="56"/>
                  <a:pt x="331" y="57"/>
                  <a:pt x="331" y="57"/>
                </a:cubicBezTo>
                <a:cubicBezTo>
                  <a:pt x="330" y="57"/>
                  <a:pt x="330" y="57"/>
                  <a:pt x="330" y="57"/>
                </a:cubicBezTo>
                <a:cubicBezTo>
                  <a:pt x="330" y="57"/>
                  <a:pt x="330" y="57"/>
                  <a:pt x="330" y="57"/>
                </a:cubicBezTo>
                <a:cubicBezTo>
                  <a:pt x="330" y="57"/>
                  <a:pt x="329" y="57"/>
                  <a:pt x="329" y="57"/>
                </a:cubicBezTo>
                <a:cubicBezTo>
                  <a:pt x="329" y="57"/>
                  <a:pt x="330" y="58"/>
                  <a:pt x="330" y="58"/>
                </a:cubicBezTo>
                <a:cubicBezTo>
                  <a:pt x="330" y="58"/>
                  <a:pt x="330" y="58"/>
                  <a:pt x="330" y="58"/>
                </a:cubicBezTo>
                <a:cubicBezTo>
                  <a:pt x="330" y="59"/>
                  <a:pt x="330" y="59"/>
                  <a:pt x="330" y="59"/>
                </a:cubicBezTo>
                <a:cubicBezTo>
                  <a:pt x="330" y="59"/>
                  <a:pt x="329" y="59"/>
                  <a:pt x="329" y="59"/>
                </a:cubicBezTo>
                <a:cubicBezTo>
                  <a:pt x="328" y="59"/>
                  <a:pt x="328" y="59"/>
                  <a:pt x="327" y="59"/>
                </a:cubicBezTo>
                <a:cubicBezTo>
                  <a:pt x="327" y="59"/>
                  <a:pt x="326" y="59"/>
                  <a:pt x="326" y="59"/>
                </a:cubicBezTo>
                <a:cubicBezTo>
                  <a:pt x="325" y="59"/>
                  <a:pt x="324" y="59"/>
                  <a:pt x="324" y="59"/>
                </a:cubicBezTo>
                <a:cubicBezTo>
                  <a:pt x="324" y="59"/>
                  <a:pt x="323" y="59"/>
                  <a:pt x="323" y="59"/>
                </a:cubicBezTo>
                <a:cubicBezTo>
                  <a:pt x="323" y="59"/>
                  <a:pt x="322" y="59"/>
                  <a:pt x="321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0" y="59"/>
                  <a:pt x="320" y="59"/>
                  <a:pt x="320" y="59"/>
                </a:cubicBezTo>
                <a:cubicBezTo>
                  <a:pt x="319" y="59"/>
                  <a:pt x="318" y="59"/>
                  <a:pt x="317" y="59"/>
                </a:cubicBezTo>
                <a:cubicBezTo>
                  <a:pt x="317" y="60"/>
                  <a:pt x="317" y="60"/>
                  <a:pt x="317" y="60"/>
                </a:cubicBezTo>
                <a:cubicBezTo>
                  <a:pt x="317" y="60"/>
                  <a:pt x="317" y="60"/>
                  <a:pt x="317" y="60"/>
                </a:cubicBezTo>
                <a:cubicBezTo>
                  <a:pt x="317" y="60"/>
                  <a:pt x="317" y="60"/>
                  <a:pt x="317" y="60"/>
                </a:cubicBezTo>
                <a:cubicBezTo>
                  <a:pt x="317" y="60"/>
                  <a:pt x="317" y="60"/>
                  <a:pt x="317" y="60"/>
                </a:cubicBezTo>
                <a:cubicBezTo>
                  <a:pt x="317" y="60"/>
                  <a:pt x="316" y="60"/>
                  <a:pt x="316" y="60"/>
                </a:cubicBezTo>
                <a:cubicBezTo>
                  <a:pt x="316" y="60"/>
                  <a:pt x="316" y="60"/>
                  <a:pt x="316" y="59"/>
                </a:cubicBezTo>
                <a:cubicBezTo>
                  <a:pt x="316" y="59"/>
                  <a:pt x="315" y="59"/>
                  <a:pt x="315" y="60"/>
                </a:cubicBezTo>
                <a:cubicBezTo>
                  <a:pt x="315" y="60"/>
                  <a:pt x="315" y="60"/>
                  <a:pt x="315" y="60"/>
                </a:cubicBezTo>
                <a:cubicBezTo>
                  <a:pt x="314" y="60"/>
                  <a:pt x="313" y="60"/>
                  <a:pt x="313" y="60"/>
                </a:cubicBezTo>
                <a:cubicBezTo>
                  <a:pt x="313" y="61"/>
                  <a:pt x="313" y="60"/>
                  <a:pt x="313" y="61"/>
                </a:cubicBezTo>
                <a:cubicBezTo>
                  <a:pt x="313" y="61"/>
                  <a:pt x="312" y="61"/>
                  <a:pt x="312" y="61"/>
                </a:cubicBezTo>
                <a:cubicBezTo>
                  <a:pt x="312" y="61"/>
                  <a:pt x="312" y="61"/>
                  <a:pt x="312" y="61"/>
                </a:cubicBezTo>
                <a:cubicBezTo>
                  <a:pt x="312" y="61"/>
                  <a:pt x="312" y="61"/>
                  <a:pt x="312" y="61"/>
                </a:cubicBezTo>
                <a:cubicBezTo>
                  <a:pt x="312" y="61"/>
                  <a:pt x="312" y="61"/>
                  <a:pt x="312" y="61"/>
                </a:cubicBezTo>
                <a:cubicBezTo>
                  <a:pt x="313" y="61"/>
                  <a:pt x="313" y="61"/>
                  <a:pt x="313" y="61"/>
                </a:cubicBezTo>
                <a:cubicBezTo>
                  <a:pt x="314" y="61"/>
                  <a:pt x="314" y="61"/>
                  <a:pt x="314" y="61"/>
                </a:cubicBezTo>
                <a:cubicBezTo>
                  <a:pt x="315" y="61"/>
                  <a:pt x="315" y="61"/>
                  <a:pt x="315" y="61"/>
                </a:cubicBezTo>
                <a:cubicBezTo>
                  <a:pt x="315" y="60"/>
                  <a:pt x="315" y="60"/>
                  <a:pt x="315" y="60"/>
                </a:cubicBezTo>
                <a:cubicBezTo>
                  <a:pt x="316" y="60"/>
                  <a:pt x="316" y="60"/>
                  <a:pt x="316" y="60"/>
                </a:cubicBezTo>
                <a:cubicBezTo>
                  <a:pt x="317" y="60"/>
                  <a:pt x="316" y="60"/>
                  <a:pt x="317" y="60"/>
                </a:cubicBezTo>
                <a:cubicBezTo>
                  <a:pt x="317" y="60"/>
                  <a:pt x="317" y="60"/>
                  <a:pt x="318" y="60"/>
                </a:cubicBezTo>
                <a:cubicBezTo>
                  <a:pt x="318" y="60"/>
                  <a:pt x="318" y="60"/>
                  <a:pt x="318" y="60"/>
                </a:cubicBezTo>
                <a:cubicBezTo>
                  <a:pt x="318" y="60"/>
                  <a:pt x="318" y="61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8" y="61"/>
                  <a:pt x="320" y="61"/>
                  <a:pt x="321" y="61"/>
                </a:cubicBezTo>
                <a:cubicBezTo>
                  <a:pt x="321" y="61"/>
                  <a:pt x="321" y="61"/>
                  <a:pt x="321" y="61"/>
                </a:cubicBezTo>
                <a:cubicBezTo>
                  <a:pt x="321" y="61"/>
                  <a:pt x="321" y="61"/>
                  <a:pt x="321" y="61"/>
                </a:cubicBezTo>
                <a:cubicBezTo>
                  <a:pt x="321" y="61"/>
                  <a:pt x="322" y="62"/>
                  <a:pt x="322" y="62"/>
                </a:cubicBezTo>
                <a:cubicBezTo>
                  <a:pt x="323" y="62"/>
                  <a:pt x="323" y="62"/>
                  <a:pt x="323" y="62"/>
                </a:cubicBezTo>
                <a:cubicBezTo>
                  <a:pt x="323" y="62"/>
                  <a:pt x="323" y="62"/>
                  <a:pt x="323" y="62"/>
                </a:cubicBezTo>
                <a:cubicBezTo>
                  <a:pt x="323" y="62"/>
                  <a:pt x="323" y="62"/>
                  <a:pt x="323" y="62"/>
                </a:cubicBezTo>
                <a:cubicBezTo>
                  <a:pt x="323" y="62"/>
                  <a:pt x="323" y="63"/>
                  <a:pt x="323" y="63"/>
                </a:cubicBezTo>
                <a:cubicBezTo>
                  <a:pt x="323" y="63"/>
                  <a:pt x="323" y="64"/>
                  <a:pt x="323" y="64"/>
                </a:cubicBezTo>
                <a:cubicBezTo>
                  <a:pt x="323" y="64"/>
                  <a:pt x="324" y="64"/>
                  <a:pt x="324" y="64"/>
                </a:cubicBezTo>
                <a:cubicBezTo>
                  <a:pt x="324" y="64"/>
                  <a:pt x="324" y="65"/>
                  <a:pt x="324" y="65"/>
                </a:cubicBezTo>
                <a:cubicBezTo>
                  <a:pt x="323" y="65"/>
                  <a:pt x="324" y="65"/>
                  <a:pt x="323" y="65"/>
                </a:cubicBezTo>
                <a:cubicBezTo>
                  <a:pt x="323" y="65"/>
                  <a:pt x="322" y="65"/>
                  <a:pt x="322" y="65"/>
                </a:cubicBezTo>
                <a:cubicBezTo>
                  <a:pt x="322" y="65"/>
                  <a:pt x="322" y="65"/>
                  <a:pt x="322" y="66"/>
                </a:cubicBezTo>
                <a:cubicBezTo>
                  <a:pt x="322" y="66"/>
                  <a:pt x="322" y="66"/>
                  <a:pt x="323" y="66"/>
                </a:cubicBezTo>
                <a:cubicBezTo>
                  <a:pt x="323" y="66"/>
                  <a:pt x="322" y="66"/>
                  <a:pt x="322" y="66"/>
                </a:cubicBezTo>
                <a:cubicBezTo>
                  <a:pt x="322" y="66"/>
                  <a:pt x="322" y="66"/>
                  <a:pt x="322" y="66"/>
                </a:cubicBezTo>
                <a:cubicBezTo>
                  <a:pt x="322" y="66"/>
                  <a:pt x="322" y="66"/>
                  <a:pt x="322" y="66"/>
                </a:cubicBezTo>
                <a:cubicBezTo>
                  <a:pt x="322" y="66"/>
                  <a:pt x="321" y="66"/>
                  <a:pt x="321" y="66"/>
                </a:cubicBezTo>
                <a:cubicBezTo>
                  <a:pt x="321" y="66"/>
                  <a:pt x="321" y="66"/>
                  <a:pt x="321" y="66"/>
                </a:cubicBezTo>
                <a:cubicBezTo>
                  <a:pt x="321" y="66"/>
                  <a:pt x="321" y="66"/>
                  <a:pt x="321" y="67"/>
                </a:cubicBezTo>
                <a:cubicBezTo>
                  <a:pt x="321" y="67"/>
                  <a:pt x="322" y="66"/>
                  <a:pt x="322" y="67"/>
                </a:cubicBezTo>
                <a:cubicBezTo>
                  <a:pt x="322" y="67"/>
                  <a:pt x="323" y="67"/>
                  <a:pt x="323" y="67"/>
                </a:cubicBezTo>
                <a:cubicBezTo>
                  <a:pt x="324" y="67"/>
                  <a:pt x="324" y="67"/>
                  <a:pt x="324" y="67"/>
                </a:cubicBezTo>
                <a:cubicBezTo>
                  <a:pt x="324" y="67"/>
                  <a:pt x="324" y="67"/>
                  <a:pt x="324" y="67"/>
                </a:cubicBezTo>
                <a:cubicBezTo>
                  <a:pt x="324" y="67"/>
                  <a:pt x="324" y="67"/>
                  <a:pt x="324" y="68"/>
                </a:cubicBezTo>
                <a:cubicBezTo>
                  <a:pt x="324" y="68"/>
                  <a:pt x="323" y="68"/>
                  <a:pt x="323" y="68"/>
                </a:cubicBezTo>
                <a:cubicBezTo>
                  <a:pt x="323" y="68"/>
                  <a:pt x="323" y="68"/>
                  <a:pt x="322" y="68"/>
                </a:cubicBezTo>
                <a:cubicBezTo>
                  <a:pt x="322" y="68"/>
                  <a:pt x="322" y="68"/>
                  <a:pt x="321" y="68"/>
                </a:cubicBezTo>
                <a:cubicBezTo>
                  <a:pt x="321" y="68"/>
                  <a:pt x="321" y="68"/>
                  <a:pt x="321" y="68"/>
                </a:cubicBezTo>
                <a:cubicBezTo>
                  <a:pt x="321" y="68"/>
                  <a:pt x="321" y="68"/>
                  <a:pt x="321" y="68"/>
                </a:cubicBezTo>
                <a:cubicBezTo>
                  <a:pt x="321" y="68"/>
                  <a:pt x="320" y="68"/>
                  <a:pt x="320" y="68"/>
                </a:cubicBezTo>
                <a:cubicBezTo>
                  <a:pt x="320" y="67"/>
                  <a:pt x="319" y="68"/>
                  <a:pt x="318" y="68"/>
                </a:cubicBezTo>
                <a:cubicBezTo>
                  <a:pt x="318" y="68"/>
                  <a:pt x="318" y="68"/>
                  <a:pt x="318" y="68"/>
                </a:cubicBezTo>
                <a:cubicBezTo>
                  <a:pt x="317" y="68"/>
                  <a:pt x="317" y="68"/>
                  <a:pt x="317" y="68"/>
                </a:cubicBezTo>
                <a:cubicBezTo>
                  <a:pt x="317" y="68"/>
                  <a:pt x="317" y="68"/>
                  <a:pt x="317" y="68"/>
                </a:cubicBezTo>
                <a:cubicBezTo>
                  <a:pt x="316" y="68"/>
                  <a:pt x="315" y="69"/>
                  <a:pt x="314" y="69"/>
                </a:cubicBezTo>
                <a:cubicBezTo>
                  <a:pt x="314" y="69"/>
                  <a:pt x="314" y="69"/>
                  <a:pt x="313" y="69"/>
                </a:cubicBezTo>
                <a:cubicBezTo>
                  <a:pt x="313" y="70"/>
                  <a:pt x="312" y="69"/>
                  <a:pt x="311" y="69"/>
                </a:cubicBezTo>
                <a:cubicBezTo>
                  <a:pt x="311" y="69"/>
                  <a:pt x="310" y="70"/>
                  <a:pt x="310" y="70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09" y="69"/>
                  <a:pt x="308" y="69"/>
                  <a:pt x="308" y="69"/>
                </a:cubicBezTo>
                <a:cubicBezTo>
                  <a:pt x="308" y="69"/>
                  <a:pt x="307" y="69"/>
                  <a:pt x="307" y="69"/>
                </a:cubicBezTo>
                <a:cubicBezTo>
                  <a:pt x="307" y="69"/>
                  <a:pt x="307" y="70"/>
                  <a:pt x="307" y="70"/>
                </a:cubicBezTo>
                <a:cubicBezTo>
                  <a:pt x="306" y="70"/>
                  <a:pt x="305" y="70"/>
                  <a:pt x="304" y="70"/>
                </a:cubicBezTo>
                <a:cubicBezTo>
                  <a:pt x="304" y="70"/>
                  <a:pt x="304" y="70"/>
                  <a:pt x="303" y="71"/>
                </a:cubicBezTo>
                <a:cubicBezTo>
                  <a:pt x="303" y="71"/>
                  <a:pt x="303" y="71"/>
                  <a:pt x="303" y="71"/>
                </a:cubicBezTo>
                <a:cubicBezTo>
                  <a:pt x="304" y="71"/>
                  <a:pt x="304" y="71"/>
                  <a:pt x="305" y="70"/>
                </a:cubicBezTo>
                <a:cubicBezTo>
                  <a:pt x="305" y="71"/>
                  <a:pt x="305" y="71"/>
                  <a:pt x="305" y="71"/>
                </a:cubicBezTo>
                <a:cubicBezTo>
                  <a:pt x="305" y="71"/>
                  <a:pt x="305" y="71"/>
                  <a:pt x="305" y="71"/>
                </a:cubicBezTo>
                <a:cubicBezTo>
                  <a:pt x="305" y="71"/>
                  <a:pt x="305" y="71"/>
                  <a:pt x="305" y="71"/>
                </a:cubicBezTo>
                <a:cubicBezTo>
                  <a:pt x="305" y="71"/>
                  <a:pt x="304" y="71"/>
                  <a:pt x="303" y="72"/>
                </a:cubicBezTo>
                <a:cubicBezTo>
                  <a:pt x="303" y="72"/>
                  <a:pt x="302" y="72"/>
                  <a:pt x="302" y="72"/>
                </a:cubicBezTo>
                <a:cubicBezTo>
                  <a:pt x="301" y="72"/>
                  <a:pt x="301" y="72"/>
                  <a:pt x="301" y="72"/>
                </a:cubicBezTo>
                <a:cubicBezTo>
                  <a:pt x="301" y="73"/>
                  <a:pt x="301" y="72"/>
                  <a:pt x="300" y="73"/>
                </a:cubicBezTo>
                <a:cubicBezTo>
                  <a:pt x="300" y="73"/>
                  <a:pt x="300" y="73"/>
                  <a:pt x="300" y="73"/>
                </a:cubicBezTo>
                <a:cubicBezTo>
                  <a:pt x="299" y="73"/>
                  <a:pt x="299" y="73"/>
                  <a:pt x="299" y="73"/>
                </a:cubicBezTo>
                <a:cubicBezTo>
                  <a:pt x="299" y="73"/>
                  <a:pt x="299" y="73"/>
                  <a:pt x="299" y="73"/>
                </a:cubicBezTo>
                <a:cubicBezTo>
                  <a:pt x="298" y="73"/>
                  <a:pt x="297" y="73"/>
                  <a:pt x="296" y="74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7" y="74"/>
                  <a:pt x="297" y="74"/>
                  <a:pt x="297" y="74"/>
                </a:cubicBezTo>
                <a:cubicBezTo>
                  <a:pt x="297" y="74"/>
                  <a:pt x="297" y="74"/>
                  <a:pt x="297" y="74"/>
                </a:cubicBezTo>
                <a:cubicBezTo>
                  <a:pt x="297" y="74"/>
                  <a:pt x="297" y="74"/>
                  <a:pt x="296" y="74"/>
                </a:cubicBezTo>
                <a:cubicBezTo>
                  <a:pt x="297" y="74"/>
                  <a:pt x="297" y="74"/>
                  <a:pt x="297" y="74"/>
                </a:cubicBezTo>
                <a:cubicBezTo>
                  <a:pt x="297" y="74"/>
                  <a:pt x="297" y="74"/>
                  <a:pt x="297" y="74"/>
                </a:cubicBezTo>
                <a:cubicBezTo>
                  <a:pt x="297" y="74"/>
                  <a:pt x="297" y="74"/>
                  <a:pt x="297" y="74"/>
                </a:cubicBezTo>
                <a:cubicBezTo>
                  <a:pt x="297" y="75"/>
                  <a:pt x="297" y="75"/>
                  <a:pt x="297" y="75"/>
                </a:cubicBezTo>
                <a:cubicBezTo>
                  <a:pt x="297" y="75"/>
                  <a:pt x="297" y="75"/>
                  <a:pt x="297" y="75"/>
                </a:cubicBezTo>
                <a:cubicBezTo>
                  <a:pt x="297" y="75"/>
                  <a:pt x="297" y="75"/>
                  <a:pt x="297" y="75"/>
                </a:cubicBezTo>
                <a:cubicBezTo>
                  <a:pt x="297" y="75"/>
                  <a:pt x="297" y="75"/>
                  <a:pt x="297" y="75"/>
                </a:cubicBezTo>
                <a:cubicBezTo>
                  <a:pt x="296" y="75"/>
                  <a:pt x="296" y="75"/>
                  <a:pt x="296" y="74"/>
                </a:cubicBezTo>
                <a:cubicBezTo>
                  <a:pt x="295" y="74"/>
                  <a:pt x="295" y="75"/>
                  <a:pt x="295" y="75"/>
                </a:cubicBezTo>
                <a:cubicBezTo>
                  <a:pt x="294" y="75"/>
                  <a:pt x="294" y="75"/>
                  <a:pt x="293" y="75"/>
                </a:cubicBezTo>
                <a:cubicBezTo>
                  <a:pt x="293" y="75"/>
                  <a:pt x="293" y="75"/>
                  <a:pt x="293" y="75"/>
                </a:cubicBezTo>
                <a:cubicBezTo>
                  <a:pt x="293" y="75"/>
                  <a:pt x="293" y="75"/>
                  <a:pt x="293" y="75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93" y="75"/>
                  <a:pt x="293" y="76"/>
                  <a:pt x="293" y="76"/>
                </a:cubicBezTo>
                <a:cubicBezTo>
                  <a:pt x="293" y="76"/>
                  <a:pt x="292" y="76"/>
                  <a:pt x="292" y="76"/>
                </a:cubicBezTo>
                <a:cubicBezTo>
                  <a:pt x="292" y="76"/>
                  <a:pt x="291" y="76"/>
                  <a:pt x="291" y="76"/>
                </a:cubicBezTo>
                <a:cubicBezTo>
                  <a:pt x="291" y="76"/>
                  <a:pt x="291" y="76"/>
                  <a:pt x="291" y="76"/>
                </a:cubicBezTo>
                <a:cubicBezTo>
                  <a:pt x="291" y="76"/>
                  <a:pt x="290" y="76"/>
                  <a:pt x="290" y="76"/>
                </a:cubicBezTo>
                <a:cubicBezTo>
                  <a:pt x="290" y="76"/>
                  <a:pt x="289" y="76"/>
                  <a:pt x="289" y="77"/>
                </a:cubicBezTo>
                <a:cubicBezTo>
                  <a:pt x="289" y="77"/>
                  <a:pt x="289" y="76"/>
                  <a:pt x="289" y="76"/>
                </a:cubicBezTo>
                <a:cubicBezTo>
                  <a:pt x="289" y="76"/>
                  <a:pt x="288" y="77"/>
                  <a:pt x="288" y="77"/>
                </a:cubicBezTo>
                <a:cubicBezTo>
                  <a:pt x="288" y="77"/>
                  <a:pt x="288" y="77"/>
                  <a:pt x="288" y="77"/>
                </a:cubicBezTo>
                <a:cubicBezTo>
                  <a:pt x="288" y="76"/>
                  <a:pt x="288" y="76"/>
                  <a:pt x="287" y="76"/>
                </a:cubicBezTo>
                <a:cubicBezTo>
                  <a:pt x="287" y="77"/>
                  <a:pt x="287" y="77"/>
                  <a:pt x="286" y="77"/>
                </a:cubicBezTo>
                <a:cubicBezTo>
                  <a:pt x="286" y="77"/>
                  <a:pt x="286" y="77"/>
                  <a:pt x="286" y="77"/>
                </a:cubicBezTo>
                <a:cubicBezTo>
                  <a:pt x="286" y="77"/>
                  <a:pt x="286" y="77"/>
                  <a:pt x="286" y="77"/>
                </a:cubicBezTo>
                <a:cubicBezTo>
                  <a:pt x="285" y="77"/>
                  <a:pt x="285" y="77"/>
                  <a:pt x="285" y="77"/>
                </a:cubicBezTo>
                <a:cubicBezTo>
                  <a:pt x="285" y="77"/>
                  <a:pt x="284" y="77"/>
                  <a:pt x="284" y="77"/>
                </a:cubicBezTo>
                <a:cubicBezTo>
                  <a:pt x="284" y="78"/>
                  <a:pt x="284" y="78"/>
                  <a:pt x="283" y="78"/>
                </a:cubicBezTo>
                <a:cubicBezTo>
                  <a:pt x="283" y="78"/>
                  <a:pt x="283" y="78"/>
                  <a:pt x="283" y="78"/>
                </a:cubicBezTo>
                <a:cubicBezTo>
                  <a:pt x="283" y="78"/>
                  <a:pt x="282" y="78"/>
                  <a:pt x="282" y="78"/>
                </a:cubicBezTo>
                <a:cubicBezTo>
                  <a:pt x="282" y="78"/>
                  <a:pt x="281" y="78"/>
                  <a:pt x="281" y="79"/>
                </a:cubicBezTo>
                <a:cubicBezTo>
                  <a:pt x="281" y="78"/>
                  <a:pt x="279" y="79"/>
                  <a:pt x="279" y="79"/>
                </a:cubicBezTo>
                <a:cubicBezTo>
                  <a:pt x="279" y="79"/>
                  <a:pt x="278" y="79"/>
                  <a:pt x="278" y="79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278" y="79"/>
                  <a:pt x="277" y="79"/>
                  <a:pt x="277" y="79"/>
                </a:cubicBezTo>
                <a:cubicBezTo>
                  <a:pt x="277" y="79"/>
                  <a:pt x="277" y="80"/>
                  <a:pt x="277" y="80"/>
                </a:cubicBezTo>
                <a:cubicBezTo>
                  <a:pt x="277" y="80"/>
                  <a:pt x="276" y="79"/>
                  <a:pt x="276" y="79"/>
                </a:cubicBezTo>
                <a:cubicBezTo>
                  <a:pt x="276" y="80"/>
                  <a:pt x="276" y="80"/>
                  <a:pt x="276" y="80"/>
                </a:cubicBezTo>
                <a:cubicBezTo>
                  <a:pt x="276" y="80"/>
                  <a:pt x="276" y="80"/>
                  <a:pt x="276" y="80"/>
                </a:cubicBezTo>
                <a:cubicBezTo>
                  <a:pt x="275" y="80"/>
                  <a:pt x="275" y="80"/>
                  <a:pt x="275" y="8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74" y="80"/>
                  <a:pt x="274" y="80"/>
                  <a:pt x="275" y="80"/>
                </a:cubicBezTo>
                <a:cubicBezTo>
                  <a:pt x="275" y="80"/>
                  <a:pt x="275" y="80"/>
                  <a:pt x="276" y="80"/>
                </a:cubicBezTo>
                <a:cubicBezTo>
                  <a:pt x="276" y="80"/>
                  <a:pt x="276" y="80"/>
                  <a:pt x="276" y="80"/>
                </a:cubicBezTo>
                <a:cubicBezTo>
                  <a:pt x="276" y="80"/>
                  <a:pt x="277" y="80"/>
                  <a:pt x="277" y="80"/>
                </a:cubicBezTo>
                <a:cubicBezTo>
                  <a:pt x="277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8" y="80"/>
                </a:cubicBezTo>
                <a:cubicBezTo>
                  <a:pt x="278" y="80"/>
                  <a:pt x="278" y="80"/>
                  <a:pt x="277" y="80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77" y="81"/>
                  <a:pt x="277" y="81"/>
                </a:cubicBezTo>
                <a:cubicBezTo>
                  <a:pt x="277" y="81"/>
                  <a:pt x="277" y="81"/>
                  <a:pt x="277" y="81"/>
                </a:cubicBezTo>
                <a:cubicBezTo>
                  <a:pt x="277" y="81"/>
                  <a:pt x="277" y="81"/>
                  <a:pt x="278" y="81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7" y="82"/>
                  <a:pt x="277" y="81"/>
                  <a:pt x="277" y="82"/>
                </a:cubicBezTo>
                <a:cubicBezTo>
                  <a:pt x="277" y="82"/>
                  <a:pt x="277" y="82"/>
                  <a:pt x="276" y="82"/>
                </a:cubicBezTo>
                <a:cubicBezTo>
                  <a:pt x="276" y="82"/>
                  <a:pt x="276" y="82"/>
                  <a:pt x="276" y="82"/>
                </a:cubicBezTo>
                <a:cubicBezTo>
                  <a:pt x="276" y="82"/>
                  <a:pt x="276" y="82"/>
                  <a:pt x="276" y="82"/>
                </a:cubicBezTo>
                <a:cubicBezTo>
                  <a:pt x="276" y="82"/>
                  <a:pt x="276" y="82"/>
                  <a:pt x="275" y="82"/>
                </a:cubicBezTo>
                <a:cubicBezTo>
                  <a:pt x="276" y="82"/>
                  <a:pt x="276" y="81"/>
                  <a:pt x="276" y="81"/>
                </a:cubicBezTo>
                <a:cubicBezTo>
                  <a:pt x="276" y="81"/>
                  <a:pt x="276" y="81"/>
                  <a:pt x="275" y="81"/>
                </a:cubicBezTo>
                <a:cubicBezTo>
                  <a:pt x="275" y="81"/>
                  <a:pt x="275" y="81"/>
                  <a:pt x="274" y="81"/>
                </a:cubicBezTo>
                <a:cubicBezTo>
                  <a:pt x="274" y="81"/>
                  <a:pt x="274" y="81"/>
                  <a:pt x="274" y="8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74" y="80"/>
                  <a:pt x="273" y="80"/>
                  <a:pt x="273" y="81"/>
                </a:cubicBezTo>
                <a:cubicBezTo>
                  <a:pt x="273" y="81"/>
                  <a:pt x="273" y="81"/>
                  <a:pt x="273" y="81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74" y="81"/>
                  <a:pt x="274" y="82"/>
                  <a:pt x="273" y="82"/>
                </a:cubicBezTo>
                <a:cubicBezTo>
                  <a:pt x="273" y="81"/>
                  <a:pt x="273" y="82"/>
                  <a:pt x="272" y="82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1"/>
                  <a:pt x="271" y="81"/>
                  <a:pt x="271" y="81"/>
                </a:cubicBezTo>
                <a:cubicBezTo>
                  <a:pt x="270" y="82"/>
                  <a:pt x="270" y="82"/>
                  <a:pt x="270" y="82"/>
                </a:cubicBezTo>
                <a:cubicBezTo>
                  <a:pt x="270" y="82"/>
                  <a:pt x="269" y="82"/>
                  <a:pt x="269" y="82"/>
                </a:cubicBezTo>
                <a:cubicBezTo>
                  <a:pt x="269" y="82"/>
                  <a:pt x="269" y="82"/>
                  <a:pt x="269" y="82"/>
                </a:cubicBezTo>
                <a:cubicBezTo>
                  <a:pt x="269" y="82"/>
                  <a:pt x="269" y="82"/>
                  <a:pt x="269" y="82"/>
                </a:cubicBezTo>
                <a:cubicBezTo>
                  <a:pt x="269" y="82"/>
                  <a:pt x="269" y="82"/>
                  <a:pt x="269" y="82"/>
                </a:cubicBezTo>
                <a:cubicBezTo>
                  <a:pt x="268" y="82"/>
                  <a:pt x="268" y="82"/>
                  <a:pt x="267" y="82"/>
                </a:cubicBezTo>
                <a:cubicBezTo>
                  <a:pt x="267" y="82"/>
                  <a:pt x="267" y="83"/>
                  <a:pt x="267" y="83"/>
                </a:cubicBezTo>
                <a:cubicBezTo>
                  <a:pt x="267" y="83"/>
                  <a:pt x="267" y="83"/>
                  <a:pt x="267" y="83"/>
                </a:cubicBezTo>
                <a:cubicBezTo>
                  <a:pt x="267" y="83"/>
                  <a:pt x="268" y="83"/>
                  <a:pt x="268" y="83"/>
                </a:cubicBezTo>
                <a:cubicBezTo>
                  <a:pt x="268" y="83"/>
                  <a:pt x="268" y="83"/>
                  <a:pt x="268" y="83"/>
                </a:cubicBezTo>
                <a:cubicBezTo>
                  <a:pt x="269" y="83"/>
                  <a:pt x="269" y="83"/>
                  <a:pt x="269" y="83"/>
                </a:cubicBezTo>
                <a:cubicBezTo>
                  <a:pt x="269" y="83"/>
                  <a:pt x="269" y="83"/>
                  <a:pt x="269" y="83"/>
                </a:cubicBezTo>
                <a:cubicBezTo>
                  <a:pt x="269" y="83"/>
                  <a:pt x="268" y="83"/>
                  <a:pt x="268" y="83"/>
                </a:cubicBezTo>
                <a:cubicBezTo>
                  <a:pt x="268" y="83"/>
                  <a:pt x="268" y="83"/>
                  <a:pt x="268" y="83"/>
                </a:cubicBezTo>
                <a:cubicBezTo>
                  <a:pt x="268" y="83"/>
                  <a:pt x="268" y="83"/>
                  <a:pt x="269" y="83"/>
                </a:cubicBezTo>
                <a:cubicBezTo>
                  <a:pt x="269" y="84"/>
                  <a:pt x="269" y="84"/>
                  <a:pt x="269" y="84"/>
                </a:cubicBezTo>
                <a:cubicBezTo>
                  <a:pt x="268" y="84"/>
                  <a:pt x="268" y="84"/>
                  <a:pt x="268" y="84"/>
                </a:cubicBezTo>
                <a:cubicBezTo>
                  <a:pt x="268" y="83"/>
                  <a:pt x="267" y="83"/>
                  <a:pt x="267" y="83"/>
                </a:cubicBezTo>
                <a:cubicBezTo>
                  <a:pt x="267" y="84"/>
                  <a:pt x="267" y="84"/>
                  <a:pt x="267" y="84"/>
                </a:cubicBezTo>
                <a:cubicBezTo>
                  <a:pt x="266" y="84"/>
                  <a:pt x="267" y="83"/>
                  <a:pt x="266" y="84"/>
                </a:cubicBezTo>
                <a:cubicBezTo>
                  <a:pt x="266" y="84"/>
                  <a:pt x="266" y="84"/>
                  <a:pt x="266" y="84"/>
                </a:cubicBezTo>
                <a:cubicBezTo>
                  <a:pt x="266" y="84"/>
                  <a:pt x="266" y="84"/>
                  <a:pt x="266" y="83"/>
                </a:cubicBezTo>
                <a:cubicBezTo>
                  <a:pt x="265" y="83"/>
                  <a:pt x="263" y="84"/>
                  <a:pt x="263" y="84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64" y="84"/>
                  <a:pt x="265" y="84"/>
                  <a:pt x="266" y="84"/>
                </a:cubicBezTo>
                <a:cubicBezTo>
                  <a:pt x="266" y="85"/>
                  <a:pt x="267" y="84"/>
                  <a:pt x="268" y="85"/>
                </a:cubicBezTo>
                <a:cubicBezTo>
                  <a:pt x="268" y="85"/>
                  <a:pt x="269" y="85"/>
                  <a:pt x="270" y="85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270" y="85"/>
                  <a:pt x="271" y="85"/>
                  <a:pt x="271" y="85"/>
                </a:cubicBezTo>
                <a:cubicBezTo>
                  <a:pt x="271" y="85"/>
                  <a:pt x="271" y="85"/>
                  <a:pt x="272" y="85"/>
                </a:cubicBezTo>
                <a:cubicBezTo>
                  <a:pt x="272" y="85"/>
                  <a:pt x="272" y="85"/>
                  <a:pt x="272" y="85"/>
                </a:cubicBezTo>
                <a:cubicBezTo>
                  <a:pt x="272" y="85"/>
                  <a:pt x="273" y="85"/>
                  <a:pt x="273" y="84"/>
                </a:cubicBezTo>
                <a:cubicBezTo>
                  <a:pt x="273" y="84"/>
                  <a:pt x="273" y="84"/>
                  <a:pt x="273" y="84"/>
                </a:cubicBezTo>
                <a:cubicBezTo>
                  <a:pt x="273" y="84"/>
                  <a:pt x="273" y="84"/>
                  <a:pt x="273" y="84"/>
                </a:cubicBezTo>
                <a:cubicBezTo>
                  <a:pt x="273" y="84"/>
                  <a:pt x="273" y="84"/>
                  <a:pt x="272" y="84"/>
                </a:cubicBezTo>
                <a:cubicBezTo>
                  <a:pt x="272" y="84"/>
                  <a:pt x="271" y="84"/>
                  <a:pt x="270" y="84"/>
                </a:cubicBezTo>
                <a:cubicBezTo>
                  <a:pt x="269" y="84"/>
                  <a:pt x="269" y="84"/>
                  <a:pt x="269" y="84"/>
                </a:cubicBezTo>
                <a:cubicBezTo>
                  <a:pt x="269" y="84"/>
                  <a:pt x="269" y="84"/>
                  <a:pt x="269" y="84"/>
                </a:cubicBezTo>
                <a:cubicBezTo>
                  <a:pt x="269" y="83"/>
                  <a:pt x="269" y="83"/>
                  <a:pt x="269" y="83"/>
                </a:cubicBezTo>
                <a:cubicBezTo>
                  <a:pt x="269" y="84"/>
                  <a:pt x="270" y="84"/>
                  <a:pt x="270" y="84"/>
                </a:cubicBezTo>
                <a:cubicBezTo>
                  <a:pt x="270" y="84"/>
                  <a:pt x="271" y="83"/>
                  <a:pt x="271" y="84"/>
                </a:cubicBezTo>
                <a:cubicBezTo>
                  <a:pt x="271" y="84"/>
                  <a:pt x="271" y="84"/>
                  <a:pt x="272" y="84"/>
                </a:cubicBezTo>
                <a:cubicBezTo>
                  <a:pt x="272" y="84"/>
                  <a:pt x="272" y="83"/>
                  <a:pt x="272" y="84"/>
                </a:cubicBezTo>
                <a:cubicBezTo>
                  <a:pt x="272" y="84"/>
                  <a:pt x="272" y="84"/>
                  <a:pt x="272" y="84"/>
                </a:cubicBezTo>
                <a:cubicBezTo>
                  <a:pt x="273" y="84"/>
                  <a:pt x="273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4" y="84"/>
                  <a:pt x="274" y="84"/>
                  <a:pt x="275" y="84"/>
                </a:cubicBezTo>
                <a:cubicBezTo>
                  <a:pt x="275" y="84"/>
                  <a:pt x="275" y="84"/>
                  <a:pt x="275" y="84"/>
                </a:cubicBezTo>
                <a:cubicBezTo>
                  <a:pt x="275" y="84"/>
                  <a:pt x="275" y="84"/>
                  <a:pt x="275" y="84"/>
                </a:cubicBezTo>
                <a:cubicBezTo>
                  <a:pt x="276" y="84"/>
                  <a:pt x="276" y="84"/>
                  <a:pt x="277" y="83"/>
                </a:cubicBezTo>
                <a:cubicBezTo>
                  <a:pt x="277" y="83"/>
                  <a:pt x="278" y="83"/>
                  <a:pt x="279" y="84"/>
                </a:cubicBezTo>
                <a:cubicBezTo>
                  <a:pt x="279" y="83"/>
                  <a:pt x="279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0" y="83"/>
                  <a:pt x="281" y="83"/>
                  <a:pt x="281" y="83"/>
                </a:cubicBezTo>
                <a:cubicBezTo>
                  <a:pt x="281" y="83"/>
                  <a:pt x="281" y="83"/>
                  <a:pt x="281" y="83"/>
                </a:cubicBezTo>
                <a:cubicBezTo>
                  <a:pt x="281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3" y="83"/>
                  <a:pt x="283" y="83"/>
                  <a:pt x="283" y="83"/>
                </a:cubicBezTo>
                <a:cubicBezTo>
                  <a:pt x="283" y="83"/>
                  <a:pt x="283" y="83"/>
                  <a:pt x="283" y="83"/>
                </a:cubicBezTo>
                <a:cubicBezTo>
                  <a:pt x="283" y="83"/>
                  <a:pt x="284" y="83"/>
                  <a:pt x="284" y="83"/>
                </a:cubicBezTo>
                <a:cubicBezTo>
                  <a:pt x="284" y="83"/>
                  <a:pt x="284" y="83"/>
                  <a:pt x="284" y="83"/>
                </a:cubicBezTo>
                <a:cubicBezTo>
                  <a:pt x="284" y="83"/>
                  <a:pt x="283" y="83"/>
                  <a:pt x="283" y="83"/>
                </a:cubicBezTo>
                <a:cubicBezTo>
                  <a:pt x="284" y="84"/>
                  <a:pt x="284" y="84"/>
                  <a:pt x="285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5" y="84"/>
                  <a:pt x="285" y="84"/>
                  <a:pt x="284" y="84"/>
                </a:cubicBezTo>
                <a:cubicBezTo>
                  <a:pt x="284" y="84"/>
                  <a:pt x="283" y="84"/>
                  <a:pt x="283" y="84"/>
                </a:cubicBezTo>
                <a:cubicBezTo>
                  <a:pt x="282" y="84"/>
                  <a:pt x="282" y="84"/>
                  <a:pt x="282" y="84"/>
                </a:cubicBezTo>
                <a:cubicBezTo>
                  <a:pt x="282" y="84"/>
                  <a:pt x="282" y="84"/>
                  <a:pt x="282" y="84"/>
                </a:cubicBezTo>
                <a:cubicBezTo>
                  <a:pt x="282" y="84"/>
                  <a:pt x="281" y="84"/>
                  <a:pt x="281" y="84"/>
                </a:cubicBezTo>
                <a:cubicBezTo>
                  <a:pt x="281" y="84"/>
                  <a:pt x="279" y="85"/>
                  <a:pt x="279" y="85"/>
                </a:cubicBezTo>
                <a:cubicBezTo>
                  <a:pt x="279" y="85"/>
                  <a:pt x="279" y="85"/>
                  <a:pt x="279" y="85"/>
                </a:cubicBezTo>
                <a:cubicBezTo>
                  <a:pt x="279" y="85"/>
                  <a:pt x="279" y="85"/>
                  <a:pt x="279" y="85"/>
                </a:cubicBezTo>
                <a:cubicBezTo>
                  <a:pt x="280" y="85"/>
                  <a:pt x="281" y="86"/>
                  <a:pt x="282" y="86"/>
                </a:cubicBezTo>
                <a:cubicBezTo>
                  <a:pt x="282" y="86"/>
                  <a:pt x="282" y="86"/>
                  <a:pt x="282" y="86"/>
                </a:cubicBezTo>
                <a:cubicBezTo>
                  <a:pt x="282" y="86"/>
                  <a:pt x="282" y="86"/>
                  <a:pt x="282" y="86"/>
                </a:cubicBezTo>
                <a:cubicBezTo>
                  <a:pt x="282" y="86"/>
                  <a:pt x="281" y="86"/>
                  <a:pt x="281" y="86"/>
                </a:cubicBezTo>
                <a:cubicBezTo>
                  <a:pt x="280" y="86"/>
                  <a:pt x="279" y="85"/>
                  <a:pt x="279" y="85"/>
                </a:cubicBezTo>
                <a:cubicBezTo>
                  <a:pt x="279" y="85"/>
                  <a:pt x="278" y="85"/>
                  <a:pt x="278" y="86"/>
                </a:cubicBezTo>
                <a:cubicBezTo>
                  <a:pt x="278" y="86"/>
                  <a:pt x="278" y="85"/>
                  <a:pt x="277" y="85"/>
                </a:cubicBezTo>
                <a:cubicBezTo>
                  <a:pt x="277" y="86"/>
                  <a:pt x="277" y="86"/>
                  <a:pt x="277" y="86"/>
                </a:cubicBezTo>
                <a:cubicBezTo>
                  <a:pt x="277" y="86"/>
                  <a:pt x="276" y="86"/>
                  <a:pt x="276" y="86"/>
                </a:cubicBezTo>
                <a:cubicBezTo>
                  <a:pt x="276" y="86"/>
                  <a:pt x="276" y="86"/>
                  <a:pt x="276" y="86"/>
                </a:cubicBezTo>
                <a:cubicBezTo>
                  <a:pt x="276" y="86"/>
                  <a:pt x="277" y="86"/>
                  <a:pt x="277" y="86"/>
                </a:cubicBezTo>
                <a:cubicBezTo>
                  <a:pt x="278" y="87"/>
                  <a:pt x="279" y="87"/>
                  <a:pt x="280" y="87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2" y="87"/>
                  <a:pt x="282" y="87"/>
                  <a:pt x="282" y="87"/>
                </a:cubicBezTo>
                <a:cubicBezTo>
                  <a:pt x="282" y="87"/>
                  <a:pt x="282" y="87"/>
                  <a:pt x="283" y="87"/>
                </a:cubicBezTo>
                <a:cubicBezTo>
                  <a:pt x="283" y="87"/>
                  <a:pt x="284" y="88"/>
                  <a:pt x="284" y="88"/>
                </a:cubicBezTo>
                <a:cubicBezTo>
                  <a:pt x="285" y="88"/>
                  <a:pt x="285" y="88"/>
                  <a:pt x="286" y="88"/>
                </a:cubicBezTo>
                <a:cubicBezTo>
                  <a:pt x="286" y="88"/>
                  <a:pt x="287" y="88"/>
                  <a:pt x="288" y="88"/>
                </a:cubicBezTo>
                <a:cubicBezTo>
                  <a:pt x="289" y="88"/>
                  <a:pt x="289" y="88"/>
                  <a:pt x="290" y="88"/>
                </a:cubicBezTo>
                <a:cubicBezTo>
                  <a:pt x="291" y="88"/>
                  <a:pt x="293" y="88"/>
                  <a:pt x="294" y="88"/>
                </a:cubicBezTo>
                <a:cubicBezTo>
                  <a:pt x="294" y="88"/>
                  <a:pt x="294" y="88"/>
                  <a:pt x="295" y="88"/>
                </a:cubicBezTo>
                <a:cubicBezTo>
                  <a:pt x="295" y="88"/>
                  <a:pt x="295" y="88"/>
                  <a:pt x="295" y="88"/>
                </a:cubicBezTo>
                <a:cubicBezTo>
                  <a:pt x="296" y="88"/>
                  <a:pt x="296" y="88"/>
                  <a:pt x="296" y="88"/>
                </a:cubicBezTo>
                <a:cubicBezTo>
                  <a:pt x="297" y="88"/>
                  <a:pt x="297" y="88"/>
                  <a:pt x="297" y="88"/>
                </a:cubicBezTo>
                <a:cubicBezTo>
                  <a:pt x="297" y="88"/>
                  <a:pt x="297" y="88"/>
                  <a:pt x="297" y="88"/>
                </a:cubicBezTo>
                <a:cubicBezTo>
                  <a:pt x="297" y="88"/>
                  <a:pt x="298" y="88"/>
                  <a:pt x="298" y="88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99" y="88"/>
                  <a:pt x="300" y="89"/>
                  <a:pt x="300" y="88"/>
                </a:cubicBezTo>
                <a:cubicBezTo>
                  <a:pt x="301" y="88"/>
                  <a:pt x="301" y="88"/>
                  <a:pt x="301" y="88"/>
                </a:cubicBezTo>
                <a:cubicBezTo>
                  <a:pt x="301" y="88"/>
                  <a:pt x="302" y="89"/>
                  <a:pt x="302" y="89"/>
                </a:cubicBezTo>
                <a:cubicBezTo>
                  <a:pt x="302" y="89"/>
                  <a:pt x="302" y="89"/>
                  <a:pt x="303" y="88"/>
                </a:cubicBezTo>
                <a:cubicBezTo>
                  <a:pt x="304" y="89"/>
                  <a:pt x="305" y="89"/>
                  <a:pt x="305" y="89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7" y="89"/>
                  <a:pt x="307" y="89"/>
                  <a:pt x="308" y="89"/>
                </a:cubicBezTo>
                <a:cubicBezTo>
                  <a:pt x="308" y="89"/>
                  <a:pt x="308" y="89"/>
                  <a:pt x="309" y="89"/>
                </a:cubicBezTo>
                <a:cubicBezTo>
                  <a:pt x="309" y="89"/>
                  <a:pt x="309" y="89"/>
                  <a:pt x="310" y="89"/>
                </a:cubicBezTo>
                <a:cubicBezTo>
                  <a:pt x="310" y="89"/>
                  <a:pt x="311" y="89"/>
                  <a:pt x="311" y="89"/>
                </a:cubicBezTo>
                <a:cubicBezTo>
                  <a:pt x="312" y="89"/>
                  <a:pt x="313" y="89"/>
                  <a:pt x="314" y="89"/>
                </a:cubicBezTo>
                <a:cubicBezTo>
                  <a:pt x="314" y="90"/>
                  <a:pt x="315" y="89"/>
                  <a:pt x="316" y="89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89"/>
                  <a:pt x="315" y="89"/>
                  <a:pt x="316" y="89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89"/>
                  <a:pt x="316" y="89"/>
                  <a:pt x="316" y="88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8"/>
                  <a:pt x="316" y="88"/>
                  <a:pt x="317" y="89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89"/>
                  <a:pt x="318" y="89"/>
                  <a:pt x="319" y="89"/>
                </a:cubicBezTo>
                <a:cubicBezTo>
                  <a:pt x="319" y="90"/>
                  <a:pt x="319" y="90"/>
                  <a:pt x="319" y="90"/>
                </a:cubicBezTo>
                <a:cubicBezTo>
                  <a:pt x="319" y="90"/>
                  <a:pt x="320" y="90"/>
                  <a:pt x="320" y="90"/>
                </a:cubicBezTo>
                <a:cubicBezTo>
                  <a:pt x="320" y="90"/>
                  <a:pt x="320" y="90"/>
                  <a:pt x="320" y="90"/>
                </a:cubicBezTo>
                <a:cubicBezTo>
                  <a:pt x="320" y="90"/>
                  <a:pt x="320" y="90"/>
                  <a:pt x="320" y="90"/>
                </a:cubicBezTo>
                <a:cubicBezTo>
                  <a:pt x="320" y="91"/>
                  <a:pt x="320" y="91"/>
                  <a:pt x="320" y="91"/>
                </a:cubicBezTo>
                <a:cubicBezTo>
                  <a:pt x="320" y="91"/>
                  <a:pt x="320" y="91"/>
                  <a:pt x="320" y="91"/>
                </a:cubicBezTo>
                <a:cubicBezTo>
                  <a:pt x="320" y="90"/>
                  <a:pt x="319" y="90"/>
                  <a:pt x="318" y="90"/>
                </a:cubicBezTo>
                <a:cubicBezTo>
                  <a:pt x="318" y="90"/>
                  <a:pt x="318" y="90"/>
                  <a:pt x="318" y="90"/>
                </a:cubicBezTo>
                <a:cubicBezTo>
                  <a:pt x="318" y="90"/>
                  <a:pt x="318" y="90"/>
                  <a:pt x="318" y="90"/>
                </a:cubicBezTo>
                <a:cubicBezTo>
                  <a:pt x="317" y="90"/>
                  <a:pt x="317" y="90"/>
                  <a:pt x="316" y="90"/>
                </a:cubicBezTo>
                <a:cubicBezTo>
                  <a:pt x="316" y="90"/>
                  <a:pt x="316" y="90"/>
                  <a:pt x="316" y="90"/>
                </a:cubicBezTo>
                <a:cubicBezTo>
                  <a:pt x="317" y="91"/>
                  <a:pt x="318" y="91"/>
                  <a:pt x="319" y="92"/>
                </a:cubicBezTo>
                <a:cubicBezTo>
                  <a:pt x="319" y="92"/>
                  <a:pt x="320" y="93"/>
                  <a:pt x="320" y="93"/>
                </a:cubicBezTo>
                <a:cubicBezTo>
                  <a:pt x="320" y="94"/>
                  <a:pt x="320" y="94"/>
                  <a:pt x="321" y="95"/>
                </a:cubicBezTo>
                <a:cubicBezTo>
                  <a:pt x="321" y="95"/>
                  <a:pt x="322" y="95"/>
                  <a:pt x="322" y="96"/>
                </a:cubicBezTo>
                <a:cubicBezTo>
                  <a:pt x="322" y="96"/>
                  <a:pt x="321" y="96"/>
                  <a:pt x="321" y="96"/>
                </a:cubicBezTo>
                <a:cubicBezTo>
                  <a:pt x="321" y="96"/>
                  <a:pt x="320" y="96"/>
                  <a:pt x="319" y="96"/>
                </a:cubicBezTo>
                <a:cubicBezTo>
                  <a:pt x="319" y="96"/>
                  <a:pt x="319" y="96"/>
                  <a:pt x="319" y="97"/>
                </a:cubicBezTo>
                <a:cubicBezTo>
                  <a:pt x="319" y="97"/>
                  <a:pt x="319" y="97"/>
                  <a:pt x="319" y="97"/>
                </a:cubicBezTo>
                <a:cubicBezTo>
                  <a:pt x="319" y="97"/>
                  <a:pt x="319" y="97"/>
                  <a:pt x="319" y="97"/>
                </a:cubicBezTo>
                <a:cubicBezTo>
                  <a:pt x="319" y="97"/>
                  <a:pt x="318" y="97"/>
                  <a:pt x="318" y="97"/>
                </a:cubicBezTo>
                <a:cubicBezTo>
                  <a:pt x="318" y="98"/>
                  <a:pt x="318" y="98"/>
                  <a:pt x="318" y="98"/>
                </a:cubicBezTo>
                <a:cubicBezTo>
                  <a:pt x="318" y="98"/>
                  <a:pt x="317" y="98"/>
                  <a:pt x="317" y="98"/>
                </a:cubicBezTo>
                <a:cubicBezTo>
                  <a:pt x="317" y="98"/>
                  <a:pt x="317" y="98"/>
                  <a:pt x="317" y="98"/>
                </a:cubicBezTo>
                <a:cubicBezTo>
                  <a:pt x="317" y="99"/>
                  <a:pt x="318" y="99"/>
                  <a:pt x="318" y="99"/>
                </a:cubicBezTo>
                <a:cubicBezTo>
                  <a:pt x="318" y="99"/>
                  <a:pt x="317" y="100"/>
                  <a:pt x="317" y="100"/>
                </a:cubicBezTo>
                <a:cubicBezTo>
                  <a:pt x="318" y="100"/>
                  <a:pt x="318" y="100"/>
                  <a:pt x="318" y="101"/>
                </a:cubicBezTo>
                <a:cubicBezTo>
                  <a:pt x="318" y="101"/>
                  <a:pt x="318" y="101"/>
                  <a:pt x="319" y="101"/>
                </a:cubicBezTo>
                <a:cubicBezTo>
                  <a:pt x="319" y="101"/>
                  <a:pt x="319" y="101"/>
                  <a:pt x="319" y="101"/>
                </a:cubicBezTo>
                <a:cubicBezTo>
                  <a:pt x="320" y="101"/>
                  <a:pt x="320" y="101"/>
                  <a:pt x="320" y="101"/>
                </a:cubicBezTo>
                <a:cubicBezTo>
                  <a:pt x="319" y="101"/>
                  <a:pt x="319" y="102"/>
                  <a:pt x="319" y="102"/>
                </a:cubicBezTo>
                <a:cubicBezTo>
                  <a:pt x="319" y="102"/>
                  <a:pt x="320" y="102"/>
                  <a:pt x="320" y="103"/>
                </a:cubicBezTo>
                <a:cubicBezTo>
                  <a:pt x="321" y="103"/>
                  <a:pt x="321" y="103"/>
                  <a:pt x="321" y="104"/>
                </a:cubicBezTo>
                <a:cubicBezTo>
                  <a:pt x="322" y="104"/>
                  <a:pt x="322" y="104"/>
                  <a:pt x="323" y="104"/>
                </a:cubicBezTo>
                <a:cubicBezTo>
                  <a:pt x="323" y="105"/>
                  <a:pt x="323" y="105"/>
                  <a:pt x="323" y="106"/>
                </a:cubicBezTo>
                <a:cubicBezTo>
                  <a:pt x="323" y="106"/>
                  <a:pt x="324" y="106"/>
                  <a:pt x="324" y="107"/>
                </a:cubicBezTo>
                <a:cubicBezTo>
                  <a:pt x="323" y="107"/>
                  <a:pt x="324" y="107"/>
                  <a:pt x="324" y="107"/>
                </a:cubicBezTo>
                <a:cubicBezTo>
                  <a:pt x="323" y="107"/>
                  <a:pt x="323" y="107"/>
                  <a:pt x="323" y="107"/>
                </a:cubicBezTo>
                <a:cubicBezTo>
                  <a:pt x="323" y="107"/>
                  <a:pt x="323" y="107"/>
                  <a:pt x="323" y="107"/>
                </a:cubicBezTo>
                <a:cubicBezTo>
                  <a:pt x="323" y="107"/>
                  <a:pt x="324" y="107"/>
                  <a:pt x="324" y="107"/>
                </a:cubicBezTo>
                <a:cubicBezTo>
                  <a:pt x="324" y="107"/>
                  <a:pt x="324" y="107"/>
                  <a:pt x="324" y="107"/>
                </a:cubicBezTo>
                <a:cubicBezTo>
                  <a:pt x="324" y="108"/>
                  <a:pt x="323" y="108"/>
                  <a:pt x="323" y="108"/>
                </a:cubicBezTo>
                <a:cubicBezTo>
                  <a:pt x="323" y="108"/>
                  <a:pt x="323" y="108"/>
                  <a:pt x="323" y="108"/>
                </a:cubicBezTo>
                <a:cubicBezTo>
                  <a:pt x="322" y="108"/>
                  <a:pt x="322" y="108"/>
                  <a:pt x="322" y="108"/>
                </a:cubicBezTo>
                <a:cubicBezTo>
                  <a:pt x="322" y="108"/>
                  <a:pt x="322" y="108"/>
                  <a:pt x="322" y="108"/>
                </a:cubicBezTo>
                <a:cubicBezTo>
                  <a:pt x="322" y="109"/>
                  <a:pt x="322" y="109"/>
                  <a:pt x="322" y="109"/>
                </a:cubicBezTo>
                <a:cubicBezTo>
                  <a:pt x="321" y="109"/>
                  <a:pt x="321" y="109"/>
                  <a:pt x="321" y="109"/>
                </a:cubicBezTo>
                <a:cubicBezTo>
                  <a:pt x="321" y="109"/>
                  <a:pt x="321" y="110"/>
                  <a:pt x="320" y="109"/>
                </a:cubicBezTo>
                <a:cubicBezTo>
                  <a:pt x="320" y="109"/>
                  <a:pt x="320" y="109"/>
                  <a:pt x="320" y="109"/>
                </a:cubicBezTo>
                <a:cubicBezTo>
                  <a:pt x="319" y="109"/>
                  <a:pt x="319" y="109"/>
                  <a:pt x="319" y="109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9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1"/>
                  <a:pt x="318" y="111"/>
                  <a:pt x="318" y="111"/>
                </a:cubicBezTo>
                <a:cubicBezTo>
                  <a:pt x="318" y="111"/>
                  <a:pt x="318" y="112"/>
                  <a:pt x="319" y="113"/>
                </a:cubicBezTo>
                <a:cubicBezTo>
                  <a:pt x="319" y="113"/>
                  <a:pt x="319" y="113"/>
                  <a:pt x="319" y="113"/>
                </a:cubicBezTo>
                <a:cubicBezTo>
                  <a:pt x="319" y="113"/>
                  <a:pt x="319" y="113"/>
                  <a:pt x="319" y="113"/>
                </a:cubicBezTo>
                <a:cubicBezTo>
                  <a:pt x="319" y="114"/>
                  <a:pt x="319" y="114"/>
                  <a:pt x="319" y="114"/>
                </a:cubicBezTo>
                <a:cubicBezTo>
                  <a:pt x="320" y="114"/>
                  <a:pt x="320" y="114"/>
                  <a:pt x="320" y="114"/>
                </a:cubicBezTo>
                <a:cubicBezTo>
                  <a:pt x="320" y="115"/>
                  <a:pt x="320" y="115"/>
                  <a:pt x="320" y="115"/>
                </a:cubicBezTo>
                <a:cubicBezTo>
                  <a:pt x="320" y="115"/>
                  <a:pt x="320" y="115"/>
                  <a:pt x="320" y="115"/>
                </a:cubicBezTo>
                <a:cubicBezTo>
                  <a:pt x="319" y="115"/>
                  <a:pt x="319" y="115"/>
                  <a:pt x="319" y="115"/>
                </a:cubicBezTo>
                <a:cubicBezTo>
                  <a:pt x="318" y="115"/>
                  <a:pt x="317" y="115"/>
                  <a:pt x="317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6"/>
                  <a:pt x="317" y="116"/>
                  <a:pt x="317" y="116"/>
                </a:cubicBezTo>
                <a:cubicBezTo>
                  <a:pt x="317" y="116"/>
                  <a:pt x="317" y="116"/>
                  <a:pt x="317" y="117"/>
                </a:cubicBezTo>
                <a:cubicBezTo>
                  <a:pt x="317" y="117"/>
                  <a:pt x="318" y="117"/>
                  <a:pt x="319" y="117"/>
                </a:cubicBezTo>
                <a:cubicBezTo>
                  <a:pt x="319" y="117"/>
                  <a:pt x="319" y="117"/>
                  <a:pt x="319" y="117"/>
                </a:cubicBezTo>
                <a:cubicBezTo>
                  <a:pt x="318" y="118"/>
                  <a:pt x="318" y="118"/>
                  <a:pt x="318" y="118"/>
                </a:cubicBezTo>
                <a:cubicBezTo>
                  <a:pt x="318" y="118"/>
                  <a:pt x="318" y="118"/>
                  <a:pt x="318" y="118"/>
                </a:cubicBezTo>
                <a:cubicBezTo>
                  <a:pt x="317" y="118"/>
                  <a:pt x="317" y="118"/>
                  <a:pt x="317" y="118"/>
                </a:cubicBezTo>
                <a:cubicBezTo>
                  <a:pt x="317" y="118"/>
                  <a:pt x="317" y="118"/>
                  <a:pt x="317" y="118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6" y="118"/>
                  <a:pt x="315" y="119"/>
                  <a:pt x="315" y="119"/>
                </a:cubicBezTo>
                <a:cubicBezTo>
                  <a:pt x="315" y="119"/>
                  <a:pt x="315" y="119"/>
                  <a:pt x="315" y="119"/>
                </a:cubicBezTo>
                <a:cubicBezTo>
                  <a:pt x="315" y="119"/>
                  <a:pt x="315" y="119"/>
                  <a:pt x="315" y="119"/>
                </a:cubicBezTo>
                <a:cubicBezTo>
                  <a:pt x="315" y="119"/>
                  <a:pt x="315" y="119"/>
                  <a:pt x="315" y="119"/>
                </a:cubicBezTo>
                <a:cubicBezTo>
                  <a:pt x="315" y="120"/>
                  <a:pt x="313" y="120"/>
                  <a:pt x="313" y="120"/>
                </a:cubicBezTo>
                <a:cubicBezTo>
                  <a:pt x="313" y="120"/>
                  <a:pt x="312" y="121"/>
                  <a:pt x="312" y="121"/>
                </a:cubicBezTo>
                <a:cubicBezTo>
                  <a:pt x="311" y="121"/>
                  <a:pt x="311" y="121"/>
                  <a:pt x="310" y="121"/>
                </a:cubicBezTo>
                <a:cubicBezTo>
                  <a:pt x="310" y="121"/>
                  <a:pt x="310" y="121"/>
                  <a:pt x="310" y="121"/>
                </a:cubicBezTo>
                <a:cubicBezTo>
                  <a:pt x="310" y="122"/>
                  <a:pt x="308" y="121"/>
                  <a:pt x="308" y="122"/>
                </a:cubicBezTo>
                <a:cubicBezTo>
                  <a:pt x="308" y="122"/>
                  <a:pt x="308" y="122"/>
                  <a:pt x="308" y="122"/>
                </a:cubicBezTo>
                <a:cubicBezTo>
                  <a:pt x="307" y="122"/>
                  <a:pt x="307" y="122"/>
                  <a:pt x="307" y="122"/>
                </a:cubicBezTo>
                <a:cubicBezTo>
                  <a:pt x="307" y="122"/>
                  <a:pt x="306" y="122"/>
                  <a:pt x="305" y="123"/>
                </a:cubicBezTo>
                <a:cubicBezTo>
                  <a:pt x="305" y="123"/>
                  <a:pt x="305" y="123"/>
                  <a:pt x="305" y="123"/>
                </a:cubicBezTo>
                <a:cubicBezTo>
                  <a:pt x="305" y="123"/>
                  <a:pt x="305" y="123"/>
                  <a:pt x="305" y="123"/>
                </a:cubicBezTo>
                <a:cubicBezTo>
                  <a:pt x="304" y="123"/>
                  <a:pt x="304" y="124"/>
                  <a:pt x="304" y="124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3" y="124"/>
                  <a:pt x="303" y="123"/>
                  <a:pt x="303" y="124"/>
                </a:cubicBezTo>
                <a:cubicBezTo>
                  <a:pt x="302" y="124"/>
                  <a:pt x="302" y="124"/>
                  <a:pt x="302" y="124"/>
                </a:cubicBezTo>
                <a:cubicBezTo>
                  <a:pt x="302" y="124"/>
                  <a:pt x="302" y="124"/>
                  <a:pt x="302" y="124"/>
                </a:cubicBezTo>
                <a:cubicBezTo>
                  <a:pt x="302" y="124"/>
                  <a:pt x="302" y="124"/>
                  <a:pt x="302" y="124"/>
                </a:cubicBezTo>
                <a:cubicBezTo>
                  <a:pt x="302" y="124"/>
                  <a:pt x="302" y="123"/>
                  <a:pt x="303" y="123"/>
                </a:cubicBezTo>
                <a:cubicBezTo>
                  <a:pt x="303" y="123"/>
                  <a:pt x="303" y="123"/>
                  <a:pt x="303" y="123"/>
                </a:cubicBezTo>
                <a:cubicBezTo>
                  <a:pt x="303" y="123"/>
                  <a:pt x="304" y="123"/>
                  <a:pt x="304" y="123"/>
                </a:cubicBezTo>
                <a:cubicBezTo>
                  <a:pt x="305" y="123"/>
                  <a:pt x="305" y="123"/>
                  <a:pt x="305" y="123"/>
                </a:cubicBezTo>
                <a:cubicBezTo>
                  <a:pt x="306" y="122"/>
                  <a:pt x="307" y="122"/>
                  <a:pt x="307" y="122"/>
                </a:cubicBezTo>
                <a:cubicBezTo>
                  <a:pt x="307" y="122"/>
                  <a:pt x="307" y="122"/>
                  <a:pt x="307" y="122"/>
                </a:cubicBezTo>
                <a:cubicBezTo>
                  <a:pt x="307" y="122"/>
                  <a:pt x="307" y="121"/>
                  <a:pt x="306" y="122"/>
                </a:cubicBezTo>
                <a:cubicBezTo>
                  <a:pt x="306" y="122"/>
                  <a:pt x="306" y="122"/>
                  <a:pt x="306" y="122"/>
                </a:cubicBezTo>
                <a:cubicBezTo>
                  <a:pt x="305" y="122"/>
                  <a:pt x="305" y="122"/>
                  <a:pt x="305" y="122"/>
                </a:cubicBezTo>
                <a:cubicBezTo>
                  <a:pt x="304" y="122"/>
                  <a:pt x="304" y="122"/>
                  <a:pt x="303" y="122"/>
                </a:cubicBezTo>
                <a:cubicBezTo>
                  <a:pt x="303" y="122"/>
                  <a:pt x="303" y="122"/>
                  <a:pt x="303" y="122"/>
                </a:cubicBezTo>
                <a:cubicBezTo>
                  <a:pt x="303" y="122"/>
                  <a:pt x="303" y="123"/>
                  <a:pt x="302" y="123"/>
                </a:cubicBezTo>
                <a:cubicBezTo>
                  <a:pt x="302" y="123"/>
                  <a:pt x="302" y="123"/>
                  <a:pt x="301" y="123"/>
                </a:cubicBezTo>
                <a:cubicBezTo>
                  <a:pt x="301" y="123"/>
                  <a:pt x="301" y="123"/>
                  <a:pt x="301" y="124"/>
                </a:cubicBezTo>
                <a:cubicBezTo>
                  <a:pt x="300" y="124"/>
                  <a:pt x="300" y="124"/>
                  <a:pt x="300" y="124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8" y="125"/>
                  <a:pt x="298" y="124"/>
                  <a:pt x="297" y="125"/>
                </a:cubicBezTo>
                <a:cubicBezTo>
                  <a:pt x="297" y="125"/>
                  <a:pt x="297" y="125"/>
                  <a:pt x="297" y="125"/>
                </a:cubicBezTo>
                <a:cubicBezTo>
                  <a:pt x="297" y="125"/>
                  <a:pt x="297" y="125"/>
                  <a:pt x="297" y="125"/>
                </a:cubicBezTo>
                <a:cubicBezTo>
                  <a:pt x="297" y="125"/>
                  <a:pt x="297" y="125"/>
                  <a:pt x="297" y="125"/>
                </a:cubicBezTo>
                <a:cubicBezTo>
                  <a:pt x="297" y="125"/>
                  <a:pt x="296" y="125"/>
                  <a:pt x="296" y="125"/>
                </a:cubicBezTo>
                <a:cubicBezTo>
                  <a:pt x="296" y="125"/>
                  <a:pt x="296" y="125"/>
                  <a:pt x="296" y="125"/>
                </a:cubicBezTo>
                <a:cubicBezTo>
                  <a:pt x="296" y="125"/>
                  <a:pt x="296" y="125"/>
                  <a:pt x="296" y="125"/>
                </a:cubicBezTo>
                <a:cubicBezTo>
                  <a:pt x="296" y="125"/>
                  <a:pt x="296" y="125"/>
                  <a:pt x="296" y="125"/>
                </a:cubicBezTo>
                <a:cubicBezTo>
                  <a:pt x="296" y="125"/>
                  <a:pt x="296" y="125"/>
                  <a:pt x="296" y="125"/>
                </a:cubicBezTo>
                <a:cubicBezTo>
                  <a:pt x="296" y="125"/>
                  <a:pt x="295" y="125"/>
                  <a:pt x="295" y="125"/>
                </a:cubicBezTo>
                <a:cubicBezTo>
                  <a:pt x="294" y="126"/>
                  <a:pt x="293" y="126"/>
                  <a:pt x="293" y="126"/>
                </a:cubicBezTo>
                <a:cubicBezTo>
                  <a:pt x="292" y="126"/>
                  <a:pt x="292" y="126"/>
                  <a:pt x="291" y="126"/>
                </a:cubicBezTo>
                <a:cubicBezTo>
                  <a:pt x="291" y="126"/>
                  <a:pt x="291" y="126"/>
                  <a:pt x="291" y="126"/>
                </a:cubicBezTo>
                <a:cubicBezTo>
                  <a:pt x="291" y="126"/>
                  <a:pt x="290" y="127"/>
                  <a:pt x="290" y="127"/>
                </a:cubicBezTo>
                <a:cubicBezTo>
                  <a:pt x="290" y="127"/>
                  <a:pt x="290" y="127"/>
                  <a:pt x="289" y="127"/>
                </a:cubicBezTo>
                <a:cubicBezTo>
                  <a:pt x="289" y="127"/>
                  <a:pt x="289" y="127"/>
                  <a:pt x="289" y="127"/>
                </a:cubicBezTo>
                <a:cubicBezTo>
                  <a:pt x="289" y="127"/>
                  <a:pt x="289" y="127"/>
                  <a:pt x="288" y="127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7"/>
                  <a:pt x="288" y="128"/>
                  <a:pt x="287" y="128"/>
                </a:cubicBezTo>
                <a:cubicBezTo>
                  <a:pt x="287" y="128"/>
                  <a:pt x="287" y="128"/>
                  <a:pt x="286" y="128"/>
                </a:cubicBezTo>
                <a:cubicBezTo>
                  <a:pt x="286" y="128"/>
                  <a:pt x="286" y="128"/>
                  <a:pt x="285" y="128"/>
                </a:cubicBezTo>
                <a:cubicBezTo>
                  <a:pt x="285" y="128"/>
                  <a:pt x="285" y="128"/>
                  <a:pt x="285" y="128"/>
                </a:cubicBezTo>
                <a:cubicBezTo>
                  <a:pt x="285" y="128"/>
                  <a:pt x="285" y="128"/>
                  <a:pt x="285" y="129"/>
                </a:cubicBezTo>
                <a:cubicBezTo>
                  <a:pt x="284" y="129"/>
                  <a:pt x="284" y="129"/>
                  <a:pt x="284" y="129"/>
                </a:cubicBezTo>
                <a:cubicBezTo>
                  <a:pt x="284" y="129"/>
                  <a:pt x="284" y="129"/>
                  <a:pt x="284" y="129"/>
                </a:cubicBezTo>
                <a:cubicBezTo>
                  <a:pt x="283" y="129"/>
                  <a:pt x="283" y="129"/>
                  <a:pt x="283" y="129"/>
                </a:cubicBezTo>
                <a:cubicBezTo>
                  <a:pt x="282" y="129"/>
                  <a:pt x="282" y="130"/>
                  <a:pt x="282" y="130"/>
                </a:cubicBezTo>
                <a:cubicBezTo>
                  <a:pt x="281" y="130"/>
                  <a:pt x="281" y="130"/>
                  <a:pt x="281" y="130"/>
                </a:cubicBezTo>
                <a:cubicBezTo>
                  <a:pt x="281" y="130"/>
                  <a:pt x="281" y="130"/>
                  <a:pt x="281" y="130"/>
                </a:cubicBezTo>
                <a:cubicBezTo>
                  <a:pt x="281" y="130"/>
                  <a:pt x="280" y="130"/>
                  <a:pt x="280" y="130"/>
                </a:cubicBezTo>
                <a:cubicBezTo>
                  <a:pt x="279" y="130"/>
                  <a:pt x="279" y="131"/>
                  <a:pt x="278" y="131"/>
                </a:cubicBezTo>
                <a:cubicBezTo>
                  <a:pt x="278" y="131"/>
                  <a:pt x="278" y="131"/>
                  <a:pt x="277" y="131"/>
                </a:cubicBezTo>
                <a:cubicBezTo>
                  <a:pt x="277" y="132"/>
                  <a:pt x="277" y="132"/>
                  <a:pt x="276" y="132"/>
                </a:cubicBezTo>
                <a:cubicBezTo>
                  <a:pt x="276" y="132"/>
                  <a:pt x="276" y="132"/>
                  <a:pt x="276" y="132"/>
                </a:cubicBezTo>
                <a:cubicBezTo>
                  <a:pt x="276" y="132"/>
                  <a:pt x="276" y="132"/>
                  <a:pt x="276" y="132"/>
                </a:cubicBezTo>
                <a:cubicBezTo>
                  <a:pt x="276" y="132"/>
                  <a:pt x="275" y="132"/>
                  <a:pt x="275" y="132"/>
                </a:cubicBezTo>
                <a:cubicBezTo>
                  <a:pt x="275" y="132"/>
                  <a:pt x="274" y="133"/>
                  <a:pt x="273" y="133"/>
                </a:cubicBezTo>
                <a:cubicBezTo>
                  <a:pt x="273" y="133"/>
                  <a:pt x="273" y="133"/>
                  <a:pt x="272" y="133"/>
                </a:cubicBezTo>
                <a:cubicBezTo>
                  <a:pt x="272" y="133"/>
                  <a:pt x="272" y="133"/>
                  <a:pt x="272" y="133"/>
                </a:cubicBezTo>
                <a:cubicBezTo>
                  <a:pt x="272" y="133"/>
                  <a:pt x="272" y="133"/>
                  <a:pt x="272" y="133"/>
                </a:cubicBezTo>
                <a:cubicBezTo>
                  <a:pt x="271" y="134"/>
                  <a:pt x="271" y="133"/>
                  <a:pt x="271" y="133"/>
                </a:cubicBezTo>
                <a:cubicBezTo>
                  <a:pt x="271" y="134"/>
                  <a:pt x="271" y="134"/>
                  <a:pt x="270" y="134"/>
                </a:cubicBezTo>
                <a:cubicBezTo>
                  <a:pt x="270" y="134"/>
                  <a:pt x="270" y="134"/>
                  <a:pt x="270" y="134"/>
                </a:cubicBezTo>
                <a:cubicBezTo>
                  <a:pt x="270" y="134"/>
                  <a:pt x="270" y="134"/>
                  <a:pt x="270" y="134"/>
                </a:cubicBezTo>
                <a:cubicBezTo>
                  <a:pt x="269" y="134"/>
                  <a:pt x="269" y="134"/>
                  <a:pt x="269" y="134"/>
                </a:cubicBezTo>
                <a:cubicBezTo>
                  <a:pt x="269" y="134"/>
                  <a:pt x="269" y="134"/>
                  <a:pt x="269" y="134"/>
                </a:cubicBezTo>
                <a:cubicBezTo>
                  <a:pt x="269" y="134"/>
                  <a:pt x="268" y="135"/>
                  <a:pt x="268" y="135"/>
                </a:cubicBezTo>
                <a:cubicBezTo>
                  <a:pt x="268" y="135"/>
                  <a:pt x="267" y="135"/>
                  <a:pt x="266" y="135"/>
                </a:cubicBezTo>
                <a:cubicBezTo>
                  <a:pt x="266" y="135"/>
                  <a:pt x="266" y="135"/>
                  <a:pt x="266" y="135"/>
                </a:cubicBezTo>
                <a:cubicBezTo>
                  <a:pt x="265" y="136"/>
                  <a:pt x="263" y="136"/>
                  <a:pt x="262" y="137"/>
                </a:cubicBezTo>
                <a:cubicBezTo>
                  <a:pt x="262" y="137"/>
                  <a:pt x="262" y="137"/>
                  <a:pt x="262" y="137"/>
                </a:cubicBezTo>
                <a:cubicBezTo>
                  <a:pt x="262" y="137"/>
                  <a:pt x="261" y="137"/>
                  <a:pt x="261" y="137"/>
                </a:cubicBezTo>
                <a:cubicBezTo>
                  <a:pt x="261" y="137"/>
                  <a:pt x="260" y="137"/>
                  <a:pt x="260" y="137"/>
                </a:cubicBezTo>
                <a:cubicBezTo>
                  <a:pt x="259" y="137"/>
                  <a:pt x="259" y="138"/>
                  <a:pt x="258" y="138"/>
                </a:cubicBezTo>
                <a:cubicBezTo>
                  <a:pt x="258" y="138"/>
                  <a:pt x="258" y="138"/>
                  <a:pt x="257" y="138"/>
                </a:cubicBezTo>
                <a:cubicBezTo>
                  <a:pt x="257" y="138"/>
                  <a:pt x="257" y="138"/>
                  <a:pt x="257" y="138"/>
                </a:cubicBezTo>
                <a:cubicBezTo>
                  <a:pt x="257" y="138"/>
                  <a:pt x="256" y="138"/>
                  <a:pt x="256" y="138"/>
                </a:cubicBezTo>
                <a:cubicBezTo>
                  <a:pt x="256" y="139"/>
                  <a:pt x="256" y="139"/>
                  <a:pt x="256" y="139"/>
                </a:cubicBezTo>
                <a:cubicBezTo>
                  <a:pt x="255" y="139"/>
                  <a:pt x="254" y="139"/>
                  <a:pt x="254" y="139"/>
                </a:cubicBezTo>
                <a:cubicBezTo>
                  <a:pt x="253" y="139"/>
                  <a:pt x="253" y="140"/>
                  <a:pt x="253" y="140"/>
                </a:cubicBezTo>
                <a:cubicBezTo>
                  <a:pt x="253" y="140"/>
                  <a:pt x="253" y="140"/>
                  <a:pt x="252" y="140"/>
                </a:cubicBezTo>
                <a:cubicBezTo>
                  <a:pt x="252" y="140"/>
                  <a:pt x="252" y="140"/>
                  <a:pt x="252" y="140"/>
                </a:cubicBezTo>
                <a:cubicBezTo>
                  <a:pt x="252" y="140"/>
                  <a:pt x="252" y="140"/>
                  <a:pt x="251" y="140"/>
                </a:cubicBezTo>
                <a:cubicBezTo>
                  <a:pt x="251" y="140"/>
                  <a:pt x="251" y="140"/>
                  <a:pt x="250" y="141"/>
                </a:cubicBezTo>
                <a:cubicBezTo>
                  <a:pt x="250" y="141"/>
                  <a:pt x="250" y="141"/>
                  <a:pt x="24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7" y="142"/>
                  <a:pt x="247" y="142"/>
                  <a:pt x="246" y="142"/>
                </a:cubicBezTo>
                <a:cubicBezTo>
                  <a:pt x="246" y="142"/>
                  <a:pt x="246" y="142"/>
                  <a:pt x="245" y="142"/>
                </a:cubicBezTo>
                <a:cubicBezTo>
                  <a:pt x="245" y="142"/>
                  <a:pt x="244" y="143"/>
                  <a:pt x="243" y="143"/>
                </a:cubicBezTo>
                <a:cubicBezTo>
                  <a:pt x="243" y="143"/>
                  <a:pt x="243" y="143"/>
                  <a:pt x="243" y="143"/>
                </a:cubicBezTo>
                <a:cubicBezTo>
                  <a:pt x="243" y="143"/>
                  <a:pt x="243" y="143"/>
                  <a:pt x="243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2" y="144"/>
                  <a:pt x="241" y="144"/>
                  <a:pt x="241" y="144"/>
                </a:cubicBezTo>
                <a:cubicBezTo>
                  <a:pt x="241" y="144"/>
                  <a:pt x="241" y="144"/>
                  <a:pt x="241" y="144"/>
                </a:cubicBezTo>
                <a:cubicBezTo>
                  <a:pt x="241" y="144"/>
                  <a:pt x="241" y="144"/>
                  <a:pt x="241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39" y="145"/>
                  <a:pt x="239" y="145"/>
                  <a:pt x="238" y="145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7" y="145"/>
                  <a:pt x="237" y="145"/>
                  <a:pt x="237" y="145"/>
                </a:cubicBezTo>
                <a:cubicBezTo>
                  <a:pt x="236" y="146"/>
                  <a:pt x="235" y="146"/>
                  <a:pt x="235" y="146"/>
                </a:cubicBezTo>
                <a:cubicBezTo>
                  <a:pt x="235" y="146"/>
                  <a:pt x="234" y="146"/>
                  <a:pt x="234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46"/>
                  <a:pt x="234" y="146"/>
                  <a:pt x="233" y="146"/>
                </a:cubicBezTo>
                <a:cubicBezTo>
                  <a:pt x="233" y="147"/>
                  <a:pt x="233" y="147"/>
                  <a:pt x="232" y="147"/>
                </a:cubicBezTo>
                <a:cubicBezTo>
                  <a:pt x="232" y="147"/>
                  <a:pt x="232" y="147"/>
                  <a:pt x="231" y="147"/>
                </a:cubicBezTo>
                <a:cubicBezTo>
                  <a:pt x="231" y="148"/>
                  <a:pt x="231" y="148"/>
                  <a:pt x="231" y="148"/>
                </a:cubicBezTo>
                <a:cubicBezTo>
                  <a:pt x="230" y="148"/>
                  <a:pt x="230" y="148"/>
                  <a:pt x="229" y="148"/>
                </a:cubicBezTo>
                <a:cubicBezTo>
                  <a:pt x="229" y="148"/>
                  <a:pt x="229" y="148"/>
                  <a:pt x="228" y="148"/>
                </a:cubicBezTo>
                <a:cubicBezTo>
                  <a:pt x="228" y="149"/>
                  <a:pt x="228" y="149"/>
                  <a:pt x="228" y="149"/>
                </a:cubicBezTo>
                <a:cubicBezTo>
                  <a:pt x="228" y="149"/>
                  <a:pt x="228" y="149"/>
                  <a:pt x="227" y="149"/>
                </a:cubicBezTo>
                <a:cubicBezTo>
                  <a:pt x="227" y="149"/>
                  <a:pt x="227" y="149"/>
                  <a:pt x="227" y="149"/>
                </a:cubicBezTo>
                <a:cubicBezTo>
                  <a:pt x="227" y="149"/>
                  <a:pt x="227" y="149"/>
                  <a:pt x="226" y="149"/>
                </a:cubicBezTo>
                <a:cubicBezTo>
                  <a:pt x="226" y="149"/>
                  <a:pt x="226" y="149"/>
                  <a:pt x="226" y="149"/>
                </a:cubicBezTo>
                <a:cubicBezTo>
                  <a:pt x="226" y="149"/>
                  <a:pt x="226" y="149"/>
                  <a:pt x="226" y="149"/>
                </a:cubicBezTo>
                <a:cubicBezTo>
                  <a:pt x="225" y="149"/>
                  <a:pt x="225" y="150"/>
                  <a:pt x="225" y="150"/>
                </a:cubicBezTo>
                <a:cubicBezTo>
                  <a:pt x="225" y="150"/>
                  <a:pt x="224" y="150"/>
                  <a:pt x="224" y="150"/>
                </a:cubicBezTo>
                <a:cubicBezTo>
                  <a:pt x="224" y="150"/>
                  <a:pt x="224" y="150"/>
                  <a:pt x="224" y="150"/>
                </a:cubicBezTo>
                <a:cubicBezTo>
                  <a:pt x="223" y="150"/>
                  <a:pt x="223" y="150"/>
                  <a:pt x="222" y="151"/>
                </a:cubicBezTo>
                <a:cubicBezTo>
                  <a:pt x="222" y="151"/>
                  <a:pt x="222" y="151"/>
                  <a:pt x="222" y="151"/>
                </a:cubicBezTo>
                <a:cubicBezTo>
                  <a:pt x="222" y="151"/>
                  <a:pt x="222" y="151"/>
                  <a:pt x="221" y="151"/>
                </a:cubicBezTo>
                <a:cubicBezTo>
                  <a:pt x="221" y="151"/>
                  <a:pt x="221" y="151"/>
                  <a:pt x="221" y="151"/>
                </a:cubicBezTo>
                <a:cubicBezTo>
                  <a:pt x="221" y="151"/>
                  <a:pt x="220" y="151"/>
                  <a:pt x="220" y="152"/>
                </a:cubicBezTo>
                <a:cubicBezTo>
                  <a:pt x="219" y="152"/>
                  <a:pt x="218" y="152"/>
                  <a:pt x="218" y="152"/>
                </a:cubicBezTo>
                <a:cubicBezTo>
                  <a:pt x="216" y="153"/>
                  <a:pt x="214" y="154"/>
                  <a:pt x="212" y="155"/>
                </a:cubicBezTo>
                <a:cubicBezTo>
                  <a:pt x="212" y="155"/>
                  <a:pt x="211" y="155"/>
                  <a:pt x="211" y="155"/>
                </a:cubicBezTo>
                <a:cubicBezTo>
                  <a:pt x="210" y="155"/>
                  <a:pt x="210" y="155"/>
                  <a:pt x="209" y="156"/>
                </a:cubicBezTo>
                <a:cubicBezTo>
                  <a:pt x="209" y="156"/>
                  <a:pt x="209" y="156"/>
                  <a:pt x="208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7" y="156"/>
                  <a:pt x="207" y="157"/>
                </a:cubicBezTo>
                <a:cubicBezTo>
                  <a:pt x="206" y="157"/>
                  <a:pt x="205" y="158"/>
                  <a:pt x="204" y="158"/>
                </a:cubicBezTo>
                <a:cubicBezTo>
                  <a:pt x="204" y="158"/>
                  <a:pt x="204" y="158"/>
                  <a:pt x="204" y="158"/>
                </a:cubicBezTo>
                <a:cubicBezTo>
                  <a:pt x="204" y="158"/>
                  <a:pt x="203" y="159"/>
                  <a:pt x="203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03" y="159"/>
                  <a:pt x="202" y="159"/>
                </a:cubicBezTo>
                <a:cubicBezTo>
                  <a:pt x="202" y="159"/>
                  <a:pt x="201" y="159"/>
                  <a:pt x="201" y="159"/>
                </a:cubicBezTo>
                <a:cubicBezTo>
                  <a:pt x="201" y="160"/>
                  <a:pt x="201" y="160"/>
                  <a:pt x="201" y="160"/>
                </a:cubicBezTo>
                <a:cubicBezTo>
                  <a:pt x="201" y="160"/>
                  <a:pt x="201" y="160"/>
                  <a:pt x="201" y="160"/>
                </a:cubicBezTo>
                <a:cubicBezTo>
                  <a:pt x="200" y="160"/>
                  <a:pt x="201" y="160"/>
                  <a:pt x="200" y="160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200" y="160"/>
                  <a:pt x="200" y="160"/>
                  <a:pt x="199" y="160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60"/>
                  <a:pt x="199" y="161"/>
                  <a:pt x="199" y="161"/>
                </a:cubicBezTo>
                <a:cubicBezTo>
                  <a:pt x="198" y="161"/>
                  <a:pt x="198" y="161"/>
                  <a:pt x="198" y="161"/>
                </a:cubicBezTo>
                <a:cubicBezTo>
                  <a:pt x="198" y="161"/>
                  <a:pt x="197" y="161"/>
                  <a:pt x="197" y="161"/>
                </a:cubicBezTo>
                <a:cubicBezTo>
                  <a:pt x="197" y="161"/>
                  <a:pt x="196" y="162"/>
                  <a:pt x="195" y="162"/>
                </a:cubicBezTo>
                <a:cubicBezTo>
                  <a:pt x="195" y="162"/>
                  <a:pt x="196" y="162"/>
                  <a:pt x="195" y="162"/>
                </a:cubicBezTo>
                <a:cubicBezTo>
                  <a:pt x="195" y="162"/>
                  <a:pt x="194" y="162"/>
                  <a:pt x="194" y="162"/>
                </a:cubicBezTo>
                <a:cubicBezTo>
                  <a:pt x="194" y="163"/>
                  <a:pt x="194" y="163"/>
                  <a:pt x="193" y="163"/>
                </a:cubicBezTo>
                <a:cubicBezTo>
                  <a:pt x="193" y="163"/>
                  <a:pt x="193" y="163"/>
                  <a:pt x="193" y="163"/>
                </a:cubicBezTo>
                <a:cubicBezTo>
                  <a:pt x="193" y="163"/>
                  <a:pt x="192" y="163"/>
                  <a:pt x="192" y="164"/>
                </a:cubicBezTo>
                <a:cubicBezTo>
                  <a:pt x="191" y="163"/>
                  <a:pt x="192" y="163"/>
                  <a:pt x="191" y="163"/>
                </a:cubicBezTo>
                <a:cubicBezTo>
                  <a:pt x="191" y="164"/>
                  <a:pt x="191" y="164"/>
                  <a:pt x="191" y="164"/>
                </a:cubicBezTo>
                <a:cubicBezTo>
                  <a:pt x="191" y="164"/>
                  <a:pt x="191" y="164"/>
                  <a:pt x="190" y="164"/>
                </a:cubicBezTo>
                <a:cubicBezTo>
                  <a:pt x="190" y="164"/>
                  <a:pt x="189" y="164"/>
                  <a:pt x="189" y="164"/>
                </a:cubicBezTo>
                <a:cubicBezTo>
                  <a:pt x="189" y="164"/>
                  <a:pt x="189" y="164"/>
                  <a:pt x="189" y="165"/>
                </a:cubicBezTo>
                <a:cubicBezTo>
                  <a:pt x="189" y="165"/>
                  <a:pt x="189" y="165"/>
                  <a:pt x="189" y="165"/>
                </a:cubicBezTo>
                <a:cubicBezTo>
                  <a:pt x="189" y="165"/>
                  <a:pt x="189" y="165"/>
                  <a:pt x="189" y="165"/>
                </a:cubicBezTo>
                <a:cubicBezTo>
                  <a:pt x="189" y="165"/>
                  <a:pt x="189" y="165"/>
                  <a:pt x="189" y="165"/>
                </a:cubicBezTo>
                <a:cubicBezTo>
                  <a:pt x="189" y="165"/>
                  <a:pt x="189" y="165"/>
                  <a:pt x="189" y="165"/>
                </a:cubicBezTo>
                <a:cubicBezTo>
                  <a:pt x="189" y="165"/>
                  <a:pt x="189" y="165"/>
                  <a:pt x="189" y="165"/>
                </a:cubicBezTo>
                <a:cubicBezTo>
                  <a:pt x="189" y="165"/>
                  <a:pt x="189" y="165"/>
                  <a:pt x="188" y="165"/>
                </a:cubicBezTo>
                <a:cubicBezTo>
                  <a:pt x="188" y="165"/>
                  <a:pt x="188" y="165"/>
                  <a:pt x="187" y="165"/>
                </a:cubicBezTo>
                <a:cubicBezTo>
                  <a:pt x="187" y="165"/>
                  <a:pt x="187" y="165"/>
                  <a:pt x="187" y="165"/>
                </a:cubicBezTo>
                <a:cubicBezTo>
                  <a:pt x="187" y="165"/>
                  <a:pt x="187" y="165"/>
                  <a:pt x="187" y="165"/>
                </a:cubicBezTo>
                <a:cubicBezTo>
                  <a:pt x="187" y="165"/>
                  <a:pt x="187" y="165"/>
                  <a:pt x="187" y="165"/>
                </a:cubicBezTo>
                <a:cubicBezTo>
                  <a:pt x="187" y="165"/>
                  <a:pt x="187" y="165"/>
                  <a:pt x="187" y="165"/>
                </a:cubicBezTo>
                <a:cubicBezTo>
                  <a:pt x="187" y="165"/>
                  <a:pt x="187" y="166"/>
                  <a:pt x="187" y="166"/>
                </a:cubicBezTo>
                <a:cubicBezTo>
                  <a:pt x="187" y="166"/>
                  <a:pt x="186" y="166"/>
                  <a:pt x="186" y="166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6" y="166"/>
                  <a:pt x="187" y="166"/>
                  <a:pt x="187" y="166"/>
                </a:cubicBezTo>
                <a:cubicBezTo>
                  <a:pt x="187" y="166"/>
                  <a:pt x="188" y="166"/>
                  <a:pt x="189" y="166"/>
                </a:cubicBezTo>
                <a:cubicBezTo>
                  <a:pt x="189" y="166"/>
                  <a:pt x="190" y="165"/>
                  <a:pt x="190" y="165"/>
                </a:cubicBezTo>
                <a:cubicBezTo>
                  <a:pt x="191" y="165"/>
                  <a:pt x="191" y="165"/>
                  <a:pt x="191" y="165"/>
                </a:cubicBezTo>
                <a:cubicBezTo>
                  <a:pt x="192" y="165"/>
                  <a:pt x="192" y="165"/>
                  <a:pt x="193" y="165"/>
                </a:cubicBezTo>
                <a:cubicBezTo>
                  <a:pt x="193" y="165"/>
                  <a:pt x="193" y="165"/>
                  <a:pt x="194" y="164"/>
                </a:cubicBezTo>
                <a:cubicBezTo>
                  <a:pt x="194" y="164"/>
                  <a:pt x="194" y="165"/>
                  <a:pt x="194" y="164"/>
                </a:cubicBezTo>
                <a:cubicBezTo>
                  <a:pt x="194" y="164"/>
                  <a:pt x="195" y="164"/>
                  <a:pt x="195" y="164"/>
                </a:cubicBezTo>
                <a:cubicBezTo>
                  <a:pt x="195" y="164"/>
                  <a:pt x="195" y="164"/>
                  <a:pt x="195" y="164"/>
                </a:cubicBezTo>
                <a:cubicBezTo>
                  <a:pt x="195" y="164"/>
                  <a:pt x="195" y="164"/>
                  <a:pt x="19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6" y="164"/>
                  <a:pt x="197" y="163"/>
                  <a:pt x="197" y="163"/>
                </a:cubicBezTo>
                <a:cubicBezTo>
                  <a:pt x="197" y="163"/>
                  <a:pt x="197" y="163"/>
                  <a:pt x="197" y="163"/>
                </a:cubicBezTo>
                <a:cubicBezTo>
                  <a:pt x="197" y="163"/>
                  <a:pt x="199" y="162"/>
                  <a:pt x="199" y="162"/>
                </a:cubicBezTo>
                <a:cubicBezTo>
                  <a:pt x="199" y="162"/>
                  <a:pt x="199" y="162"/>
                  <a:pt x="200" y="162"/>
                </a:cubicBezTo>
                <a:cubicBezTo>
                  <a:pt x="200" y="162"/>
                  <a:pt x="200" y="162"/>
                  <a:pt x="200" y="163"/>
                </a:cubicBezTo>
                <a:cubicBezTo>
                  <a:pt x="199" y="163"/>
                  <a:pt x="199" y="163"/>
                  <a:pt x="199" y="163"/>
                </a:cubicBezTo>
                <a:cubicBezTo>
                  <a:pt x="199" y="163"/>
                  <a:pt x="198" y="163"/>
                  <a:pt x="198" y="163"/>
                </a:cubicBezTo>
                <a:cubicBezTo>
                  <a:pt x="198" y="163"/>
                  <a:pt x="198" y="163"/>
                  <a:pt x="198" y="163"/>
                </a:cubicBezTo>
                <a:cubicBezTo>
                  <a:pt x="198" y="163"/>
                  <a:pt x="198" y="163"/>
                  <a:pt x="197" y="163"/>
                </a:cubicBezTo>
                <a:cubicBezTo>
                  <a:pt x="197" y="163"/>
                  <a:pt x="197" y="164"/>
                  <a:pt x="197" y="164"/>
                </a:cubicBezTo>
                <a:cubicBezTo>
                  <a:pt x="196" y="164"/>
                  <a:pt x="195" y="164"/>
                  <a:pt x="195" y="164"/>
                </a:cubicBezTo>
                <a:cubicBezTo>
                  <a:pt x="195" y="164"/>
                  <a:pt x="195" y="164"/>
                  <a:pt x="195" y="164"/>
                </a:cubicBezTo>
                <a:cubicBezTo>
                  <a:pt x="195" y="164"/>
                  <a:pt x="197" y="164"/>
                  <a:pt x="197" y="164"/>
                </a:cubicBezTo>
                <a:cubicBezTo>
                  <a:pt x="198" y="164"/>
                  <a:pt x="200" y="164"/>
                  <a:pt x="201" y="164"/>
                </a:cubicBezTo>
                <a:cubicBezTo>
                  <a:pt x="201" y="164"/>
                  <a:pt x="201" y="164"/>
                  <a:pt x="202" y="164"/>
                </a:cubicBezTo>
                <a:cubicBezTo>
                  <a:pt x="203" y="163"/>
                  <a:pt x="205" y="164"/>
                  <a:pt x="206" y="163"/>
                </a:cubicBezTo>
                <a:cubicBezTo>
                  <a:pt x="207" y="163"/>
                  <a:pt x="207" y="163"/>
                  <a:pt x="207" y="163"/>
                </a:cubicBezTo>
                <a:cubicBezTo>
                  <a:pt x="208" y="163"/>
                  <a:pt x="209" y="163"/>
                  <a:pt x="210" y="163"/>
                </a:cubicBezTo>
                <a:cubicBezTo>
                  <a:pt x="210" y="163"/>
                  <a:pt x="210" y="163"/>
                  <a:pt x="211" y="163"/>
                </a:cubicBezTo>
                <a:cubicBezTo>
                  <a:pt x="211" y="163"/>
                  <a:pt x="212" y="163"/>
                  <a:pt x="213" y="163"/>
                </a:cubicBezTo>
                <a:cubicBezTo>
                  <a:pt x="213" y="163"/>
                  <a:pt x="214" y="163"/>
                  <a:pt x="215" y="163"/>
                </a:cubicBezTo>
                <a:cubicBezTo>
                  <a:pt x="215" y="163"/>
                  <a:pt x="217" y="163"/>
                  <a:pt x="218" y="163"/>
                </a:cubicBezTo>
                <a:cubicBezTo>
                  <a:pt x="218" y="163"/>
                  <a:pt x="218" y="163"/>
                  <a:pt x="219" y="163"/>
                </a:cubicBezTo>
                <a:cubicBezTo>
                  <a:pt x="219" y="162"/>
                  <a:pt x="220" y="162"/>
                  <a:pt x="221" y="162"/>
                </a:cubicBezTo>
                <a:cubicBezTo>
                  <a:pt x="221" y="162"/>
                  <a:pt x="222" y="162"/>
                  <a:pt x="222" y="162"/>
                </a:cubicBezTo>
                <a:cubicBezTo>
                  <a:pt x="224" y="162"/>
                  <a:pt x="226" y="162"/>
                  <a:pt x="227" y="162"/>
                </a:cubicBezTo>
                <a:cubicBezTo>
                  <a:pt x="227" y="162"/>
                  <a:pt x="228" y="162"/>
                  <a:pt x="228" y="162"/>
                </a:cubicBezTo>
                <a:cubicBezTo>
                  <a:pt x="229" y="162"/>
                  <a:pt x="229" y="162"/>
                  <a:pt x="230" y="162"/>
                </a:cubicBezTo>
                <a:cubicBezTo>
                  <a:pt x="230" y="162"/>
                  <a:pt x="230" y="162"/>
                  <a:pt x="231" y="162"/>
                </a:cubicBezTo>
                <a:cubicBezTo>
                  <a:pt x="232" y="161"/>
                  <a:pt x="235" y="161"/>
                  <a:pt x="236" y="161"/>
                </a:cubicBezTo>
                <a:cubicBezTo>
                  <a:pt x="237" y="161"/>
                  <a:pt x="238" y="161"/>
                  <a:pt x="239" y="161"/>
                </a:cubicBezTo>
                <a:cubicBezTo>
                  <a:pt x="241" y="160"/>
                  <a:pt x="243" y="161"/>
                  <a:pt x="244" y="160"/>
                </a:cubicBezTo>
                <a:cubicBezTo>
                  <a:pt x="245" y="160"/>
                  <a:pt x="245" y="160"/>
                  <a:pt x="245" y="160"/>
                </a:cubicBezTo>
                <a:cubicBezTo>
                  <a:pt x="247" y="160"/>
                  <a:pt x="248" y="160"/>
                  <a:pt x="250" y="160"/>
                </a:cubicBezTo>
                <a:cubicBezTo>
                  <a:pt x="250" y="160"/>
                  <a:pt x="250" y="160"/>
                  <a:pt x="251" y="160"/>
                </a:cubicBezTo>
                <a:cubicBezTo>
                  <a:pt x="254" y="159"/>
                  <a:pt x="258" y="159"/>
                  <a:pt x="261" y="158"/>
                </a:cubicBezTo>
                <a:cubicBezTo>
                  <a:pt x="261" y="158"/>
                  <a:pt x="261" y="158"/>
                  <a:pt x="262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3" y="158"/>
                  <a:pt x="263" y="158"/>
                  <a:pt x="263" y="158"/>
                </a:cubicBezTo>
                <a:cubicBezTo>
                  <a:pt x="264" y="158"/>
                  <a:pt x="264" y="158"/>
                  <a:pt x="265" y="158"/>
                </a:cubicBezTo>
                <a:cubicBezTo>
                  <a:pt x="266" y="157"/>
                  <a:pt x="267" y="157"/>
                  <a:pt x="268" y="157"/>
                </a:cubicBezTo>
                <a:cubicBezTo>
                  <a:pt x="269" y="157"/>
                  <a:pt x="270" y="157"/>
                  <a:pt x="270" y="157"/>
                </a:cubicBezTo>
                <a:cubicBezTo>
                  <a:pt x="271" y="157"/>
                  <a:pt x="273" y="156"/>
                  <a:pt x="274" y="156"/>
                </a:cubicBezTo>
                <a:cubicBezTo>
                  <a:pt x="274" y="156"/>
                  <a:pt x="275" y="156"/>
                  <a:pt x="275" y="156"/>
                </a:cubicBezTo>
                <a:cubicBezTo>
                  <a:pt x="276" y="156"/>
                  <a:pt x="277" y="156"/>
                  <a:pt x="278" y="156"/>
                </a:cubicBezTo>
                <a:cubicBezTo>
                  <a:pt x="278" y="156"/>
                  <a:pt x="279" y="156"/>
                  <a:pt x="279" y="157"/>
                </a:cubicBezTo>
                <a:cubicBezTo>
                  <a:pt x="280" y="157"/>
                  <a:pt x="280" y="157"/>
                  <a:pt x="280" y="157"/>
                </a:cubicBezTo>
                <a:cubicBezTo>
                  <a:pt x="281" y="156"/>
                  <a:pt x="281" y="157"/>
                  <a:pt x="281" y="157"/>
                </a:cubicBezTo>
                <a:cubicBezTo>
                  <a:pt x="282" y="157"/>
                  <a:pt x="282" y="157"/>
                  <a:pt x="282" y="157"/>
                </a:cubicBezTo>
                <a:cubicBezTo>
                  <a:pt x="282" y="157"/>
                  <a:pt x="282" y="157"/>
                  <a:pt x="282" y="157"/>
                </a:cubicBezTo>
                <a:cubicBezTo>
                  <a:pt x="283" y="157"/>
                  <a:pt x="283" y="157"/>
                  <a:pt x="283" y="157"/>
                </a:cubicBezTo>
                <a:cubicBezTo>
                  <a:pt x="283" y="157"/>
                  <a:pt x="283" y="157"/>
                  <a:pt x="283" y="157"/>
                </a:cubicBezTo>
                <a:cubicBezTo>
                  <a:pt x="284" y="157"/>
                  <a:pt x="284" y="157"/>
                  <a:pt x="284" y="157"/>
                </a:cubicBezTo>
                <a:cubicBezTo>
                  <a:pt x="284" y="158"/>
                  <a:pt x="284" y="158"/>
                  <a:pt x="284" y="158"/>
                </a:cubicBezTo>
                <a:cubicBezTo>
                  <a:pt x="285" y="158"/>
                  <a:pt x="287" y="158"/>
                  <a:pt x="287" y="159"/>
                </a:cubicBezTo>
                <a:cubicBezTo>
                  <a:pt x="287" y="159"/>
                  <a:pt x="287" y="159"/>
                  <a:pt x="287" y="160"/>
                </a:cubicBezTo>
                <a:cubicBezTo>
                  <a:pt x="287" y="160"/>
                  <a:pt x="288" y="160"/>
                  <a:pt x="288" y="160"/>
                </a:cubicBezTo>
                <a:cubicBezTo>
                  <a:pt x="288" y="160"/>
                  <a:pt x="288" y="160"/>
                  <a:pt x="289" y="161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90" y="161"/>
                  <a:pt x="290" y="161"/>
                  <a:pt x="290" y="161"/>
                </a:cubicBezTo>
                <a:cubicBezTo>
                  <a:pt x="290" y="162"/>
                  <a:pt x="290" y="162"/>
                  <a:pt x="290" y="162"/>
                </a:cubicBezTo>
                <a:cubicBezTo>
                  <a:pt x="289" y="162"/>
                  <a:pt x="289" y="162"/>
                  <a:pt x="288" y="162"/>
                </a:cubicBezTo>
                <a:cubicBezTo>
                  <a:pt x="288" y="163"/>
                  <a:pt x="288" y="163"/>
                  <a:pt x="287" y="163"/>
                </a:cubicBezTo>
                <a:cubicBezTo>
                  <a:pt x="287" y="163"/>
                  <a:pt x="287" y="163"/>
                  <a:pt x="287" y="163"/>
                </a:cubicBezTo>
                <a:cubicBezTo>
                  <a:pt x="287" y="163"/>
                  <a:pt x="288" y="164"/>
                  <a:pt x="288" y="164"/>
                </a:cubicBezTo>
                <a:cubicBezTo>
                  <a:pt x="288" y="164"/>
                  <a:pt x="288" y="164"/>
                  <a:pt x="288" y="164"/>
                </a:cubicBezTo>
                <a:cubicBezTo>
                  <a:pt x="288" y="164"/>
                  <a:pt x="287" y="164"/>
                  <a:pt x="287" y="164"/>
                </a:cubicBezTo>
                <a:cubicBezTo>
                  <a:pt x="287" y="164"/>
                  <a:pt x="287" y="164"/>
                  <a:pt x="287" y="164"/>
                </a:cubicBezTo>
                <a:cubicBezTo>
                  <a:pt x="287" y="164"/>
                  <a:pt x="287" y="165"/>
                  <a:pt x="287" y="165"/>
                </a:cubicBezTo>
                <a:cubicBezTo>
                  <a:pt x="287" y="165"/>
                  <a:pt x="286" y="165"/>
                  <a:pt x="286" y="165"/>
                </a:cubicBezTo>
                <a:cubicBezTo>
                  <a:pt x="286" y="165"/>
                  <a:pt x="285" y="165"/>
                  <a:pt x="285" y="166"/>
                </a:cubicBezTo>
                <a:cubicBezTo>
                  <a:pt x="285" y="166"/>
                  <a:pt x="285" y="166"/>
                  <a:pt x="286" y="166"/>
                </a:cubicBezTo>
                <a:cubicBezTo>
                  <a:pt x="286" y="166"/>
                  <a:pt x="287" y="166"/>
                  <a:pt x="287" y="166"/>
                </a:cubicBezTo>
                <a:cubicBezTo>
                  <a:pt x="287" y="166"/>
                  <a:pt x="287" y="166"/>
                  <a:pt x="287" y="167"/>
                </a:cubicBezTo>
                <a:cubicBezTo>
                  <a:pt x="287" y="167"/>
                  <a:pt x="286" y="167"/>
                  <a:pt x="286" y="167"/>
                </a:cubicBezTo>
                <a:cubicBezTo>
                  <a:pt x="286" y="167"/>
                  <a:pt x="286" y="167"/>
                  <a:pt x="286" y="167"/>
                </a:cubicBezTo>
                <a:cubicBezTo>
                  <a:pt x="286" y="167"/>
                  <a:pt x="286" y="167"/>
                  <a:pt x="286" y="167"/>
                </a:cubicBezTo>
                <a:cubicBezTo>
                  <a:pt x="286" y="167"/>
                  <a:pt x="287" y="167"/>
                  <a:pt x="287" y="167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67"/>
                  <a:pt x="286" y="168"/>
                  <a:pt x="286" y="168"/>
                </a:cubicBezTo>
                <a:cubicBezTo>
                  <a:pt x="286" y="168"/>
                  <a:pt x="286" y="168"/>
                  <a:pt x="285" y="16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286" y="168"/>
                  <a:pt x="286" y="168"/>
                  <a:pt x="286" y="168"/>
                </a:cubicBezTo>
                <a:cubicBezTo>
                  <a:pt x="286" y="168"/>
                  <a:pt x="287" y="168"/>
                  <a:pt x="287" y="168"/>
                </a:cubicBezTo>
                <a:cubicBezTo>
                  <a:pt x="287" y="168"/>
                  <a:pt x="288" y="168"/>
                  <a:pt x="288" y="169"/>
                </a:cubicBezTo>
                <a:cubicBezTo>
                  <a:pt x="288" y="169"/>
                  <a:pt x="288" y="169"/>
                  <a:pt x="288" y="169"/>
                </a:cubicBezTo>
                <a:cubicBezTo>
                  <a:pt x="289" y="169"/>
                  <a:pt x="289" y="169"/>
                  <a:pt x="289" y="169"/>
                </a:cubicBezTo>
                <a:cubicBezTo>
                  <a:pt x="289" y="169"/>
                  <a:pt x="289" y="170"/>
                  <a:pt x="289" y="170"/>
                </a:cubicBezTo>
                <a:cubicBezTo>
                  <a:pt x="289" y="170"/>
                  <a:pt x="288" y="170"/>
                  <a:pt x="288" y="171"/>
                </a:cubicBezTo>
                <a:cubicBezTo>
                  <a:pt x="288" y="171"/>
                  <a:pt x="288" y="171"/>
                  <a:pt x="288" y="171"/>
                </a:cubicBezTo>
                <a:cubicBezTo>
                  <a:pt x="288" y="171"/>
                  <a:pt x="288" y="171"/>
                  <a:pt x="288" y="172"/>
                </a:cubicBezTo>
                <a:cubicBezTo>
                  <a:pt x="288" y="172"/>
                  <a:pt x="288" y="172"/>
                  <a:pt x="288" y="172"/>
                </a:cubicBezTo>
                <a:cubicBezTo>
                  <a:pt x="288" y="172"/>
                  <a:pt x="288" y="172"/>
                  <a:pt x="288" y="172"/>
                </a:cubicBezTo>
                <a:cubicBezTo>
                  <a:pt x="288" y="172"/>
                  <a:pt x="288" y="172"/>
                  <a:pt x="288" y="172"/>
                </a:cubicBezTo>
                <a:cubicBezTo>
                  <a:pt x="288" y="173"/>
                  <a:pt x="289" y="173"/>
                  <a:pt x="289" y="173"/>
                </a:cubicBezTo>
                <a:cubicBezTo>
                  <a:pt x="289" y="173"/>
                  <a:pt x="289" y="174"/>
                  <a:pt x="290" y="174"/>
                </a:cubicBezTo>
                <a:cubicBezTo>
                  <a:pt x="290" y="174"/>
                  <a:pt x="290" y="174"/>
                  <a:pt x="290" y="174"/>
                </a:cubicBezTo>
                <a:cubicBezTo>
                  <a:pt x="291" y="174"/>
                  <a:pt x="291" y="174"/>
                  <a:pt x="291" y="174"/>
                </a:cubicBezTo>
                <a:cubicBezTo>
                  <a:pt x="292" y="174"/>
                  <a:pt x="292" y="174"/>
                  <a:pt x="293" y="174"/>
                </a:cubicBezTo>
                <a:cubicBezTo>
                  <a:pt x="294" y="174"/>
                  <a:pt x="294" y="174"/>
                  <a:pt x="295" y="175"/>
                </a:cubicBezTo>
                <a:cubicBezTo>
                  <a:pt x="294" y="175"/>
                  <a:pt x="294" y="175"/>
                  <a:pt x="294" y="175"/>
                </a:cubicBezTo>
                <a:cubicBezTo>
                  <a:pt x="293" y="175"/>
                  <a:pt x="293" y="175"/>
                  <a:pt x="293" y="175"/>
                </a:cubicBezTo>
                <a:cubicBezTo>
                  <a:pt x="293" y="175"/>
                  <a:pt x="292" y="175"/>
                  <a:pt x="292" y="175"/>
                </a:cubicBezTo>
                <a:cubicBezTo>
                  <a:pt x="292" y="175"/>
                  <a:pt x="292" y="176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1" y="176"/>
                  <a:pt x="291" y="177"/>
                  <a:pt x="291" y="177"/>
                </a:cubicBezTo>
                <a:cubicBezTo>
                  <a:pt x="290" y="177"/>
                  <a:pt x="290" y="177"/>
                  <a:pt x="290" y="177"/>
                </a:cubicBezTo>
                <a:cubicBezTo>
                  <a:pt x="290" y="177"/>
                  <a:pt x="289" y="177"/>
                  <a:pt x="289" y="177"/>
                </a:cubicBezTo>
                <a:cubicBezTo>
                  <a:pt x="289" y="177"/>
                  <a:pt x="289" y="178"/>
                  <a:pt x="290" y="178"/>
                </a:cubicBezTo>
                <a:cubicBezTo>
                  <a:pt x="290" y="178"/>
                  <a:pt x="290" y="178"/>
                  <a:pt x="290" y="178"/>
                </a:cubicBezTo>
                <a:cubicBezTo>
                  <a:pt x="290" y="178"/>
                  <a:pt x="290" y="179"/>
                  <a:pt x="291" y="179"/>
                </a:cubicBezTo>
                <a:cubicBezTo>
                  <a:pt x="291" y="179"/>
                  <a:pt x="291" y="178"/>
                  <a:pt x="291" y="178"/>
                </a:cubicBezTo>
                <a:cubicBezTo>
                  <a:pt x="291" y="178"/>
                  <a:pt x="292" y="178"/>
                  <a:pt x="292" y="179"/>
                </a:cubicBezTo>
                <a:cubicBezTo>
                  <a:pt x="293" y="179"/>
                  <a:pt x="294" y="178"/>
                  <a:pt x="294" y="179"/>
                </a:cubicBezTo>
                <a:cubicBezTo>
                  <a:pt x="294" y="179"/>
                  <a:pt x="294" y="179"/>
                  <a:pt x="294" y="179"/>
                </a:cubicBezTo>
                <a:cubicBezTo>
                  <a:pt x="294" y="179"/>
                  <a:pt x="293" y="179"/>
                  <a:pt x="293" y="179"/>
                </a:cubicBezTo>
                <a:cubicBezTo>
                  <a:pt x="293" y="179"/>
                  <a:pt x="293" y="179"/>
                  <a:pt x="293" y="179"/>
                </a:cubicBezTo>
                <a:cubicBezTo>
                  <a:pt x="293" y="179"/>
                  <a:pt x="294" y="180"/>
                  <a:pt x="294" y="180"/>
                </a:cubicBezTo>
                <a:cubicBezTo>
                  <a:pt x="293" y="180"/>
                  <a:pt x="293" y="180"/>
                  <a:pt x="293" y="180"/>
                </a:cubicBezTo>
                <a:cubicBezTo>
                  <a:pt x="293" y="180"/>
                  <a:pt x="292" y="180"/>
                  <a:pt x="292" y="180"/>
                </a:cubicBezTo>
                <a:cubicBezTo>
                  <a:pt x="292" y="180"/>
                  <a:pt x="292" y="180"/>
                  <a:pt x="292" y="180"/>
                </a:cubicBezTo>
                <a:cubicBezTo>
                  <a:pt x="292" y="180"/>
                  <a:pt x="292" y="180"/>
                  <a:pt x="291" y="180"/>
                </a:cubicBezTo>
                <a:cubicBezTo>
                  <a:pt x="291" y="180"/>
                  <a:pt x="291" y="180"/>
                  <a:pt x="291" y="181"/>
                </a:cubicBezTo>
                <a:cubicBezTo>
                  <a:pt x="291" y="181"/>
                  <a:pt x="291" y="181"/>
                  <a:pt x="290" y="181"/>
                </a:cubicBezTo>
                <a:cubicBezTo>
                  <a:pt x="290" y="181"/>
                  <a:pt x="290" y="181"/>
                  <a:pt x="290" y="181"/>
                </a:cubicBezTo>
                <a:cubicBezTo>
                  <a:pt x="290" y="181"/>
                  <a:pt x="290" y="181"/>
                  <a:pt x="289" y="181"/>
                </a:cubicBezTo>
                <a:cubicBezTo>
                  <a:pt x="289" y="181"/>
                  <a:pt x="289" y="181"/>
                  <a:pt x="289" y="181"/>
                </a:cubicBezTo>
                <a:cubicBezTo>
                  <a:pt x="289" y="181"/>
                  <a:pt x="289" y="181"/>
                  <a:pt x="288" y="181"/>
                </a:cubicBezTo>
                <a:cubicBezTo>
                  <a:pt x="288" y="181"/>
                  <a:pt x="288" y="181"/>
                  <a:pt x="288" y="181"/>
                </a:cubicBezTo>
                <a:cubicBezTo>
                  <a:pt x="288" y="181"/>
                  <a:pt x="288" y="181"/>
                  <a:pt x="288" y="181"/>
                </a:cubicBezTo>
                <a:cubicBezTo>
                  <a:pt x="288" y="181"/>
                  <a:pt x="288" y="182"/>
                  <a:pt x="288" y="182"/>
                </a:cubicBezTo>
                <a:cubicBezTo>
                  <a:pt x="288" y="182"/>
                  <a:pt x="288" y="182"/>
                  <a:pt x="288" y="182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7" y="182"/>
                  <a:pt x="286" y="181"/>
                  <a:pt x="286" y="182"/>
                </a:cubicBezTo>
                <a:cubicBezTo>
                  <a:pt x="286" y="182"/>
                  <a:pt x="286" y="182"/>
                  <a:pt x="286" y="182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8" y="182"/>
                  <a:pt x="288" y="182"/>
                  <a:pt x="289" y="182"/>
                </a:cubicBezTo>
                <a:cubicBezTo>
                  <a:pt x="289" y="182"/>
                  <a:pt x="289" y="182"/>
                  <a:pt x="289" y="182"/>
                </a:cubicBezTo>
                <a:cubicBezTo>
                  <a:pt x="289" y="182"/>
                  <a:pt x="289" y="183"/>
                  <a:pt x="289" y="183"/>
                </a:cubicBezTo>
                <a:cubicBezTo>
                  <a:pt x="289" y="183"/>
                  <a:pt x="289" y="182"/>
                  <a:pt x="290" y="183"/>
                </a:cubicBezTo>
                <a:cubicBezTo>
                  <a:pt x="290" y="183"/>
                  <a:pt x="290" y="183"/>
                  <a:pt x="290" y="183"/>
                </a:cubicBezTo>
                <a:cubicBezTo>
                  <a:pt x="290" y="183"/>
                  <a:pt x="291" y="183"/>
                  <a:pt x="291" y="183"/>
                </a:cubicBezTo>
                <a:cubicBezTo>
                  <a:pt x="291" y="184"/>
                  <a:pt x="291" y="184"/>
                  <a:pt x="291" y="184"/>
                </a:cubicBezTo>
                <a:cubicBezTo>
                  <a:pt x="292" y="184"/>
                  <a:pt x="292" y="184"/>
                  <a:pt x="292" y="185"/>
                </a:cubicBezTo>
                <a:cubicBezTo>
                  <a:pt x="292" y="185"/>
                  <a:pt x="292" y="185"/>
                  <a:pt x="292" y="185"/>
                </a:cubicBezTo>
                <a:cubicBezTo>
                  <a:pt x="292" y="184"/>
                  <a:pt x="291" y="184"/>
                  <a:pt x="291" y="184"/>
                </a:cubicBezTo>
                <a:cubicBezTo>
                  <a:pt x="290" y="184"/>
                  <a:pt x="287" y="184"/>
                  <a:pt x="287" y="185"/>
                </a:cubicBezTo>
                <a:cubicBezTo>
                  <a:pt x="287" y="185"/>
                  <a:pt x="287" y="185"/>
                  <a:pt x="287" y="185"/>
                </a:cubicBezTo>
                <a:cubicBezTo>
                  <a:pt x="287" y="185"/>
                  <a:pt x="287" y="185"/>
                  <a:pt x="287" y="185"/>
                </a:cubicBezTo>
                <a:cubicBezTo>
                  <a:pt x="287" y="185"/>
                  <a:pt x="287" y="185"/>
                  <a:pt x="288" y="186"/>
                </a:cubicBezTo>
                <a:cubicBezTo>
                  <a:pt x="288" y="186"/>
                  <a:pt x="287" y="187"/>
                  <a:pt x="287" y="188"/>
                </a:cubicBezTo>
                <a:cubicBezTo>
                  <a:pt x="287" y="188"/>
                  <a:pt x="287" y="188"/>
                  <a:pt x="287" y="188"/>
                </a:cubicBezTo>
                <a:cubicBezTo>
                  <a:pt x="287" y="188"/>
                  <a:pt x="286" y="188"/>
                  <a:pt x="286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286" y="188"/>
                  <a:pt x="285" y="188"/>
                  <a:pt x="285" y="188"/>
                </a:cubicBezTo>
                <a:cubicBezTo>
                  <a:pt x="285" y="188"/>
                  <a:pt x="285" y="188"/>
                  <a:pt x="285" y="188"/>
                </a:cubicBezTo>
                <a:cubicBezTo>
                  <a:pt x="284" y="189"/>
                  <a:pt x="284" y="189"/>
                  <a:pt x="283" y="189"/>
                </a:cubicBezTo>
                <a:cubicBezTo>
                  <a:pt x="283" y="189"/>
                  <a:pt x="282" y="189"/>
                  <a:pt x="281" y="189"/>
                </a:cubicBezTo>
                <a:cubicBezTo>
                  <a:pt x="281" y="189"/>
                  <a:pt x="281" y="189"/>
                  <a:pt x="281" y="189"/>
                </a:cubicBezTo>
                <a:cubicBezTo>
                  <a:pt x="281" y="189"/>
                  <a:pt x="280" y="190"/>
                  <a:pt x="280" y="190"/>
                </a:cubicBezTo>
                <a:cubicBezTo>
                  <a:pt x="280" y="190"/>
                  <a:pt x="280" y="190"/>
                  <a:pt x="279" y="190"/>
                </a:cubicBezTo>
                <a:cubicBezTo>
                  <a:pt x="279" y="190"/>
                  <a:pt x="279" y="190"/>
                  <a:pt x="279" y="190"/>
                </a:cubicBezTo>
                <a:cubicBezTo>
                  <a:pt x="278" y="190"/>
                  <a:pt x="278" y="190"/>
                  <a:pt x="278" y="190"/>
                </a:cubicBezTo>
                <a:cubicBezTo>
                  <a:pt x="276" y="190"/>
                  <a:pt x="273" y="191"/>
                  <a:pt x="270" y="191"/>
                </a:cubicBezTo>
                <a:cubicBezTo>
                  <a:pt x="269" y="192"/>
                  <a:pt x="268" y="192"/>
                  <a:pt x="267" y="192"/>
                </a:cubicBezTo>
                <a:cubicBezTo>
                  <a:pt x="266" y="192"/>
                  <a:pt x="266" y="192"/>
                  <a:pt x="266" y="192"/>
                </a:cubicBezTo>
                <a:cubicBezTo>
                  <a:pt x="265" y="192"/>
                  <a:pt x="264" y="192"/>
                  <a:pt x="263" y="193"/>
                </a:cubicBezTo>
                <a:cubicBezTo>
                  <a:pt x="262" y="193"/>
                  <a:pt x="262" y="193"/>
                  <a:pt x="261" y="193"/>
                </a:cubicBezTo>
                <a:cubicBezTo>
                  <a:pt x="261" y="193"/>
                  <a:pt x="260" y="194"/>
                  <a:pt x="260" y="194"/>
                </a:cubicBezTo>
                <a:cubicBezTo>
                  <a:pt x="260" y="194"/>
                  <a:pt x="260" y="194"/>
                  <a:pt x="260" y="194"/>
                </a:cubicBezTo>
                <a:cubicBezTo>
                  <a:pt x="260" y="194"/>
                  <a:pt x="260" y="195"/>
                  <a:pt x="260" y="195"/>
                </a:cubicBezTo>
                <a:cubicBezTo>
                  <a:pt x="260" y="195"/>
                  <a:pt x="260" y="195"/>
                  <a:pt x="259" y="195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58" y="195"/>
                  <a:pt x="258" y="195"/>
                  <a:pt x="258" y="195"/>
                </a:cubicBezTo>
                <a:cubicBezTo>
                  <a:pt x="258" y="195"/>
                  <a:pt x="258" y="196"/>
                  <a:pt x="258" y="196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257" y="196"/>
                  <a:pt x="257" y="196"/>
                  <a:pt x="257" y="197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257" y="196"/>
                  <a:pt x="258" y="196"/>
                  <a:pt x="258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8" y="196"/>
                  <a:pt x="259" y="196"/>
                  <a:pt x="259" y="196"/>
                </a:cubicBezTo>
                <a:cubicBezTo>
                  <a:pt x="259" y="196"/>
                  <a:pt x="259" y="196"/>
                  <a:pt x="259" y="196"/>
                </a:cubicBezTo>
                <a:cubicBezTo>
                  <a:pt x="259" y="196"/>
                  <a:pt x="260" y="196"/>
                  <a:pt x="260" y="196"/>
                </a:cubicBezTo>
                <a:cubicBezTo>
                  <a:pt x="260" y="196"/>
                  <a:pt x="260" y="196"/>
                  <a:pt x="260" y="196"/>
                </a:cubicBezTo>
                <a:cubicBezTo>
                  <a:pt x="260" y="196"/>
                  <a:pt x="260" y="196"/>
                  <a:pt x="260" y="196"/>
                </a:cubicBezTo>
                <a:cubicBezTo>
                  <a:pt x="260" y="196"/>
                  <a:pt x="259" y="196"/>
                  <a:pt x="259" y="196"/>
                </a:cubicBezTo>
                <a:cubicBezTo>
                  <a:pt x="259" y="196"/>
                  <a:pt x="259" y="197"/>
                  <a:pt x="259" y="197"/>
                </a:cubicBezTo>
                <a:cubicBezTo>
                  <a:pt x="259" y="197"/>
                  <a:pt x="258" y="197"/>
                  <a:pt x="258" y="197"/>
                </a:cubicBezTo>
                <a:cubicBezTo>
                  <a:pt x="257" y="197"/>
                  <a:pt x="257" y="197"/>
                  <a:pt x="257" y="197"/>
                </a:cubicBezTo>
                <a:cubicBezTo>
                  <a:pt x="257" y="197"/>
                  <a:pt x="256" y="197"/>
                  <a:pt x="256" y="198"/>
                </a:cubicBezTo>
                <a:cubicBezTo>
                  <a:pt x="255" y="198"/>
                  <a:pt x="254" y="198"/>
                  <a:pt x="254" y="198"/>
                </a:cubicBezTo>
                <a:cubicBezTo>
                  <a:pt x="254" y="198"/>
                  <a:pt x="254" y="198"/>
                  <a:pt x="254" y="198"/>
                </a:cubicBezTo>
                <a:cubicBezTo>
                  <a:pt x="254" y="198"/>
                  <a:pt x="254" y="198"/>
                  <a:pt x="254" y="198"/>
                </a:cubicBezTo>
                <a:cubicBezTo>
                  <a:pt x="254" y="198"/>
                  <a:pt x="255" y="198"/>
                  <a:pt x="256" y="198"/>
                </a:cubicBezTo>
                <a:cubicBezTo>
                  <a:pt x="257" y="198"/>
                  <a:pt x="257" y="197"/>
                  <a:pt x="258" y="197"/>
                </a:cubicBezTo>
                <a:cubicBezTo>
                  <a:pt x="258" y="197"/>
                  <a:pt x="258" y="197"/>
                  <a:pt x="258" y="197"/>
                </a:cubicBezTo>
                <a:cubicBezTo>
                  <a:pt x="258" y="198"/>
                  <a:pt x="258" y="198"/>
                  <a:pt x="258" y="198"/>
                </a:cubicBezTo>
                <a:cubicBezTo>
                  <a:pt x="258" y="198"/>
                  <a:pt x="257" y="198"/>
                  <a:pt x="257" y="198"/>
                </a:cubicBezTo>
                <a:cubicBezTo>
                  <a:pt x="256" y="198"/>
                  <a:pt x="254" y="199"/>
                  <a:pt x="253" y="199"/>
                </a:cubicBezTo>
                <a:cubicBezTo>
                  <a:pt x="253" y="199"/>
                  <a:pt x="253" y="199"/>
                  <a:pt x="253" y="199"/>
                </a:cubicBezTo>
                <a:cubicBezTo>
                  <a:pt x="253" y="199"/>
                  <a:pt x="252" y="199"/>
                  <a:pt x="252" y="199"/>
                </a:cubicBezTo>
                <a:cubicBezTo>
                  <a:pt x="252" y="199"/>
                  <a:pt x="252" y="199"/>
                  <a:pt x="252" y="199"/>
                </a:cubicBezTo>
                <a:cubicBezTo>
                  <a:pt x="252" y="199"/>
                  <a:pt x="252" y="199"/>
                  <a:pt x="252" y="199"/>
                </a:cubicBezTo>
                <a:cubicBezTo>
                  <a:pt x="251" y="199"/>
                  <a:pt x="251" y="199"/>
                  <a:pt x="251" y="199"/>
                </a:cubicBezTo>
                <a:cubicBezTo>
                  <a:pt x="251" y="199"/>
                  <a:pt x="250" y="200"/>
                  <a:pt x="250" y="200"/>
                </a:cubicBezTo>
                <a:cubicBezTo>
                  <a:pt x="250" y="200"/>
                  <a:pt x="249" y="200"/>
                  <a:pt x="249" y="200"/>
                </a:cubicBezTo>
                <a:cubicBezTo>
                  <a:pt x="248" y="200"/>
                  <a:pt x="247" y="200"/>
                  <a:pt x="247" y="200"/>
                </a:cubicBezTo>
                <a:cubicBezTo>
                  <a:pt x="247" y="200"/>
                  <a:pt x="246" y="200"/>
                  <a:pt x="246" y="200"/>
                </a:cubicBezTo>
                <a:cubicBezTo>
                  <a:pt x="245" y="200"/>
                  <a:pt x="244" y="201"/>
                  <a:pt x="244" y="201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42" y="201"/>
                  <a:pt x="240" y="201"/>
                  <a:pt x="239" y="201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37" y="202"/>
                  <a:pt x="235" y="202"/>
                  <a:pt x="234" y="202"/>
                </a:cubicBezTo>
                <a:cubicBezTo>
                  <a:pt x="233" y="202"/>
                  <a:pt x="232" y="202"/>
                  <a:pt x="232" y="202"/>
                </a:cubicBezTo>
                <a:cubicBezTo>
                  <a:pt x="232" y="202"/>
                  <a:pt x="232" y="202"/>
                  <a:pt x="232" y="202"/>
                </a:cubicBezTo>
                <a:cubicBezTo>
                  <a:pt x="231" y="202"/>
                  <a:pt x="230" y="202"/>
                  <a:pt x="230" y="203"/>
                </a:cubicBezTo>
                <a:cubicBezTo>
                  <a:pt x="230" y="203"/>
                  <a:pt x="229" y="203"/>
                  <a:pt x="229" y="203"/>
                </a:cubicBezTo>
                <a:cubicBezTo>
                  <a:pt x="229" y="203"/>
                  <a:pt x="228" y="203"/>
                  <a:pt x="227" y="203"/>
                </a:cubicBezTo>
                <a:cubicBezTo>
                  <a:pt x="226" y="203"/>
                  <a:pt x="226" y="203"/>
                  <a:pt x="225" y="203"/>
                </a:cubicBezTo>
                <a:cubicBezTo>
                  <a:pt x="223" y="204"/>
                  <a:pt x="221" y="204"/>
                  <a:pt x="219" y="204"/>
                </a:cubicBezTo>
                <a:cubicBezTo>
                  <a:pt x="218" y="204"/>
                  <a:pt x="218" y="204"/>
                  <a:pt x="217" y="204"/>
                </a:cubicBezTo>
                <a:cubicBezTo>
                  <a:pt x="216" y="205"/>
                  <a:pt x="214" y="205"/>
                  <a:pt x="213" y="205"/>
                </a:cubicBezTo>
                <a:cubicBezTo>
                  <a:pt x="213" y="205"/>
                  <a:pt x="213" y="205"/>
                  <a:pt x="212" y="205"/>
                </a:cubicBezTo>
                <a:cubicBezTo>
                  <a:pt x="211" y="205"/>
                  <a:pt x="210" y="206"/>
                  <a:pt x="209" y="206"/>
                </a:cubicBezTo>
                <a:cubicBezTo>
                  <a:pt x="209" y="206"/>
                  <a:pt x="209" y="205"/>
                  <a:pt x="209" y="205"/>
                </a:cubicBezTo>
                <a:cubicBezTo>
                  <a:pt x="209" y="205"/>
                  <a:pt x="209" y="205"/>
                  <a:pt x="210" y="205"/>
                </a:cubicBezTo>
                <a:cubicBezTo>
                  <a:pt x="210" y="205"/>
                  <a:pt x="210" y="205"/>
                  <a:pt x="211" y="205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11" y="205"/>
                  <a:pt x="212" y="205"/>
                  <a:pt x="212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14" y="204"/>
                  <a:pt x="214" y="204"/>
                  <a:pt x="214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04"/>
                  <a:pt x="216" y="204"/>
                  <a:pt x="216" y="204"/>
                </a:cubicBezTo>
                <a:cubicBezTo>
                  <a:pt x="216" y="204"/>
                  <a:pt x="216" y="204"/>
                  <a:pt x="217" y="204"/>
                </a:cubicBezTo>
                <a:cubicBezTo>
                  <a:pt x="217" y="204"/>
                  <a:pt x="218" y="204"/>
                  <a:pt x="219" y="204"/>
                </a:cubicBezTo>
                <a:cubicBezTo>
                  <a:pt x="219" y="204"/>
                  <a:pt x="219" y="204"/>
                  <a:pt x="219" y="204"/>
                </a:cubicBezTo>
                <a:cubicBezTo>
                  <a:pt x="221" y="203"/>
                  <a:pt x="223" y="203"/>
                  <a:pt x="224" y="203"/>
                </a:cubicBezTo>
                <a:cubicBezTo>
                  <a:pt x="225" y="203"/>
                  <a:pt x="225" y="203"/>
                  <a:pt x="225" y="203"/>
                </a:cubicBezTo>
                <a:cubicBezTo>
                  <a:pt x="226" y="203"/>
                  <a:pt x="227" y="203"/>
                  <a:pt x="227" y="203"/>
                </a:cubicBezTo>
                <a:cubicBezTo>
                  <a:pt x="228" y="202"/>
                  <a:pt x="228" y="203"/>
                  <a:pt x="229" y="202"/>
                </a:cubicBezTo>
                <a:cubicBezTo>
                  <a:pt x="229" y="202"/>
                  <a:pt x="229" y="202"/>
                  <a:pt x="229" y="202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232" y="202"/>
                  <a:pt x="233" y="202"/>
                  <a:pt x="234" y="202"/>
                </a:cubicBezTo>
                <a:cubicBezTo>
                  <a:pt x="234" y="201"/>
                  <a:pt x="235" y="202"/>
                  <a:pt x="235" y="201"/>
                </a:cubicBezTo>
                <a:cubicBezTo>
                  <a:pt x="234" y="201"/>
                  <a:pt x="234" y="201"/>
                  <a:pt x="233" y="202"/>
                </a:cubicBezTo>
                <a:cubicBezTo>
                  <a:pt x="233" y="202"/>
                  <a:pt x="232" y="202"/>
                  <a:pt x="232" y="202"/>
                </a:cubicBezTo>
                <a:cubicBezTo>
                  <a:pt x="232" y="202"/>
                  <a:pt x="232" y="202"/>
                  <a:pt x="231" y="202"/>
                </a:cubicBezTo>
                <a:cubicBezTo>
                  <a:pt x="231" y="202"/>
                  <a:pt x="231" y="202"/>
                  <a:pt x="231" y="202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230" y="202"/>
                  <a:pt x="229" y="202"/>
                  <a:pt x="229" y="202"/>
                </a:cubicBezTo>
                <a:cubicBezTo>
                  <a:pt x="229" y="202"/>
                  <a:pt x="228" y="202"/>
                  <a:pt x="228" y="202"/>
                </a:cubicBezTo>
                <a:cubicBezTo>
                  <a:pt x="228" y="202"/>
                  <a:pt x="227" y="202"/>
                  <a:pt x="227" y="202"/>
                </a:cubicBezTo>
                <a:cubicBezTo>
                  <a:pt x="227" y="202"/>
                  <a:pt x="226" y="202"/>
                  <a:pt x="226" y="202"/>
                </a:cubicBezTo>
                <a:cubicBezTo>
                  <a:pt x="226" y="202"/>
                  <a:pt x="226" y="202"/>
                  <a:pt x="226" y="202"/>
                </a:cubicBezTo>
                <a:cubicBezTo>
                  <a:pt x="226" y="203"/>
                  <a:pt x="225" y="203"/>
                  <a:pt x="225" y="203"/>
                </a:cubicBezTo>
                <a:cubicBezTo>
                  <a:pt x="225" y="203"/>
                  <a:pt x="225" y="202"/>
                  <a:pt x="225" y="202"/>
                </a:cubicBezTo>
                <a:cubicBezTo>
                  <a:pt x="225" y="203"/>
                  <a:pt x="224" y="203"/>
                  <a:pt x="224" y="203"/>
                </a:cubicBezTo>
                <a:cubicBezTo>
                  <a:pt x="223" y="203"/>
                  <a:pt x="223" y="203"/>
                  <a:pt x="222" y="203"/>
                </a:cubicBezTo>
                <a:cubicBezTo>
                  <a:pt x="222" y="203"/>
                  <a:pt x="222" y="203"/>
                  <a:pt x="222" y="203"/>
                </a:cubicBezTo>
                <a:cubicBezTo>
                  <a:pt x="222" y="203"/>
                  <a:pt x="222" y="203"/>
                  <a:pt x="222" y="203"/>
                </a:cubicBezTo>
                <a:cubicBezTo>
                  <a:pt x="221" y="203"/>
                  <a:pt x="221" y="203"/>
                  <a:pt x="221" y="203"/>
                </a:cubicBezTo>
                <a:cubicBezTo>
                  <a:pt x="220" y="203"/>
                  <a:pt x="220" y="203"/>
                  <a:pt x="219" y="203"/>
                </a:cubicBezTo>
                <a:cubicBezTo>
                  <a:pt x="219" y="203"/>
                  <a:pt x="218" y="204"/>
                  <a:pt x="218" y="203"/>
                </a:cubicBezTo>
                <a:cubicBezTo>
                  <a:pt x="218" y="203"/>
                  <a:pt x="218" y="203"/>
                  <a:pt x="218" y="203"/>
                </a:cubicBezTo>
                <a:cubicBezTo>
                  <a:pt x="218" y="203"/>
                  <a:pt x="218" y="203"/>
                  <a:pt x="218" y="203"/>
                </a:cubicBezTo>
                <a:cubicBezTo>
                  <a:pt x="218" y="203"/>
                  <a:pt x="217" y="203"/>
                  <a:pt x="217" y="20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17" y="204"/>
                  <a:pt x="216" y="204"/>
                  <a:pt x="216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04"/>
                  <a:pt x="214" y="204"/>
                  <a:pt x="214" y="204"/>
                </a:cubicBezTo>
                <a:cubicBezTo>
                  <a:pt x="214" y="204"/>
                  <a:pt x="213" y="204"/>
                  <a:pt x="213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204"/>
                  <a:pt x="211" y="205"/>
                  <a:pt x="211" y="205"/>
                </a:cubicBezTo>
                <a:cubicBezTo>
                  <a:pt x="211" y="204"/>
                  <a:pt x="211" y="204"/>
                  <a:pt x="211" y="204"/>
                </a:cubicBezTo>
                <a:cubicBezTo>
                  <a:pt x="210" y="205"/>
                  <a:pt x="210" y="204"/>
                  <a:pt x="210" y="205"/>
                </a:cubicBezTo>
                <a:cubicBezTo>
                  <a:pt x="210" y="205"/>
                  <a:pt x="210" y="205"/>
                  <a:pt x="210" y="205"/>
                </a:cubicBezTo>
                <a:cubicBezTo>
                  <a:pt x="209" y="205"/>
                  <a:pt x="209" y="205"/>
                  <a:pt x="209" y="205"/>
                </a:cubicBezTo>
                <a:cubicBezTo>
                  <a:pt x="208" y="205"/>
                  <a:pt x="207" y="205"/>
                  <a:pt x="206" y="205"/>
                </a:cubicBezTo>
                <a:cubicBezTo>
                  <a:pt x="206" y="205"/>
                  <a:pt x="206" y="205"/>
                  <a:pt x="206" y="205"/>
                </a:cubicBezTo>
                <a:cubicBezTo>
                  <a:pt x="206" y="205"/>
                  <a:pt x="205" y="205"/>
                  <a:pt x="205" y="206"/>
                </a:cubicBezTo>
                <a:cubicBezTo>
                  <a:pt x="205" y="206"/>
                  <a:pt x="205" y="206"/>
                  <a:pt x="204" y="206"/>
                </a:cubicBezTo>
                <a:cubicBezTo>
                  <a:pt x="204" y="206"/>
                  <a:pt x="204" y="206"/>
                  <a:pt x="203" y="206"/>
                </a:cubicBezTo>
                <a:cubicBezTo>
                  <a:pt x="203" y="206"/>
                  <a:pt x="203" y="206"/>
                  <a:pt x="203" y="205"/>
                </a:cubicBezTo>
                <a:cubicBezTo>
                  <a:pt x="203" y="205"/>
                  <a:pt x="203" y="205"/>
                  <a:pt x="203" y="205"/>
                </a:cubicBezTo>
                <a:cubicBezTo>
                  <a:pt x="203" y="205"/>
                  <a:pt x="202" y="206"/>
                  <a:pt x="202" y="206"/>
                </a:cubicBezTo>
                <a:cubicBezTo>
                  <a:pt x="201" y="206"/>
                  <a:pt x="201" y="206"/>
                  <a:pt x="201" y="206"/>
                </a:cubicBezTo>
                <a:cubicBezTo>
                  <a:pt x="201" y="206"/>
                  <a:pt x="201" y="206"/>
                  <a:pt x="201" y="206"/>
                </a:cubicBezTo>
                <a:cubicBezTo>
                  <a:pt x="201" y="206"/>
                  <a:pt x="201" y="206"/>
                  <a:pt x="200" y="206"/>
                </a:cubicBezTo>
                <a:cubicBezTo>
                  <a:pt x="200" y="206"/>
                  <a:pt x="199" y="206"/>
                  <a:pt x="199" y="206"/>
                </a:cubicBezTo>
                <a:cubicBezTo>
                  <a:pt x="199" y="206"/>
                  <a:pt x="199" y="206"/>
                  <a:pt x="199" y="206"/>
                </a:cubicBezTo>
                <a:cubicBezTo>
                  <a:pt x="199" y="207"/>
                  <a:pt x="198" y="207"/>
                  <a:pt x="198" y="207"/>
                </a:cubicBezTo>
                <a:cubicBezTo>
                  <a:pt x="198" y="207"/>
                  <a:pt x="198" y="206"/>
                  <a:pt x="198" y="206"/>
                </a:cubicBezTo>
                <a:cubicBezTo>
                  <a:pt x="198" y="206"/>
                  <a:pt x="198" y="206"/>
                  <a:pt x="198" y="206"/>
                </a:cubicBezTo>
                <a:cubicBezTo>
                  <a:pt x="197" y="206"/>
                  <a:pt x="196" y="206"/>
                  <a:pt x="196" y="206"/>
                </a:cubicBezTo>
                <a:cubicBezTo>
                  <a:pt x="195" y="207"/>
                  <a:pt x="195" y="206"/>
                  <a:pt x="194" y="207"/>
                </a:cubicBezTo>
                <a:cubicBezTo>
                  <a:pt x="194" y="207"/>
                  <a:pt x="193" y="207"/>
                  <a:pt x="193" y="207"/>
                </a:cubicBezTo>
                <a:cubicBezTo>
                  <a:pt x="192" y="207"/>
                  <a:pt x="192" y="207"/>
                  <a:pt x="191" y="207"/>
                </a:cubicBezTo>
                <a:cubicBezTo>
                  <a:pt x="191" y="207"/>
                  <a:pt x="191" y="207"/>
                  <a:pt x="191" y="207"/>
                </a:cubicBezTo>
                <a:cubicBezTo>
                  <a:pt x="190" y="207"/>
                  <a:pt x="190" y="207"/>
                  <a:pt x="190" y="207"/>
                </a:cubicBezTo>
                <a:cubicBezTo>
                  <a:pt x="190" y="207"/>
                  <a:pt x="190" y="207"/>
                  <a:pt x="190" y="207"/>
                </a:cubicBezTo>
                <a:cubicBezTo>
                  <a:pt x="189" y="207"/>
                  <a:pt x="189" y="208"/>
                  <a:pt x="189" y="208"/>
                </a:cubicBezTo>
                <a:cubicBezTo>
                  <a:pt x="189" y="208"/>
                  <a:pt x="189" y="208"/>
                  <a:pt x="189" y="208"/>
                </a:cubicBezTo>
                <a:cubicBezTo>
                  <a:pt x="188" y="208"/>
                  <a:pt x="188" y="208"/>
                  <a:pt x="188" y="208"/>
                </a:cubicBezTo>
                <a:cubicBezTo>
                  <a:pt x="188" y="208"/>
                  <a:pt x="188" y="208"/>
                  <a:pt x="188" y="208"/>
                </a:cubicBezTo>
                <a:cubicBezTo>
                  <a:pt x="188" y="208"/>
                  <a:pt x="188" y="208"/>
                  <a:pt x="188" y="208"/>
                </a:cubicBezTo>
                <a:cubicBezTo>
                  <a:pt x="189" y="208"/>
                  <a:pt x="190" y="208"/>
                  <a:pt x="190" y="208"/>
                </a:cubicBezTo>
                <a:cubicBezTo>
                  <a:pt x="190" y="208"/>
                  <a:pt x="190" y="208"/>
                  <a:pt x="190" y="208"/>
                </a:cubicBezTo>
                <a:cubicBezTo>
                  <a:pt x="190" y="208"/>
                  <a:pt x="190" y="208"/>
                  <a:pt x="190" y="208"/>
                </a:cubicBezTo>
                <a:cubicBezTo>
                  <a:pt x="190" y="208"/>
                  <a:pt x="189" y="208"/>
                  <a:pt x="189" y="208"/>
                </a:cubicBezTo>
                <a:cubicBezTo>
                  <a:pt x="188" y="208"/>
                  <a:pt x="188" y="208"/>
                  <a:pt x="188" y="208"/>
                </a:cubicBezTo>
                <a:cubicBezTo>
                  <a:pt x="188" y="208"/>
                  <a:pt x="188" y="209"/>
                  <a:pt x="187" y="209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6" y="209"/>
                  <a:pt x="186" y="208"/>
                  <a:pt x="186" y="209"/>
                </a:cubicBezTo>
                <a:cubicBezTo>
                  <a:pt x="186" y="209"/>
                  <a:pt x="186" y="209"/>
                  <a:pt x="185" y="209"/>
                </a:cubicBezTo>
                <a:cubicBezTo>
                  <a:pt x="185" y="209"/>
                  <a:pt x="185" y="209"/>
                  <a:pt x="185" y="209"/>
                </a:cubicBezTo>
                <a:cubicBezTo>
                  <a:pt x="185" y="209"/>
                  <a:pt x="185" y="209"/>
                  <a:pt x="184" y="209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3" y="209"/>
                  <a:pt x="183" y="209"/>
                  <a:pt x="182" y="209"/>
                </a:cubicBezTo>
                <a:cubicBezTo>
                  <a:pt x="182" y="209"/>
                  <a:pt x="182" y="209"/>
                  <a:pt x="181" y="210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181" y="209"/>
                  <a:pt x="181" y="210"/>
                  <a:pt x="181" y="210"/>
                </a:cubicBezTo>
                <a:cubicBezTo>
                  <a:pt x="180" y="210"/>
                  <a:pt x="179" y="210"/>
                  <a:pt x="179" y="210"/>
                </a:cubicBezTo>
                <a:cubicBezTo>
                  <a:pt x="178" y="210"/>
                  <a:pt x="177" y="210"/>
                  <a:pt x="177" y="210"/>
                </a:cubicBezTo>
                <a:cubicBezTo>
                  <a:pt x="177" y="210"/>
                  <a:pt x="176" y="210"/>
                  <a:pt x="176" y="210"/>
                </a:cubicBezTo>
                <a:cubicBezTo>
                  <a:pt x="175" y="211"/>
                  <a:pt x="175" y="211"/>
                  <a:pt x="174" y="211"/>
                </a:cubicBezTo>
                <a:cubicBezTo>
                  <a:pt x="173" y="211"/>
                  <a:pt x="173" y="211"/>
                  <a:pt x="173" y="211"/>
                </a:cubicBezTo>
                <a:cubicBezTo>
                  <a:pt x="172" y="211"/>
                  <a:pt x="171" y="211"/>
                  <a:pt x="171" y="211"/>
                </a:cubicBezTo>
                <a:cubicBezTo>
                  <a:pt x="170" y="211"/>
                  <a:pt x="170" y="211"/>
                  <a:pt x="170" y="211"/>
                </a:cubicBezTo>
                <a:cubicBezTo>
                  <a:pt x="170" y="211"/>
                  <a:pt x="170" y="212"/>
                  <a:pt x="170" y="212"/>
                </a:cubicBezTo>
                <a:cubicBezTo>
                  <a:pt x="170" y="212"/>
                  <a:pt x="169" y="212"/>
                  <a:pt x="169" y="212"/>
                </a:cubicBezTo>
                <a:cubicBezTo>
                  <a:pt x="169" y="212"/>
                  <a:pt x="169" y="212"/>
                  <a:pt x="168" y="212"/>
                </a:cubicBezTo>
                <a:cubicBezTo>
                  <a:pt x="168" y="212"/>
                  <a:pt x="168" y="212"/>
                  <a:pt x="168" y="212"/>
                </a:cubicBezTo>
                <a:cubicBezTo>
                  <a:pt x="167" y="212"/>
                  <a:pt x="165" y="212"/>
                  <a:pt x="164" y="213"/>
                </a:cubicBezTo>
                <a:cubicBezTo>
                  <a:pt x="164" y="213"/>
                  <a:pt x="163" y="213"/>
                  <a:pt x="163" y="213"/>
                </a:cubicBezTo>
                <a:cubicBezTo>
                  <a:pt x="163" y="213"/>
                  <a:pt x="163" y="213"/>
                  <a:pt x="162" y="213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162" y="213"/>
                  <a:pt x="161" y="213"/>
                  <a:pt x="161" y="213"/>
                </a:cubicBezTo>
                <a:cubicBezTo>
                  <a:pt x="161" y="213"/>
                  <a:pt x="161" y="213"/>
                  <a:pt x="161" y="213"/>
                </a:cubicBezTo>
                <a:cubicBezTo>
                  <a:pt x="160" y="213"/>
                  <a:pt x="159" y="214"/>
                  <a:pt x="159" y="214"/>
                </a:cubicBezTo>
                <a:cubicBezTo>
                  <a:pt x="158" y="214"/>
                  <a:pt x="158" y="214"/>
                  <a:pt x="157" y="214"/>
                </a:cubicBezTo>
                <a:cubicBezTo>
                  <a:pt x="156" y="214"/>
                  <a:pt x="155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5" y="214"/>
                </a:cubicBezTo>
                <a:cubicBezTo>
                  <a:pt x="155" y="214"/>
                  <a:pt x="156" y="214"/>
                  <a:pt x="156" y="214"/>
                </a:cubicBezTo>
                <a:cubicBezTo>
                  <a:pt x="156" y="214"/>
                  <a:pt x="156" y="214"/>
                  <a:pt x="156" y="214"/>
                </a:cubicBezTo>
                <a:cubicBezTo>
                  <a:pt x="157" y="213"/>
                  <a:pt x="158" y="213"/>
                  <a:pt x="158" y="213"/>
                </a:cubicBezTo>
                <a:cubicBezTo>
                  <a:pt x="158" y="213"/>
                  <a:pt x="159" y="213"/>
                  <a:pt x="159" y="213"/>
                </a:cubicBezTo>
                <a:cubicBezTo>
                  <a:pt x="160" y="213"/>
                  <a:pt x="160" y="213"/>
                  <a:pt x="160" y="213"/>
                </a:cubicBezTo>
                <a:cubicBezTo>
                  <a:pt x="160" y="213"/>
                  <a:pt x="160" y="213"/>
                  <a:pt x="160" y="213"/>
                </a:cubicBezTo>
                <a:cubicBezTo>
                  <a:pt x="160" y="213"/>
                  <a:pt x="161" y="213"/>
                  <a:pt x="161" y="213"/>
                </a:cubicBezTo>
                <a:cubicBezTo>
                  <a:pt x="161" y="213"/>
                  <a:pt x="161" y="213"/>
                  <a:pt x="162" y="213"/>
                </a:cubicBezTo>
                <a:cubicBezTo>
                  <a:pt x="162" y="213"/>
                  <a:pt x="162" y="212"/>
                  <a:pt x="162" y="212"/>
                </a:cubicBezTo>
                <a:cubicBezTo>
                  <a:pt x="163" y="213"/>
                  <a:pt x="163" y="213"/>
                  <a:pt x="163" y="213"/>
                </a:cubicBezTo>
                <a:cubicBezTo>
                  <a:pt x="163" y="212"/>
                  <a:pt x="163" y="212"/>
                  <a:pt x="163" y="212"/>
                </a:cubicBezTo>
                <a:cubicBezTo>
                  <a:pt x="164" y="212"/>
                  <a:pt x="165" y="213"/>
                  <a:pt x="165" y="212"/>
                </a:cubicBezTo>
                <a:cubicBezTo>
                  <a:pt x="165" y="212"/>
                  <a:pt x="165" y="212"/>
                  <a:pt x="165" y="212"/>
                </a:cubicBezTo>
                <a:cubicBezTo>
                  <a:pt x="165" y="212"/>
                  <a:pt x="165" y="212"/>
                  <a:pt x="165" y="212"/>
                </a:cubicBezTo>
                <a:cubicBezTo>
                  <a:pt x="165" y="212"/>
                  <a:pt x="165" y="212"/>
                  <a:pt x="165" y="212"/>
                </a:cubicBezTo>
                <a:cubicBezTo>
                  <a:pt x="166" y="212"/>
                  <a:pt x="166" y="212"/>
                  <a:pt x="167" y="212"/>
                </a:cubicBezTo>
                <a:cubicBezTo>
                  <a:pt x="168" y="212"/>
                  <a:pt x="169" y="211"/>
                  <a:pt x="170" y="211"/>
                </a:cubicBezTo>
                <a:cubicBezTo>
                  <a:pt x="170" y="211"/>
                  <a:pt x="170" y="211"/>
                  <a:pt x="170" y="211"/>
                </a:cubicBezTo>
                <a:cubicBezTo>
                  <a:pt x="169" y="211"/>
                  <a:pt x="169" y="211"/>
                  <a:pt x="169" y="211"/>
                </a:cubicBezTo>
                <a:cubicBezTo>
                  <a:pt x="169" y="211"/>
                  <a:pt x="168" y="211"/>
                  <a:pt x="167" y="211"/>
                </a:cubicBezTo>
                <a:cubicBezTo>
                  <a:pt x="166" y="212"/>
                  <a:pt x="165" y="212"/>
                  <a:pt x="164" y="212"/>
                </a:cubicBezTo>
                <a:cubicBezTo>
                  <a:pt x="163" y="212"/>
                  <a:pt x="163" y="212"/>
                  <a:pt x="163" y="212"/>
                </a:cubicBezTo>
                <a:cubicBezTo>
                  <a:pt x="162" y="212"/>
                  <a:pt x="162" y="212"/>
                  <a:pt x="161" y="213"/>
                </a:cubicBezTo>
                <a:cubicBezTo>
                  <a:pt x="161" y="213"/>
                  <a:pt x="160" y="213"/>
                  <a:pt x="160" y="213"/>
                </a:cubicBezTo>
                <a:cubicBezTo>
                  <a:pt x="159" y="213"/>
                  <a:pt x="158" y="213"/>
                  <a:pt x="157" y="213"/>
                </a:cubicBezTo>
                <a:cubicBezTo>
                  <a:pt x="157" y="213"/>
                  <a:pt x="156" y="213"/>
                  <a:pt x="156" y="213"/>
                </a:cubicBezTo>
                <a:cubicBezTo>
                  <a:pt x="155" y="214"/>
                  <a:pt x="155" y="214"/>
                  <a:pt x="154" y="214"/>
                </a:cubicBezTo>
                <a:cubicBezTo>
                  <a:pt x="154" y="214"/>
                  <a:pt x="153" y="214"/>
                  <a:pt x="153" y="214"/>
                </a:cubicBezTo>
                <a:cubicBezTo>
                  <a:pt x="151" y="214"/>
                  <a:pt x="148" y="215"/>
                  <a:pt x="146" y="215"/>
                </a:cubicBezTo>
                <a:cubicBezTo>
                  <a:pt x="146" y="215"/>
                  <a:pt x="146" y="215"/>
                  <a:pt x="145" y="215"/>
                </a:cubicBezTo>
                <a:cubicBezTo>
                  <a:pt x="144" y="216"/>
                  <a:pt x="143" y="216"/>
                  <a:pt x="142" y="216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142" y="216"/>
                  <a:pt x="141" y="216"/>
                  <a:pt x="141" y="216"/>
                </a:cubicBezTo>
                <a:cubicBezTo>
                  <a:pt x="140" y="217"/>
                  <a:pt x="140" y="216"/>
                  <a:pt x="139" y="217"/>
                </a:cubicBezTo>
                <a:cubicBezTo>
                  <a:pt x="139" y="217"/>
                  <a:pt x="139" y="217"/>
                  <a:pt x="139" y="217"/>
                </a:cubicBezTo>
                <a:cubicBezTo>
                  <a:pt x="139" y="217"/>
                  <a:pt x="139" y="217"/>
                  <a:pt x="139" y="217"/>
                </a:cubicBezTo>
                <a:cubicBezTo>
                  <a:pt x="139" y="217"/>
                  <a:pt x="139" y="217"/>
                  <a:pt x="139" y="217"/>
                </a:cubicBezTo>
                <a:cubicBezTo>
                  <a:pt x="139" y="217"/>
                  <a:pt x="139" y="217"/>
                  <a:pt x="140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1" y="216"/>
                  <a:pt x="142" y="216"/>
                  <a:pt x="143" y="216"/>
                </a:cubicBezTo>
                <a:cubicBezTo>
                  <a:pt x="144" y="216"/>
                  <a:pt x="144" y="216"/>
                  <a:pt x="144" y="216"/>
                </a:cubicBezTo>
                <a:cubicBezTo>
                  <a:pt x="145" y="216"/>
                  <a:pt x="146" y="216"/>
                  <a:pt x="147" y="215"/>
                </a:cubicBezTo>
                <a:cubicBezTo>
                  <a:pt x="149" y="215"/>
                  <a:pt x="150" y="215"/>
                  <a:pt x="151" y="214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53" y="214"/>
                  <a:pt x="153" y="214"/>
                  <a:pt x="153" y="215"/>
                </a:cubicBezTo>
                <a:cubicBezTo>
                  <a:pt x="152" y="215"/>
                  <a:pt x="150" y="215"/>
                  <a:pt x="149" y="215"/>
                </a:cubicBezTo>
                <a:cubicBezTo>
                  <a:pt x="149" y="215"/>
                  <a:pt x="149" y="215"/>
                  <a:pt x="149" y="215"/>
                </a:cubicBezTo>
                <a:cubicBezTo>
                  <a:pt x="148" y="216"/>
                  <a:pt x="147" y="216"/>
                  <a:pt x="146" y="216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46" y="216"/>
                  <a:pt x="144" y="216"/>
                  <a:pt x="144" y="216"/>
                </a:cubicBezTo>
                <a:cubicBezTo>
                  <a:pt x="144" y="216"/>
                  <a:pt x="144" y="216"/>
                  <a:pt x="144" y="216"/>
                </a:cubicBezTo>
                <a:cubicBezTo>
                  <a:pt x="144" y="216"/>
                  <a:pt x="144" y="216"/>
                  <a:pt x="144" y="217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44" y="216"/>
                  <a:pt x="145" y="216"/>
                  <a:pt x="146" y="216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48" y="216"/>
                  <a:pt x="150" y="216"/>
                  <a:pt x="152" y="215"/>
                </a:cubicBezTo>
                <a:cubicBezTo>
                  <a:pt x="152" y="215"/>
                  <a:pt x="152" y="215"/>
                  <a:pt x="152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6" y="214"/>
                  <a:pt x="158" y="214"/>
                  <a:pt x="160" y="214"/>
                </a:cubicBezTo>
                <a:cubicBezTo>
                  <a:pt x="161" y="213"/>
                  <a:pt x="161" y="214"/>
                  <a:pt x="162" y="213"/>
                </a:cubicBezTo>
                <a:cubicBezTo>
                  <a:pt x="162" y="213"/>
                  <a:pt x="163" y="213"/>
                  <a:pt x="164" y="213"/>
                </a:cubicBezTo>
                <a:cubicBezTo>
                  <a:pt x="164" y="213"/>
                  <a:pt x="164" y="213"/>
                  <a:pt x="165" y="213"/>
                </a:cubicBezTo>
                <a:cubicBezTo>
                  <a:pt x="165" y="213"/>
                  <a:pt x="165" y="213"/>
                  <a:pt x="165" y="213"/>
                </a:cubicBezTo>
                <a:cubicBezTo>
                  <a:pt x="165" y="213"/>
                  <a:pt x="166" y="213"/>
                  <a:pt x="166" y="213"/>
                </a:cubicBezTo>
                <a:cubicBezTo>
                  <a:pt x="167" y="212"/>
                  <a:pt x="167" y="213"/>
                  <a:pt x="168" y="212"/>
                </a:cubicBezTo>
                <a:cubicBezTo>
                  <a:pt x="168" y="212"/>
                  <a:pt x="168" y="212"/>
                  <a:pt x="169" y="212"/>
                </a:cubicBezTo>
                <a:cubicBezTo>
                  <a:pt x="169" y="212"/>
                  <a:pt x="169" y="212"/>
                  <a:pt x="169" y="212"/>
                </a:cubicBezTo>
                <a:cubicBezTo>
                  <a:pt x="169" y="212"/>
                  <a:pt x="170" y="212"/>
                  <a:pt x="170" y="212"/>
                </a:cubicBezTo>
                <a:cubicBezTo>
                  <a:pt x="170" y="212"/>
                  <a:pt x="170" y="212"/>
                  <a:pt x="170" y="212"/>
                </a:cubicBezTo>
                <a:cubicBezTo>
                  <a:pt x="171" y="212"/>
                  <a:pt x="171" y="212"/>
                  <a:pt x="171" y="212"/>
                </a:cubicBezTo>
                <a:cubicBezTo>
                  <a:pt x="171" y="212"/>
                  <a:pt x="171" y="212"/>
                  <a:pt x="172" y="212"/>
                </a:cubicBezTo>
                <a:cubicBezTo>
                  <a:pt x="172" y="212"/>
                  <a:pt x="172" y="211"/>
                  <a:pt x="172" y="211"/>
                </a:cubicBezTo>
                <a:cubicBezTo>
                  <a:pt x="172" y="211"/>
                  <a:pt x="173" y="211"/>
                  <a:pt x="173" y="211"/>
                </a:cubicBezTo>
                <a:cubicBezTo>
                  <a:pt x="174" y="211"/>
                  <a:pt x="175" y="211"/>
                  <a:pt x="177" y="211"/>
                </a:cubicBezTo>
                <a:cubicBezTo>
                  <a:pt x="177" y="211"/>
                  <a:pt x="177" y="211"/>
                  <a:pt x="177" y="211"/>
                </a:cubicBezTo>
                <a:cubicBezTo>
                  <a:pt x="177" y="211"/>
                  <a:pt x="177" y="211"/>
                  <a:pt x="177" y="211"/>
                </a:cubicBezTo>
                <a:cubicBezTo>
                  <a:pt x="178" y="211"/>
                  <a:pt x="178" y="211"/>
                  <a:pt x="178" y="211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79" y="210"/>
                  <a:pt x="180" y="210"/>
                  <a:pt x="180" y="210"/>
                </a:cubicBezTo>
                <a:cubicBezTo>
                  <a:pt x="181" y="210"/>
                  <a:pt x="182" y="210"/>
                  <a:pt x="182" y="210"/>
                </a:cubicBezTo>
                <a:cubicBezTo>
                  <a:pt x="183" y="210"/>
                  <a:pt x="183" y="210"/>
                  <a:pt x="183" y="210"/>
                </a:cubicBezTo>
                <a:cubicBezTo>
                  <a:pt x="183" y="210"/>
                  <a:pt x="183" y="210"/>
                  <a:pt x="184" y="209"/>
                </a:cubicBezTo>
                <a:cubicBezTo>
                  <a:pt x="184" y="209"/>
                  <a:pt x="184" y="210"/>
                  <a:pt x="184" y="209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5" y="209"/>
                  <a:pt x="185" y="209"/>
                  <a:pt x="185" y="209"/>
                </a:cubicBezTo>
                <a:cubicBezTo>
                  <a:pt x="185" y="209"/>
                  <a:pt x="186" y="209"/>
                  <a:pt x="186" y="209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209"/>
                  <a:pt x="188" y="209"/>
                  <a:pt x="188" y="209"/>
                </a:cubicBezTo>
                <a:cubicBezTo>
                  <a:pt x="188" y="209"/>
                  <a:pt x="189" y="209"/>
                  <a:pt x="189" y="209"/>
                </a:cubicBezTo>
                <a:cubicBezTo>
                  <a:pt x="189" y="209"/>
                  <a:pt x="190" y="208"/>
                  <a:pt x="191" y="209"/>
                </a:cubicBezTo>
                <a:cubicBezTo>
                  <a:pt x="191" y="209"/>
                  <a:pt x="191" y="209"/>
                  <a:pt x="191" y="209"/>
                </a:cubicBezTo>
                <a:cubicBezTo>
                  <a:pt x="190" y="209"/>
                  <a:pt x="188" y="209"/>
                  <a:pt x="187" y="209"/>
                </a:cubicBezTo>
                <a:cubicBezTo>
                  <a:pt x="187" y="209"/>
                  <a:pt x="187" y="209"/>
                  <a:pt x="186" y="209"/>
                </a:cubicBezTo>
                <a:cubicBezTo>
                  <a:pt x="185" y="210"/>
                  <a:pt x="184" y="210"/>
                  <a:pt x="183" y="210"/>
                </a:cubicBezTo>
                <a:cubicBezTo>
                  <a:pt x="183" y="210"/>
                  <a:pt x="182" y="210"/>
                  <a:pt x="182" y="210"/>
                </a:cubicBezTo>
                <a:cubicBezTo>
                  <a:pt x="180" y="211"/>
                  <a:pt x="178" y="211"/>
                  <a:pt x="176" y="211"/>
                </a:cubicBezTo>
                <a:cubicBezTo>
                  <a:pt x="176" y="211"/>
                  <a:pt x="175" y="211"/>
                  <a:pt x="175" y="211"/>
                </a:cubicBezTo>
                <a:cubicBezTo>
                  <a:pt x="174" y="211"/>
                  <a:pt x="173" y="212"/>
                  <a:pt x="173" y="212"/>
                </a:cubicBezTo>
                <a:cubicBezTo>
                  <a:pt x="172" y="212"/>
                  <a:pt x="172" y="212"/>
                  <a:pt x="172" y="212"/>
                </a:cubicBezTo>
                <a:cubicBezTo>
                  <a:pt x="172" y="212"/>
                  <a:pt x="172" y="212"/>
                  <a:pt x="171" y="212"/>
                </a:cubicBezTo>
                <a:cubicBezTo>
                  <a:pt x="171" y="212"/>
                  <a:pt x="170" y="212"/>
                  <a:pt x="169" y="212"/>
                </a:cubicBezTo>
                <a:cubicBezTo>
                  <a:pt x="169" y="212"/>
                  <a:pt x="169" y="212"/>
                  <a:pt x="169" y="212"/>
                </a:cubicBezTo>
                <a:cubicBezTo>
                  <a:pt x="168" y="212"/>
                  <a:pt x="167" y="213"/>
                  <a:pt x="167" y="213"/>
                </a:cubicBezTo>
                <a:cubicBezTo>
                  <a:pt x="167" y="213"/>
                  <a:pt x="166" y="213"/>
                  <a:pt x="166" y="213"/>
                </a:cubicBezTo>
                <a:cubicBezTo>
                  <a:pt x="165" y="213"/>
                  <a:pt x="164" y="213"/>
                  <a:pt x="163" y="214"/>
                </a:cubicBezTo>
                <a:cubicBezTo>
                  <a:pt x="162" y="214"/>
                  <a:pt x="162" y="213"/>
                  <a:pt x="162" y="214"/>
                </a:cubicBezTo>
                <a:cubicBezTo>
                  <a:pt x="161" y="214"/>
                  <a:pt x="160" y="214"/>
                  <a:pt x="160" y="214"/>
                </a:cubicBezTo>
                <a:cubicBezTo>
                  <a:pt x="159" y="214"/>
                  <a:pt x="159" y="214"/>
                  <a:pt x="159" y="214"/>
                </a:cubicBezTo>
                <a:cubicBezTo>
                  <a:pt x="158" y="214"/>
                  <a:pt x="156" y="215"/>
                  <a:pt x="155" y="215"/>
                </a:cubicBezTo>
                <a:cubicBezTo>
                  <a:pt x="154" y="215"/>
                  <a:pt x="154" y="215"/>
                  <a:pt x="153" y="215"/>
                </a:cubicBezTo>
                <a:cubicBezTo>
                  <a:pt x="153" y="215"/>
                  <a:pt x="152" y="215"/>
                  <a:pt x="152" y="216"/>
                </a:cubicBezTo>
                <a:cubicBezTo>
                  <a:pt x="152" y="216"/>
                  <a:pt x="152" y="216"/>
                  <a:pt x="151" y="216"/>
                </a:cubicBezTo>
                <a:cubicBezTo>
                  <a:pt x="151" y="216"/>
                  <a:pt x="151" y="216"/>
                  <a:pt x="151" y="216"/>
                </a:cubicBezTo>
                <a:cubicBezTo>
                  <a:pt x="151" y="216"/>
                  <a:pt x="151" y="216"/>
                  <a:pt x="151" y="216"/>
                </a:cubicBezTo>
                <a:cubicBezTo>
                  <a:pt x="150" y="216"/>
                  <a:pt x="150" y="216"/>
                  <a:pt x="149" y="216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49" y="216"/>
                  <a:pt x="148" y="216"/>
                  <a:pt x="148" y="216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7" y="216"/>
                  <a:pt x="147" y="216"/>
                  <a:pt x="147" y="216"/>
                </a:cubicBezTo>
                <a:cubicBezTo>
                  <a:pt x="146" y="217"/>
                  <a:pt x="145" y="217"/>
                  <a:pt x="144" y="217"/>
                </a:cubicBezTo>
                <a:cubicBezTo>
                  <a:pt x="143" y="217"/>
                  <a:pt x="143" y="217"/>
                  <a:pt x="142" y="217"/>
                </a:cubicBezTo>
                <a:cubicBezTo>
                  <a:pt x="142" y="217"/>
                  <a:pt x="142" y="217"/>
                  <a:pt x="142" y="217"/>
                </a:cubicBezTo>
                <a:cubicBezTo>
                  <a:pt x="141" y="218"/>
                  <a:pt x="139" y="218"/>
                  <a:pt x="138" y="218"/>
                </a:cubicBezTo>
                <a:cubicBezTo>
                  <a:pt x="138" y="218"/>
                  <a:pt x="137" y="218"/>
                  <a:pt x="137" y="218"/>
                </a:cubicBezTo>
                <a:cubicBezTo>
                  <a:pt x="135" y="219"/>
                  <a:pt x="132" y="219"/>
                  <a:pt x="130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220"/>
                  <a:pt x="130" y="220"/>
                  <a:pt x="129" y="220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29" y="220"/>
                  <a:pt x="129" y="220"/>
                  <a:pt x="128" y="220"/>
                </a:cubicBezTo>
                <a:cubicBezTo>
                  <a:pt x="128" y="220"/>
                  <a:pt x="128" y="220"/>
                  <a:pt x="127" y="220"/>
                </a:cubicBezTo>
                <a:cubicBezTo>
                  <a:pt x="126" y="220"/>
                  <a:pt x="125" y="221"/>
                  <a:pt x="125" y="221"/>
                </a:cubicBezTo>
                <a:cubicBezTo>
                  <a:pt x="124" y="221"/>
                  <a:pt x="123" y="221"/>
                  <a:pt x="123" y="221"/>
                </a:cubicBezTo>
                <a:cubicBezTo>
                  <a:pt x="123" y="221"/>
                  <a:pt x="122" y="221"/>
                  <a:pt x="122" y="221"/>
                </a:cubicBezTo>
                <a:cubicBezTo>
                  <a:pt x="122" y="221"/>
                  <a:pt x="122" y="221"/>
                  <a:pt x="122" y="221"/>
                </a:cubicBezTo>
                <a:cubicBezTo>
                  <a:pt x="121" y="221"/>
                  <a:pt x="121" y="222"/>
                  <a:pt x="120" y="222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8" y="222"/>
                  <a:pt x="118" y="222"/>
                  <a:pt x="117" y="222"/>
                </a:cubicBezTo>
                <a:cubicBezTo>
                  <a:pt x="117" y="222"/>
                  <a:pt x="116" y="222"/>
                  <a:pt x="115" y="223"/>
                </a:cubicBezTo>
                <a:cubicBezTo>
                  <a:pt x="114" y="223"/>
                  <a:pt x="113" y="223"/>
                  <a:pt x="112" y="223"/>
                </a:cubicBezTo>
                <a:cubicBezTo>
                  <a:pt x="111" y="224"/>
                  <a:pt x="111" y="223"/>
                  <a:pt x="110" y="223"/>
                </a:cubicBezTo>
                <a:cubicBezTo>
                  <a:pt x="110" y="224"/>
                  <a:pt x="110" y="224"/>
                  <a:pt x="110" y="224"/>
                </a:cubicBezTo>
                <a:cubicBezTo>
                  <a:pt x="110" y="224"/>
                  <a:pt x="109" y="224"/>
                  <a:pt x="109" y="224"/>
                </a:cubicBezTo>
                <a:cubicBezTo>
                  <a:pt x="109" y="224"/>
                  <a:pt x="108" y="224"/>
                  <a:pt x="107" y="224"/>
                </a:cubicBezTo>
                <a:cubicBezTo>
                  <a:pt x="107" y="225"/>
                  <a:pt x="106" y="224"/>
                  <a:pt x="105" y="225"/>
                </a:cubicBezTo>
                <a:cubicBezTo>
                  <a:pt x="102" y="226"/>
                  <a:pt x="98" y="226"/>
                  <a:pt x="95" y="227"/>
                </a:cubicBezTo>
                <a:cubicBezTo>
                  <a:pt x="95" y="227"/>
                  <a:pt x="95" y="227"/>
                  <a:pt x="95" y="227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27"/>
                  <a:pt x="94" y="227"/>
                  <a:pt x="93" y="227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93" y="228"/>
                  <a:pt x="92" y="228"/>
                  <a:pt x="92" y="228"/>
                </a:cubicBezTo>
                <a:cubicBezTo>
                  <a:pt x="92" y="228"/>
                  <a:pt x="92" y="228"/>
                  <a:pt x="92" y="228"/>
                </a:cubicBezTo>
                <a:cubicBezTo>
                  <a:pt x="91" y="228"/>
                  <a:pt x="91" y="228"/>
                  <a:pt x="91" y="228"/>
                </a:cubicBezTo>
                <a:cubicBezTo>
                  <a:pt x="91" y="228"/>
                  <a:pt x="90" y="228"/>
                  <a:pt x="90" y="228"/>
                </a:cubicBezTo>
                <a:cubicBezTo>
                  <a:pt x="90" y="228"/>
                  <a:pt x="89" y="228"/>
                  <a:pt x="89" y="229"/>
                </a:cubicBezTo>
                <a:cubicBezTo>
                  <a:pt x="89" y="229"/>
                  <a:pt x="89" y="229"/>
                  <a:pt x="89" y="229"/>
                </a:cubicBezTo>
                <a:cubicBezTo>
                  <a:pt x="88" y="229"/>
                  <a:pt x="88" y="229"/>
                  <a:pt x="88" y="229"/>
                </a:cubicBezTo>
                <a:cubicBezTo>
                  <a:pt x="88" y="229"/>
                  <a:pt x="87" y="229"/>
                  <a:pt x="87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6" y="229"/>
                  <a:pt x="86" y="229"/>
                  <a:pt x="86" y="229"/>
                </a:cubicBezTo>
                <a:cubicBezTo>
                  <a:pt x="85" y="230"/>
                  <a:pt x="84" y="230"/>
                  <a:pt x="83" y="230"/>
                </a:cubicBezTo>
                <a:cubicBezTo>
                  <a:pt x="83" y="230"/>
                  <a:pt x="83" y="230"/>
                  <a:pt x="83" y="230"/>
                </a:cubicBezTo>
                <a:cubicBezTo>
                  <a:pt x="83" y="230"/>
                  <a:pt x="82" y="231"/>
                  <a:pt x="82" y="231"/>
                </a:cubicBezTo>
                <a:cubicBezTo>
                  <a:pt x="83" y="231"/>
                  <a:pt x="83" y="231"/>
                  <a:pt x="84" y="230"/>
                </a:cubicBezTo>
                <a:cubicBezTo>
                  <a:pt x="84" y="230"/>
                  <a:pt x="84" y="231"/>
                  <a:pt x="84" y="231"/>
                </a:cubicBezTo>
                <a:cubicBezTo>
                  <a:pt x="84" y="231"/>
                  <a:pt x="84" y="231"/>
                  <a:pt x="84" y="231"/>
                </a:cubicBezTo>
                <a:cubicBezTo>
                  <a:pt x="83" y="231"/>
                  <a:pt x="82" y="231"/>
                  <a:pt x="82" y="231"/>
                </a:cubicBezTo>
                <a:cubicBezTo>
                  <a:pt x="81" y="232"/>
                  <a:pt x="81" y="232"/>
                  <a:pt x="81" y="232"/>
                </a:cubicBezTo>
                <a:cubicBezTo>
                  <a:pt x="80" y="232"/>
                  <a:pt x="79" y="232"/>
                  <a:pt x="78" y="233"/>
                </a:cubicBezTo>
                <a:cubicBezTo>
                  <a:pt x="77" y="233"/>
                  <a:pt x="76" y="233"/>
                  <a:pt x="76" y="233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5" y="234"/>
                  <a:pt x="75" y="235"/>
                  <a:pt x="75" y="235"/>
                </a:cubicBezTo>
                <a:cubicBezTo>
                  <a:pt x="75" y="234"/>
                  <a:pt x="75" y="235"/>
                  <a:pt x="75" y="234"/>
                </a:cubicBezTo>
                <a:cubicBezTo>
                  <a:pt x="74" y="234"/>
                  <a:pt x="74" y="235"/>
                  <a:pt x="74" y="235"/>
                </a:cubicBezTo>
                <a:cubicBezTo>
                  <a:pt x="74" y="235"/>
                  <a:pt x="74" y="235"/>
                  <a:pt x="74" y="235"/>
                </a:cubicBezTo>
                <a:cubicBezTo>
                  <a:pt x="74" y="235"/>
                  <a:pt x="74" y="235"/>
                  <a:pt x="74" y="235"/>
                </a:cubicBezTo>
                <a:cubicBezTo>
                  <a:pt x="74" y="235"/>
                  <a:pt x="73" y="235"/>
                  <a:pt x="73" y="235"/>
                </a:cubicBezTo>
                <a:cubicBezTo>
                  <a:pt x="73" y="235"/>
                  <a:pt x="74" y="236"/>
                  <a:pt x="74" y="236"/>
                </a:cubicBezTo>
                <a:cubicBezTo>
                  <a:pt x="74" y="236"/>
                  <a:pt x="74" y="236"/>
                  <a:pt x="74" y="236"/>
                </a:cubicBezTo>
                <a:cubicBezTo>
                  <a:pt x="74" y="236"/>
                  <a:pt x="73" y="235"/>
                  <a:pt x="73" y="235"/>
                </a:cubicBezTo>
                <a:cubicBezTo>
                  <a:pt x="73" y="236"/>
                  <a:pt x="71" y="235"/>
                  <a:pt x="71" y="235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70" y="236"/>
                  <a:pt x="70" y="236"/>
                </a:cubicBezTo>
                <a:cubicBezTo>
                  <a:pt x="70" y="236"/>
                  <a:pt x="69" y="237"/>
                  <a:pt x="69" y="237"/>
                </a:cubicBezTo>
                <a:cubicBezTo>
                  <a:pt x="69" y="237"/>
                  <a:pt x="69" y="237"/>
                  <a:pt x="69" y="238"/>
                </a:cubicBezTo>
                <a:cubicBezTo>
                  <a:pt x="69" y="238"/>
                  <a:pt x="68" y="238"/>
                  <a:pt x="68" y="239"/>
                </a:cubicBezTo>
                <a:cubicBezTo>
                  <a:pt x="68" y="239"/>
                  <a:pt x="68" y="239"/>
                  <a:pt x="68" y="239"/>
                </a:cubicBezTo>
                <a:cubicBezTo>
                  <a:pt x="68" y="239"/>
                  <a:pt x="68" y="239"/>
                  <a:pt x="68" y="239"/>
                </a:cubicBezTo>
                <a:cubicBezTo>
                  <a:pt x="68" y="239"/>
                  <a:pt x="69" y="239"/>
                  <a:pt x="69" y="240"/>
                </a:cubicBezTo>
                <a:cubicBezTo>
                  <a:pt x="69" y="240"/>
                  <a:pt x="69" y="240"/>
                  <a:pt x="69" y="240"/>
                </a:cubicBezTo>
                <a:cubicBezTo>
                  <a:pt x="69" y="240"/>
                  <a:pt x="69" y="240"/>
                  <a:pt x="69" y="240"/>
                </a:cubicBezTo>
                <a:cubicBezTo>
                  <a:pt x="69" y="240"/>
                  <a:pt x="69" y="241"/>
                  <a:pt x="69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69" y="241"/>
                  <a:pt x="70" y="241"/>
                  <a:pt x="70" y="241"/>
                </a:cubicBezTo>
                <a:cubicBezTo>
                  <a:pt x="70" y="241"/>
                  <a:pt x="70" y="242"/>
                  <a:pt x="70" y="242"/>
                </a:cubicBezTo>
                <a:cubicBezTo>
                  <a:pt x="70" y="242"/>
                  <a:pt x="70" y="242"/>
                  <a:pt x="70" y="243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70" y="242"/>
                  <a:pt x="70" y="242"/>
                  <a:pt x="70" y="242"/>
                </a:cubicBezTo>
                <a:cubicBezTo>
                  <a:pt x="70" y="242"/>
                  <a:pt x="70" y="242"/>
                  <a:pt x="70" y="242"/>
                </a:cubicBezTo>
                <a:cubicBezTo>
                  <a:pt x="70" y="242"/>
                  <a:pt x="70" y="242"/>
                  <a:pt x="69" y="242"/>
                </a:cubicBezTo>
                <a:cubicBezTo>
                  <a:pt x="69" y="242"/>
                  <a:pt x="69" y="241"/>
                  <a:pt x="69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69" y="241"/>
                  <a:pt x="69" y="240"/>
                  <a:pt x="69" y="240"/>
                </a:cubicBezTo>
                <a:cubicBezTo>
                  <a:pt x="68" y="240"/>
                  <a:pt x="68" y="239"/>
                  <a:pt x="67" y="239"/>
                </a:cubicBezTo>
                <a:cubicBezTo>
                  <a:pt x="67" y="239"/>
                  <a:pt x="67" y="239"/>
                  <a:pt x="67" y="239"/>
                </a:cubicBezTo>
                <a:cubicBezTo>
                  <a:pt x="67" y="239"/>
                  <a:pt x="66" y="239"/>
                  <a:pt x="66" y="239"/>
                </a:cubicBezTo>
                <a:cubicBezTo>
                  <a:pt x="66" y="239"/>
                  <a:pt x="65" y="239"/>
                  <a:pt x="65" y="239"/>
                </a:cubicBezTo>
                <a:cubicBezTo>
                  <a:pt x="65" y="239"/>
                  <a:pt x="65" y="239"/>
                  <a:pt x="65" y="239"/>
                </a:cubicBezTo>
                <a:cubicBezTo>
                  <a:pt x="65" y="239"/>
                  <a:pt x="64" y="239"/>
                  <a:pt x="63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1" y="239"/>
                  <a:pt x="60" y="239"/>
                  <a:pt x="60" y="239"/>
                </a:cubicBezTo>
                <a:cubicBezTo>
                  <a:pt x="60" y="239"/>
                  <a:pt x="60" y="239"/>
                  <a:pt x="59" y="239"/>
                </a:cubicBezTo>
                <a:cubicBezTo>
                  <a:pt x="59" y="239"/>
                  <a:pt x="59" y="239"/>
                  <a:pt x="58" y="239"/>
                </a:cubicBezTo>
                <a:cubicBezTo>
                  <a:pt x="58" y="239"/>
                  <a:pt x="58" y="239"/>
                  <a:pt x="58" y="239"/>
                </a:cubicBezTo>
                <a:cubicBezTo>
                  <a:pt x="58" y="239"/>
                  <a:pt x="58" y="239"/>
                  <a:pt x="58" y="239"/>
                </a:cubicBezTo>
                <a:cubicBezTo>
                  <a:pt x="58" y="239"/>
                  <a:pt x="58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6" y="239"/>
                  <a:pt x="56" y="239"/>
                  <a:pt x="56" y="239"/>
                </a:cubicBezTo>
                <a:cubicBezTo>
                  <a:pt x="56" y="239"/>
                  <a:pt x="56" y="239"/>
                  <a:pt x="56" y="239"/>
                </a:cubicBezTo>
                <a:cubicBezTo>
                  <a:pt x="55" y="239"/>
                  <a:pt x="55" y="239"/>
                  <a:pt x="55" y="239"/>
                </a:cubicBezTo>
                <a:cubicBezTo>
                  <a:pt x="55" y="239"/>
                  <a:pt x="55" y="239"/>
                  <a:pt x="55" y="239"/>
                </a:cubicBezTo>
                <a:cubicBezTo>
                  <a:pt x="55" y="239"/>
                  <a:pt x="54" y="239"/>
                  <a:pt x="54" y="239"/>
                </a:cubicBezTo>
                <a:cubicBezTo>
                  <a:pt x="54" y="239"/>
                  <a:pt x="54" y="239"/>
                  <a:pt x="54" y="240"/>
                </a:cubicBezTo>
                <a:cubicBezTo>
                  <a:pt x="54" y="240"/>
                  <a:pt x="54" y="240"/>
                  <a:pt x="54" y="240"/>
                </a:cubicBezTo>
                <a:cubicBezTo>
                  <a:pt x="54" y="240"/>
                  <a:pt x="54" y="240"/>
                  <a:pt x="54" y="240"/>
                </a:cubicBezTo>
                <a:cubicBezTo>
                  <a:pt x="54" y="240"/>
                  <a:pt x="54" y="240"/>
                  <a:pt x="54" y="240"/>
                </a:cubicBezTo>
                <a:cubicBezTo>
                  <a:pt x="54" y="240"/>
                  <a:pt x="54" y="240"/>
                  <a:pt x="53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3" y="240"/>
                  <a:pt x="53" y="240"/>
                  <a:pt x="54" y="240"/>
                </a:cubicBezTo>
                <a:cubicBezTo>
                  <a:pt x="54" y="240"/>
                  <a:pt x="54" y="240"/>
                  <a:pt x="54" y="240"/>
                </a:cubicBezTo>
                <a:cubicBezTo>
                  <a:pt x="54" y="240"/>
                  <a:pt x="54" y="240"/>
                  <a:pt x="53" y="240"/>
                </a:cubicBezTo>
                <a:cubicBezTo>
                  <a:pt x="53" y="239"/>
                  <a:pt x="53" y="240"/>
                  <a:pt x="53" y="240"/>
                </a:cubicBezTo>
                <a:cubicBezTo>
                  <a:pt x="53" y="240"/>
                  <a:pt x="52" y="240"/>
                  <a:pt x="52" y="240"/>
                </a:cubicBezTo>
                <a:cubicBezTo>
                  <a:pt x="52" y="240"/>
                  <a:pt x="51" y="240"/>
                  <a:pt x="51" y="240"/>
                </a:cubicBezTo>
                <a:cubicBezTo>
                  <a:pt x="51" y="240"/>
                  <a:pt x="50" y="240"/>
                  <a:pt x="50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50" y="240"/>
                  <a:pt x="50" y="241"/>
                  <a:pt x="50" y="241"/>
                </a:cubicBezTo>
                <a:cubicBezTo>
                  <a:pt x="51" y="241"/>
                  <a:pt x="51" y="241"/>
                  <a:pt x="51" y="241"/>
                </a:cubicBezTo>
                <a:cubicBezTo>
                  <a:pt x="51" y="241"/>
                  <a:pt x="52" y="240"/>
                  <a:pt x="53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52" y="240"/>
                  <a:pt x="52" y="240"/>
                  <a:pt x="52" y="241"/>
                </a:cubicBezTo>
                <a:cubicBezTo>
                  <a:pt x="52" y="241"/>
                  <a:pt x="52" y="241"/>
                  <a:pt x="52" y="241"/>
                </a:cubicBezTo>
                <a:cubicBezTo>
                  <a:pt x="52" y="241"/>
                  <a:pt x="52" y="241"/>
                  <a:pt x="52" y="241"/>
                </a:cubicBezTo>
                <a:cubicBezTo>
                  <a:pt x="52" y="241"/>
                  <a:pt x="52" y="241"/>
                  <a:pt x="52" y="241"/>
                </a:cubicBezTo>
                <a:cubicBezTo>
                  <a:pt x="52" y="241"/>
                  <a:pt x="52" y="241"/>
                  <a:pt x="51" y="241"/>
                </a:cubicBezTo>
                <a:cubicBezTo>
                  <a:pt x="51" y="241"/>
                  <a:pt x="51" y="241"/>
                  <a:pt x="51" y="241"/>
                </a:cubicBezTo>
                <a:cubicBezTo>
                  <a:pt x="51" y="241"/>
                  <a:pt x="50" y="241"/>
                  <a:pt x="50" y="241"/>
                </a:cubicBezTo>
                <a:cubicBezTo>
                  <a:pt x="50" y="241"/>
                  <a:pt x="49" y="241"/>
                  <a:pt x="49" y="241"/>
                </a:cubicBezTo>
                <a:cubicBezTo>
                  <a:pt x="49" y="241"/>
                  <a:pt x="49" y="241"/>
                  <a:pt x="49" y="241"/>
                </a:cubicBezTo>
                <a:cubicBezTo>
                  <a:pt x="48" y="241"/>
                  <a:pt x="48" y="241"/>
                  <a:pt x="48" y="241"/>
                </a:cubicBezTo>
                <a:cubicBezTo>
                  <a:pt x="48" y="241"/>
                  <a:pt x="48" y="241"/>
                  <a:pt x="48" y="241"/>
                </a:cubicBezTo>
                <a:cubicBezTo>
                  <a:pt x="48" y="241"/>
                  <a:pt x="48" y="241"/>
                  <a:pt x="48" y="241"/>
                </a:cubicBezTo>
                <a:cubicBezTo>
                  <a:pt x="48" y="241"/>
                  <a:pt x="47" y="241"/>
                  <a:pt x="47" y="241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7" y="241"/>
                  <a:pt x="47" y="241"/>
                  <a:pt x="47" y="242"/>
                </a:cubicBezTo>
                <a:cubicBezTo>
                  <a:pt x="47" y="242"/>
                  <a:pt x="47" y="242"/>
                  <a:pt x="47" y="242"/>
                </a:cubicBezTo>
                <a:cubicBezTo>
                  <a:pt x="47" y="242"/>
                  <a:pt x="47" y="242"/>
                  <a:pt x="47" y="242"/>
                </a:cubicBezTo>
                <a:cubicBezTo>
                  <a:pt x="46" y="242"/>
                  <a:pt x="45" y="242"/>
                  <a:pt x="44" y="243"/>
                </a:cubicBezTo>
                <a:cubicBezTo>
                  <a:pt x="44" y="243"/>
                  <a:pt x="44" y="243"/>
                  <a:pt x="43" y="243"/>
                </a:cubicBezTo>
                <a:cubicBezTo>
                  <a:pt x="43" y="243"/>
                  <a:pt x="43" y="243"/>
                  <a:pt x="42" y="243"/>
                </a:cubicBezTo>
                <a:cubicBezTo>
                  <a:pt x="42" y="243"/>
                  <a:pt x="41" y="243"/>
                  <a:pt x="41" y="243"/>
                </a:cubicBezTo>
                <a:cubicBezTo>
                  <a:pt x="40" y="243"/>
                  <a:pt x="40" y="243"/>
                  <a:pt x="40" y="243"/>
                </a:cubicBezTo>
                <a:cubicBezTo>
                  <a:pt x="40" y="243"/>
                  <a:pt x="40" y="244"/>
                  <a:pt x="40" y="244"/>
                </a:cubicBezTo>
                <a:cubicBezTo>
                  <a:pt x="40" y="244"/>
                  <a:pt x="40" y="244"/>
                  <a:pt x="40" y="244"/>
                </a:cubicBezTo>
                <a:cubicBezTo>
                  <a:pt x="40" y="244"/>
                  <a:pt x="39" y="244"/>
                  <a:pt x="39" y="244"/>
                </a:cubicBezTo>
                <a:cubicBezTo>
                  <a:pt x="39" y="244"/>
                  <a:pt x="39" y="244"/>
                  <a:pt x="39" y="244"/>
                </a:cubicBezTo>
                <a:cubicBezTo>
                  <a:pt x="38" y="244"/>
                  <a:pt x="38" y="244"/>
                  <a:pt x="37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37" y="244"/>
                  <a:pt x="38" y="243"/>
                  <a:pt x="38" y="243"/>
                </a:cubicBezTo>
                <a:cubicBezTo>
                  <a:pt x="39" y="243"/>
                  <a:pt x="40" y="243"/>
                  <a:pt x="41" y="242"/>
                </a:cubicBezTo>
                <a:cubicBezTo>
                  <a:pt x="41" y="242"/>
                  <a:pt x="42" y="242"/>
                  <a:pt x="42" y="242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43" y="242"/>
                  <a:pt x="44" y="241"/>
                  <a:pt x="44" y="241"/>
                </a:cubicBezTo>
                <a:cubicBezTo>
                  <a:pt x="44" y="241"/>
                  <a:pt x="45" y="241"/>
                  <a:pt x="45" y="241"/>
                </a:cubicBezTo>
                <a:cubicBezTo>
                  <a:pt x="45" y="241"/>
                  <a:pt x="45" y="241"/>
                  <a:pt x="46" y="241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7" y="241"/>
                  <a:pt x="47" y="240"/>
                  <a:pt x="47" y="240"/>
                </a:cubicBezTo>
                <a:cubicBezTo>
                  <a:pt x="47" y="240"/>
                  <a:pt x="47" y="240"/>
                  <a:pt x="47" y="240"/>
                </a:cubicBezTo>
                <a:cubicBezTo>
                  <a:pt x="48" y="240"/>
                  <a:pt x="48" y="240"/>
                  <a:pt x="48" y="240"/>
                </a:cubicBezTo>
                <a:cubicBezTo>
                  <a:pt x="48" y="240"/>
                  <a:pt x="48" y="240"/>
                  <a:pt x="49" y="240"/>
                </a:cubicBezTo>
                <a:cubicBezTo>
                  <a:pt x="49" y="240"/>
                  <a:pt x="49" y="240"/>
                  <a:pt x="49" y="23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50" y="239"/>
                  <a:pt x="50" y="239"/>
                  <a:pt x="51" y="239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52" y="239"/>
                  <a:pt x="52" y="239"/>
                </a:cubicBezTo>
                <a:cubicBezTo>
                  <a:pt x="53" y="239"/>
                  <a:pt x="54" y="238"/>
                  <a:pt x="55" y="238"/>
                </a:cubicBezTo>
                <a:cubicBezTo>
                  <a:pt x="56" y="238"/>
                  <a:pt x="55" y="238"/>
                  <a:pt x="56" y="238"/>
                </a:cubicBezTo>
                <a:cubicBezTo>
                  <a:pt x="56" y="238"/>
                  <a:pt x="56" y="237"/>
                  <a:pt x="56" y="237"/>
                </a:cubicBezTo>
                <a:cubicBezTo>
                  <a:pt x="56" y="237"/>
                  <a:pt x="56" y="237"/>
                  <a:pt x="56" y="237"/>
                </a:cubicBezTo>
                <a:cubicBezTo>
                  <a:pt x="56" y="237"/>
                  <a:pt x="56" y="237"/>
                  <a:pt x="55" y="237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55" y="237"/>
                  <a:pt x="54" y="237"/>
                  <a:pt x="54" y="237"/>
                </a:cubicBezTo>
                <a:cubicBezTo>
                  <a:pt x="54" y="237"/>
                  <a:pt x="54" y="237"/>
                  <a:pt x="54" y="237"/>
                </a:cubicBezTo>
                <a:cubicBezTo>
                  <a:pt x="54" y="237"/>
                  <a:pt x="54" y="237"/>
                  <a:pt x="54" y="237"/>
                </a:cubicBezTo>
                <a:cubicBezTo>
                  <a:pt x="54" y="237"/>
                  <a:pt x="54" y="237"/>
                  <a:pt x="54" y="237"/>
                </a:cubicBezTo>
                <a:cubicBezTo>
                  <a:pt x="54" y="237"/>
                  <a:pt x="54" y="237"/>
                  <a:pt x="54" y="237"/>
                </a:cubicBezTo>
                <a:cubicBezTo>
                  <a:pt x="54" y="237"/>
                  <a:pt x="54" y="237"/>
                  <a:pt x="54" y="237"/>
                </a:cubicBezTo>
                <a:cubicBezTo>
                  <a:pt x="54" y="237"/>
                  <a:pt x="54" y="237"/>
                  <a:pt x="54" y="238"/>
                </a:cubicBezTo>
                <a:cubicBezTo>
                  <a:pt x="54" y="238"/>
                  <a:pt x="54" y="238"/>
                  <a:pt x="54" y="238"/>
                </a:cubicBezTo>
                <a:cubicBezTo>
                  <a:pt x="54" y="238"/>
                  <a:pt x="54" y="238"/>
                  <a:pt x="54" y="238"/>
                </a:cubicBezTo>
                <a:cubicBezTo>
                  <a:pt x="54" y="237"/>
                  <a:pt x="54" y="237"/>
                  <a:pt x="55" y="237"/>
                </a:cubicBezTo>
                <a:cubicBezTo>
                  <a:pt x="55" y="237"/>
                  <a:pt x="55" y="237"/>
                  <a:pt x="55" y="238"/>
                </a:cubicBezTo>
                <a:cubicBezTo>
                  <a:pt x="55" y="238"/>
                  <a:pt x="55" y="238"/>
                  <a:pt x="55" y="238"/>
                </a:cubicBezTo>
                <a:cubicBezTo>
                  <a:pt x="54" y="238"/>
                  <a:pt x="54" y="238"/>
                  <a:pt x="54" y="238"/>
                </a:cubicBezTo>
                <a:cubicBezTo>
                  <a:pt x="53" y="238"/>
                  <a:pt x="53" y="238"/>
                  <a:pt x="52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2" y="238"/>
                  <a:pt x="52" y="238"/>
                  <a:pt x="53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1" y="238"/>
                  <a:pt x="51" y="238"/>
                  <a:pt x="51" y="238"/>
                </a:cubicBezTo>
                <a:cubicBezTo>
                  <a:pt x="51" y="238"/>
                  <a:pt x="51" y="238"/>
                  <a:pt x="50" y="238"/>
                </a:cubicBezTo>
                <a:cubicBezTo>
                  <a:pt x="50" y="238"/>
                  <a:pt x="50" y="239"/>
                  <a:pt x="50" y="23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8" y="239"/>
                  <a:pt x="47" y="240"/>
                </a:cubicBezTo>
                <a:cubicBezTo>
                  <a:pt x="47" y="240"/>
                  <a:pt x="47" y="239"/>
                  <a:pt x="47" y="240"/>
                </a:cubicBezTo>
                <a:cubicBezTo>
                  <a:pt x="46" y="240"/>
                  <a:pt x="46" y="240"/>
                  <a:pt x="46" y="240"/>
                </a:cubicBezTo>
                <a:cubicBezTo>
                  <a:pt x="46" y="240"/>
                  <a:pt x="46" y="240"/>
                  <a:pt x="45" y="240"/>
                </a:cubicBezTo>
                <a:cubicBezTo>
                  <a:pt x="45" y="240"/>
                  <a:pt x="44" y="240"/>
                  <a:pt x="43" y="240"/>
                </a:cubicBezTo>
                <a:cubicBezTo>
                  <a:pt x="43" y="240"/>
                  <a:pt x="43" y="240"/>
                  <a:pt x="43" y="240"/>
                </a:cubicBezTo>
                <a:cubicBezTo>
                  <a:pt x="43" y="240"/>
                  <a:pt x="43" y="240"/>
                  <a:pt x="43" y="240"/>
                </a:cubicBezTo>
                <a:cubicBezTo>
                  <a:pt x="43" y="240"/>
                  <a:pt x="43" y="240"/>
                  <a:pt x="43" y="239"/>
                </a:cubicBezTo>
                <a:cubicBezTo>
                  <a:pt x="43" y="239"/>
                  <a:pt x="43" y="239"/>
                  <a:pt x="44" y="239"/>
                </a:cubicBezTo>
                <a:cubicBezTo>
                  <a:pt x="44" y="239"/>
                  <a:pt x="44" y="239"/>
                  <a:pt x="44" y="239"/>
                </a:cubicBezTo>
                <a:cubicBezTo>
                  <a:pt x="44" y="239"/>
                  <a:pt x="44" y="238"/>
                  <a:pt x="44" y="238"/>
                </a:cubicBezTo>
                <a:cubicBezTo>
                  <a:pt x="45" y="238"/>
                  <a:pt x="45" y="238"/>
                  <a:pt x="45" y="238"/>
                </a:cubicBezTo>
                <a:cubicBezTo>
                  <a:pt x="44" y="238"/>
                  <a:pt x="43" y="238"/>
                  <a:pt x="43" y="239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2" y="239"/>
                  <a:pt x="41" y="239"/>
                  <a:pt x="41" y="239"/>
                </a:cubicBezTo>
                <a:cubicBezTo>
                  <a:pt x="41" y="239"/>
                  <a:pt x="41" y="239"/>
                  <a:pt x="41" y="239"/>
                </a:cubicBezTo>
                <a:cubicBezTo>
                  <a:pt x="41" y="239"/>
                  <a:pt x="41" y="239"/>
                  <a:pt x="41" y="239"/>
                </a:cubicBezTo>
                <a:cubicBezTo>
                  <a:pt x="41" y="239"/>
                  <a:pt x="41" y="239"/>
                  <a:pt x="41" y="239"/>
                </a:cubicBezTo>
                <a:cubicBezTo>
                  <a:pt x="41" y="238"/>
                  <a:pt x="41" y="239"/>
                  <a:pt x="40" y="239"/>
                </a:cubicBezTo>
                <a:cubicBezTo>
                  <a:pt x="40" y="239"/>
                  <a:pt x="40" y="238"/>
                  <a:pt x="40" y="238"/>
                </a:cubicBezTo>
                <a:cubicBezTo>
                  <a:pt x="39" y="238"/>
                  <a:pt x="38" y="238"/>
                  <a:pt x="38" y="238"/>
                </a:cubicBezTo>
                <a:cubicBezTo>
                  <a:pt x="37" y="238"/>
                  <a:pt x="37" y="238"/>
                  <a:pt x="36" y="238"/>
                </a:cubicBezTo>
                <a:cubicBezTo>
                  <a:pt x="35" y="237"/>
                  <a:pt x="35" y="238"/>
                  <a:pt x="34" y="238"/>
                </a:cubicBezTo>
                <a:cubicBezTo>
                  <a:pt x="34" y="238"/>
                  <a:pt x="34" y="238"/>
                  <a:pt x="34" y="238"/>
                </a:cubicBezTo>
                <a:cubicBezTo>
                  <a:pt x="33" y="238"/>
                  <a:pt x="32" y="237"/>
                  <a:pt x="32" y="237"/>
                </a:cubicBezTo>
                <a:cubicBezTo>
                  <a:pt x="32" y="237"/>
                  <a:pt x="32" y="237"/>
                  <a:pt x="32" y="237"/>
                </a:cubicBezTo>
                <a:cubicBezTo>
                  <a:pt x="32" y="237"/>
                  <a:pt x="33" y="237"/>
                  <a:pt x="33" y="236"/>
                </a:cubicBezTo>
                <a:cubicBezTo>
                  <a:pt x="33" y="236"/>
                  <a:pt x="33" y="236"/>
                  <a:pt x="33" y="236"/>
                </a:cubicBezTo>
                <a:cubicBezTo>
                  <a:pt x="33" y="236"/>
                  <a:pt x="33" y="236"/>
                  <a:pt x="33" y="236"/>
                </a:cubicBezTo>
                <a:cubicBezTo>
                  <a:pt x="32" y="236"/>
                  <a:pt x="31" y="236"/>
                  <a:pt x="31" y="236"/>
                </a:cubicBezTo>
                <a:cubicBezTo>
                  <a:pt x="31" y="236"/>
                  <a:pt x="31" y="235"/>
                  <a:pt x="30" y="235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0" y="235"/>
                  <a:pt x="30" y="235"/>
                  <a:pt x="30" y="234"/>
                </a:cubicBezTo>
                <a:cubicBezTo>
                  <a:pt x="29" y="234"/>
                  <a:pt x="29" y="234"/>
                  <a:pt x="29" y="234"/>
                </a:cubicBezTo>
                <a:cubicBezTo>
                  <a:pt x="29" y="234"/>
                  <a:pt x="27" y="234"/>
                  <a:pt x="27" y="234"/>
                </a:cubicBezTo>
                <a:cubicBezTo>
                  <a:pt x="27" y="234"/>
                  <a:pt x="27" y="234"/>
                  <a:pt x="27" y="234"/>
                </a:cubicBezTo>
                <a:cubicBezTo>
                  <a:pt x="26" y="234"/>
                  <a:pt x="25" y="234"/>
                  <a:pt x="25" y="234"/>
                </a:cubicBezTo>
                <a:cubicBezTo>
                  <a:pt x="25" y="234"/>
                  <a:pt x="25" y="234"/>
                  <a:pt x="24" y="234"/>
                </a:cubicBezTo>
                <a:cubicBezTo>
                  <a:pt x="24" y="233"/>
                  <a:pt x="24" y="233"/>
                  <a:pt x="23" y="234"/>
                </a:cubicBezTo>
                <a:cubicBezTo>
                  <a:pt x="23" y="233"/>
                  <a:pt x="23" y="233"/>
                  <a:pt x="23" y="233"/>
                </a:cubicBezTo>
                <a:cubicBezTo>
                  <a:pt x="23" y="233"/>
                  <a:pt x="23" y="233"/>
                  <a:pt x="23" y="233"/>
                </a:cubicBezTo>
                <a:cubicBezTo>
                  <a:pt x="23" y="233"/>
                  <a:pt x="24" y="233"/>
                  <a:pt x="24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3" y="231"/>
                  <a:pt x="23" y="231"/>
                  <a:pt x="23" y="231"/>
                </a:cubicBezTo>
                <a:cubicBezTo>
                  <a:pt x="23" y="231"/>
                  <a:pt x="23" y="231"/>
                  <a:pt x="24" y="230"/>
                </a:cubicBezTo>
                <a:cubicBezTo>
                  <a:pt x="24" y="230"/>
                  <a:pt x="25" y="230"/>
                  <a:pt x="26" y="230"/>
                </a:cubicBezTo>
                <a:cubicBezTo>
                  <a:pt x="26" y="230"/>
                  <a:pt x="26" y="229"/>
                  <a:pt x="26" y="229"/>
                </a:cubicBezTo>
                <a:cubicBezTo>
                  <a:pt x="26" y="229"/>
                  <a:pt x="25" y="229"/>
                  <a:pt x="25" y="229"/>
                </a:cubicBezTo>
                <a:cubicBezTo>
                  <a:pt x="26" y="229"/>
                  <a:pt x="26" y="229"/>
                  <a:pt x="26" y="229"/>
                </a:cubicBezTo>
                <a:cubicBezTo>
                  <a:pt x="26" y="229"/>
                  <a:pt x="25" y="229"/>
                  <a:pt x="25" y="229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4" y="229"/>
                  <a:pt x="24" y="229"/>
                  <a:pt x="23" y="229"/>
                </a:cubicBezTo>
                <a:cubicBezTo>
                  <a:pt x="23" y="229"/>
                  <a:pt x="23" y="228"/>
                  <a:pt x="23" y="228"/>
                </a:cubicBezTo>
                <a:cubicBezTo>
                  <a:pt x="23" y="228"/>
                  <a:pt x="22" y="228"/>
                  <a:pt x="22" y="228"/>
                </a:cubicBezTo>
                <a:cubicBezTo>
                  <a:pt x="22" y="228"/>
                  <a:pt x="22" y="228"/>
                  <a:pt x="22" y="228"/>
                </a:cubicBezTo>
                <a:cubicBezTo>
                  <a:pt x="21" y="228"/>
                  <a:pt x="21" y="228"/>
                  <a:pt x="21" y="228"/>
                </a:cubicBezTo>
                <a:cubicBezTo>
                  <a:pt x="21" y="228"/>
                  <a:pt x="21" y="228"/>
                  <a:pt x="21" y="228"/>
                </a:cubicBezTo>
                <a:cubicBezTo>
                  <a:pt x="21" y="228"/>
                  <a:pt x="21" y="228"/>
                  <a:pt x="21" y="228"/>
                </a:cubicBezTo>
                <a:cubicBezTo>
                  <a:pt x="21" y="228"/>
                  <a:pt x="21" y="228"/>
                  <a:pt x="22" y="227"/>
                </a:cubicBezTo>
                <a:cubicBezTo>
                  <a:pt x="22" y="227"/>
                  <a:pt x="22" y="227"/>
                  <a:pt x="22" y="227"/>
                </a:cubicBezTo>
                <a:cubicBezTo>
                  <a:pt x="22" y="227"/>
                  <a:pt x="22" y="227"/>
                  <a:pt x="22" y="227"/>
                </a:cubicBezTo>
                <a:cubicBezTo>
                  <a:pt x="22" y="226"/>
                  <a:pt x="21" y="227"/>
                  <a:pt x="21" y="226"/>
                </a:cubicBezTo>
                <a:cubicBezTo>
                  <a:pt x="21" y="226"/>
                  <a:pt x="21" y="226"/>
                  <a:pt x="21" y="226"/>
                </a:cubicBezTo>
                <a:cubicBezTo>
                  <a:pt x="21" y="226"/>
                  <a:pt x="21" y="226"/>
                  <a:pt x="21" y="226"/>
                </a:cubicBezTo>
                <a:cubicBezTo>
                  <a:pt x="21" y="226"/>
                  <a:pt x="21" y="226"/>
                  <a:pt x="22" y="225"/>
                </a:cubicBezTo>
                <a:cubicBezTo>
                  <a:pt x="22" y="225"/>
                  <a:pt x="21" y="225"/>
                  <a:pt x="21" y="225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2" y="224"/>
                  <a:pt x="21" y="224"/>
                  <a:pt x="21" y="223"/>
                </a:cubicBezTo>
                <a:cubicBezTo>
                  <a:pt x="21" y="223"/>
                  <a:pt x="22" y="222"/>
                  <a:pt x="22" y="222"/>
                </a:cubicBezTo>
                <a:cubicBezTo>
                  <a:pt x="22" y="222"/>
                  <a:pt x="21" y="221"/>
                  <a:pt x="21" y="221"/>
                </a:cubicBezTo>
                <a:cubicBezTo>
                  <a:pt x="22" y="221"/>
                  <a:pt x="22" y="221"/>
                  <a:pt x="22" y="221"/>
                </a:cubicBezTo>
                <a:cubicBezTo>
                  <a:pt x="22" y="221"/>
                  <a:pt x="22" y="220"/>
                  <a:pt x="22" y="220"/>
                </a:cubicBezTo>
                <a:cubicBezTo>
                  <a:pt x="22" y="220"/>
                  <a:pt x="22" y="220"/>
                  <a:pt x="22" y="220"/>
                </a:cubicBezTo>
                <a:cubicBezTo>
                  <a:pt x="22" y="220"/>
                  <a:pt x="21" y="220"/>
                  <a:pt x="2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20"/>
                  <a:pt x="21" y="219"/>
                  <a:pt x="21" y="219"/>
                </a:cubicBezTo>
                <a:cubicBezTo>
                  <a:pt x="21" y="219"/>
                  <a:pt x="21" y="219"/>
                  <a:pt x="21" y="218"/>
                </a:cubicBezTo>
                <a:cubicBezTo>
                  <a:pt x="21" y="218"/>
                  <a:pt x="21" y="218"/>
                  <a:pt x="21" y="218"/>
                </a:cubicBezTo>
                <a:cubicBezTo>
                  <a:pt x="21" y="218"/>
                  <a:pt x="21" y="218"/>
                  <a:pt x="21" y="218"/>
                </a:cubicBezTo>
                <a:cubicBezTo>
                  <a:pt x="21" y="218"/>
                  <a:pt x="21" y="218"/>
                  <a:pt x="21" y="218"/>
                </a:cubicBezTo>
                <a:cubicBezTo>
                  <a:pt x="21" y="218"/>
                  <a:pt x="21" y="218"/>
                  <a:pt x="21" y="218"/>
                </a:cubicBezTo>
                <a:cubicBezTo>
                  <a:pt x="21" y="218"/>
                  <a:pt x="22" y="218"/>
                  <a:pt x="22" y="217"/>
                </a:cubicBezTo>
                <a:cubicBezTo>
                  <a:pt x="22" y="217"/>
                  <a:pt x="22" y="217"/>
                  <a:pt x="22" y="217"/>
                </a:cubicBezTo>
                <a:cubicBezTo>
                  <a:pt x="22" y="217"/>
                  <a:pt x="22" y="217"/>
                  <a:pt x="22" y="216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22" y="215"/>
                  <a:pt x="24" y="215"/>
                  <a:pt x="24" y="214"/>
                </a:cubicBezTo>
                <a:cubicBezTo>
                  <a:pt x="24" y="214"/>
                  <a:pt x="24" y="214"/>
                  <a:pt x="24" y="214"/>
                </a:cubicBezTo>
                <a:cubicBezTo>
                  <a:pt x="24" y="214"/>
                  <a:pt x="24" y="214"/>
                  <a:pt x="23" y="214"/>
                </a:cubicBezTo>
                <a:cubicBezTo>
                  <a:pt x="23" y="214"/>
                  <a:pt x="23" y="214"/>
                  <a:pt x="23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3"/>
                  <a:pt x="25" y="212"/>
                  <a:pt x="26" y="212"/>
                </a:cubicBezTo>
                <a:cubicBezTo>
                  <a:pt x="26" y="212"/>
                  <a:pt x="26" y="212"/>
                  <a:pt x="26" y="212"/>
                </a:cubicBezTo>
                <a:cubicBezTo>
                  <a:pt x="26" y="211"/>
                  <a:pt x="26" y="212"/>
                  <a:pt x="27" y="212"/>
                </a:cubicBezTo>
                <a:cubicBezTo>
                  <a:pt x="27" y="211"/>
                  <a:pt x="27" y="211"/>
                  <a:pt x="27" y="211"/>
                </a:cubicBezTo>
                <a:cubicBezTo>
                  <a:pt x="28" y="211"/>
                  <a:pt x="28" y="211"/>
                  <a:pt x="28" y="211"/>
                </a:cubicBezTo>
                <a:cubicBezTo>
                  <a:pt x="29" y="211"/>
                  <a:pt x="30" y="211"/>
                  <a:pt x="30" y="210"/>
                </a:cubicBezTo>
                <a:cubicBezTo>
                  <a:pt x="30" y="210"/>
                  <a:pt x="30" y="210"/>
                  <a:pt x="30" y="210"/>
                </a:cubicBezTo>
                <a:cubicBezTo>
                  <a:pt x="29" y="210"/>
                  <a:pt x="29" y="210"/>
                  <a:pt x="28" y="209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27" y="209"/>
                  <a:pt x="27" y="209"/>
                  <a:pt x="27" y="209"/>
                </a:cubicBezTo>
                <a:cubicBezTo>
                  <a:pt x="27" y="209"/>
                  <a:pt x="27" y="209"/>
                  <a:pt x="27" y="209"/>
                </a:cubicBezTo>
                <a:cubicBezTo>
                  <a:pt x="27" y="209"/>
                  <a:pt x="27" y="209"/>
                  <a:pt x="27" y="209"/>
                </a:cubicBezTo>
                <a:cubicBezTo>
                  <a:pt x="27" y="209"/>
                  <a:pt x="29" y="208"/>
                  <a:pt x="29" y="208"/>
                </a:cubicBezTo>
                <a:cubicBezTo>
                  <a:pt x="29" y="208"/>
                  <a:pt x="29" y="207"/>
                  <a:pt x="29" y="207"/>
                </a:cubicBezTo>
                <a:cubicBezTo>
                  <a:pt x="30" y="207"/>
                  <a:pt x="30" y="207"/>
                  <a:pt x="31" y="207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2" y="208"/>
                  <a:pt x="33" y="207"/>
                  <a:pt x="33" y="207"/>
                </a:cubicBezTo>
                <a:cubicBezTo>
                  <a:pt x="33" y="207"/>
                  <a:pt x="33" y="207"/>
                  <a:pt x="33" y="207"/>
                </a:cubicBezTo>
                <a:cubicBezTo>
                  <a:pt x="33" y="207"/>
                  <a:pt x="33" y="206"/>
                  <a:pt x="33" y="206"/>
                </a:cubicBezTo>
                <a:cubicBezTo>
                  <a:pt x="34" y="206"/>
                  <a:pt x="34" y="206"/>
                  <a:pt x="34" y="206"/>
                </a:cubicBezTo>
                <a:cubicBezTo>
                  <a:pt x="34" y="206"/>
                  <a:pt x="35" y="206"/>
                  <a:pt x="35" y="206"/>
                </a:cubicBezTo>
                <a:cubicBezTo>
                  <a:pt x="35" y="206"/>
                  <a:pt x="35" y="206"/>
                  <a:pt x="36" y="206"/>
                </a:cubicBezTo>
                <a:cubicBezTo>
                  <a:pt x="36" y="205"/>
                  <a:pt x="36" y="205"/>
                  <a:pt x="36" y="205"/>
                </a:cubicBezTo>
                <a:cubicBezTo>
                  <a:pt x="36" y="205"/>
                  <a:pt x="36" y="205"/>
                  <a:pt x="36" y="205"/>
                </a:cubicBezTo>
                <a:cubicBezTo>
                  <a:pt x="36" y="205"/>
                  <a:pt x="36" y="205"/>
                  <a:pt x="37" y="205"/>
                </a:cubicBezTo>
                <a:cubicBezTo>
                  <a:pt x="37" y="205"/>
                  <a:pt x="37" y="205"/>
                  <a:pt x="37" y="205"/>
                </a:cubicBezTo>
                <a:cubicBezTo>
                  <a:pt x="37" y="205"/>
                  <a:pt x="37" y="205"/>
                  <a:pt x="37" y="205"/>
                </a:cubicBezTo>
                <a:cubicBezTo>
                  <a:pt x="37" y="205"/>
                  <a:pt x="38" y="205"/>
                  <a:pt x="38" y="205"/>
                </a:cubicBezTo>
                <a:cubicBezTo>
                  <a:pt x="38" y="205"/>
                  <a:pt x="38" y="204"/>
                  <a:pt x="38" y="204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8" y="204"/>
                  <a:pt x="38" y="204"/>
                  <a:pt x="39" y="204"/>
                </a:cubicBezTo>
                <a:cubicBezTo>
                  <a:pt x="39" y="204"/>
                  <a:pt x="39" y="204"/>
                  <a:pt x="39" y="204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9" y="204"/>
                  <a:pt x="39" y="204"/>
                  <a:pt x="39" y="204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0" y="203"/>
                  <a:pt x="41" y="203"/>
                  <a:pt x="41" y="203"/>
                </a:cubicBezTo>
                <a:cubicBezTo>
                  <a:pt x="41" y="202"/>
                  <a:pt x="42" y="202"/>
                  <a:pt x="43" y="202"/>
                </a:cubicBezTo>
                <a:cubicBezTo>
                  <a:pt x="43" y="201"/>
                  <a:pt x="45" y="200"/>
                  <a:pt x="46" y="200"/>
                </a:cubicBezTo>
                <a:cubicBezTo>
                  <a:pt x="46" y="200"/>
                  <a:pt x="46" y="200"/>
                  <a:pt x="46" y="200"/>
                </a:cubicBezTo>
                <a:cubicBezTo>
                  <a:pt x="46" y="200"/>
                  <a:pt x="46" y="199"/>
                  <a:pt x="47" y="199"/>
                </a:cubicBezTo>
                <a:cubicBezTo>
                  <a:pt x="47" y="199"/>
                  <a:pt x="47" y="199"/>
                  <a:pt x="47" y="199"/>
                </a:cubicBezTo>
                <a:cubicBezTo>
                  <a:pt x="47" y="199"/>
                  <a:pt x="48" y="198"/>
                  <a:pt x="48" y="198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48" y="198"/>
                  <a:pt x="49" y="198"/>
                  <a:pt x="49" y="198"/>
                </a:cubicBezTo>
                <a:cubicBezTo>
                  <a:pt x="50" y="197"/>
                  <a:pt x="50" y="197"/>
                  <a:pt x="51" y="197"/>
                </a:cubicBezTo>
                <a:cubicBezTo>
                  <a:pt x="51" y="197"/>
                  <a:pt x="51" y="196"/>
                  <a:pt x="51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52" y="196"/>
                  <a:pt x="53" y="195"/>
                  <a:pt x="53" y="195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54" y="195"/>
                  <a:pt x="54" y="195"/>
                  <a:pt x="54" y="194"/>
                </a:cubicBezTo>
                <a:cubicBezTo>
                  <a:pt x="54" y="194"/>
                  <a:pt x="55" y="194"/>
                  <a:pt x="55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5" y="194"/>
                  <a:pt x="56" y="193"/>
                  <a:pt x="56" y="193"/>
                </a:cubicBezTo>
                <a:cubicBezTo>
                  <a:pt x="56" y="193"/>
                  <a:pt x="56" y="193"/>
                  <a:pt x="56" y="193"/>
                </a:cubicBezTo>
                <a:cubicBezTo>
                  <a:pt x="56" y="193"/>
                  <a:pt x="57" y="193"/>
                  <a:pt x="57" y="193"/>
                </a:cubicBezTo>
                <a:cubicBezTo>
                  <a:pt x="57" y="193"/>
                  <a:pt x="57" y="193"/>
                  <a:pt x="58" y="192"/>
                </a:cubicBezTo>
                <a:cubicBezTo>
                  <a:pt x="58" y="192"/>
                  <a:pt x="58" y="192"/>
                  <a:pt x="59" y="192"/>
                </a:cubicBezTo>
                <a:cubicBezTo>
                  <a:pt x="59" y="192"/>
                  <a:pt x="59" y="191"/>
                  <a:pt x="59" y="191"/>
                </a:cubicBezTo>
                <a:cubicBezTo>
                  <a:pt x="59" y="191"/>
                  <a:pt x="60" y="191"/>
                  <a:pt x="60" y="191"/>
                </a:cubicBezTo>
                <a:cubicBezTo>
                  <a:pt x="60" y="191"/>
                  <a:pt x="61" y="191"/>
                  <a:pt x="61" y="191"/>
                </a:cubicBezTo>
                <a:cubicBezTo>
                  <a:pt x="61" y="191"/>
                  <a:pt x="61" y="190"/>
                  <a:pt x="61" y="190"/>
                </a:cubicBezTo>
                <a:cubicBezTo>
                  <a:pt x="61" y="190"/>
                  <a:pt x="62" y="190"/>
                  <a:pt x="62" y="190"/>
                </a:cubicBezTo>
                <a:cubicBezTo>
                  <a:pt x="62" y="189"/>
                  <a:pt x="63" y="189"/>
                  <a:pt x="63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4" y="189"/>
                  <a:pt x="64" y="188"/>
                  <a:pt x="65" y="188"/>
                </a:cubicBezTo>
                <a:cubicBezTo>
                  <a:pt x="65" y="188"/>
                  <a:pt x="65" y="188"/>
                  <a:pt x="65" y="188"/>
                </a:cubicBezTo>
                <a:cubicBezTo>
                  <a:pt x="66" y="188"/>
                  <a:pt x="66" y="187"/>
                  <a:pt x="67" y="187"/>
                </a:cubicBezTo>
                <a:cubicBezTo>
                  <a:pt x="67" y="187"/>
                  <a:pt x="68" y="187"/>
                  <a:pt x="68" y="186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6" y="185"/>
                  <a:pt x="65" y="185"/>
                  <a:pt x="65" y="185"/>
                </a:cubicBezTo>
                <a:cubicBezTo>
                  <a:pt x="65" y="185"/>
                  <a:pt x="65" y="185"/>
                  <a:pt x="64" y="18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3" y="184"/>
                  <a:pt x="63" y="184"/>
                </a:cubicBezTo>
                <a:cubicBezTo>
                  <a:pt x="63" y="184"/>
                  <a:pt x="63" y="182"/>
                  <a:pt x="63" y="182"/>
                </a:cubicBezTo>
                <a:cubicBezTo>
                  <a:pt x="63" y="182"/>
                  <a:pt x="63" y="182"/>
                  <a:pt x="63" y="181"/>
                </a:cubicBezTo>
                <a:cubicBezTo>
                  <a:pt x="63" y="181"/>
                  <a:pt x="64" y="181"/>
                  <a:pt x="64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4" y="180"/>
                  <a:pt x="64" y="180"/>
                  <a:pt x="63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3" y="180"/>
                  <a:pt x="63" y="180"/>
                  <a:pt x="63" y="181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1"/>
                  <a:pt x="61" y="181"/>
                  <a:pt x="61" y="181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0" y="181"/>
                  <a:pt x="60" y="182"/>
                  <a:pt x="60" y="182"/>
                </a:cubicBezTo>
                <a:cubicBezTo>
                  <a:pt x="59" y="182"/>
                  <a:pt x="59" y="182"/>
                  <a:pt x="58" y="182"/>
                </a:cubicBezTo>
                <a:cubicBezTo>
                  <a:pt x="58" y="183"/>
                  <a:pt x="57" y="183"/>
                  <a:pt x="57" y="183"/>
                </a:cubicBezTo>
                <a:cubicBezTo>
                  <a:pt x="57" y="183"/>
                  <a:pt x="57" y="183"/>
                  <a:pt x="56" y="183"/>
                </a:cubicBezTo>
                <a:cubicBezTo>
                  <a:pt x="56" y="183"/>
                  <a:pt x="56" y="184"/>
                  <a:pt x="56" y="184"/>
                </a:cubicBezTo>
                <a:cubicBezTo>
                  <a:pt x="54" y="184"/>
                  <a:pt x="53" y="185"/>
                  <a:pt x="52" y="186"/>
                </a:cubicBezTo>
                <a:cubicBezTo>
                  <a:pt x="51" y="186"/>
                  <a:pt x="51" y="186"/>
                  <a:pt x="50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86"/>
                  <a:pt x="50" y="186"/>
                  <a:pt x="49" y="187"/>
                </a:cubicBezTo>
                <a:cubicBezTo>
                  <a:pt x="49" y="187"/>
                  <a:pt x="49" y="187"/>
                  <a:pt x="49" y="187"/>
                </a:cubicBezTo>
                <a:cubicBezTo>
                  <a:pt x="48" y="187"/>
                  <a:pt x="48" y="187"/>
                  <a:pt x="48" y="188"/>
                </a:cubicBezTo>
                <a:cubicBezTo>
                  <a:pt x="48" y="188"/>
                  <a:pt x="48" y="188"/>
                  <a:pt x="48" y="188"/>
                </a:cubicBezTo>
                <a:cubicBezTo>
                  <a:pt x="48" y="188"/>
                  <a:pt x="47" y="188"/>
                  <a:pt x="47" y="189"/>
                </a:cubicBezTo>
                <a:cubicBezTo>
                  <a:pt x="47" y="189"/>
                  <a:pt x="47" y="189"/>
                  <a:pt x="47" y="189"/>
                </a:cubicBezTo>
                <a:cubicBezTo>
                  <a:pt x="46" y="189"/>
                  <a:pt x="45" y="190"/>
                  <a:pt x="45" y="190"/>
                </a:cubicBezTo>
                <a:cubicBezTo>
                  <a:pt x="45" y="190"/>
                  <a:pt x="45" y="190"/>
                  <a:pt x="45" y="191"/>
                </a:cubicBezTo>
                <a:cubicBezTo>
                  <a:pt x="45" y="191"/>
                  <a:pt x="45" y="191"/>
                  <a:pt x="44" y="191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4" y="190"/>
                  <a:pt x="43" y="191"/>
                  <a:pt x="43" y="191"/>
                </a:cubicBezTo>
                <a:cubicBezTo>
                  <a:pt x="43" y="191"/>
                  <a:pt x="42" y="191"/>
                  <a:pt x="42" y="192"/>
                </a:cubicBezTo>
                <a:cubicBezTo>
                  <a:pt x="42" y="191"/>
                  <a:pt x="41" y="192"/>
                  <a:pt x="41" y="192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0" y="192"/>
                  <a:pt x="40" y="192"/>
                  <a:pt x="40" y="193"/>
                </a:cubicBezTo>
                <a:cubicBezTo>
                  <a:pt x="40" y="193"/>
                  <a:pt x="39" y="193"/>
                  <a:pt x="39" y="193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4"/>
                  <a:pt x="37" y="194"/>
                </a:cubicBezTo>
                <a:cubicBezTo>
                  <a:pt x="37" y="194"/>
                  <a:pt x="38" y="194"/>
                  <a:pt x="38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6" y="194"/>
                  <a:pt x="36" y="195"/>
                  <a:pt x="36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34" y="196"/>
                  <a:pt x="34" y="196"/>
                  <a:pt x="33" y="196"/>
                </a:cubicBezTo>
                <a:cubicBezTo>
                  <a:pt x="33" y="196"/>
                  <a:pt x="33" y="196"/>
                  <a:pt x="33" y="197"/>
                </a:cubicBezTo>
                <a:cubicBezTo>
                  <a:pt x="33" y="197"/>
                  <a:pt x="32" y="196"/>
                  <a:pt x="32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3" y="197"/>
                  <a:pt x="33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97"/>
                  <a:pt x="33" y="197"/>
                  <a:pt x="33" y="198"/>
                </a:cubicBezTo>
                <a:cubicBezTo>
                  <a:pt x="33" y="198"/>
                  <a:pt x="33" y="198"/>
                  <a:pt x="33" y="198"/>
                </a:cubicBezTo>
                <a:cubicBezTo>
                  <a:pt x="32" y="198"/>
                  <a:pt x="32" y="198"/>
                  <a:pt x="32" y="198"/>
                </a:cubicBezTo>
                <a:cubicBezTo>
                  <a:pt x="32" y="198"/>
                  <a:pt x="32" y="197"/>
                  <a:pt x="33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8"/>
                  <a:pt x="31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8"/>
                  <a:pt x="30" y="198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30" y="198"/>
                  <a:pt x="29" y="199"/>
                  <a:pt x="29" y="199"/>
                </a:cubicBezTo>
                <a:cubicBezTo>
                  <a:pt x="29" y="199"/>
                  <a:pt x="29" y="199"/>
                  <a:pt x="29" y="199"/>
                </a:cubicBezTo>
                <a:cubicBezTo>
                  <a:pt x="29" y="199"/>
                  <a:pt x="29" y="199"/>
                  <a:pt x="29" y="200"/>
                </a:cubicBezTo>
                <a:cubicBezTo>
                  <a:pt x="29" y="199"/>
                  <a:pt x="29" y="199"/>
                  <a:pt x="29" y="199"/>
                </a:cubicBezTo>
                <a:cubicBezTo>
                  <a:pt x="29" y="199"/>
                  <a:pt x="29" y="199"/>
                  <a:pt x="29" y="199"/>
                </a:cubicBezTo>
                <a:cubicBezTo>
                  <a:pt x="29" y="199"/>
                  <a:pt x="29" y="199"/>
                  <a:pt x="29" y="199"/>
                </a:cubicBezTo>
                <a:cubicBezTo>
                  <a:pt x="29" y="199"/>
                  <a:pt x="29" y="199"/>
                  <a:pt x="28" y="200"/>
                </a:cubicBezTo>
                <a:cubicBezTo>
                  <a:pt x="28" y="200"/>
                  <a:pt x="28" y="200"/>
                  <a:pt x="28" y="200"/>
                </a:cubicBezTo>
                <a:cubicBezTo>
                  <a:pt x="27" y="200"/>
                  <a:pt x="27" y="200"/>
                  <a:pt x="27" y="200"/>
                </a:cubicBezTo>
                <a:cubicBezTo>
                  <a:pt x="27" y="200"/>
                  <a:pt x="27" y="200"/>
                  <a:pt x="27" y="200"/>
                </a:cubicBezTo>
                <a:cubicBezTo>
                  <a:pt x="27" y="201"/>
                  <a:pt x="27" y="201"/>
                  <a:pt x="26" y="201"/>
                </a:cubicBezTo>
                <a:cubicBezTo>
                  <a:pt x="26" y="201"/>
                  <a:pt x="26" y="201"/>
                  <a:pt x="26" y="201"/>
                </a:cubicBezTo>
                <a:cubicBezTo>
                  <a:pt x="26" y="201"/>
                  <a:pt x="26" y="201"/>
                  <a:pt x="25" y="201"/>
                </a:cubicBezTo>
                <a:cubicBezTo>
                  <a:pt x="25" y="202"/>
                  <a:pt x="24" y="202"/>
                  <a:pt x="24" y="202"/>
                </a:cubicBezTo>
                <a:cubicBezTo>
                  <a:pt x="24" y="203"/>
                  <a:pt x="23" y="203"/>
                  <a:pt x="23" y="203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23" y="203"/>
                  <a:pt x="23" y="203"/>
                  <a:pt x="23" y="204"/>
                </a:cubicBezTo>
                <a:cubicBezTo>
                  <a:pt x="23" y="204"/>
                  <a:pt x="23" y="204"/>
                  <a:pt x="23" y="204"/>
                </a:cubicBezTo>
                <a:cubicBezTo>
                  <a:pt x="23" y="204"/>
                  <a:pt x="23" y="204"/>
                  <a:pt x="23" y="204"/>
                </a:cubicBezTo>
                <a:cubicBezTo>
                  <a:pt x="23" y="204"/>
                  <a:pt x="23" y="204"/>
                  <a:pt x="23" y="204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23" y="203"/>
                  <a:pt x="22" y="203"/>
                  <a:pt x="22" y="204"/>
                </a:cubicBezTo>
                <a:cubicBezTo>
                  <a:pt x="21" y="204"/>
                  <a:pt x="21" y="204"/>
                  <a:pt x="21" y="205"/>
                </a:cubicBezTo>
                <a:cubicBezTo>
                  <a:pt x="21" y="205"/>
                  <a:pt x="21" y="205"/>
                  <a:pt x="21" y="205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20" y="206"/>
                  <a:pt x="20" y="205"/>
                  <a:pt x="20" y="206"/>
                </a:cubicBezTo>
                <a:cubicBezTo>
                  <a:pt x="20" y="206"/>
                  <a:pt x="20" y="206"/>
                  <a:pt x="20" y="206"/>
                </a:cubicBezTo>
                <a:cubicBezTo>
                  <a:pt x="20" y="206"/>
                  <a:pt x="20" y="206"/>
                  <a:pt x="20" y="206"/>
                </a:cubicBezTo>
                <a:cubicBezTo>
                  <a:pt x="20" y="206"/>
                  <a:pt x="20" y="205"/>
                  <a:pt x="20" y="205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20" y="205"/>
                  <a:pt x="19" y="205"/>
                  <a:pt x="19" y="206"/>
                </a:cubicBezTo>
                <a:cubicBezTo>
                  <a:pt x="19" y="206"/>
                  <a:pt x="19" y="206"/>
                  <a:pt x="19" y="206"/>
                </a:cubicBezTo>
                <a:cubicBezTo>
                  <a:pt x="19" y="206"/>
                  <a:pt x="19" y="206"/>
                  <a:pt x="19" y="206"/>
                </a:cubicBezTo>
                <a:cubicBezTo>
                  <a:pt x="18" y="206"/>
                  <a:pt x="19" y="206"/>
                  <a:pt x="18" y="207"/>
                </a:cubicBezTo>
                <a:cubicBezTo>
                  <a:pt x="18" y="207"/>
                  <a:pt x="18" y="207"/>
                  <a:pt x="17" y="207"/>
                </a:cubicBezTo>
                <a:cubicBezTo>
                  <a:pt x="17" y="207"/>
                  <a:pt x="17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9"/>
                  <a:pt x="16" y="208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5" y="209"/>
                  <a:pt x="15" y="209"/>
                  <a:pt x="15" y="209"/>
                </a:cubicBezTo>
                <a:cubicBezTo>
                  <a:pt x="15" y="209"/>
                  <a:pt x="15" y="209"/>
                  <a:pt x="15" y="210"/>
                </a:cubicBezTo>
                <a:cubicBezTo>
                  <a:pt x="15" y="210"/>
                  <a:pt x="15" y="210"/>
                  <a:pt x="15" y="210"/>
                </a:cubicBezTo>
                <a:cubicBezTo>
                  <a:pt x="14" y="210"/>
                  <a:pt x="15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5" y="210"/>
                  <a:pt x="15" y="210"/>
                  <a:pt x="15" y="210"/>
                </a:cubicBezTo>
                <a:cubicBezTo>
                  <a:pt x="14" y="210"/>
                  <a:pt x="14" y="211"/>
                  <a:pt x="14" y="211"/>
                </a:cubicBezTo>
                <a:cubicBezTo>
                  <a:pt x="13" y="211"/>
                  <a:pt x="13" y="211"/>
                  <a:pt x="13" y="211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1" y="213"/>
                </a:cubicBezTo>
                <a:cubicBezTo>
                  <a:pt x="11" y="213"/>
                  <a:pt x="11" y="212"/>
                  <a:pt x="11" y="212"/>
                </a:cubicBezTo>
                <a:cubicBezTo>
                  <a:pt x="11" y="212"/>
                  <a:pt x="11" y="213"/>
                  <a:pt x="10" y="21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0" y="213"/>
                  <a:pt x="10" y="213"/>
                  <a:pt x="9" y="213"/>
                </a:cubicBezTo>
                <a:cubicBezTo>
                  <a:pt x="9" y="212"/>
                  <a:pt x="9" y="212"/>
                  <a:pt x="9" y="212"/>
                </a:cubicBezTo>
                <a:cubicBezTo>
                  <a:pt x="9" y="212"/>
                  <a:pt x="9" y="212"/>
                  <a:pt x="9" y="212"/>
                </a:cubicBezTo>
                <a:cubicBezTo>
                  <a:pt x="8" y="212"/>
                  <a:pt x="8" y="214"/>
                  <a:pt x="7" y="214"/>
                </a:cubicBezTo>
                <a:cubicBezTo>
                  <a:pt x="7" y="214"/>
                  <a:pt x="7" y="214"/>
                  <a:pt x="7" y="214"/>
                </a:cubicBezTo>
                <a:cubicBezTo>
                  <a:pt x="7" y="214"/>
                  <a:pt x="7" y="214"/>
                  <a:pt x="7" y="214"/>
                </a:cubicBezTo>
                <a:cubicBezTo>
                  <a:pt x="7" y="214"/>
                  <a:pt x="8" y="213"/>
                  <a:pt x="8" y="212"/>
                </a:cubicBezTo>
                <a:cubicBezTo>
                  <a:pt x="8" y="212"/>
                  <a:pt x="8" y="212"/>
                  <a:pt x="8" y="212"/>
                </a:cubicBezTo>
                <a:cubicBezTo>
                  <a:pt x="8" y="212"/>
                  <a:pt x="7" y="212"/>
                  <a:pt x="7" y="212"/>
                </a:cubicBezTo>
                <a:cubicBezTo>
                  <a:pt x="7" y="211"/>
                  <a:pt x="7" y="212"/>
                  <a:pt x="7" y="212"/>
                </a:cubicBezTo>
                <a:cubicBezTo>
                  <a:pt x="7" y="212"/>
                  <a:pt x="6" y="212"/>
                  <a:pt x="6" y="212"/>
                </a:cubicBezTo>
                <a:cubicBezTo>
                  <a:pt x="6" y="213"/>
                  <a:pt x="6" y="213"/>
                  <a:pt x="6" y="213"/>
                </a:cubicBezTo>
                <a:cubicBezTo>
                  <a:pt x="6" y="213"/>
                  <a:pt x="6" y="212"/>
                  <a:pt x="6" y="212"/>
                </a:cubicBezTo>
                <a:cubicBezTo>
                  <a:pt x="6" y="212"/>
                  <a:pt x="6" y="212"/>
                  <a:pt x="6" y="212"/>
                </a:cubicBezTo>
                <a:cubicBezTo>
                  <a:pt x="6" y="212"/>
                  <a:pt x="6" y="212"/>
                  <a:pt x="6" y="211"/>
                </a:cubicBezTo>
                <a:cubicBezTo>
                  <a:pt x="6" y="211"/>
                  <a:pt x="5" y="211"/>
                  <a:pt x="5" y="210"/>
                </a:cubicBezTo>
                <a:cubicBezTo>
                  <a:pt x="5" y="210"/>
                  <a:pt x="5" y="209"/>
                  <a:pt x="5" y="209"/>
                </a:cubicBezTo>
                <a:cubicBezTo>
                  <a:pt x="5" y="209"/>
                  <a:pt x="6" y="209"/>
                  <a:pt x="6" y="209"/>
                </a:cubicBezTo>
                <a:cubicBezTo>
                  <a:pt x="6" y="209"/>
                  <a:pt x="6" y="209"/>
                  <a:pt x="6" y="208"/>
                </a:cubicBezTo>
                <a:cubicBezTo>
                  <a:pt x="6" y="208"/>
                  <a:pt x="6" y="208"/>
                  <a:pt x="6" y="208"/>
                </a:cubicBezTo>
                <a:cubicBezTo>
                  <a:pt x="6" y="208"/>
                  <a:pt x="6" y="207"/>
                  <a:pt x="7" y="207"/>
                </a:cubicBezTo>
                <a:cubicBezTo>
                  <a:pt x="7" y="207"/>
                  <a:pt x="7" y="207"/>
                  <a:pt x="7" y="207"/>
                </a:cubicBezTo>
                <a:cubicBezTo>
                  <a:pt x="7" y="207"/>
                  <a:pt x="8" y="206"/>
                  <a:pt x="8" y="205"/>
                </a:cubicBezTo>
                <a:cubicBezTo>
                  <a:pt x="8" y="205"/>
                  <a:pt x="8" y="205"/>
                  <a:pt x="8" y="205"/>
                </a:cubicBezTo>
                <a:cubicBezTo>
                  <a:pt x="7" y="205"/>
                  <a:pt x="8" y="205"/>
                  <a:pt x="7" y="205"/>
                </a:cubicBezTo>
                <a:cubicBezTo>
                  <a:pt x="7" y="205"/>
                  <a:pt x="7" y="205"/>
                  <a:pt x="7" y="205"/>
                </a:cubicBezTo>
                <a:cubicBezTo>
                  <a:pt x="7" y="205"/>
                  <a:pt x="7" y="205"/>
                  <a:pt x="6" y="205"/>
                </a:cubicBezTo>
                <a:cubicBezTo>
                  <a:pt x="6" y="205"/>
                  <a:pt x="6" y="205"/>
                  <a:pt x="7" y="205"/>
                </a:cubicBezTo>
                <a:cubicBezTo>
                  <a:pt x="7" y="205"/>
                  <a:pt x="7" y="205"/>
                  <a:pt x="7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7" y="204"/>
                  <a:pt x="7" y="204"/>
                  <a:pt x="7" y="204"/>
                </a:cubicBezTo>
                <a:cubicBezTo>
                  <a:pt x="7" y="204"/>
                  <a:pt x="7" y="204"/>
                  <a:pt x="6" y="204"/>
                </a:cubicBezTo>
                <a:cubicBezTo>
                  <a:pt x="6" y="204"/>
                  <a:pt x="6" y="204"/>
                  <a:pt x="6" y="204"/>
                </a:cubicBezTo>
                <a:cubicBezTo>
                  <a:pt x="5" y="204"/>
                  <a:pt x="5" y="205"/>
                  <a:pt x="5" y="204"/>
                </a:cubicBezTo>
                <a:cubicBezTo>
                  <a:pt x="5" y="204"/>
                  <a:pt x="5" y="204"/>
                  <a:pt x="6" y="204"/>
                </a:cubicBezTo>
                <a:cubicBezTo>
                  <a:pt x="6" y="204"/>
                  <a:pt x="6" y="204"/>
                  <a:pt x="6" y="204"/>
                </a:cubicBezTo>
                <a:cubicBezTo>
                  <a:pt x="6" y="204"/>
                  <a:pt x="6" y="204"/>
                  <a:pt x="6" y="204"/>
                </a:cubicBezTo>
                <a:cubicBezTo>
                  <a:pt x="6" y="204"/>
                  <a:pt x="6" y="204"/>
                  <a:pt x="7" y="203"/>
                </a:cubicBezTo>
                <a:cubicBezTo>
                  <a:pt x="6" y="203"/>
                  <a:pt x="6" y="203"/>
                  <a:pt x="6" y="203"/>
                </a:cubicBezTo>
                <a:cubicBezTo>
                  <a:pt x="6" y="203"/>
                  <a:pt x="6" y="203"/>
                  <a:pt x="6" y="203"/>
                </a:cubicBezTo>
                <a:cubicBezTo>
                  <a:pt x="6" y="203"/>
                  <a:pt x="6" y="203"/>
                  <a:pt x="6" y="203"/>
                </a:cubicBezTo>
                <a:cubicBezTo>
                  <a:pt x="6" y="203"/>
                  <a:pt x="5" y="203"/>
                  <a:pt x="5" y="203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4" y="204"/>
                  <a:pt x="4" y="204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5"/>
                  <a:pt x="4" y="205"/>
                  <a:pt x="4" y="205"/>
                </a:cubicBezTo>
                <a:cubicBezTo>
                  <a:pt x="4" y="206"/>
                  <a:pt x="3" y="206"/>
                  <a:pt x="3" y="206"/>
                </a:cubicBezTo>
                <a:cubicBezTo>
                  <a:pt x="3" y="206"/>
                  <a:pt x="2" y="206"/>
                  <a:pt x="2" y="206"/>
                </a:cubicBezTo>
                <a:cubicBezTo>
                  <a:pt x="2" y="207"/>
                  <a:pt x="1" y="207"/>
                  <a:pt x="1" y="207"/>
                </a:cubicBezTo>
                <a:cubicBezTo>
                  <a:pt x="1" y="208"/>
                  <a:pt x="1" y="208"/>
                  <a:pt x="1" y="208"/>
                </a:cubicBezTo>
                <a:cubicBezTo>
                  <a:pt x="1" y="208"/>
                  <a:pt x="0" y="208"/>
                  <a:pt x="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07"/>
                  <a:pt x="1" y="207"/>
                  <a:pt x="1" y="207"/>
                </a:cubicBezTo>
                <a:cubicBezTo>
                  <a:pt x="1" y="207"/>
                  <a:pt x="1" y="207"/>
                  <a:pt x="1" y="207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6"/>
                  <a:pt x="0" y="205"/>
                  <a:pt x="0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04"/>
                  <a:pt x="0" y="204"/>
                  <a:pt x="0" y="203"/>
                </a:cubicBezTo>
                <a:cubicBezTo>
                  <a:pt x="1" y="203"/>
                  <a:pt x="1" y="203"/>
                  <a:pt x="2" y="202"/>
                </a:cubicBezTo>
                <a:cubicBezTo>
                  <a:pt x="2" y="202"/>
                  <a:pt x="1" y="202"/>
                  <a:pt x="1" y="202"/>
                </a:cubicBezTo>
                <a:cubicBezTo>
                  <a:pt x="1" y="202"/>
                  <a:pt x="1" y="201"/>
                  <a:pt x="1" y="201"/>
                </a:cubicBezTo>
                <a:cubicBezTo>
                  <a:pt x="1" y="201"/>
                  <a:pt x="1" y="201"/>
                  <a:pt x="0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0"/>
                  <a:pt x="0" y="200"/>
                  <a:pt x="0" y="199"/>
                </a:cubicBezTo>
                <a:cubicBezTo>
                  <a:pt x="0" y="199"/>
                  <a:pt x="1" y="199"/>
                  <a:pt x="1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0" y="197"/>
                  <a:pt x="0" y="197"/>
                  <a:pt x="0" y="196"/>
                </a:cubicBezTo>
                <a:cubicBezTo>
                  <a:pt x="1" y="196"/>
                  <a:pt x="1" y="196"/>
                  <a:pt x="1" y="195"/>
                </a:cubicBezTo>
                <a:cubicBezTo>
                  <a:pt x="1" y="195"/>
                  <a:pt x="1" y="195"/>
                  <a:pt x="1" y="195"/>
                </a:cubicBezTo>
                <a:cubicBezTo>
                  <a:pt x="1" y="195"/>
                  <a:pt x="1" y="195"/>
                  <a:pt x="1" y="195"/>
                </a:cubicBezTo>
                <a:cubicBezTo>
                  <a:pt x="1" y="195"/>
                  <a:pt x="2" y="194"/>
                  <a:pt x="2" y="19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193"/>
                  <a:pt x="2" y="193"/>
                  <a:pt x="3" y="193"/>
                </a:cubicBezTo>
                <a:cubicBezTo>
                  <a:pt x="3" y="193"/>
                  <a:pt x="3" y="193"/>
                  <a:pt x="3" y="192"/>
                </a:cubicBezTo>
                <a:cubicBezTo>
                  <a:pt x="3" y="192"/>
                  <a:pt x="3" y="192"/>
                  <a:pt x="3" y="192"/>
                </a:cubicBezTo>
                <a:cubicBezTo>
                  <a:pt x="3" y="192"/>
                  <a:pt x="4" y="191"/>
                  <a:pt x="4" y="191"/>
                </a:cubicBezTo>
                <a:cubicBezTo>
                  <a:pt x="4" y="191"/>
                  <a:pt x="4" y="191"/>
                  <a:pt x="4" y="190"/>
                </a:cubicBezTo>
                <a:cubicBezTo>
                  <a:pt x="4" y="190"/>
                  <a:pt x="5" y="190"/>
                  <a:pt x="5" y="190"/>
                </a:cubicBezTo>
                <a:cubicBezTo>
                  <a:pt x="5" y="190"/>
                  <a:pt x="5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90"/>
                  <a:pt x="5" y="190"/>
                  <a:pt x="5" y="189"/>
                </a:cubicBezTo>
                <a:cubicBezTo>
                  <a:pt x="5" y="189"/>
                  <a:pt x="5" y="189"/>
                  <a:pt x="5" y="189"/>
                </a:cubicBezTo>
                <a:cubicBezTo>
                  <a:pt x="5" y="190"/>
                  <a:pt x="5" y="190"/>
                  <a:pt x="4" y="190"/>
                </a:cubicBezTo>
                <a:cubicBezTo>
                  <a:pt x="4" y="190"/>
                  <a:pt x="4" y="190"/>
                  <a:pt x="4" y="189"/>
                </a:cubicBezTo>
                <a:cubicBezTo>
                  <a:pt x="4" y="189"/>
                  <a:pt x="4" y="189"/>
                  <a:pt x="4" y="189"/>
                </a:cubicBezTo>
                <a:cubicBezTo>
                  <a:pt x="4" y="189"/>
                  <a:pt x="4" y="189"/>
                  <a:pt x="4" y="189"/>
                </a:cubicBezTo>
                <a:cubicBezTo>
                  <a:pt x="4" y="189"/>
                  <a:pt x="4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9"/>
                </a:cubicBezTo>
                <a:cubicBezTo>
                  <a:pt x="5" y="189"/>
                  <a:pt x="5" y="188"/>
                  <a:pt x="5" y="188"/>
                </a:cubicBezTo>
                <a:cubicBezTo>
                  <a:pt x="6" y="188"/>
                  <a:pt x="6" y="188"/>
                  <a:pt x="7" y="187"/>
                </a:cubicBezTo>
                <a:cubicBezTo>
                  <a:pt x="7" y="187"/>
                  <a:pt x="7" y="187"/>
                  <a:pt x="7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5" y="187"/>
                  <a:pt x="4" y="188"/>
                  <a:pt x="4" y="188"/>
                </a:cubicBezTo>
                <a:cubicBezTo>
                  <a:pt x="4" y="188"/>
                  <a:pt x="3" y="189"/>
                  <a:pt x="3" y="189"/>
                </a:cubicBezTo>
                <a:cubicBezTo>
                  <a:pt x="3" y="189"/>
                  <a:pt x="3" y="189"/>
                  <a:pt x="3" y="189"/>
                </a:cubicBezTo>
                <a:cubicBezTo>
                  <a:pt x="3" y="189"/>
                  <a:pt x="3" y="189"/>
                  <a:pt x="3" y="189"/>
                </a:cubicBezTo>
                <a:cubicBezTo>
                  <a:pt x="3" y="189"/>
                  <a:pt x="3" y="188"/>
                  <a:pt x="3" y="188"/>
                </a:cubicBezTo>
                <a:cubicBezTo>
                  <a:pt x="3" y="188"/>
                  <a:pt x="3" y="188"/>
                  <a:pt x="4" y="188"/>
                </a:cubicBezTo>
                <a:cubicBezTo>
                  <a:pt x="4" y="187"/>
                  <a:pt x="4" y="187"/>
                  <a:pt x="5" y="186"/>
                </a:cubicBezTo>
                <a:cubicBezTo>
                  <a:pt x="6" y="186"/>
                  <a:pt x="6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8" y="185"/>
                  <a:pt x="8" y="184"/>
                  <a:pt x="8" y="184"/>
                </a:cubicBezTo>
                <a:cubicBezTo>
                  <a:pt x="9" y="184"/>
                  <a:pt x="9" y="184"/>
                  <a:pt x="9" y="183"/>
                </a:cubicBezTo>
                <a:cubicBezTo>
                  <a:pt x="10" y="183"/>
                  <a:pt x="10" y="183"/>
                  <a:pt x="10" y="183"/>
                </a:cubicBezTo>
                <a:cubicBezTo>
                  <a:pt x="10" y="183"/>
                  <a:pt x="10" y="183"/>
                  <a:pt x="11" y="183"/>
                </a:cubicBezTo>
                <a:cubicBezTo>
                  <a:pt x="12" y="182"/>
                  <a:pt x="14" y="181"/>
                  <a:pt x="15" y="180"/>
                </a:cubicBezTo>
                <a:cubicBezTo>
                  <a:pt x="15" y="180"/>
                  <a:pt x="16" y="180"/>
                  <a:pt x="16" y="180"/>
                </a:cubicBezTo>
                <a:cubicBezTo>
                  <a:pt x="16" y="180"/>
                  <a:pt x="16" y="179"/>
                  <a:pt x="16" y="179"/>
                </a:cubicBezTo>
                <a:cubicBezTo>
                  <a:pt x="17" y="179"/>
                  <a:pt x="17" y="179"/>
                  <a:pt x="18" y="179"/>
                </a:cubicBezTo>
                <a:cubicBezTo>
                  <a:pt x="19" y="178"/>
                  <a:pt x="20" y="178"/>
                  <a:pt x="21" y="177"/>
                </a:cubicBezTo>
                <a:cubicBezTo>
                  <a:pt x="21" y="177"/>
                  <a:pt x="21" y="177"/>
                  <a:pt x="22" y="177"/>
                </a:cubicBezTo>
                <a:cubicBezTo>
                  <a:pt x="22" y="176"/>
                  <a:pt x="22" y="176"/>
                  <a:pt x="23" y="176"/>
                </a:cubicBezTo>
                <a:cubicBezTo>
                  <a:pt x="23" y="176"/>
                  <a:pt x="23" y="176"/>
                  <a:pt x="23" y="176"/>
                </a:cubicBezTo>
                <a:cubicBezTo>
                  <a:pt x="23" y="176"/>
                  <a:pt x="24" y="175"/>
                  <a:pt x="24" y="175"/>
                </a:cubicBezTo>
                <a:cubicBezTo>
                  <a:pt x="24" y="175"/>
                  <a:pt x="24" y="175"/>
                  <a:pt x="25" y="175"/>
                </a:cubicBezTo>
                <a:cubicBezTo>
                  <a:pt x="25" y="175"/>
                  <a:pt x="25" y="174"/>
                  <a:pt x="26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6" y="174"/>
                  <a:pt x="27" y="174"/>
                  <a:pt x="27" y="174"/>
                </a:cubicBezTo>
                <a:cubicBezTo>
                  <a:pt x="27" y="174"/>
                  <a:pt x="27" y="174"/>
                  <a:pt x="27" y="174"/>
                </a:cubicBezTo>
                <a:cubicBezTo>
                  <a:pt x="27" y="174"/>
                  <a:pt x="27" y="174"/>
                  <a:pt x="27" y="174"/>
                </a:cubicBezTo>
                <a:cubicBezTo>
                  <a:pt x="28" y="174"/>
                  <a:pt x="28" y="174"/>
                  <a:pt x="28" y="173"/>
                </a:cubicBezTo>
                <a:cubicBezTo>
                  <a:pt x="28" y="173"/>
                  <a:pt x="28" y="173"/>
                  <a:pt x="28" y="173"/>
                </a:cubicBezTo>
                <a:cubicBezTo>
                  <a:pt x="28" y="173"/>
                  <a:pt x="28" y="173"/>
                  <a:pt x="29" y="173"/>
                </a:cubicBezTo>
                <a:cubicBezTo>
                  <a:pt x="29" y="173"/>
                  <a:pt x="29" y="173"/>
                  <a:pt x="29" y="173"/>
                </a:cubicBezTo>
                <a:cubicBezTo>
                  <a:pt x="29" y="173"/>
                  <a:pt x="30" y="173"/>
                  <a:pt x="30" y="172"/>
                </a:cubicBezTo>
                <a:cubicBezTo>
                  <a:pt x="30" y="172"/>
                  <a:pt x="30" y="172"/>
                  <a:pt x="30" y="172"/>
                </a:cubicBezTo>
                <a:cubicBezTo>
                  <a:pt x="30" y="172"/>
                  <a:pt x="30" y="172"/>
                  <a:pt x="30" y="172"/>
                </a:cubicBezTo>
                <a:cubicBezTo>
                  <a:pt x="30" y="172"/>
                  <a:pt x="31" y="172"/>
                  <a:pt x="31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2" y="172"/>
                  <a:pt x="32" y="171"/>
                  <a:pt x="32" y="171"/>
                </a:cubicBezTo>
                <a:cubicBezTo>
                  <a:pt x="32" y="171"/>
                  <a:pt x="32" y="171"/>
                  <a:pt x="32" y="171"/>
                </a:cubicBezTo>
                <a:cubicBezTo>
                  <a:pt x="33" y="171"/>
                  <a:pt x="33" y="171"/>
                  <a:pt x="33" y="171"/>
                </a:cubicBezTo>
                <a:cubicBezTo>
                  <a:pt x="33" y="171"/>
                  <a:pt x="33" y="171"/>
                  <a:pt x="34" y="171"/>
                </a:cubicBezTo>
                <a:cubicBezTo>
                  <a:pt x="34" y="171"/>
                  <a:pt x="34" y="170"/>
                  <a:pt x="34" y="170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0"/>
                  <a:pt x="35" y="170"/>
                  <a:pt x="35" y="170"/>
                </a:cubicBezTo>
                <a:cubicBezTo>
                  <a:pt x="35" y="170"/>
                  <a:pt x="36" y="170"/>
                  <a:pt x="36" y="16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6" y="169"/>
                  <a:pt x="36" y="169"/>
                  <a:pt x="37" y="169"/>
                </a:cubicBezTo>
                <a:cubicBezTo>
                  <a:pt x="37" y="169"/>
                  <a:pt x="37" y="168"/>
                  <a:pt x="38" y="168"/>
                </a:cubicBezTo>
                <a:cubicBezTo>
                  <a:pt x="38" y="168"/>
                  <a:pt x="38" y="169"/>
                  <a:pt x="38" y="169"/>
                </a:cubicBezTo>
                <a:cubicBezTo>
                  <a:pt x="38" y="169"/>
                  <a:pt x="38" y="169"/>
                  <a:pt x="39" y="169"/>
                </a:cubicBezTo>
                <a:cubicBezTo>
                  <a:pt x="39" y="169"/>
                  <a:pt x="39" y="169"/>
                  <a:pt x="39" y="169"/>
                </a:cubicBezTo>
                <a:cubicBezTo>
                  <a:pt x="39" y="169"/>
                  <a:pt x="40" y="168"/>
                  <a:pt x="40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39" y="168"/>
                  <a:pt x="39" y="167"/>
                  <a:pt x="39" y="167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40" y="167"/>
                  <a:pt x="41" y="167"/>
                  <a:pt x="41" y="167"/>
                </a:cubicBezTo>
                <a:cubicBezTo>
                  <a:pt x="42" y="167"/>
                  <a:pt x="42" y="167"/>
                  <a:pt x="42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41" y="166"/>
                  <a:pt x="41" y="165"/>
                  <a:pt x="41" y="165"/>
                </a:cubicBezTo>
                <a:cubicBezTo>
                  <a:pt x="41" y="164"/>
                  <a:pt x="42" y="164"/>
                  <a:pt x="41" y="164"/>
                </a:cubicBezTo>
                <a:cubicBezTo>
                  <a:pt x="41" y="164"/>
                  <a:pt x="41" y="163"/>
                  <a:pt x="41" y="163"/>
                </a:cubicBezTo>
                <a:cubicBezTo>
                  <a:pt x="40" y="163"/>
                  <a:pt x="40" y="164"/>
                  <a:pt x="39" y="163"/>
                </a:cubicBezTo>
                <a:cubicBezTo>
                  <a:pt x="38" y="163"/>
                  <a:pt x="38" y="163"/>
                  <a:pt x="38" y="162"/>
                </a:cubicBezTo>
                <a:cubicBezTo>
                  <a:pt x="37" y="162"/>
                  <a:pt x="37" y="163"/>
                  <a:pt x="36" y="162"/>
                </a:cubicBezTo>
                <a:cubicBezTo>
                  <a:pt x="36" y="162"/>
                  <a:pt x="36" y="162"/>
                  <a:pt x="35" y="162"/>
                </a:cubicBezTo>
                <a:cubicBezTo>
                  <a:pt x="35" y="162"/>
                  <a:pt x="35" y="162"/>
                  <a:pt x="35" y="162"/>
                </a:cubicBezTo>
                <a:cubicBezTo>
                  <a:pt x="35" y="162"/>
                  <a:pt x="35" y="161"/>
                  <a:pt x="34" y="161"/>
                </a:cubicBezTo>
                <a:cubicBezTo>
                  <a:pt x="34" y="161"/>
                  <a:pt x="34" y="160"/>
                  <a:pt x="34" y="160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35" y="160"/>
                  <a:pt x="35" y="160"/>
                  <a:pt x="35" y="159"/>
                </a:cubicBezTo>
                <a:cubicBezTo>
                  <a:pt x="35" y="159"/>
                  <a:pt x="35" y="158"/>
                  <a:pt x="34" y="158"/>
                </a:cubicBezTo>
                <a:cubicBezTo>
                  <a:pt x="34" y="158"/>
                  <a:pt x="34" y="158"/>
                  <a:pt x="33" y="157"/>
                </a:cubicBezTo>
                <a:cubicBezTo>
                  <a:pt x="33" y="157"/>
                  <a:pt x="32" y="157"/>
                  <a:pt x="32" y="157"/>
                </a:cubicBezTo>
                <a:cubicBezTo>
                  <a:pt x="31" y="157"/>
                  <a:pt x="31" y="158"/>
                  <a:pt x="31" y="158"/>
                </a:cubicBezTo>
                <a:cubicBezTo>
                  <a:pt x="30" y="158"/>
                  <a:pt x="30" y="158"/>
                  <a:pt x="30" y="158"/>
                </a:cubicBezTo>
                <a:cubicBezTo>
                  <a:pt x="30" y="157"/>
                  <a:pt x="30" y="156"/>
                  <a:pt x="30" y="156"/>
                </a:cubicBezTo>
                <a:cubicBezTo>
                  <a:pt x="30" y="155"/>
                  <a:pt x="30" y="154"/>
                  <a:pt x="31" y="153"/>
                </a:cubicBezTo>
                <a:cubicBezTo>
                  <a:pt x="31" y="153"/>
                  <a:pt x="31" y="152"/>
                  <a:pt x="31" y="152"/>
                </a:cubicBezTo>
                <a:cubicBezTo>
                  <a:pt x="31" y="152"/>
                  <a:pt x="32" y="151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1" y="151"/>
                  <a:pt x="30" y="151"/>
                  <a:pt x="29" y="151"/>
                </a:cubicBezTo>
                <a:cubicBezTo>
                  <a:pt x="29" y="151"/>
                  <a:pt x="28" y="151"/>
                  <a:pt x="28" y="151"/>
                </a:cubicBezTo>
                <a:cubicBezTo>
                  <a:pt x="28" y="151"/>
                  <a:pt x="27" y="151"/>
                  <a:pt x="27" y="151"/>
                </a:cubicBezTo>
                <a:cubicBezTo>
                  <a:pt x="27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5" y="152"/>
                  <a:pt x="25" y="152"/>
                  <a:pt x="24" y="152"/>
                </a:cubicBezTo>
                <a:cubicBezTo>
                  <a:pt x="24" y="152"/>
                  <a:pt x="24" y="151"/>
                  <a:pt x="24" y="151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4" y="151"/>
                  <a:pt x="23" y="151"/>
                  <a:pt x="23" y="151"/>
                </a:cubicBezTo>
                <a:cubicBezTo>
                  <a:pt x="22" y="151"/>
                  <a:pt x="22" y="151"/>
                  <a:pt x="22" y="151"/>
                </a:cubicBezTo>
                <a:cubicBezTo>
                  <a:pt x="22" y="151"/>
                  <a:pt x="22" y="151"/>
                  <a:pt x="22" y="151"/>
                </a:cubicBezTo>
                <a:cubicBezTo>
                  <a:pt x="21" y="152"/>
                  <a:pt x="21" y="152"/>
                  <a:pt x="20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0" y="152"/>
                  <a:pt x="20" y="152"/>
                  <a:pt x="19" y="152"/>
                </a:cubicBezTo>
                <a:cubicBezTo>
                  <a:pt x="19" y="152"/>
                  <a:pt x="18" y="152"/>
                  <a:pt x="18" y="152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19" y="150"/>
                  <a:pt x="19" y="150"/>
                  <a:pt x="19" y="150"/>
                </a:cubicBezTo>
                <a:cubicBezTo>
                  <a:pt x="20" y="150"/>
                  <a:pt x="20" y="150"/>
                  <a:pt x="20" y="149"/>
                </a:cubicBezTo>
                <a:cubicBezTo>
                  <a:pt x="20" y="149"/>
                  <a:pt x="21" y="148"/>
                  <a:pt x="21" y="148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3" y="146"/>
                  <a:pt x="23" y="145"/>
                </a:cubicBezTo>
                <a:cubicBezTo>
                  <a:pt x="23" y="145"/>
                  <a:pt x="23" y="145"/>
                  <a:pt x="23" y="145"/>
                </a:cubicBezTo>
                <a:cubicBezTo>
                  <a:pt x="22" y="145"/>
                  <a:pt x="22" y="145"/>
                  <a:pt x="21" y="145"/>
                </a:cubicBezTo>
                <a:cubicBezTo>
                  <a:pt x="20" y="145"/>
                  <a:pt x="20" y="145"/>
                  <a:pt x="19" y="145"/>
                </a:cubicBezTo>
                <a:cubicBezTo>
                  <a:pt x="19" y="145"/>
                  <a:pt x="18" y="146"/>
                  <a:pt x="18" y="146"/>
                </a:cubicBezTo>
                <a:cubicBezTo>
                  <a:pt x="18" y="146"/>
                  <a:pt x="18" y="145"/>
                  <a:pt x="18" y="145"/>
                </a:cubicBezTo>
                <a:cubicBezTo>
                  <a:pt x="18" y="145"/>
                  <a:pt x="18" y="145"/>
                  <a:pt x="17" y="145"/>
                </a:cubicBezTo>
                <a:cubicBezTo>
                  <a:pt x="17" y="145"/>
                  <a:pt x="16" y="145"/>
                  <a:pt x="16" y="145"/>
                </a:cubicBezTo>
                <a:cubicBezTo>
                  <a:pt x="16" y="145"/>
                  <a:pt x="16" y="144"/>
                  <a:pt x="15" y="144"/>
                </a:cubicBezTo>
                <a:cubicBezTo>
                  <a:pt x="15" y="144"/>
                  <a:pt x="15" y="144"/>
                  <a:pt x="15" y="145"/>
                </a:cubicBezTo>
                <a:cubicBezTo>
                  <a:pt x="15" y="144"/>
                  <a:pt x="14" y="144"/>
                  <a:pt x="14" y="144"/>
                </a:cubicBezTo>
                <a:cubicBezTo>
                  <a:pt x="14" y="144"/>
                  <a:pt x="14" y="143"/>
                  <a:pt x="14" y="143"/>
                </a:cubicBezTo>
                <a:cubicBezTo>
                  <a:pt x="14" y="143"/>
                  <a:pt x="13" y="143"/>
                  <a:pt x="13" y="143"/>
                </a:cubicBezTo>
                <a:cubicBezTo>
                  <a:pt x="13" y="143"/>
                  <a:pt x="12" y="143"/>
                  <a:pt x="12" y="143"/>
                </a:cubicBezTo>
                <a:cubicBezTo>
                  <a:pt x="12" y="143"/>
                  <a:pt x="12" y="143"/>
                  <a:pt x="12" y="143"/>
                </a:cubicBezTo>
                <a:cubicBezTo>
                  <a:pt x="12" y="142"/>
                  <a:pt x="13" y="142"/>
                  <a:pt x="13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13" y="141"/>
                  <a:pt x="13" y="141"/>
                  <a:pt x="12" y="141"/>
                </a:cubicBezTo>
                <a:cubicBezTo>
                  <a:pt x="12" y="141"/>
                  <a:pt x="12" y="141"/>
                  <a:pt x="13" y="141"/>
                </a:cubicBezTo>
                <a:cubicBezTo>
                  <a:pt x="12" y="141"/>
                  <a:pt x="12" y="141"/>
                  <a:pt x="12" y="140"/>
                </a:cubicBezTo>
                <a:cubicBezTo>
                  <a:pt x="12" y="140"/>
                  <a:pt x="13" y="140"/>
                  <a:pt x="13" y="140"/>
                </a:cubicBezTo>
                <a:cubicBezTo>
                  <a:pt x="13" y="140"/>
                  <a:pt x="13" y="140"/>
                  <a:pt x="12" y="140"/>
                </a:cubicBezTo>
                <a:cubicBezTo>
                  <a:pt x="12" y="139"/>
                  <a:pt x="12" y="140"/>
                  <a:pt x="11" y="140"/>
                </a:cubicBezTo>
                <a:cubicBezTo>
                  <a:pt x="11" y="140"/>
                  <a:pt x="11" y="140"/>
                  <a:pt x="11" y="139"/>
                </a:cubicBezTo>
                <a:cubicBezTo>
                  <a:pt x="11" y="139"/>
                  <a:pt x="10" y="139"/>
                  <a:pt x="10" y="139"/>
                </a:cubicBezTo>
                <a:cubicBezTo>
                  <a:pt x="10" y="139"/>
                  <a:pt x="10" y="139"/>
                  <a:pt x="10" y="139"/>
                </a:cubicBezTo>
                <a:cubicBezTo>
                  <a:pt x="9" y="138"/>
                  <a:pt x="9" y="139"/>
                  <a:pt x="9" y="138"/>
                </a:cubicBezTo>
                <a:cubicBezTo>
                  <a:pt x="9" y="138"/>
                  <a:pt x="9" y="138"/>
                  <a:pt x="9" y="138"/>
                </a:cubicBezTo>
                <a:cubicBezTo>
                  <a:pt x="9" y="138"/>
                  <a:pt x="9" y="138"/>
                  <a:pt x="9" y="138"/>
                </a:cubicBezTo>
                <a:cubicBezTo>
                  <a:pt x="9" y="138"/>
                  <a:pt x="9" y="138"/>
                  <a:pt x="8" y="138"/>
                </a:cubicBezTo>
                <a:cubicBezTo>
                  <a:pt x="8" y="137"/>
                  <a:pt x="7" y="137"/>
                  <a:pt x="7" y="137"/>
                </a:cubicBezTo>
                <a:cubicBezTo>
                  <a:pt x="7" y="137"/>
                  <a:pt x="7" y="137"/>
                  <a:pt x="7" y="137"/>
                </a:cubicBezTo>
                <a:cubicBezTo>
                  <a:pt x="7" y="137"/>
                  <a:pt x="8" y="137"/>
                  <a:pt x="8" y="137"/>
                </a:cubicBezTo>
                <a:cubicBezTo>
                  <a:pt x="8" y="137"/>
                  <a:pt x="8" y="137"/>
                  <a:pt x="8" y="137"/>
                </a:cubicBezTo>
                <a:cubicBezTo>
                  <a:pt x="7" y="137"/>
                  <a:pt x="7" y="136"/>
                  <a:pt x="7" y="136"/>
                </a:cubicBezTo>
                <a:cubicBezTo>
                  <a:pt x="7" y="136"/>
                  <a:pt x="8" y="136"/>
                  <a:pt x="8" y="136"/>
                </a:cubicBezTo>
                <a:cubicBezTo>
                  <a:pt x="7" y="136"/>
                  <a:pt x="7" y="135"/>
                  <a:pt x="7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7" y="134"/>
                  <a:pt x="7" y="134"/>
                  <a:pt x="7" y="134"/>
                </a:cubicBezTo>
                <a:cubicBezTo>
                  <a:pt x="8" y="134"/>
                  <a:pt x="8" y="134"/>
                  <a:pt x="8" y="134"/>
                </a:cubicBezTo>
                <a:cubicBezTo>
                  <a:pt x="8" y="134"/>
                  <a:pt x="8" y="134"/>
                  <a:pt x="8" y="133"/>
                </a:cubicBezTo>
                <a:cubicBezTo>
                  <a:pt x="7" y="133"/>
                  <a:pt x="7" y="133"/>
                  <a:pt x="7" y="133"/>
                </a:cubicBezTo>
                <a:cubicBezTo>
                  <a:pt x="7" y="133"/>
                  <a:pt x="8" y="133"/>
                  <a:pt x="8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2"/>
                  <a:pt x="7" y="132"/>
                  <a:pt x="8" y="131"/>
                </a:cubicBezTo>
                <a:cubicBezTo>
                  <a:pt x="7" y="131"/>
                  <a:pt x="7" y="130"/>
                  <a:pt x="7" y="130"/>
                </a:cubicBezTo>
                <a:cubicBezTo>
                  <a:pt x="7" y="130"/>
                  <a:pt x="8" y="130"/>
                  <a:pt x="8" y="130"/>
                </a:cubicBezTo>
                <a:cubicBezTo>
                  <a:pt x="8" y="130"/>
                  <a:pt x="8" y="129"/>
                  <a:pt x="8" y="129"/>
                </a:cubicBezTo>
                <a:cubicBezTo>
                  <a:pt x="7" y="129"/>
                  <a:pt x="7" y="129"/>
                  <a:pt x="7" y="129"/>
                </a:cubicBezTo>
                <a:cubicBezTo>
                  <a:pt x="7" y="128"/>
                  <a:pt x="7" y="128"/>
                  <a:pt x="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28"/>
                  <a:pt x="8" y="128"/>
                  <a:pt x="8" y="127"/>
                </a:cubicBezTo>
                <a:cubicBezTo>
                  <a:pt x="9" y="127"/>
                  <a:pt x="8" y="126"/>
                  <a:pt x="8" y="125"/>
                </a:cubicBezTo>
                <a:cubicBezTo>
                  <a:pt x="8" y="125"/>
                  <a:pt x="8" y="125"/>
                  <a:pt x="7" y="125"/>
                </a:cubicBezTo>
                <a:cubicBezTo>
                  <a:pt x="8" y="125"/>
                  <a:pt x="7" y="125"/>
                  <a:pt x="8" y="125"/>
                </a:cubicBezTo>
                <a:cubicBezTo>
                  <a:pt x="8" y="125"/>
                  <a:pt x="8" y="125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4"/>
                  <a:pt x="8" y="124"/>
                  <a:pt x="8" y="124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8" y="123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9" y="122"/>
                  <a:pt x="9" y="121"/>
                  <a:pt x="10" y="12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10" y="121"/>
                  <a:pt x="9" y="121"/>
                  <a:pt x="9" y="121"/>
                </a:cubicBezTo>
                <a:cubicBezTo>
                  <a:pt x="10" y="121"/>
                  <a:pt x="10" y="121"/>
                  <a:pt x="10" y="120"/>
                </a:cubicBezTo>
                <a:cubicBezTo>
                  <a:pt x="10" y="120"/>
                  <a:pt x="10" y="120"/>
                  <a:pt x="9" y="120"/>
                </a:cubicBezTo>
                <a:cubicBezTo>
                  <a:pt x="9" y="120"/>
                  <a:pt x="8" y="120"/>
                  <a:pt x="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119"/>
                  <a:pt x="8" y="119"/>
                  <a:pt x="8" y="119"/>
                </a:cubicBezTo>
                <a:cubicBezTo>
                  <a:pt x="9" y="119"/>
                  <a:pt x="9" y="119"/>
                  <a:pt x="10" y="119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9" y="119"/>
                  <a:pt x="10" y="118"/>
                  <a:pt x="10" y="118"/>
                </a:cubicBezTo>
                <a:cubicBezTo>
                  <a:pt x="9" y="118"/>
                  <a:pt x="9" y="118"/>
                  <a:pt x="9" y="117"/>
                </a:cubicBezTo>
                <a:cubicBezTo>
                  <a:pt x="9" y="117"/>
                  <a:pt x="10" y="116"/>
                  <a:pt x="10" y="116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5"/>
                  <a:pt x="10" y="115"/>
                  <a:pt x="10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0" y="114"/>
                  <a:pt x="10" y="114"/>
                  <a:pt x="11" y="114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2"/>
                  <a:pt x="12" y="112"/>
                  <a:pt x="12" y="111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3" y="111"/>
                  <a:pt x="14" y="111"/>
                  <a:pt x="14" y="110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5" y="109"/>
                  <a:pt x="15" y="109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8"/>
                  <a:pt x="14" y="108"/>
                </a:cubicBezTo>
                <a:cubicBezTo>
                  <a:pt x="14" y="109"/>
                  <a:pt x="14" y="109"/>
                  <a:pt x="13" y="109"/>
                </a:cubicBezTo>
                <a:cubicBezTo>
                  <a:pt x="13" y="109"/>
                  <a:pt x="13" y="110"/>
                  <a:pt x="13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111"/>
                  <a:pt x="11" y="111"/>
                  <a:pt x="11" y="111"/>
                </a:cubicBezTo>
                <a:cubicBezTo>
                  <a:pt x="11" y="111"/>
                  <a:pt x="11" y="112"/>
                  <a:pt x="10" y="112"/>
                </a:cubicBezTo>
                <a:cubicBezTo>
                  <a:pt x="10" y="112"/>
                  <a:pt x="10" y="112"/>
                  <a:pt x="10" y="111"/>
                </a:cubicBezTo>
                <a:cubicBezTo>
                  <a:pt x="10" y="111"/>
                  <a:pt x="10" y="111"/>
                  <a:pt x="10" y="110"/>
                </a:cubicBezTo>
                <a:cubicBezTo>
                  <a:pt x="10" y="110"/>
                  <a:pt x="10" y="110"/>
                  <a:pt x="10" y="109"/>
                </a:cubicBezTo>
                <a:cubicBezTo>
                  <a:pt x="10" y="109"/>
                  <a:pt x="12" y="108"/>
                  <a:pt x="12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8"/>
                  <a:pt x="10" y="109"/>
                  <a:pt x="10" y="109"/>
                </a:cubicBezTo>
                <a:cubicBezTo>
                  <a:pt x="10" y="109"/>
                  <a:pt x="10" y="109"/>
                  <a:pt x="10" y="109"/>
                </a:cubicBezTo>
                <a:cubicBezTo>
                  <a:pt x="10" y="109"/>
                  <a:pt x="10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1" y="107"/>
                  <a:pt x="12" y="106"/>
                  <a:pt x="12" y="105"/>
                </a:cubicBezTo>
                <a:cubicBezTo>
                  <a:pt x="13" y="105"/>
                  <a:pt x="13" y="104"/>
                  <a:pt x="13" y="104"/>
                </a:cubicBezTo>
                <a:cubicBezTo>
                  <a:pt x="14" y="104"/>
                  <a:pt x="14" y="104"/>
                  <a:pt x="14" y="103"/>
                </a:cubicBezTo>
                <a:cubicBezTo>
                  <a:pt x="14" y="104"/>
                  <a:pt x="15" y="103"/>
                  <a:pt x="15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2"/>
                  <a:pt x="16" y="102"/>
                  <a:pt x="15" y="102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5" y="102"/>
                  <a:pt x="14" y="102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5" y="102"/>
                  <a:pt x="15" y="101"/>
                  <a:pt x="15" y="101"/>
                </a:cubicBezTo>
                <a:cubicBezTo>
                  <a:pt x="16" y="101"/>
                  <a:pt x="16" y="101"/>
                  <a:pt x="17" y="100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8" y="100"/>
                  <a:pt x="18" y="100"/>
                  <a:pt x="18" y="99"/>
                </a:cubicBezTo>
                <a:cubicBezTo>
                  <a:pt x="18" y="99"/>
                  <a:pt x="19" y="99"/>
                  <a:pt x="19" y="99"/>
                </a:cubicBezTo>
                <a:cubicBezTo>
                  <a:pt x="19" y="99"/>
                  <a:pt x="20" y="99"/>
                  <a:pt x="20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9" y="98"/>
                  <a:pt x="19" y="99"/>
                  <a:pt x="19" y="99"/>
                </a:cubicBezTo>
                <a:cubicBezTo>
                  <a:pt x="19" y="99"/>
                  <a:pt x="19" y="98"/>
                  <a:pt x="19" y="98"/>
                </a:cubicBezTo>
                <a:cubicBezTo>
                  <a:pt x="19" y="98"/>
                  <a:pt x="20" y="98"/>
                  <a:pt x="20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9" y="98"/>
                  <a:pt x="19" y="98"/>
                  <a:pt x="18" y="98"/>
                </a:cubicBezTo>
                <a:cubicBezTo>
                  <a:pt x="18" y="98"/>
                  <a:pt x="18" y="98"/>
                  <a:pt x="18" y="98"/>
                </a:cubicBezTo>
                <a:cubicBezTo>
                  <a:pt x="18" y="98"/>
                  <a:pt x="18" y="98"/>
                  <a:pt x="17" y="98"/>
                </a:cubicBezTo>
                <a:cubicBezTo>
                  <a:pt x="17" y="97"/>
                  <a:pt x="18" y="97"/>
                  <a:pt x="18" y="97"/>
                </a:cubicBezTo>
                <a:cubicBezTo>
                  <a:pt x="18" y="97"/>
                  <a:pt x="18" y="97"/>
                  <a:pt x="18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8" y="96"/>
                  <a:pt x="17" y="96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8" y="95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9" y="94"/>
                  <a:pt x="19" y="93"/>
                </a:cubicBezTo>
                <a:cubicBezTo>
                  <a:pt x="19" y="93"/>
                  <a:pt x="19" y="93"/>
                  <a:pt x="19" y="93"/>
                </a:cubicBezTo>
                <a:cubicBezTo>
                  <a:pt x="19" y="94"/>
                  <a:pt x="18" y="94"/>
                  <a:pt x="18" y="94"/>
                </a:cubicBezTo>
                <a:cubicBezTo>
                  <a:pt x="18" y="94"/>
                  <a:pt x="18" y="94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7" y="94"/>
                  <a:pt x="16" y="94"/>
                  <a:pt x="15" y="95"/>
                </a:cubicBezTo>
                <a:cubicBezTo>
                  <a:pt x="14" y="95"/>
                  <a:pt x="13" y="94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12" y="95"/>
                  <a:pt x="12" y="96"/>
                  <a:pt x="12" y="96"/>
                </a:cubicBezTo>
                <a:cubicBezTo>
                  <a:pt x="12" y="96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3" y="95"/>
                  <a:pt x="13" y="94"/>
                  <a:pt x="13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94"/>
                  <a:pt x="13" y="94"/>
                  <a:pt x="13" y="93"/>
                </a:cubicBezTo>
                <a:cubicBezTo>
                  <a:pt x="14" y="93"/>
                  <a:pt x="14" y="93"/>
                  <a:pt x="14" y="92"/>
                </a:cubicBezTo>
                <a:cubicBezTo>
                  <a:pt x="14" y="92"/>
                  <a:pt x="14" y="92"/>
                  <a:pt x="13" y="92"/>
                </a:cubicBezTo>
                <a:cubicBezTo>
                  <a:pt x="13" y="91"/>
                  <a:pt x="13" y="92"/>
                  <a:pt x="13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91"/>
                  <a:pt x="12" y="91"/>
                  <a:pt x="12" y="91"/>
                </a:cubicBezTo>
                <a:cubicBezTo>
                  <a:pt x="12" y="91"/>
                  <a:pt x="12" y="91"/>
                  <a:pt x="12" y="91"/>
                </a:cubicBezTo>
                <a:cubicBezTo>
                  <a:pt x="12" y="91"/>
                  <a:pt x="13" y="91"/>
                  <a:pt x="13" y="91"/>
                </a:cubicBezTo>
                <a:cubicBezTo>
                  <a:pt x="13" y="91"/>
                  <a:pt x="13" y="91"/>
                  <a:pt x="13" y="90"/>
                </a:cubicBezTo>
                <a:cubicBezTo>
                  <a:pt x="12" y="90"/>
                  <a:pt x="12" y="91"/>
                  <a:pt x="11" y="91"/>
                </a:cubicBezTo>
                <a:cubicBezTo>
                  <a:pt x="11" y="91"/>
                  <a:pt x="11" y="90"/>
                  <a:pt x="11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0"/>
                  <a:pt x="11" y="90"/>
                  <a:pt x="12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2" y="89"/>
                  <a:pt x="12" y="89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8"/>
                </a:cubicBezTo>
                <a:cubicBezTo>
                  <a:pt x="12" y="88"/>
                  <a:pt x="12" y="88"/>
                  <a:pt x="12" y="89"/>
                </a:cubicBezTo>
                <a:cubicBezTo>
                  <a:pt x="12" y="88"/>
                  <a:pt x="12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12" y="88"/>
                  <a:pt x="12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13" y="86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2" y="86"/>
                  <a:pt x="11" y="87"/>
                  <a:pt x="11" y="87"/>
                </a:cubicBezTo>
                <a:cubicBezTo>
                  <a:pt x="11" y="87"/>
                  <a:pt x="11" y="87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9" y="88"/>
                  <a:pt x="9" y="87"/>
                  <a:pt x="9" y="87"/>
                </a:cubicBezTo>
                <a:cubicBezTo>
                  <a:pt x="8" y="88"/>
                  <a:pt x="8" y="88"/>
                  <a:pt x="7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8"/>
                  <a:pt x="8" y="87"/>
                  <a:pt x="7" y="87"/>
                </a:cubicBezTo>
                <a:cubicBezTo>
                  <a:pt x="7" y="88"/>
                  <a:pt x="6" y="88"/>
                  <a:pt x="6" y="88"/>
                </a:cubicBezTo>
                <a:cubicBezTo>
                  <a:pt x="6" y="88"/>
                  <a:pt x="6" y="88"/>
                  <a:pt x="5" y="88"/>
                </a:cubicBezTo>
                <a:cubicBezTo>
                  <a:pt x="5" y="88"/>
                  <a:pt x="3" y="89"/>
                  <a:pt x="3" y="89"/>
                </a:cubicBezTo>
                <a:cubicBezTo>
                  <a:pt x="3" y="88"/>
                  <a:pt x="3" y="89"/>
                  <a:pt x="3" y="88"/>
                </a:cubicBezTo>
                <a:cubicBezTo>
                  <a:pt x="3" y="88"/>
                  <a:pt x="4" y="88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7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7" y="86"/>
                  <a:pt x="8" y="86"/>
                  <a:pt x="8" y="86"/>
                </a:cubicBezTo>
                <a:cubicBezTo>
                  <a:pt x="8" y="86"/>
                  <a:pt x="8" y="86"/>
                  <a:pt x="8" y="85"/>
                </a:cubicBezTo>
                <a:cubicBezTo>
                  <a:pt x="8" y="85"/>
                  <a:pt x="8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10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84"/>
                  <a:pt x="11" y="85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12" y="84"/>
                  <a:pt x="12" y="83"/>
                  <a:pt x="13" y="83"/>
                </a:cubicBezTo>
                <a:cubicBezTo>
                  <a:pt x="13" y="83"/>
                  <a:pt x="13" y="83"/>
                  <a:pt x="14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2"/>
                  <a:pt x="16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1"/>
                  <a:pt x="17" y="82"/>
                  <a:pt x="17" y="82"/>
                </a:cubicBezTo>
                <a:cubicBezTo>
                  <a:pt x="18" y="82"/>
                  <a:pt x="18" y="81"/>
                  <a:pt x="18" y="81"/>
                </a:cubicBezTo>
                <a:cubicBezTo>
                  <a:pt x="18" y="81"/>
                  <a:pt x="19" y="81"/>
                  <a:pt x="19" y="81"/>
                </a:cubicBezTo>
                <a:cubicBezTo>
                  <a:pt x="19" y="81"/>
                  <a:pt x="19" y="81"/>
                  <a:pt x="20" y="81"/>
                </a:cubicBezTo>
                <a:cubicBezTo>
                  <a:pt x="20" y="80"/>
                  <a:pt x="21" y="80"/>
                  <a:pt x="21" y="80"/>
                </a:cubicBezTo>
                <a:cubicBezTo>
                  <a:pt x="21" y="80"/>
                  <a:pt x="22" y="80"/>
                  <a:pt x="22" y="80"/>
                </a:cubicBezTo>
                <a:cubicBezTo>
                  <a:pt x="23" y="80"/>
                  <a:pt x="23" y="79"/>
                  <a:pt x="24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9"/>
                  <a:pt x="25" y="79"/>
                  <a:pt x="25" y="79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8"/>
                  <a:pt x="25" y="78"/>
                  <a:pt x="24" y="78"/>
                </a:cubicBezTo>
                <a:cubicBezTo>
                  <a:pt x="24" y="78"/>
                  <a:pt x="23" y="78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9"/>
                  <a:pt x="21" y="79"/>
                  <a:pt x="21" y="80"/>
                </a:cubicBezTo>
                <a:cubicBezTo>
                  <a:pt x="21" y="80"/>
                  <a:pt x="21" y="79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19" y="80"/>
                  <a:pt x="19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8" y="80"/>
                  <a:pt x="18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7" y="81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4" y="81"/>
                </a:cubicBezTo>
                <a:cubicBezTo>
                  <a:pt x="14" y="82"/>
                  <a:pt x="14" y="82"/>
                  <a:pt x="14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4" y="82"/>
                  <a:pt x="14" y="82"/>
                  <a:pt x="13" y="82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2"/>
                  <a:pt x="13" y="83"/>
                  <a:pt x="13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3" y="82"/>
                  <a:pt x="14" y="82"/>
                  <a:pt x="14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6" y="80"/>
                  <a:pt x="16" y="80"/>
                </a:cubicBezTo>
                <a:cubicBezTo>
                  <a:pt x="18" y="80"/>
                  <a:pt x="20" y="79"/>
                  <a:pt x="21" y="78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20" y="78"/>
                  <a:pt x="20" y="78"/>
                  <a:pt x="19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8" y="78"/>
                  <a:pt x="18" y="79"/>
                  <a:pt x="18" y="79"/>
                </a:cubicBezTo>
                <a:cubicBezTo>
                  <a:pt x="18" y="79"/>
                  <a:pt x="18" y="79"/>
                  <a:pt x="17" y="79"/>
                </a:cubicBezTo>
                <a:cubicBezTo>
                  <a:pt x="17" y="79"/>
                  <a:pt x="17" y="79"/>
                  <a:pt x="16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80"/>
                  <a:pt x="14" y="80"/>
                  <a:pt x="13" y="80"/>
                </a:cubicBezTo>
                <a:cubicBezTo>
                  <a:pt x="13" y="80"/>
                  <a:pt x="12" y="80"/>
                  <a:pt x="12" y="80"/>
                </a:cubicBezTo>
                <a:cubicBezTo>
                  <a:pt x="11" y="80"/>
                  <a:pt x="10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10" y="80"/>
                  <a:pt x="10" y="80"/>
                </a:cubicBezTo>
                <a:cubicBezTo>
                  <a:pt x="9" y="80"/>
                  <a:pt x="10" y="80"/>
                  <a:pt x="9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9" y="80"/>
                  <a:pt x="10" y="80"/>
                  <a:pt x="10" y="80"/>
                </a:cubicBezTo>
                <a:cubicBezTo>
                  <a:pt x="11" y="79"/>
                  <a:pt x="11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3" y="79"/>
                  <a:pt x="13" y="79"/>
                  <a:pt x="14" y="78"/>
                </a:cubicBezTo>
                <a:cubicBezTo>
                  <a:pt x="14" y="78"/>
                  <a:pt x="14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78"/>
                  <a:pt x="16" y="77"/>
                  <a:pt x="16" y="77"/>
                </a:cubicBezTo>
                <a:cubicBezTo>
                  <a:pt x="16" y="77"/>
                  <a:pt x="16" y="7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77"/>
                  <a:pt x="18" y="77"/>
                  <a:pt x="18" y="77"/>
                </a:cubicBezTo>
                <a:cubicBezTo>
                  <a:pt x="18" y="76"/>
                  <a:pt x="18" y="77"/>
                  <a:pt x="17" y="76"/>
                </a:cubicBezTo>
                <a:cubicBezTo>
                  <a:pt x="17" y="76"/>
                  <a:pt x="18" y="76"/>
                  <a:pt x="18" y="76"/>
                </a:cubicBezTo>
                <a:cubicBezTo>
                  <a:pt x="18" y="77"/>
                  <a:pt x="20" y="76"/>
                  <a:pt x="20" y="76"/>
                </a:cubicBezTo>
                <a:cubicBezTo>
                  <a:pt x="21" y="76"/>
                  <a:pt x="21" y="75"/>
                  <a:pt x="22" y="75"/>
                </a:cubicBezTo>
                <a:cubicBezTo>
                  <a:pt x="22" y="75"/>
                  <a:pt x="22" y="75"/>
                  <a:pt x="23" y="75"/>
                </a:cubicBezTo>
                <a:cubicBezTo>
                  <a:pt x="23" y="75"/>
                  <a:pt x="24" y="75"/>
                  <a:pt x="24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6" y="74"/>
                  <a:pt x="26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7" y="73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7" y="73"/>
                  <a:pt x="27" y="74"/>
                  <a:pt x="27" y="74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9" y="73"/>
                  <a:pt x="29" y="73"/>
                </a:cubicBezTo>
                <a:cubicBezTo>
                  <a:pt x="29" y="73"/>
                  <a:pt x="30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9" y="72"/>
                  <a:pt x="28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8" y="73"/>
                  <a:pt x="28" y="72"/>
                  <a:pt x="29" y="72"/>
                </a:cubicBezTo>
                <a:cubicBezTo>
                  <a:pt x="29" y="72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2"/>
                  <a:pt x="30" y="72"/>
                </a:cubicBezTo>
                <a:cubicBezTo>
                  <a:pt x="30" y="72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1"/>
                  <a:pt x="30" y="71"/>
                </a:cubicBezTo>
                <a:cubicBezTo>
                  <a:pt x="29" y="71"/>
                  <a:pt x="29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7" y="72"/>
                  <a:pt x="27" y="72"/>
                </a:cubicBezTo>
                <a:cubicBezTo>
                  <a:pt x="27" y="72"/>
                  <a:pt x="27" y="73"/>
                  <a:pt x="2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5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4"/>
                  <a:pt x="24" y="74"/>
                  <a:pt x="24" y="74"/>
                </a:cubicBezTo>
                <a:cubicBezTo>
                  <a:pt x="23" y="74"/>
                  <a:pt x="23" y="74"/>
                  <a:pt x="22" y="74"/>
                </a:cubicBezTo>
                <a:cubicBezTo>
                  <a:pt x="22" y="75"/>
                  <a:pt x="21" y="75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19" y="75"/>
                  <a:pt x="19" y="76"/>
                  <a:pt x="17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8" y="76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5"/>
                  <a:pt x="18" y="75"/>
                  <a:pt x="18" y="74"/>
                </a:cubicBezTo>
                <a:cubicBezTo>
                  <a:pt x="19" y="74"/>
                  <a:pt x="19" y="74"/>
                  <a:pt x="19" y="74"/>
                </a:cubicBezTo>
                <a:cubicBezTo>
                  <a:pt x="19" y="74"/>
                  <a:pt x="20" y="74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21" y="74"/>
                  <a:pt x="21" y="73"/>
                  <a:pt x="21" y="73"/>
                </a:cubicBezTo>
                <a:cubicBezTo>
                  <a:pt x="22" y="73"/>
                  <a:pt x="22" y="73"/>
                  <a:pt x="23" y="73"/>
                </a:cubicBezTo>
                <a:cubicBezTo>
                  <a:pt x="24" y="73"/>
                  <a:pt x="25" y="72"/>
                  <a:pt x="26" y="72"/>
                </a:cubicBezTo>
                <a:cubicBezTo>
                  <a:pt x="26" y="71"/>
                  <a:pt x="27" y="71"/>
                  <a:pt x="27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1"/>
                  <a:pt x="27" y="71"/>
                  <a:pt x="28" y="71"/>
                </a:cubicBezTo>
                <a:cubicBezTo>
                  <a:pt x="28" y="71"/>
                  <a:pt x="28" y="71"/>
                  <a:pt x="28" y="70"/>
                </a:cubicBezTo>
                <a:cubicBezTo>
                  <a:pt x="28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69"/>
                  <a:pt x="31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3" y="68"/>
                  <a:pt x="34" y="68"/>
                  <a:pt x="35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9" y="66"/>
                  <a:pt x="39" y="66"/>
                  <a:pt x="40" y="66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6"/>
                  <a:pt x="41" y="66"/>
                  <a:pt x="41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3" y="65"/>
                </a:cubicBezTo>
                <a:cubicBezTo>
                  <a:pt x="43" y="65"/>
                  <a:pt x="43" y="64"/>
                  <a:pt x="43" y="64"/>
                </a:cubicBezTo>
                <a:cubicBezTo>
                  <a:pt x="43" y="64"/>
                  <a:pt x="43" y="64"/>
                  <a:pt x="43" y="65"/>
                </a:cubicBezTo>
                <a:cubicBezTo>
                  <a:pt x="43" y="64"/>
                  <a:pt x="43" y="64"/>
                  <a:pt x="44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5" y="64"/>
                  <a:pt x="46" y="64"/>
                  <a:pt x="46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8" y="63"/>
                  <a:pt x="48" y="62"/>
                  <a:pt x="49" y="62"/>
                </a:cubicBezTo>
                <a:cubicBezTo>
                  <a:pt x="49" y="62"/>
                  <a:pt x="50" y="62"/>
                  <a:pt x="50" y="62"/>
                </a:cubicBezTo>
                <a:cubicBezTo>
                  <a:pt x="50" y="62"/>
                  <a:pt x="51" y="62"/>
                  <a:pt x="51" y="62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4" y="60"/>
                  <a:pt x="54" y="60"/>
                  <a:pt x="54" y="60"/>
                </a:cubicBezTo>
                <a:cubicBezTo>
                  <a:pt x="54" y="60"/>
                  <a:pt x="54" y="60"/>
                  <a:pt x="55" y="60"/>
                </a:cubicBezTo>
                <a:cubicBezTo>
                  <a:pt x="55" y="60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0" y="58"/>
                  <a:pt x="60" y="58"/>
                  <a:pt x="61" y="58"/>
                </a:cubicBezTo>
                <a:cubicBezTo>
                  <a:pt x="61" y="58"/>
                  <a:pt x="61" y="57"/>
                  <a:pt x="61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2" y="57"/>
                  <a:pt x="62" y="57"/>
                  <a:pt x="63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7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6" y="56"/>
                  <a:pt x="66" y="56"/>
                </a:cubicBezTo>
                <a:cubicBezTo>
                  <a:pt x="66" y="56"/>
                  <a:pt x="66" y="55"/>
                  <a:pt x="67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9" y="55"/>
                  <a:pt x="69" y="55"/>
                  <a:pt x="69" y="54"/>
                </a:cubicBezTo>
                <a:cubicBezTo>
                  <a:pt x="70" y="54"/>
                  <a:pt x="70" y="54"/>
                  <a:pt x="71" y="54"/>
                </a:cubicBezTo>
                <a:cubicBezTo>
                  <a:pt x="71" y="54"/>
                  <a:pt x="71" y="54"/>
                  <a:pt x="72" y="53"/>
                </a:cubicBezTo>
                <a:cubicBezTo>
                  <a:pt x="73" y="53"/>
                  <a:pt x="74" y="53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8" y="52"/>
                  <a:pt x="78" y="51"/>
                  <a:pt x="79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80" y="51"/>
                  <a:pt x="81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0"/>
                  <a:pt x="83" y="50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5" y="49"/>
                  <a:pt x="85" y="49"/>
                </a:cubicBezTo>
                <a:cubicBezTo>
                  <a:pt x="86" y="49"/>
                  <a:pt x="87" y="49"/>
                  <a:pt x="87" y="48"/>
                </a:cubicBezTo>
                <a:cubicBezTo>
                  <a:pt x="88" y="48"/>
                  <a:pt x="88" y="48"/>
                  <a:pt x="89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8"/>
                  <a:pt x="90" y="48"/>
                  <a:pt x="90" y="48"/>
                </a:cubicBezTo>
                <a:cubicBezTo>
                  <a:pt x="91" y="47"/>
                  <a:pt x="91" y="47"/>
                  <a:pt x="92" y="47"/>
                </a:cubicBezTo>
                <a:cubicBezTo>
                  <a:pt x="93" y="47"/>
                  <a:pt x="93" y="47"/>
                  <a:pt x="94" y="47"/>
                </a:cubicBezTo>
                <a:cubicBezTo>
                  <a:pt x="94" y="46"/>
                  <a:pt x="94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5"/>
                </a:cubicBezTo>
                <a:cubicBezTo>
                  <a:pt x="96" y="45"/>
                  <a:pt x="95" y="45"/>
                  <a:pt x="96" y="45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5"/>
                  <a:pt x="95" y="45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4" y="46"/>
                  <a:pt x="94" y="46"/>
                  <a:pt x="93" y="46"/>
                </a:cubicBezTo>
                <a:cubicBezTo>
                  <a:pt x="93" y="46"/>
                  <a:pt x="93" y="46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1" y="46"/>
                  <a:pt x="91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1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1" y="47"/>
                </a:cubicBezTo>
                <a:cubicBezTo>
                  <a:pt x="90" y="47"/>
                  <a:pt x="89" y="47"/>
                  <a:pt x="89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89" y="47"/>
                  <a:pt x="89" y="47"/>
                  <a:pt x="89" y="48"/>
                </a:cubicBezTo>
                <a:cubicBezTo>
                  <a:pt x="89" y="48"/>
                  <a:pt x="89" y="48"/>
                  <a:pt x="8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8"/>
                  <a:pt x="88" y="48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6" y="48"/>
                  <a:pt x="86" y="48"/>
                </a:cubicBezTo>
                <a:cubicBezTo>
                  <a:pt x="86" y="48"/>
                  <a:pt x="86" y="48"/>
                  <a:pt x="86" y="49"/>
                </a:cubicBezTo>
                <a:cubicBezTo>
                  <a:pt x="85" y="49"/>
                  <a:pt x="85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3" y="49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50"/>
                  <a:pt x="82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0" y="50"/>
                </a:cubicBezTo>
                <a:cubicBezTo>
                  <a:pt x="80" y="50"/>
                  <a:pt x="79" y="50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6" y="51"/>
                  <a:pt x="76" y="51"/>
                </a:cubicBezTo>
                <a:cubicBezTo>
                  <a:pt x="76" y="51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5" y="52"/>
                  <a:pt x="74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4" y="52"/>
                  <a:pt x="74" y="52"/>
                  <a:pt x="73" y="52"/>
                </a:cubicBezTo>
                <a:cubicBezTo>
                  <a:pt x="73" y="53"/>
                  <a:pt x="73" y="52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1" y="53"/>
                  <a:pt x="71" y="53"/>
                </a:cubicBezTo>
                <a:cubicBezTo>
                  <a:pt x="71" y="53"/>
                  <a:pt x="70" y="53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69" y="54"/>
                  <a:pt x="69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8" y="55"/>
                  <a:pt x="68" y="54"/>
                  <a:pt x="67" y="55"/>
                </a:cubicBezTo>
                <a:cubicBezTo>
                  <a:pt x="67" y="55"/>
                  <a:pt x="66" y="55"/>
                  <a:pt x="66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5" y="55"/>
                  <a:pt x="64" y="55"/>
                  <a:pt x="63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6"/>
                  <a:pt x="61" y="57"/>
                  <a:pt x="61" y="57"/>
                </a:cubicBezTo>
                <a:cubicBezTo>
                  <a:pt x="61" y="57"/>
                  <a:pt x="61" y="57"/>
                  <a:pt x="60" y="57"/>
                </a:cubicBezTo>
                <a:cubicBezTo>
                  <a:pt x="60" y="57"/>
                  <a:pt x="60" y="57"/>
                  <a:pt x="59" y="57"/>
                </a:cubicBezTo>
                <a:cubicBezTo>
                  <a:pt x="59" y="57"/>
                  <a:pt x="59" y="57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8"/>
                  <a:pt x="55" y="59"/>
                  <a:pt x="55" y="59"/>
                </a:cubicBezTo>
                <a:cubicBezTo>
                  <a:pt x="55" y="59"/>
                  <a:pt x="54" y="59"/>
                  <a:pt x="54" y="59"/>
                </a:cubicBezTo>
                <a:cubicBezTo>
                  <a:pt x="54" y="59"/>
                  <a:pt x="54" y="59"/>
                  <a:pt x="53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2" y="60"/>
                  <a:pt x="52" y="60"/>
                  <a:pt x="51" y="61"/>
                </a:cubicBezTo>
                <a:cubicBezTo>
                  <a:pt x="50" y="61"/>
                  <a:pt x="48" y="61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6" y="62"/>
                  <a:pt x="46" y="63"/>
                  <a:pt x="45" y="63"/>
                </a:cubicBezTo>
                <a:cubicBezTo>
                  <a:pt x="45" y="63"/>
                  <a:pt x="44" y="63"/>
                  <a:pt x="43" y="63"/>
                </a:cubicBezTo>
                <a:cubicBezTo>
                  <a:pt x="43" y="64"/>
                  <a:pt x="42" y="64"/>
                  <a:pt x="42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0" y="65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38" y="65"/>
                  <a:pt x="38" y="65"/>
                  <a:pt x="38" y="66"/>
                </a:cubicBezTo>
                <a:cubicBezTo>
                  <a:pt x="38" y="66"/>
                  <a:pt x="38" y="66"/>
                  <a:pt x="37" y="66"/>
                </a:cubicBezTo>
                <a:cubicBezTo>
                  <a:pt x="37" y="66"/>
                  <a:pt x="37" y="66"/>
                  <a:pt x="36" y="66"/>
                </a:cubicBezTo>
                <a:cubicBezTo>
                  <a:pt x="35" y="67"/>
                  <a:pt x="35" y="67"/>
                  <a:pt x="34" y="67"/>
                </a:cubicBezTo>
                <a:cubicBezTo>
                  <a:pt x="34" y="67"/>
                  <a:pt x="34" y="67"/>
                  <a:pt x="33" y="67"/>
                </a:cubicBezTo>
                <a:cubicBezTo>
                  <a:pt x="33" y="67"/>
                  <a:pt x="33" y="68"/>
                  <a:pt x="33" y="68"/>
                </a:cubicBezTo>
                <a:cubicBezTo>
                  <a:pt x="32" y="68"/>
                  <a:pt x="32" y="68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8"/>
                  <a:pt x="32" y="68"/>
                  <a:pt x="32" y="6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7"/>
                  <a:pt x="33" y="67"/>
                  <a:pt x="33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6"/>
                  <a:pt x="36" y="66"/>
                  <a:pt x="37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9" y="65"/>
                  <a:pt x="39" y="65"/>
                  <a:pt x="39" y="64"/>
                </a:cubicBezTo>
                <a:cubicBezTo>
                  <a:pt x="40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4"/>
                  <a:pt x="40" y="64"/>
                  <a:pt x="39" y="64"/>
                </a:cubicBezTo>
                <a:cubicBezTo>
                  <a:pt x="38" y="65"/>
                  <a:pt x="38" y="65"/>
                  <a:pt x="37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7"/>
                  <a:pt x="33" y="67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1" y="67"/>
                  <a:pt x="31" y="68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6"/>
                  <a:pt x="33" y="66"/>
                  <a:pt x="33" y="66"/>
                </a:cubicBezTo>
                <a:cubicBezTo>
                  <a:pt x="33" y="66"/>
                  <a:pt x="34" y="66"/>
                  <a:pt x="34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5" y="66"/>
                  <a:pt x="35" y="66"/>
                </a:cubicBezTo>
                <a:cubicBezTo>
                  <a:pt x="35" y="66"/>
                  <a:pt x="35" y="66"/>
                  <a:pt x="35" y="65"/>
                </a:cubicBezTo>
                <a:cubicBezTo>
                  <a:pt x="35" y="65"/>
                  <a:pt x="35" y="65"/>
                  <a:pt x="36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65"/>
                  <a:pt x="37" y="64"/>
                  <a:pt x="37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40" y="63"/>
                  <a:pt x="40" y="63"/>
                </a:cubicBezTo>
                <a:cubicBezTo>
                  <a:pt x="40" y="63"/>
                  <a:pt x="40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2" y="63"/>
                  <a:pt x="42" y="62"/>
                  <a:pt x="42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4" y="62"/>
                  <a:pt x="44" y="62"/>
                </a:cubicBezTo>
                <a:cubicBezTo>
                  <a:pt x="44" y="62"/>
                  <a:pt x="44" y="62"/>
                  <a:pt x="44" y="61"/>
                </a:cubicBezTo>
                <a:cubicBezTo>
                  <a:pt x="44" y="61"/>
                  <a:pt x="44" y="62"/>
                  <a:pt x="45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7" y="61"/>
                  <a:pt x="47" y="61"/>
                </a:cubicBezTo>
                <a:cubicBezTo>
                  <a:pt x="47" y="61"/>
                  <a:pt x="47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9" y="60"/>
                  <a:pt x="49" y="60"/>
                </a:cubicBezTo>
                <a:cubicBezTo>
                  <a:pt x="49" y="59"/>
                  <a:pt x="50" y="59"/>
                  <a:pt x="50" y="59"/>
                </a:cubicBezTo>
                <a:cubicBezTo>
                  <a:pt x="50" y="59"/>
                  <a:pt x="50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3" y="58"/>
                  <a:pt x="54" y="58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7" y="57"/>
                </a:cubicBezTo>
                <a:cubicBezTo>
                  <a:pt x="57" y="57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5"/>
                  <a:pt x="60" y="56"/>
                  <a:pt x="60" y="56"/>
                </a:cubicBezTo>
                <a:cubicBezTo>
                  <a:pt x="60" y="55"/>
                  <a:pt x="61" y="55"/>
                  <a:pt x="61" y="55"/>
                </a:cubicBezTo>
                <a:cubicBezTo>
                  <a:pt x="61" y="55"/>
                  <a:pt x="61" y="55"/>
                  <a:pt x="62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2" y="55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1" y="54"/>
                  <a:pt x="62" y="54"/>
                  <a:pt x="61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6" y="52"/>
                  <a:pt x="66" y="52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2"/>
                </a:cubicBezTo>
                <a:cubicBezTo>
                  <a:pt x="66" y="52"/>
                  <a:pt x="66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68" y="52"/>
                  <a:pt x="68" y="53"/>
                  <a:pt x="68" y="53"/>
                </a:cubicBezTo>
                <a:cubicBezTo>
                  <a:pt x="68" y="53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1" y="51"/>
                </a:cubicBezTo>
                <a:cubicBezTo>
                  <a:pt x="70" y="51"/>
                  <a:pt x="71" y="51"/>
                  <a:pt x="70" y="51"/>
                </a:cubicBezTo>
                <a:cubicBezTo>
                  <a:pt x="71" y="51"/>
                  <a:pt x="71" y="50"/>
                  <a:pt x="72" y="50"/>
                </a:cubicBezTo>
                <a:cubicBezTo>
                  <a:pt x="72" y="50"/>
                  <a:pt x="72" y="51"/>
                  <a:pt x="72" y="51"/>
                </a:cubicBezTo>
                <a:cubicBezTo>
                  <a:pt x="72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51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49"/>
                  <a:pt x="75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5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7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9"/>
                  <a:pt x="75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4" y="49"/>
                  <a:pt x="74" y="49"/>
                </a:cubicBezTo>
                <a:cubicBezTo>
                  <a:pt x="74" y="49"/>
                  <a:pt x="73" y="49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2" y="50"/>
                  <a:pt x="72" y="50"/>
                  <a:pt x="72" y="49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1" y="50"/>
                  <a:pt x="71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69" y="50"/>
                </a:cubicBezTo>
                <a:cubicBezTo>
                  <a:pt x="69" y="50"/>
                  <a:pt x="69" y="50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8" y="51"/>
                  <a:pt x="69" y="51"/>
                  <a:pt x="68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1"/>
                  <a:pt x="67" y="51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1"/>
                  <a:pt x="66" y="51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8" y="51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49"/>
                  <a:pt x="70" y="49"/>
                  <a:pt x="71" y="49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49"/>
                  <a:pt x="72" y="49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4" y="49"/>
                  <a:pt x="74" y="49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8"/>
                  <a:pt x="74" y="48"/>
                  <a:pt x="75" y="48"/>
                </a:cubicBezTo>
                <a:cubicBezTo>
                  <a:pt x="75" y="48"/>
                  <a:pt x="75" y="48"/>
                  <a:pt x="75" y="48"/>
                </a:cubicBezTo>
                <a:cubicBezTo>
                  <a:pt x="75" y="48"/>
                  <a:pt x="76" y="48"/>
                  <a:pt x="76" y="48"/>
                </a:cubicBezTo>
                <a:cubicBezTo>
                  <a:pt x="76" y="48"/>
                  <a:pt x="76" y="47"/>
                  <a:pt x="76" y="47"/>
                </a:cubicBezTo>
                <a:cubicBezTo>
                  <a:pt x="76" y="47"/>
                  <a:pt x="76" y="48"/>
                  <a:pt x="77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47"/>
                  <a:pt x="78" y="47"/>
                  <a:pt x="78" y="47"/>
                </a:cubicBezTo>
                <a:cubicBezTo>
                  <a:pt x="78" y="47"/>
                  <a:pt x="78" y="47"/>
                  <a:pt x="78" y="47"/>
                </a:cubicBezTo>
                <a:cubicBezTo>
                  <a:pt x="78" y="47"/>
                  <a:pt x="78" y="47"/>
                  <a:pt x="79" y="47"/>
                </a:cubicBezTo>
                <a:cubicBezTo>
                  <a:pt x="79" y="47"/>
                  <a:pt x="79" y="46"/>
                  <a:pt x="80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80" y="46"/>
                  <a:pt x="81" y="46"/>
                  <a:pt x="81" y="46"/>
                </a:cubicBezTo>
                <a:cubicBezTo>
                  <a:pt x="81" y="46"/>
                  <a:pt x="81" y="46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2" y="45"/>
                  <a:pt x="83" y="45"/>
                </a:cubicBezTo>
                <a:cubicBezTo>
                  <a:pt x="83" y="45"/>
                  <a:pt x="83" y="44"/>
                  <a:pt x="84" y="44"/>
                </a:cubicBezTo>
                <a:cubicBezTo>
                  <a:pt x="84" y="45"/>
                  <a:pt x="84" y="44"/>
                  <a:pt x="84" y="45"/>
                </a:cubicBezTo>
                <a:cubicBezTo>
                  <a:pt x="84" y="45"/>
                  <a:pt x="84" y="45"/>
                  <a:pt x="84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4" y="45"/>
                  <a:pt x="84" y="45"/>
                </a:cubicBezTo>
                <a:cubicBezTo>
                  <a:pt x="84" y="45"/>
                  <a:pt x="84" y="45"/>
                  <a:pt x="84" y="45"/>
                </a:cubicBezTo>
                <a:cubicBezTo>
                  <a:pt x="85" y="45"/>
                  <a:pt x="85" y="44"/>
                  <a:pt x="85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44"/>
                  <a:pt x="85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5" y="44"/>
                  <a:pt x="85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7" y="44"/>
                  <a:pt x="87" y="44"/>
                </a:cubicBezTo>
                <a:cubicBezTo>
                  <a:pt x="87" y="44"/>
                  <a:pt x="86" y="44"/>
                  <a:pt x="86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9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3"/>
                  <a:pt x="89" y="43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0" y="43"/>
                  <a:pt x="91" y="43"/>
                  <a:pt x="91" y="43"/>
                </a:cubicBezTo>
                <a:cubicBezTo>
                  <a:pt x="91" y="43"/>
                  <a:pt x="91" y="43"/>
                  <a:pt x="90" y="43"/>
                </a:cubicBezTo>
                <a:cubicBezTo>
                  <a:pt x="90" y="43"/>
                  <a:pt x="89" y="43"/>
                  <a:pt x="89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3"/>
                  <a:pt x="89" y="43"/>
                  <a:pt x="88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3"/>
                  <a:pt x="90" y="43"/>
                  <a:pt x="91" y="43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2"/>
                  <a:pt x="95" y="42"/>
                  <a:pt x="96" y="42"/>
                </a:cubicBezTo>
                <a:cubicBezTo>
                  <a:pt x="96" y="42"/>
                  <a:pt x="97" y="41"/>
                  <a:pt x="97" y="41"/>
                </a:cubicBezTo>
                <a:cubicBezTo>
                  <a:pt x="98" y="41"/>
                  <a:pt x="100" y="41"/>
                  <a:pt x="100" y="40"/>
                </a:cubicBezTo>
                <a:cubicBezTo>
                  <a:pt x="100" y="40"/>
                  <a:pt x="100" y="40"/>
                  <a:pt x="99" y="40"/>
                </a:cubicBezTo>
                <a:cubicBezTo>
                  <a:pt x="99" y="40"/>
                  <a:pt x="99" y="41"/>
                  <a:pt x="99" y="40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40"/>
                  <a:pt x="99" y="40"/>
                  <a:pt x="100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40"/>
                  <a:pt x="101" y="40"/>
                  <a:pt x="101" y="40"/>
                </a:cubicBezTo>
                <a:cubicBezTo>
                  <a:pt x="101" y="40"/>
                  <a:pt x="101" y="40"/>
                  <a:pt x="101" y="39"/>
                </a:cubicBezTo>
                <a:cubicBezTo>
                  <a:pt x="102" y="39"/>
                  <a:pt x="102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9"/>
                  <a:pt x="103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04" y="39"/>
                  <a:pt x="104" y="38"/>
                </a:cubicBezTo>
                <a:cubicBezTo>
                  <a:pt x="104" y="38"/>
                  <a:pt x="104" y="38"/>
                  <a:pt x="105" y="38"/>
                </a:cubicBezTo>
                <a:cubicBezTo>
                  <a:pt x="105" y="38"/>
                  <a:pt x="105" y="38"/>
                  <a:pt x="106" y="38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107" y="38"/>
                  <a:pt x="107" y="38"/>
                  <a:pt x="108" y="38"/>
                </a:cubicBezTo>
                <a:cubicBezTo>
                  <a:pt x="108" y="38"/>
                  <a:pt x="108" y="37"/>
                  <a:pt x="108" y="37"/>
                </a:cubicBezTo>
                <a:cubicBezTo>
                  <a:pt x="108" y="37"/>
                  <a:pt x="109" y="37"/>
                  <a:pt x="109" y="37"/>
                </a:cubicBezTo>
                <a:cubicBezTo>
                  <a:pt x="109" y="37"/>
                  <a:pt x="109" y="37"/>
                  <a:pt x="110" y="37"/>
                </a:cubicBezTo>
                <a:cubicBezTo>
                  <a:pt x="110" y="37"/>
                  <a:pt x="112" y="37"/>
                  <a:pt x="112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3" y="37"/>
                  <a:pt x="113" y="36"/>
                  <a:pt x="113" y="36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36"/>
                  <a:pt x="114" y="36"/>
                  <a:pt x="115" y="36"/>
                </a:cubicBezTo>
                <a:cubicBezTo>
                  <a:pt x="115" y="36"/>
                  <a:pt x="115" y="36"/>
                  <a:pt x="115" y="35"/>
                </a:cubicBezTo>
                <a:cubicBezTo>
                  <a:pt x="115" y="36"/>
                  <a:pt x="116" y="36"/>
                  <a:pt x="116" y="36"/>
                </a:cubicBezTo>
                <a:cubicBezTo>
                  <a:pt x="116" y="36"/>
                  <a:pt x="116" y="35"/>
                  <a:pt x="116" y="35"/>
                </a:cubicBezTo>
                <a:cubicBezTo>
                  <a:pt x="116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9" y="35"/>
                  <a:pt x="119" y="35"/>
                </a:cubicBezTo>
                <a:cubicBezTo>
                  <a:pt x="119" y="35"/>
                  <a:pt x="120" y="34"/>
                  <a:pt x="120" y="34"/>
                </a:cubicBezTo>
                <a:cubicBezTo>
                  <a:pt x="120" y="34"/>
                  <a:pt x="121" y="34"/>
                  <a:pt x="121" y="34"/>
                </a:cubicBezTo>
                <a:cubicBezTo>
                  <a:pt x="121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4" y="33"/>
                  <a:pt x="124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33"/>
                  <a:pt x="124" y="33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5" y="34"/>
                </a:cubicBezTo>
                <a:cubicBezTo>
                  <a:pt x="125" y="33"/>
                  <a:pt x="127" y="33"/>
                  <a:pt x="128" y="33"/>
                </a:cubicBezTo>
                <a:cubicBezTo>
                  <a:pt x="129" y="32"/>
                  <a:pt x="128" y="32"/>
                  <a:pt x="129" y="32"/>
                </a:cubicBezTo>
                <a:cubicBezTo>
                  <a:pt x="129" y="32"/>
                  <a:pt x="130" y="32"/>
                  <a:pt x="131" y="32"/>
                </a:cubicBezTo>
                <a:cubicBezTo>
                  <a:pt x="131" y="32"/>
                  <a:pt x="132" y="32"/>
                  <a:pt x="132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32"/>
                  <a:pt x="132" y="32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2" y="32"/>
                  <a:pt x="131" y="32"/>
                  <a:pt x="132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32"/>
                  <a:pt x="133" y="32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32"/>
                  <a:pt x="133" y="32"/>
                  <a:pt x="134" y="32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35" y="31"/>
                  <a:pt x="135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7" y="31"/>
                  <a:pt x="137" y="30"/>
                  <a:pt x="137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30"/>
                  <a:pt x="140" y="30"/>
                  <a:pt x="140" y="30"/>
                </a:cubicBezTo>
                <a:cubicBezTo>
                  <a:pt x="140" y="30"/>
                  <a:pt x="141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2" y="30"/>
                  <a:pt x="142" y="30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2" y="29"/>
                  <a:pt x="144" y="29"/>
                  <a:pt x="144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5" y="29"/>
                  <a:pt x="145" y="29"/>
                  <a:pt x="146" y="29"/>
                </a:cubicBezTo>
                <a:cubicBezTo>
                  <a:pt x="146" y="28"/>
                  <a:pt x="146" y="29"/>
                  <a:pt x="146" y="28"/>
                </a:cubicBezTo>
                <a:cubicBezTo>
                  <a:pt x="146" y="28"/>
                  <a:pt x="146" y="28"/>
                  <a:pt x="147" y="28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7" y="28"/>
                  <a:pt x="147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28"/>
                  <a:pt x="150" y="27"/>
                  <a:pt x="150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51" y="27"/>
                  <a:pt x="151" y="27"/>
                  <a:pt x="151" y="27"/>
                </a:cubicBezTo>
                <a:cubicBezTo>
                  <a:pt x="151" y="27"/>
                  <a:pt x="151" y="27"/>
                  <a:pt x="151" y="27"/>
                </a:cubicBezTo>
                <a:cubicBezTo>
                  <a:pt x="151" y="27"/>
                  <a:pt x="152" y="27"/>
                  <a:pt x="152" y="27"/>
                </a:cubicBezTo>
                <a:cubicBezTo>
                  <a:pt x="152" y="27"/>
                  <a:pt x="152" y="27"/>
                  <a:pt x="153" y="27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4" y="27"/>
                  <a:pt x="154" y="26"/>
                  <a:pt x="154" y="26"/>
                </a:cubicBezTo>
                <a:cubicBezTo>
                  <a:pt x="155" y="26"/>
                  <a:pt x="155" y="26"/>
                  <a:pt x="155" y="26"/>
                </a:cubicBezTo>
                <a:cubicBezTo>
                  <a:pt x="156" y="26"/>
                  <a:pt x="156" y="26"/>
                  <a:pt x="157" y="2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57" y="26"/>
                  <a:pt x="157" y="26"/>
                  <a:pt x="158" y="26"/>
                </a:cubicBezTo>
                <a:cubicBezTo>
                  <a:pt x="158" y="26"/>
                  <a:pt x="158" y="25"/>
                  <a:pt x="158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60" y="25"/>
                  <a:pt x="160" y="25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61" y="25"/>
                  <a:pt x="161" y="25"/>
                  <a:pt x="162" y="25"/>
                </a:cubicBezTo>
                <a:cubicBezTo>
                  <a:pt x="162" y="25"/>
                  <a:pt x="162" y="25"/>
                  <a:pt x="162" y="24"/>
                </a:cubicBezTo>
                <a:cubicBezTo>
                  <a:pt x="162" y="24"/>
                  <a:pt x="162" y="25"/>
                  <a:pt x="163" y="25"/>
                </a:cubicBezTo>
                <a:cubicBezTo>
                  <a:pt x="163" y="25"/>
                  <a:pt x="163" y="25"/>
                  <a:pt x="163" y="24"/>
                </a:cubicBezTo>
                <a:cubicBezTo>
                  <a:pt x="163" y="24"/>
                  <a:pt x="164" y="24"/>
                  <a:pt x="164" y="24"/>
                </a:cubicBezTo>
                <a:cubicBezTo>
                  <a:pt x="164" y="24"/>
                  <a:pt x="165" y="24"/>
                  <a:pt x="165" y="24"/>
                </a:cubicBezTo>
                <a:cubicBezTo>
                  <a:pt x="165" y="24"/>
                  <a:pt x="166" y="24"/>
                  <a:pt x="166" y="24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7" y="24"/>
                  <a:pt x="167" y="23"/>
                  <a:pt x="167" y="24"/>
                </a:cubicBezTo>
                <a:cubicBezTo>
                  <a:pt x="167" y="23"/>
                  <a:pt x="168" y="23"/>
                  <a:pt x="168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70" y="23"/>
                </a:cubicBezTo>
                <a:cubicBezTo>
                  <a:pt x="170" y="23"/>
                  <a:pt x="170" y="23"/>
                  <a:pt x="170" y="23"/>
                </a:cubicBezTo>
                <a:cubicBezTo>
                  <a:pt x="170" y="23"/>
                  <a:pt x="170" y="23"/>
                  <a:pt x="171" y="23"/>
                </a:cubicBezTo>
                <a:cubicBezTo>
                  <a:pt x="171" y="23"/>
                  <a:pt x="171" y="23"/>
                  <a:pt x="171" y="23"/>
                </a:cubicBezTo>
                <a:cubicBezTo>
                  <a:pt x="171" y="23"/>
                  <a:pt x="172" y="22"/>
                  <a:pt x="172" y="22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2" y="22"/>
                  <a:pt x="173" y="22"/>
                  <a:pt x="173" y="22"/>
                </a:cubicBezTo>
                <a:cubicBezTo>
                  <a:pt x="174" y="22"/>
                  <a:pt x="174" y="22"/>
                  <a:pt x="175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2"/>
                  <a:pt x="176" y="21"/>
                  <a:pt x="177" y="21"/>
                </a:cubicBezTo>
                <a:cubicBezTo>
                  <a:pt x="177" y="21"/>
                  <a:pt x="177" y="21"/>
                  <a:pt x="177" y="21"/>
                </a:cubicBezTo>
                <a:cubicBezTo>
                  <a:pt x="177" y="21"/>
                  <a:pt x="177" y="21"/>
                  <a:pt x="177" y="21"/>
                </a:cubicBezTo>
                <a:cubicBezTo>
                  <a:pt x="178" y="21"/>
                  <a:pt x="179" y="21"/>
                  <a:pt x="179" y="21"/>
                </a:cubicBezTo>
                <a:cubicBezTo>
                  <a:pt x="179" y="21"/>
                  <a:pt x="179" y="21"/>
                  <a:pt x="180" y="21"/>
                </a:cubicBezTo>
                <a:cubicBezTo>
                  <a:pt x="180" y="20"/>
                  <a:pt x="180" y="20"/>
                  <a:pt x="180" y="21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1" y="20"/>
                  <a:pt x="182" y="20"/>
                  <a:pt x="182" y="20"/>
                </a:cubicBezTo>
                <a:cubicBezTo>
                  <a:pt x="182" y="20"/>
                  <a:pt x="182" y="20"/>
                  <a:pt x="183" y="20"/>
                </a:cubicBezTo>
                <a:cubicBezTo>
                  <a:pt x="183" y="20"/>
                  <a:pt x="183" y="20"/>
                  <a:pt x="183" y="20"/>
                </a:cubicBezTo>
                <a:cubicBezTo>
                  <a:pt x="183" y="20"/>
                  <a:pt x="185" y="20"/>
                  <a:pt x="185" y="20"/>
                </a:cubicBezTo>
                <a:cubicBezTo>
                  <a:pt x="185" y="20"/>
                  <a:pt x="186" y="19"/>
                  <a:pt x="186" y="19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88" y="19"/>
                  <a:pt x="188" y="19"/>
                  <a:pt x="188" y="19"/>
                </a:cubicBezTo>
                <a:cubicBezTo>
                  <a:pt x="188" y="19"/>
                  <a:pt x="188" y="19"/>
                  <a:pt x="188" y="19"/>
                </a:cubicBezTo>
                <a:cubicBezTo>
                  <a:pt x="189" y="19"/>
                  <a:pt x="189" y="19"/>
                  <a:pt x="189" y="19"/>
                </a:cubicBezTo>
                <a:cubicBezTo>
                  <a:pt x="190" y="19"/>
                  <a:pt x="190" y="18"/>
                  <a:pt x="190" y="18"/>
                </a:cubicBezTo>
                <a:cubicBezTo>
                  <a:pt x="191" y="19"/>
                  <a:pt x="191" y="18"/>
                  <a:pt x="192" y="18"/>
                </a:cubicBezTo>
                <a:cubicBezTo>
                  <a:pt x="192" y="18"/>
                  <a:pt x="192" y="18"/>
                  <a:pt x="193" y="18"/>
                </a:cubicBezTo>
                <a:cubicBezTo>
                  <a:pt x="194" y="18"/>
                  <a:pt x="196" y="17"/>
                  <a:pt x="198" y="17"/>
                </a:cubicBezTo>
                <a:cubicBezTo>
                  <a:pt x="199" y="17"/>
                  <a:pt x="199" y="17"/>
                  <a:pt x="200" y="16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16"/>
                  <a:pt x="201" y="16"/>
                  <a:pt x="201" y="16"/>
                </a:cubicBezTo>
                <a:cubicBezTo>
                  <a:pt x="201" y="16"/>
                  <a:pt x="201" y="16"/>
                  <a:pt x="201" y="16"/>
                </a:cubicBezTo>
                <a:cubicBezTo>
                  <a:pt x="201" y="16"/>
                  <a:pt x="202" y="16"/>
                  <a:pt x="202" y="16"/>
                </a:cubicBezTo>
                <a:cubicBezTo>
                  <a:pt x="202" y="16"/>
                  <a:pt x="202" y="16"/>
                  <a:pt x="202" y="16"/>
                </a:cubicBezTo>
                <a:cubicBezTo>
                  <a:pt x="202" y="16"/>
                  <a:pt x="202" y="16"/>
                  <a:pt x="202" y="16"/>
                </a:cubicBezTo>
                <a:cubicBezTo>
                  <a:pt x="202" y="16"/>
                  <a:pt x="202" y="16"/>
                  <a:pt x="202" y="16"/>
                </a:cubicBezTo>
                <a:cubicBezTo>
                  <a:pt x="202" y="16"/>
                  <a:pt x="202" y="16"/>
                  <a:pt x="202" y="16"/>
                </a:cubicBezTo>
                <a:cubicBezTo>
                  <a:pt x="202" y="16"/>
                  <a:pt x="202" y="16"/>
                  <a:pt x="202" y="16"/>
                </a:cubicBezTo>
                <a:cubicBezTo>
                  <a:pt x="203" y="16"/>
                  <a:pt x="204" y="16"/>
                  <a:pt x="205" y="15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6" y="15"/>
                  <a:pt x="207" y="15"/>
                  <a:pt x="207" y="15"/>
                </a:cubicBezTo>
                <a:cubicBezTo>
                  <a:pt x="207" y="15"/>
                  <a:pt x="207" y="15"/>
                  <a:pt x="207" y="15"/>
                </a:cubicBezTo>
                <a:cubicBezTo>
                  <a:pt x="208" y="15"/>
                  <a:pt x="208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11" y="14"/>
                  <a:pt x="213" y="14"/>
                  <a:pt x="215" y="13"/>
                </a:cubicBezTo>
                <a:cubicBezTo>
                  <a:pt x="215" y="13"/>
                  <a:pt x="216" y="13"/>
                  <a:pt x="216" y="13"/>
                </a:cubicBezTo>
                <a:cubicBezTo>
                  <a:pt x="216" y="13"/>
                  <a:pt x="216" y="13"/>
                  <a:pt x="217" y="13"/>
                </a:cubicBezTo>
                <a:cubicBezTo>
                  <a:pt x="217" y="13"/>
                  <a:pt x="217" y="13"/>
                  <a:pt x="217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20" y="12"/>
                  <a:pt x="222" y="12"/>
                  <a:pt x="223" y="12"/>
                </a:cubicBezTo>
                <a:cubicBezTo>
                  <a:pt x="224" y="12"/>
                  <a:pt x="224" y="12"/>
                  <a:pt x="225" y="12"/>
                </a:cubicBezTo>
                <a:cubicBezTo>
                  <a:pt x="226" y="11"/>
                  <a:pt x="227" y="11"/>
                  <a:pt x="228" y="11"/>
                </a:cubicBezTo>
                <a:cubicBezTo>
                  <a:pt x="228" y="11"/>
                  <a:pt x="228" y="11"/>
                  <a:pt x="229" y="11"/>
                </a:cubicBezTo>
                <a:cubicBezTo>
                  <a:pt x="229" y="11"/>
                  <a:pt x="229" y="11"/>
                  <a:pt x="230" y="10"/>
                </a:cubicBezTo>
                <a:cubicBezTo>
                  <a:pt x="230" y="10"/>
                  <a:pt x="230" y="11"/>
                  <a:pt x="230" y="11"/>
                </a:cubicBezTo>
                <a:cubicBezTo>
                  <a:pt x="230" y="10"/>
                  <a:pt x="231" y="10"/>
                  <a:pt x="232" y="10"/>
                </a:cubicBezTo>
                <a:cubicBezTo>
                  <a:pt x="232" y="10"/>
                  <a:pt x="232" y="10"/>
                  <a:pt x="232" y="10"/>
                </a:cubicBezTo>
                <a:cubicBezTo>
                  <a:pt x="232" y="10"/>
                  <a:pt x="232" y="10"/>
                  <a:pt x="232" y="10"/>
                </a:cubicBezTo>
                <a:cubicBezTo>
                  <a:pt x="232" y="10"/>
                  <a:pt x="232" y="10"/>
                  <a:pt x="233" y="10"/>
                </a:cubicBezTo>
                <a:cubicBezTo>
                  <a:pt x="233" y="10"/>
                  <a:pt x="234" y="10"/>
                  <a:pt x="235" y="9"/>
                </a:cubicBezTo>
                <a:cubicBezTo>
                  <a:pt x="235" y="9"/>
                  <a:pt x="236" y="9"/>
                  <a:pt x="236" y="9"/>
                </a:cubicBezTo>
                <a:cubicBezTo>
                  <a:pt x="236" y="9"/>
                  <a:pt x="237" y="9"/>
                  <a:pt x="237" y="9"/>
                </a:cubicBezTo>
                <a:cubicBezTo>
                  <a:pt x="237" y="9"/>
                  <a:pt x="237" y="9"/>
                  <a:pt x="237" y="9"/>
                </a:cubicBezTo>
                <a:cubicBezTo>
                  <a:pt x="238" y="9"/>
                  <a:pt x="239" y="9"/>
                  <a:pt x="240" y="8"/>
                </a:cubicBezTo>
                <a:cubicBezTo>
                  <a:pt x="241" y="8"/>
                  <a:pt x="241" y="9"/>
                  <a:pt x="242" y="9"/>
                </a:cubicBezTo>
                <a:cubicBezTo>
                  <a:pt x="242" y="8"/>
                  <a:pt x="242" y="8"/>
                  <a:pt x="243" y="8"/>
                </a:cubicBezTo>
                <a:cubicBezTo>
                  <a:pt x="243" y="8"/>
                  <a:pt x="243" y="8"/>
                  <a:pt x="244" y="8"/>
                </a:cubicBezTo>
                <a:cubicBezTo>
                  <a:pt x="244" y="8"/>
                  <a:pt x="244" y="8"/>
                  <a:pt x="245" y="8"/>
                </a:cubicBezTo>
                <a:cubicBezTo>
                  <a:pt x="245" y="8"/>
                  <a:pt x="245" y="8"/>
                  <a:pt x="246" y="8"/>
                </a:cubicBezTo>
                <a:cubicBezTo>
                  <a:pt x="247" y="8"/>
                  <a:pt x="248" y="7"/>
                  <a:pt x="249" y="7"/>
                </a:cubicBezTo>
                <a:cubicBezTo>
                  <a:pt x="249" y="7"/>
                  <a:pt x="250" y="7"/>
                  <a:pt x="250" y="7"/>
                </a:cubicBezTo>
                <a:cubicBezTo>
                  <a:pt x="251" y="7"/>
                  <a:pt x="251" y="7"/>
                  <a:pt x="251" y="7"/>
                </a:cubicBezTo>
                <a:cubicBezTo>
                  <a:pt x="251" y="6"/>
                  <a:pt x="251" y="7"/>
                  <a:pt x="252" y="7"/>
                </a:cubicBezTo>
                <a:cubicBezTo>
                  <a:pt x="252" y="6"/>
                  <a:pt x="252" y="6"/>
                  <a:pt x="252" y="6"/>
                </a:cubicBezTo>
                <a:cubicBezTo>
                  <a:pt x="252" y="6"/>
                  <a:pt x="252" y="6"/>
                  <a:pt x="252" y="6"/>
                </a:cubicBezTo>
                <a:cubicBezTo>
                  <a:pt x="252" y="6"/>
                  <a:pt x="252" y="6"/>
                  <a:pt x="252" y="6"/>
                </a:cubicBezTo>
                <a:cubicBezTo>
                  <a:pt x="252" y="6"/>
                  <a:pt x="252" y="6"/>
                  <a:pt x="252" y="6"/>
                </a:cubicBezTo>
                <a:cubicBezTo>
                  <a:pt x="252" y="7"/>
                  <a:pt x="253" y="6"/>
                  <a:pt x="253" y="6"/>
                </a:cubicBezTo>
                <a:cubicBezTo>
                  <a:pt x="254" y="6"/>
                  <a:pt x="255" y="6"/>
                  <a:pt x="256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7" y="5"/>
                  <a:pt x="258" y="6"/>
                  <a:pt x="259" y="5"/>
                </a:cubicBezTo>
                <a:cubicBezTo>
                  <a:pt x="259" y="5"/>
                  <a:pt x="259" y="5"/>
                  <a:pt x="260" y="5"/>
                </a:cubicBezTo>
                <a:cubicBezTo>
                  <a:pt x="260" y="5"/>
                  <a:pt x="260" y="5"/>
                  <a:pt x="260" y="5"/>
                </a:cubicBezTo>
                <a:cubicBezTo>
                  <a:pt x="260" y="5"/>
                  <a:pt x="261" y="5"/>
                  <a:pt x="261" y="5"/>
                </a:cubicBezTo>
                <a:cubicBezTo>
                  <a:pt x="261" y="5"/>
                  <a:pt x="261" y="5"/>
                  <a:pt x="262" y="5"/>
                </a:cubicBezTo>
                <a:cubicBezTo>
                  <a:pt x="262" y="5"/>
                  <a:pt x="262" y="4"/>
                  <a:pt x="263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4" y="4"/>
                  <a:pt x="264" y="4"/>
                  <a:pt x="264" y="4"/>
                </a:cubicBezTo>
                <a:cubicBezTo>
                  <a:pt x="264" y="4"/>
                  <a:pt x="264" y="4"/>
                  <a:pt x="264" y="4"/>
                </a:cubicBezTo>
                <a:cubicBezTo>
                  <a:pt x="264" y="4"/>
                  <a:pt x="264" y="4"/>
                  <a:pt x="263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4"/>
                  <a:pt x="264" y="4"/>
                  <a:pt x="264" y="4"/>
                </a:cubicBezTo>
                <a:cubicBezTo>
                  <a:pt x="264" y="4"/>
                  <a:pt x="264" y="4"/>
                  <a:pt x="265" y="4"/>
                </a:cubicBezTo>
                <a:cubicBezTo>
                  <a:pt x="265" y="4"/>
                  <a:pt x="265" y="4"/>
                  <a:pt x="265" y="4"/>
                </a:cubicBezTo>
                <a:cubicBezTo>
                  <a:pt x="265" y="4"/>
                  <a:pt x="266" y="4"/>
                  <a:pt x="266" y="4"/>
                </a:cubicBezTo>
                <a:cubicBezTo>
                  <a:pt x="266" y="4"/>
                  <a:pt x="266" y="4"/>
                  <a:pt x="266" y="4"/>
                </a:cubicBezTo>
                <a:cubicBezTo>
                  <a:pt x="266" y="4"/>
                  <a:pt x="266" y="4"/>
                  <a:pt x="266" y="4"/>
                </a:cubicBezTo>
                <a:cubicBezTo>
                  <a:pt x="266" y="4"/>
                  <a:pt x="266" y="4"/>
                  <a:pt x="266" y="4"/>
                </a:cubicBezTo>
                <a:cubicBezTo>
                  <a:pt x="266" y="4"/>
                  <a:pt x="266" y="4"/>
                  <a:pt x="266" y="4"/>
                </a:cubicBezTo>
                <a:cubicBezTo>
                  <a:pt x="266" y="4"/>
                  <a:pt x="268" y="4"/>
                  <a:pt x="268" y="4"/>
                </a:cubicBezTo>
                <a:cubicBezTo>
                  <a:pt x="268" y="3"/>
                  <a:pt x="268" y="3"/>
                  <a:pt x="268" y="3"/>
                </a:cubicBezTo>
                <a:cubicBezTo>
                  <a:pt x="268" y="3"/>
                  <a:pt x="269" y="3"/>
                  <a:pt x="269" y="3"/>
                </a:cubicBezTo>
                <a:cubicBezTo>
                  <a:pt x="269" y="3"/>
                  <a:pt x="269" y="3"/>
                  <a:pt x="269" y="3"/>
                </a:cubicBezTo>
                <a:cubicBezTo>
                  <a:pt x="269" y="3"/>
                  <a:pt x="269" y="3"/>
                  <a:pt x="269" y="4"/>
                </a:cubicBezTo>
                <a:cubicBezTo>
                  <a:pt x="269" y="4"/>
                  <a:pt x="270" y="3"/>
                  <a:pt x="270" y="3"/>
                </a:cubicBezTo>
                <a:cubicBezTo>
                  <a:pt x="270" y="3"/>
                  <a:pt x="271" y="3"/>
                  <a:pt x="271" y="3"/>
                </a:cubicBezTo>
                <a:cubicBezTo>
                  <a:pt x="271" y="3"/>
                  <a:pt x="272" y="3"/>
                  <a:pt x="272" y="3"/>
                </a:cubicBezTo>
                <a:cubicBezTo>
                  <a:pt x="272" y="3"/>
                  <a:pt x="273" y="3"/>
                  <a:pt x="273" y="3"/>
                </a:cubicBezTo>
                <a:cubicBezTo>
                  <a:pt x="273" y="3"/>
                  <a:pt x="273" y="3"/>
                  <a:pt x="273" y="3"/>
                </a:cubicBezTo>
                <a:cubicBezTo>
                  <a:pt x="274" y="2"/>
                  <a:pt x="275" y="2"/>
                  <a:pt x="275" y="2"/>
                </a:cubicBezTo>
                <a:cubicBezTo>
                  <a:pt x="275" y="2"/>
                  <a:pt x="275" y="2"/>
                  <a:pt x="275" y="3"/>
                </a:cubicBezTo>
                <a:cubicBezTo>
                  <a:pt x="275" y="3"/>
                  <a:pt x="275" y="3"/>
                  <a:pt x="275" y="3"/>
                </a:cubicBezTo>
                <a:cubicBezTo>
                  <a:pt x="275" y="3"/>
                  <a:pt x="275" y="3"/>
                  <a:pt x="276" y="2"/>
                </a:cubicBezTo>
                <a:cubicBezTo>
                  <a:pt x="276" y="2"/>
                  <a:pt x="276" y="2"/>
                  <a:pt x="276" y="2"/>
                </a:cubicBezTo>
                <a:cubicBezTo>
                  <a:pt x="276" y="2"/>
                  <a:pt x="277" y="2"/>
                  <a:pt x="278" y="2"/>
                </a:cubicBezTo>
                <a:cubicBezTo>
                  <a:pt x="278" y="2"/>
                  <a:pt x="278" y="2"/>
                  <a:pt x="278" y="2"/>
                </a:cubicBezTo>
                <a:cubicBezTo>
                  <a:pt x="279" y="2"/>
                  <a:pt x="281" y="2"/>
                  <a:pt x="281" y="1"/>
                </a:cubicBezTo>
                <a:cubicBezTo>
                  <a:pt x="282" y="1"/>
                  <a:pt x="282" y="1"/>
                  <a:pt x="282" y="1"/>
                </a:cubicBezTo>
                <a:cubicBezTo>
                  <a:pt x="283" y="1"/>
                  <a:pt x="283" y="1"/>
                  <a:pt x="284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5" y="1"/>
                  <a:pt x="285" y="1"/>
                  <a:pt x="285" y="1"/>
                </a:cubicBezTo>
                <a:cubicBezTo>
                  <a:pt x="285" y="1"/>
                  <a:pt x="285" y="1"/>
                  <a:pt x="285" y="1"/>
                </a:cubicBezTo>
                <a:cubicBezTo>
                  <a:pt x="285" y="1"/>
                  <a:pt x="285" y="1"/>
                  <a:pt x="285" y="1"/>
                </a:cubicBezTo>
                <a:cubicBezTo>
                  <a:pt x="285" y="1"/>
                  <a:pt x="285" y="1"/>
                  <a:pt x="285" y="1"/>
                </a:cubicBezTo>
                <a:cubicBezTo>
                  <a:pt x="285" y="1"/>
                  <a:pt x="285" y="1"/>
                  <a:pt x="285" y="1"/>
                </a:cubicBezTo>
                <a:cubicBezTo>
                  <a:pt x="286" y="1"/>
                  <a:pt x="286" y="1"/>
                  <a:pt x="286" y="1"/>
                </a:cubicBezTo>
                <a:cubicBezTo>
                  <a:pt x="287" y="1"/>
                  <a:pt x="288" y="1"/>
                  <a:pt x="289" y="1"/>
                </a:cubicBezTo>
                <a:cubicBezTo>
                  <a:pt x="289" y="1"/>
                  <a:pt x="289" y="0"/>
                  <a:pt x="289" y="0"/>
                </a:cubicBezTo>
                <a:cubicBezTo>
                  <a:pt x="289" y="1"/>
                  <a:pt x="289" y="1"/>
                  <a:pt x="289" y="1"/>
                </a:cubicBezTo>
                <a:cubicBezTo>
                  <a:pt x="291" y="1"/>
                  <a:pt x="291" y="1"/>
                  <a:pt x="293" y="0"/>
                </a:cubicBezTo>
                <a:cubicBezTo>
                  <a:pt x="293" y="1"/>
                  <a:pt x="293" y="1"/>
                  <a:pt x="293" y="1"/>
                </a:cubicBezTo>
                <a:cubicBezTo>
                  <a:pt x="294" y="0"/>
                  <a:pt x="294" y="0"/>
                  <a:pt x="295" y="0"/>
                </a:cubicBezTo>
                <a:cubicBezTo>
                  <a:pt x="295" y="0"/>
                  <a:pt x="296" y="0"/>
                  <a:pt x="296" y="0"/>
                </a:cubicBezTo>
                <a:cubicBezTo>
                  <a:pt x="297" y="1"/>
                  <a:pt x="297" y="0"/>
                  <a:pt x="298" y="0"/>
                </a:cubicBezTo>
                <a:cubicBezTo>
                  <a:pt x="298" y="1"/>
                  <a:pt x="298" y="1"/>
                  <a:pt x="298" y="1"/>
                </a:cubicBezTo>
                <a:cubicBezTo>
                  <a:pt x="298" y="1"/>
                  <a:pt x="298" y="0"/>
                  <a:pt x="298" y="1"/>
                </a:cubicBezTo>
                <a:cubicBezTo>
                  <a:pt x="299" y="1"/>
                  <a:pt x="299" y="1"/>
                  <a:pt x="299" y="1"/>
                </a:cubicBezTo>
                <a:cubicBezTo>
                  <a:pt x="299" y="1"/>
                  <a:pt x="300" y="0"/>
                  <a:pt x="300" y="1"/>
                </a:cubicBezTo>
                <a:cubicBezTo>
                  <a:pt x="301" y="1"/>
                  <a:pt x="302" y="1"/>
                  <a:pt x="302" y="1"/>
                </a:cubicBezTo>
                <a:cubicBezTo>
                  <a:pt x="302" y="1"/>
                  <a:pt x="303" y="1"/>
                  <a:pt x="303" y="1"/>
                </a:cubicBezTo>
                <a:cubicBezTo>
                  <a:pt x="303" y="1"/>
                  <a:pt x="304" y="1"/>
                  <a:pt x="304" y="1"/>
                </a:cubicBezTo>
                <a:cubicBezTo>
                  <a:pt x="304" y="1"/>
                  <a:pt x="305" y="2"/>
                  <a:pt x="305" y="2"/>
                </a:cubicBezTo>
                <a:close/>
              </a:path>
            </a:pathLst>
          </a:custGeom>
          <a:solidFill>
            <a:srgbClr val="568F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DCCF4B2-34AD-4D5F-B9E6-57675E96592D}"/>
              </a:ext>
            </a:extLst>
          </p:cNvPr>
          <p:cNvSpPr/>
          <p:nvPr/>
        </p:nvSpPr>
        <p:spPr>
          <a:xfrm>
            <a:off x="933450" y="933450"/>
            <a:ext cx="10325100" cy="4991100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2E02559-F677-4D58-B795-E5E568769CF7}"/>
              </a:ext>
            </a:extLst>
          </p:cNvPr>
          <p:cNvSpPr txBox="1"/>
          <p:nvPr/>
        </p:nvSpPr>
        <p:spPr>
          <a:xfrm>
            <a:off x="933450" y="376307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cs typeface="+mn-ea"/>
                <a:sym typeface="+mn-lt"/>
              </a:rPr>
              <a:t>POWERPOINT TEMPLET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8DFF389-DEDE-4269-B718-1FEE3FDBFE42}"/>
              </a:ext>
            </a:extLst>
          </p:cNvPr>
          <p:cNvSpPr txBox="1"/>
          <p:nvPr/>
        </p:nvSpPr>
        <p:spPr>
          <a:xfrm>
            <a:off x="8152492" y="6127750"/>
            <a:ext cx="31060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>
                <a:cs typeface="+mn-ea"/>
                <a:sym typeface="+mn-lt"/>
              </a:rPr>
              <a:t>DESIGNED BY XIAO</a:t>
            </a:r>
            <a:endParaRPr lang="zh-CN" altLang="en-US" sz="1700" b="1"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C9B0274-9510-41B6-BCF0-C77CAB0550C6}"/>
              </a:ext>
            </a:extLst>
          </p:cNvPr>
          <p:cNvSpPr/>
          <p:nvPr/>
        </p:nvSpPr>
        <p:spPr>
          <a:xfrm>
            <a:off x="1624013" y="1416050"/>
            <a:ext cx="4089400" cy="4025900"/>
          </a:xfrm>
          <a:prstGeom prst="roundRect">
            <a:avLst>
              <a:gd name="adj" fmla="val 3537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F78C2C3-82E8-41F1-B396-E417C78F814A}"/>
              </a:ext>
            </a:extLst>
          </p:cNvPr>
          <p:cNvSpPr/>
          <p:nvPr/>
        </p:nvSpPr>
        <p:spPr>
          <a:xfrm>
            <a:off x="6478588" y="1416050"/>
            <a:ext cx="4089400" cy="1676401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3C4EEA9D-299D-4CD9-8590-9361249C3932}"/>
              </a:ext>
            </a:extLst>
          </p:cNvPr>
          <p:cNvSpPr/>
          <p:nvPr/>
        </p:nvSpPr>
        <p:spPr>
          <a:xfrm>
            <a:off x="6478588" y="3765549"/>
            <a:ext cx="4089400" cy="1676401"/>
          </a:xfrm>
          <a:prstGeom prst="roundRect">
            <a:avLst>
              <a:gd name="adj" fmla="val 6691"/>
            </a:avLst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srgbClr val="568FB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CB157FB-3E18-4A99-AD27-ECDE2DDE5E0C}"/>
              </a:ext>
            </a:extLst>
          </p:cNvPr>
          <p:cNvSpPr txBox="1"/>
          <p:nvPr/>
        </p:nvSpPr>
        <p:spPr>
          <a:xfrm>
            <a:off x="1801813" y="1738288"/>
            <a:ext cx="296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568FBD"/>
                </a:solidFill>
                <a:cs typeface="+mn-ea"/>
                <a:sym typeface="+mn-lt"/>
              </a:rPr>
              <a:t>TITLE GOES HERE</a:t>
            </a:r>
            <a:endParaRPr lang="zh-CN" altLang="en-US" sz="2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7D93880-6506-4DF7-9482-0953B40B6F74}"/>
              </a:ext>
            </a:extLst>
          </p:cNvPr>
          <p:cNvSpPr txBox="1"/>
          <p:nvPr/>
        </p:nvSpPr>
        <p:spPr>
          <a:xfrm>
            <a:off x="1801814" y="2199953"/>
            <a:ext cx="316388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</a:t>
            </a:r>
            <a:endParaRPr lang="zh-CN" altLang="en-US" sz="14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291D05E-AB0D-45F0-AE3D-30FCEFCF1421}"/>
              </a:ext>
            </a:extLst>
          </p:cNvPr>
          <p:cNvSpPr txBox="1"/>
          <p:nvPr/>
        </p:nvSpPr>
        <p:spPr>
          <a:xfrm>
            <a:off x="1797051" y="3252150"/>
            <a:ext cx="3743325" cy="186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lorem ipsum dolor sit amet, consectetuer adipiscing elit. maecenas porttitor congue massa. </a:t>
            </a:r>
          </a:p>
          <a:p>
            <a:pPr>
              <a:lnSpc>
                <a:spcPct val="120000"/>
              </a:lnSpc>
            </a:pPr>
            <a:endParaRPr lang="fr-FR" altLang="zh-CN" sz="1400">
              <a:solidFill>
                <a:srgbClr val="568FBD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fusce posuere, magna sed pulvinar ultricies, purus lectus malesuada libero, sit amet commodo magna eros quis urna. 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8E755DB-0DB2-4375-86B5-B7DDF6D36579}"/>
              </a:ext>
            </a:extLst>
          </p:cNvPr>
          <p:cNvCxnSpPr>
            <a:cxnSpLocks/>
          </p:cNvCxnSpPr>
          <p:nvPr/>
        </p:nvCxnSpPr>
        <p:spPr>
          <a:xfrm>
            <a:off x="5683251" y="4603749"/>
            <a:ext cx="825500" cy="0"/>
          </a:xfrm>
          <a:prstGeom prst="line">
            <a:avLst/>
          </a:prstGeom>
          <a:ln w="12700">
            <a:solidFill>
              <a:srgbClr val="568FBD"/>
            </a:solidFill>
            <a:prstDash val="lgDashDot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F888F277-086A-4E07-8441-69EE68A82C65}"/>
              </a:ext>
            </a:extLst>
          </p:cNvPr>
          <p:cNvCxnSpPr>
            <a:cxnSpLocks/>
          </p:cNvCxnSpPr>
          <p:nvPr/>
        </p:nvCxnSpPr>
        <p:spPr>
          <a:xfrm>
            <a:off x="5683251" y="2254250"/>
            <a:ext cx="825500" cy="0"/>
          </a:xfrm>
          <a:prstGeom prst="line">
            <a:avLst/>
          </a:prstGeom>
          <a:ln w="12700">
            <a:solidFill>
              <a:srgbClr val="568FBD"/>
            </a:solidFill>
            <a:prstDash val="lgDashDot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4F5F51D-F3E6-4BA3-AF74-D5841A5502FC}"/>
              </a:ext>
            </a:extLst>
          </p:cNvPr>
          <p:cNvSpPr txBox="1"/>
          <p:nvPr/>
        </p:nvSpPr>
        <p:spPr>
          <a:xfrm>
            <a:off x="6707385" y="1674171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1D0016B-BFF0-41E2-A013-36372848C4CB}"/>
              </a:ext>
            </a:extLst>
          </p:cNvPr>
          <p:cNvSpPr txBox="1"/>
          <p:nvPr/>
        </p:nvSpPr>
        <p:spPr>
          <a:xfrm>
            <a:off x="6707385" y="2000896"/>
            <a:ext cx="3631807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20B3FBC-886C-4C49-97F7-06D0857676DD}"/>
              </a:ext>
            </a:extLst>
          </p:cNvPr>
          <p:cNvSpPr txBox="1"/>
          <p:nvPr/>
        </p:nvSpPr>
        <p:spPr>
          <a:xfrm>
            <a:off x="6707385" y="4023670"/>
            <a:ext cx="1332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568FBD"/>
                </a:solidFill>
                <a:cs typeface="+mn-ea"/>
                <a:sym typeface="+mn-lt"/>
              </a:rPr>
              <a:t>Text Here</a:t>
            </a:r>
            <a:endParaRPr lang="zh-CN" altLang="en-US" sz="1600" b="1">
              <a:solidFill>
                <a:srgbClr val="568FBD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CD16AEF-29EF-4760-9E9A-2F3517380346}"/>
              </a:ext>
            </a:extLst>
          </p:cNvPr>
          <p:cNvSpPr txBox="1"/>
          <p:nvPr/>
        </p:nvSpPr>
        <p:spPr>
          <a:xfrm>
            <a:off x="6707385" y="4350395"/>
            <a:ext cx="3631807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568FBD"/>
                </a:solidFill>
                <a:cs typeface="+mn-ea"/>
                <a:sym typeface="+mn-lt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568FB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9487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dt0nky4">
      <a:majorFont>
        <a:latin typeface="..黑体UI-韩语" panose="020F0302020204030204"/>
        <a:ea typeface="..黑体UI-韩语"/>
        <a:cs typeface=""/>
      </a:majorFont>
      <a:minorFont>
        <a:latin typeface="..黑体UI-韩语" panose="020F0502020204030204"/>
        <a:ea typeface="..黑体UI-韩语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638</Words>
  <Application>Microsoft Office PowerPoint</Application>
  <PresentationFormat>宽屏</PresentationFormat>
  <Paragraphs>157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庞门正道标题体</vt:lpstr>
      <vt:lpstr>..黑体UI-韩语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68</cp:revision>
  <dcterms:created xsi:type="dcterms:W3CDTF">2019-12-25T01:45:15Z</dcterms:created>
  <dcterms:modified xsi:type="dcterms:W3CDTF">2019-12-30T13:30:34Z</dcterms:modified>
</cp:coreProperties>
</file>